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63" r:id="rId5"/>
    <p:sldId id="259" r:id="rId6"/>
    <p:sldId id="280" r:id="rId7"/>
    <p:sldId id="261" r:id="rId8"/>
    <p:sldId id="281" r:id="rId9"/>
    <p:sldId id="262" r:id="rId10"/>
    <p:sldId id="282" r:id="rId11"/>
    <p:sldId id="264" r:id="rId12"/>
    <p:sldId id="283" r:id="rId13"/>
    <p:sldId id="267" r:id="rId14"/>
    <p:sldId id="284" r:id="rId15"/>
    <p:sldId id="268" r:id="rId16"/>
    <p:sldId id="269" r:id="rId17"/>
    <p:sldId id="285" r:id="rId18"/>
    <p:sldId id="270" r:id="rId19"/>
    <p:sldId id="286" r:id="rId20"/>
    <p:sldId id="271" r:id="rId21"/>
    <p:sldId id="272" r:id="rId22"/>
    <p:sldId id="287" r:id="rId23"/>
    <p:sldId id="279" r:id="rId24"/>
    <p:sldId id="273" r:id="rId25"/>
    <p:sldId id="288" r:id="rId26"/>
    <p:sldId id="274" r:id="rId27"/>
    <p:sldId id="276" r:id="rId28"/>
    <p:sldId id="289" r:id="rId29"/>
    <p:sldId id="294" r:id="rId30"/>
    <p:sldId id="290" r:id="rId31"/>
    <p:sldId id="292" r:id="rId32"/>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ECB8"/>
    <a:srgbClr val="FF362A"/>
    <a:srgbClr val="FEDA9E"/>
    <a:srgbClr val="0000FF"/>
    <a:srgbClr val="FFFFF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2" d="100"/>
          <a:sy n="82" d="100"/>
        </p:scale>
        <p:origin x="72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gs" Target="tags/tag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user904" userId="3e8a9578-1588-4951-9d48-70a620a5570d" providerId="ADAL" clId="{EDAEF112-E9F3-46EF-B3D2-89EEDCC0172C}"/>
    <pc:docChg chg="undo redo custSel addSld delSld modSld sldOrd">
      <pc:chgData name="user904" userId="3e8a9578-1588-4951-9d48-70a620a5570d" providerId="ADAL" clId="{EDAEF112-E9F3-46EF-B3D2-89EEDCC0172C}" dt="2021-09-17T10:06:44.846" v="2403"/>
      <pc:docMkLst>
        <pc:docMk/>
      </pc:docMkLst>
      <pc:sldChg chg="addSp delSp modSp modAnim">
        <pc:chgData name="user904" userId="3e8a9578-1588-4951-9d48-70a620a5570d" providerId="ADAL" clId="{EDAEF112-E9F3-46EF-B3D2-89EEDCC0172C}" dt="2021-09-17T09:02:31.102" v="2258" actId="21"/>
        <pc:sldMkLst>
          <pc:docMk/>
          <pc:sldMk cId="1860503501" sldId="259"/>
        </pc:sldMkLst>
        <pc:spChg chg="mod">
          <ac:chgData name="user904" userId="3e8a9578-1588-4951-9d48-70a620a5570d" providerId="ADAL" clId="{EDAEF112-E9F3-46EF-B3D2-89EEDCC0172C}" dt="2021-09-17T08:59:53.646" v="2234"/>
          <ac:spMkLst>
            <pc:docMk/>
            <pc:sldMk cId="1860503501" sldId="259"/>
            <ac:spMk id="24" creationId="{D38B8BF5-7594-43B5-8C5D-01099AEBB866}"/>
          </ac:spMkLst>
        </pc:spChg>
        <pc:picChg chg="add del">
          <ac:chgData name="user904" userId="3e8a9578-1588-4951-9d48-70a620a5570d" providerId="ADAL" clId="{EDAEF112-E9F3-46EF-B3D2-89EEDCC0172C}" dt="2021-09-17T09:02:31.102" v="2258" actId="21"/>
          <ac:picMkLst>
            <pc:docMk/>
            <pc:sldMk cId="1860503501" sldId="259"/>
            <ac:picMk id="25" creationId="{00000000-0000-0000-0000-000000000000}"/>
          </ac:picMkLst>
        </pc:picChg>
      </pc:sldChg>
      <pc:sldChg chg="delSp modSp modAnim">
        <pc:chgData name="user904" userId="3e8a9578-1588-4951-9d48-70a620a5570d" providerId="ADAL" clId="{EDAEF112-E9F3-46EF-B3D2-89EEDCC0172C}" dt="2021-09-17T09:22:25.503" v="2349"/>
        <pc:sldMkLst>
          <pc:docMk/>
          <pc:sldMk cId="3344812085" sldId="261"/>
        </pc:sldMkLst>
        <pc:spChg chg="mod">
          <ac:chgData name="user904" userId="3e8a9578-1588-4951-9d48-70a620a5570d" providerId="ADAL" clId="{EDAEF112-E9F3-46EF-B3D2-89EEDCC0172C}" dt="2021-09-17T09:00:08.294" v="2235"/>
          <ac:spMkLst>
            <pc:docMk/>
            <pc:sldMk cId="3344812085" sldId="261"/>
            <ac:spMk id="14" creationId="{71F29ACC-35D1-4FB6-A07D-3510BCC47D81}"/>
          </ac:spMkLst>
        </pc:spChg>
        <pc:picChg chg="del">
          <ac:chgData name="user904" userId="3e8a9578-1588-4951-9d48-70a620a5570d" providerId="ADAL" clId="{EDAEF112-E9F3-46EF-B3D2-89EEDCC0172C}" dt="2021-09-17T09:02:46.554" v="2263" actId="21"/>
          <ac:picMkLst>
            <pc:docMk/>
            <pc:sldMk cId="3344812085" sldId="261"/>
            <ac:picMk id="15" creationId="{00000000-0000-0000-0000-000000000000}"/>
          </ac:picMkLst>
        </pc:picChg>
      </pc:sldChg>
      <pc:sldChg chg="addSp delSp modSp mod modAnim">
        <pc:chgData name="user904" userId="3e8a9578-1588-4951-9d48-70a620a5570d" providerId="ADAL" clId="{EDAEF112-E9F3-46EF-B3D2-89EEDCC0172C}" dt="2021-09-17T09:30:07.492" v="2362"/>
        <pc:sldMkLst>
          <pc:docMk/>
          <pc:sldMk cId="3444899620" sldId="262"/>
        </pc:sldMkLst>
        <pc:spChg chg="mod">
          <ac:chgData name="user904" userId="3e8a9578-1588-4951-9d48-70a620a5570d" providerId="ADAL" clId="{EDAEF112-E9F3-46EF-B3D2-89EEDCC0172C}" dt="2021-09-17T08:10:30.335" v="1902" actId="20577"/>
          <ac:spMkLst>
            <pc:docMk/>
            <pc:sldMk cId="3444899620" sldId="262"/>
            <ac:spMk id="5" creationId="{00000000-0000-0000-0000-000000000000}"/>
          </ac:spMkLst>
        </pc:spChg>
        <pc:spChg chg="mod">
          <ac:chgData name="user904" userId="3e8a9578-1588-4951-9d48-70a620a5570d" providerId="ADAL" clId="{EDAEF112-E9F3-46EF-B3D2-89EEDCC0172C}" dt="2021-09-17T08:10:34.480" v="1906" actId="20577"/>
          <ac:spMkLst>
            <pc:docMk/>
            <pc:sldMk cId="3444899620" sldId="262"/>
            <ac:spMk id="6" creationId="{00000000-0000-0000-0000-000000000000}"/>
          </ac:spMkLst>
        </pc:spChg>
        <pc:spChg chg="mod">
          <ac:chgData name="user904" userId="3e8a9578-1588-4951-9d48-70a620a5570d" providerId="ADAL" clId="{EDAEF112-E9F3-46EF-B3D2-89EEDCC0172C}" dt="2021-09-17T08:10:43.518" v="1916" actId="20577"/>
          <ac:spMkLst>
            <pc:docMk/>
            <pc:sldMk cId="3444899620" sldId="262"/>
            <ac:spMk id="7" creationId="{00000000-0000-0000-0000-000000000000}"/>
          </ac:spMkLst>
        </pc:spChg>
        <pc:spChg chg="mod">
          <ac:chgData name="user904" userId="3e8a9578-1588-4951-9d48-70a620a5570d" providerId="ADAL" clId="{EDAEF112-E9F3-46EF-B3D2-89EEDCC0172C}" dt="2021-09-17T08:10:20.578" v="1892" actId="20577"/>
          <ac:spMkLst>
            <pc:docMk/>
            <pc:sldMk cId="3444899620" sldId="262"/>
            <ac:spMk id="8" creationId="{00000000-0000-0000-0000-000000000000}"/>
          </ac:spMkLst>
        </pc:spChg>
        <pc:spChg chg="mod">
          <ac:chgData name="user904" userId="3e8a9578-1588-4951-9d48-70a620a5570d" providerId="ADAL" clId="{EDAEF112-E9F3-46EF-B3D2-89EEDCC0172C}" dt="2021-09-17T09:00:34.723" v="2243"/>
          <ac:spMkLst>
            <pc:docMk/>
            <pc:sldMk cId="3444899620" sldId="262"/>
            <ac:spMk id="14" creationId="{DE732FA7-2031-4A83-A7AA-7F171A8610D5}"/>
          </ac:spMkLst>
        </pc:spChg>
        <pc:spChg chg="add del mod">
          <ac:chgData name="user904" userId="3e8a9578-1588-4951-9d48-70a620a5570d" providerId="ADAL" clId="{EDAEF112-E9F3-46EF-B3D2-89EEDCC0172C}" dt="2021-09-17T08:05:07.510" v="1776"/>
          <ac:spMkLst>
            <pc:docMk/>
            <pc:sldMk cId="3444899620" sldId="262"/>
            <ac:spMk id="16" creationId="{584BCC7D-6C55-4381-99B7-69E4CF895E01}"/>
          </ac:spMkLst>
        </pc:spChg>
        <pc:picChg chg="del">
          <ac:chgData name="user904" userId="3e8a9578-1588-4951-9d48-70a620a5570d" providerId="ADAL" clId="{EDAEF112-E9F3-46EF-B3D2-89EEDCC0172C}" dt="2021-09-17T09:02:55.164" v="2266" actId="21"/>
          <ac:picMkLst>
            <pc:docMk/>
            <pc:sldMk cId="3444899620" sldId="262"/>
            <ac:picMk id="15" creationId="{00000000-0000-0000-0000-000000000000}"/>
          </ac:picMkLst>
        </pc:picChg>
      </pc:sldChg>
      <pc:sldChg chg="addSp delSp modSp mod ord modAnim">
        <pc:chgData name="user904" userId="3e8a9578-1588-4951-9d48-70a620a5570d" providerId="ADAL" clId="{EDAEF112-E9F3-46EF-B3D2-89EEDCC0172C}" dt="2021-09-17T09:34:46.710" v="2372"/>
        <pc:sldMkLst>
          <pc:docMk/>
          <pc:sldMk cId="4145726821" sldId="263"/>
        </pc:sldMkLst>
        <pc:spChg chg="add mod">
          <ac:chgData name="user904" userId="3e8a9578-1588-4951-9d48-70a620a5570d" providerId="ADAL" clId="{EDAEF112-E9F3-46EF-B3D2-89EEDCC0172C}" dt="2021-09-17T09:12:16.411" v="2318"/>
          <ac:spMkLst>
            <pc:docMk/>
            <pc:sldMk cId="4145726821" sldId="263"/>
            <ac:spMk id="3" creationId="{3A75D996-DDC1-4EEC-9BEF-68260817BE30}"/>
          </ac:spMkLst>
        </pc:spChg>
        <pc:spChg chg="add mod">
          <ac:chgData name="user904" userId="3e8a9578-1588-4951-9d48-70a620a5570d" providerId="ADAL" clId="{EDAEF112-E9F3-46EF-B3D2-89EEDCC0172C}" dt="2021-09-17T09:12:52.497" v="2320"/>
          <ac:spMkLst>
            <pc:docMk/>
            <pc:sldMk cId="4145726821" sldId="263"/>
            <ac:spMk id="26" creationId="{4259B4AC-B6CD-4844-BFC4-F842898C6274}"/>
          </ac:spMkLst>
        </pc:spChg>
        <pc:spChg chg="add mod">
          <ac:chgData name="user904" userId="3e8a9578-1588-4951-9d48-70a620a5570d" providerId="ADAL" clId="{EDAEF112-E9F3-46EF-B3D2-89EEDCC0172C}" dt="2021-09-17T09:14:22.402" v="2322"/>
          <ac:spMkLst>
            <pc:docMk/>
            <pc:sldMk cId="4145726821" sldId="263"/>
            <ac:spMk id="27" creationId="{A7340BB1-778F-4127-8410-943E708DB214}"/>
          </ac:spMkLst>
        </pc:spChg>
        <pc:spChg chg="add mod">
          <ac:chgData name="user904" userId="3e8a9578-1588-4951-9d48-70a620a5570d" providerId="ADAL" clId="{EDAEF112-E9F3-46EF-B3D2-89EEDCC0172C}" dt="2021-09-17T09:14:53.336" v="2324"/>
          <ac:spMkLst>
            <pc:docMk/>
            <pc:sldMk cId="4145726821" sldId="263"/>
            <ac:spMk id="30" creationId="{382D7D1C-2343-4BB2-817E-AEA3329D1FCA}"/>
          </ac:spMkLst>
        </pc:spChg>
        <pc:spChg chg="add mod">
          <ac:chgData name="user904" userId="3e8a9578-1588-4951-9d48-70a620a5570d" providerId="ADAL" clId="{EDAEF112-E9F3-46EF-B3D2-89EEDCC0172C}" dt="2021-09-17T09:18:17.111" v="2336"/>
          <ac:spMkLst>
            <pc:docMk/>
            <pc:sldMk cId="4145726821" sldId="263"/>
            <ac:spMk id="31" creationId="{9DF7CF20-004E-4BF5-9482-43DEB523497C}"/>
          </ac:spMkLst>
        </pc:spChg>
        <pc:spChg chg="add mod">
          <ac:chgData name="user904" userId="3e8a9578-1588-4951-9d48-70a620a5570d" providerId="ADAL" clId="{EDAEF112-E9F3-46EF-B3D2-89EEDCC0172C}" dt="2021-09-17T09:15:27.410" v="2326"/>
          <ac:spMkLst>
            <pc:docMk/>
            <pc:sldMk cId="4145726821" sldId="263"/>
            <ac:spMk id="33" creationId="{16B0ACB9-818A-42CD-9EE8-65D2F4C83C27}"/>
          </ac:spMkLst>
        </pc:spChg>
        <pc:spChg chg="add mod">
          <ac:chgData name="user904" userId="3e8a9578-1588-4951-9d48-70a620a5570d" providerId="ADAL" clId="{EDAEF112-E9F3-46EF-B3D2-89EEDCC0172C}" dt="2021-09-17T09:16:09.839" v="2328"/>
          <ac:spMkLst>
            <pc:docMk/>
            <pc:sldMk cId="4145726821" sldId="263"/>
            <ac:spMk id="35" creationId="{136701DC-2AD5-4627-97F8-91D78C00EDB2}"/>
          </ac:spMkLst>
        </pc:spChg>
        <pc:spChg chg="add mod">
          <ac:chgData name="user904" userId="3e8a9578-1588-4951-9d48-70a620a5570d" providerId="ADAL" clId="{EDAEF112-E9F3-46EF-B3D2-89EEDCC0172C}" dt="2021-09-17T09:16:46.389" v="2330"/>
          <ac:spMkLst>
            <pc:docMk/>
            <pc:sldMk cId="4145726821" sldId="263"/>
            <ac:spMk id="36" creationId="{B1A1E77B-6016-49CD-A248-062ABAB5C131}"/>
          </ac:spMkLst>
        </pc:spChg>
        <pc:spChg chg="add mod">
          <ac:chgData name="user904" userId="3e8a9578-1588-4951-9d48-70a620a5570d" providerId="ADAL" clId="{EDAEF112-E9F3-46EF-B3D2-89EEDCC0172C}" dt="2021-09-17T09:17:20.871" v="2332"/>
          <ac:spMkLst>
            <pc:docMk/>
            <pc:sldMk cId="4145726821" sldId="263"/>
            <ac:spMk id="37" creationId="{6ABA688A-DE06-4234-AAEB-426C1444B772}"/>
          </ac:spMkLst>
        </pc:spChg>
        <pc:spChg chg="add mod">
          <ac:chgData name="user904" userId="3e8a9578-1588-4951-9d48-70a620a5570d" providerId="ADAL" clId="{EDAEF112-E9F3-46EF-B3D2-89EEDCC0172C}" dt="2021-09-17T09:17:48.048" v="2334"/>
          <ac:spMkLst>
            <pc:docMk/>
            <pc:sldMk cId="4145726821" sldId="263"/>
            <ac:spMk id="38" creationId="{6C7DFEF8-2175-4FAF-844C-BF565FC12477}"/>
          </ac:spMkLst>
        </pc:spChg>
        <pc:spChg chg="add mod">
          <ac:chgData name="user904" userId="3e8a9578-1588-4951-9d48-70a620a5570d" providerId="ADAL" clId="{EDAEF112-E9F3-46EF-B3D2-89EEDCC0172C}" dt="2021-09-17T09:18:41.520" v="2338"/>
          <ac:spMkLst>
            <pc:docMk/>
            <pc:sldMk cId="4145726821" sldId="263"/>
            <ac:spMk id="39" creationId="{F31EB5B4-018F-49C7-9490-4AB0411250C9}"/>
          </ac:spMkLst>
        </pc:spChg>
        <pc:spChg chg="add mod">
          <ac:chgData name="user904" userId="3e8a9578-1588-4951-9d48-70a620a5570d" providerId="ADAL" clId="{EDAEF112-E9F3-46EF-B3D2-89EEDCC0172C}" dt="2021-09-17T09:19:17.956" v="2340"/>
          <ac:spMkLst>
            <pc:docMk/>
            <pc:sldMk cId="4145726821" sldId="263"/>
            <ac:spMk id="40" creationId="{C0071703-734F-44F5-ADAD-FE88946C58A8}"/>
          </ac:spMkLst>
        </pc:spChg>
        <pc:spChg chg="add mod">
          <ac:chgData name="user904" userId="3e8a9578-1588-4951-9d48-70a620a5570d" providerId="ADAL" clId="{EDAEF112-E9F3-46EF-B3D2-89EEDCC0172C}" dt="2021-09-17T09:19:46.654" v="2342"/>
          <ac:spMkLst>
            <pc:docMk/>
            <pc:sldMk cId="4145726821" sldId="263"/>
            <ac:spMk id="41" creationId="{8318C9DF-D39B-4189-AC62-5A8E97E67602}"/>
          </ac:spMkLst>
        </pc:spChg>
        <pc:spChg chg="add mod">
          <ac:chgData name="user904" userId="3e8a9578-1588-4951-9d48-70a620a5570d" providerId="ADAL" clId="{EDAEF112-E9F3-46EF-B3D2-89EEDCC0172C}" dt="2021-09-17T08:54:09.099" v="2211" actId="571"/>
          <ac:spMkLst>
            <pc:docMk/>
            <pc:sldMk cId="4145726821" sldId="263"/>
            <ac:spMk id="43" creationId="{198DF3F5-3696-47EF-93B5-829133A94FE1}"/>
          </ac:spMkLst>
        </pc:spChg>
        <pc:spChg chg="add mod">
          <ac:chgData name="user904" userId="3e8a9578-1588-4951-9d48-70a620a5570d" providerId="ADAL" clId="{EDAEF112-E9F3-46EF-B3D2-89EEDCC0172C}" dt="2021-09-17T09:20:08.902" v="2344"/>
          <ac:spMkLst>
            <pc:docMk/>
            <pc:sldMk cId="4145726821" sldId="263"/>
            <ac:spMk id="44" creationId="{F1F66269-E550-4ED3-A346-5F3D3A3E589B}"/>
          </ac:spMkLst>
        </pc:spChg>
        <pc:spChg chg="add mod">
          <ac:chgData name="user904" userId="3e8a9578-1588-4951-9d48-70a620a5570d" providerId="ADAL" clId="{EDAEF112-E9F3-46EF-B3D2-89EEDCC0172C}" dt="2021-09-17T09:20:37.757" v="2346"/>
          <ac:spMkLst>
            <pc:docMk/>
            <pc:sldMk cId="4145726821" sldId="263"/>
            <ac:spMk id="45" creationId="{5967CC7E-B8D3-4652-B119-1AFDF0DF9889}"/>
          </ac:spMkLst>
        </pc:spChg>
        <pc:picChg chg="mod">
          <ac:chgData name="user904" userId="3e8a9578-1588-4951-9d48-70a620a5570d" providerId="ADAL" clId="{EDAEF112-E9F3-46EF-B3D2-89EEDCC0172C}" dt="2021-09-17T08:52:45.202" v="2185" actId="1076"/>
          <ac:picMkLst>
            <pc:docMk/>
            <pc:sldMk cId="4145726821" sldId="263"/>
            <ac:picMk id="2" creationId="{00000000-0000-0000-0000-000000000000}"/>
          </ac:picMkLst>
        </pc:picChg>
        <pc:picChg chg="add del">
          <ac:chgData name="user904" userId="3e8a9578-1588-4951-9d48-70a620a5570d" providerId="ADAL" clId="{EDAEF112-E9F3-46EF-B3D2-89EEDCC0172C}" dt="2021-09-17T08:54:59.828" v="2223" actId="478"/>
          <ac:picMkLst>
            <pc:docMk/>
            <pc:sldMk cId="4145726821" sldId="263"/>
            <ac:picMk id="19" creationId="{00000000-0000-0000-0000-000000000000}"/>
          </ac:picMkLst>
        </pc:picChg>
        <pc:picChg chg="mod">
          <ac:chgData name="user904" userId="3e8a9578-1588-4951-9d48-70a620a5570d" providerId="ADAL" clId="{EDAEF112-E9F3-46EF-B3D2-89EEDCC0172C}" dt="2021-09-17T08:52:31.017" v="2182" actId="1076"/>
          <ac:picMkLst>
            <pc:docMk/>
            <pc:sldMk cId="4145726821" sldId="263"/>
            <ac:picMk id="21" creationId="{6372C479-9119-4F6E-A7E0-814AF7F7AA05}"/>
          </ac:picMkLst>
        </pc:picChg>
        <pc:picChg chg="mod">
          <ac:chgData name="user904" userId="3e8a9578-1588-4951-9d48-70a620a5570d" providerId="ADAL" clId="{EDAEF112-E9F3-46EF-B3D2-89EEDCC0172C}" dt="2021-09-17T04:00:39.018" v="8" actId="14100"/>
          <ac:picMkLst>
            <pc:docMk/>
            <pc:sldMk cId="4145726821" sldId="263"/>
            <ac:picMk id="23" creationId="{B8A9C6E9-5BAF-4CBB-8B5B-578C26A25249}"/>
          </ac:picMkLst>
        </pc:picChg>
        <pc:picChg chg="add mod">
          <ac:chgData name="user904" userId="3e8a9578-1588-4951-9d48-70a620a5570d" providerId="ADAL" clId="{EDAEF112-E9F3-46EF-B3D2-89EEDCC0172C}" dt="2021-09-17T08:54:09.099" v="2211" actId="571"/>
          <ac:picMkLst>
            <pc:docMk/>
            <pc:sldMk cId="4145726821" sldId="263"/>
            <ac:picMk id="42" creationId="{4BC88E82-4100-4F3A-BCE2-D739AC4F5886}"/>
          </ac:picMkLst>
        </pc:picChg>
        <pc:picChg chg="mod">
          <ac:chgData name="user904" userId="3e8a9578-1588-4951-9d48-70a620a5570d" providerId="ADAL" clId="{EDAEF112-E9F3-46EF-B3D2-89EEDCC0172C}" dt="2021-09-17T08:51:54.020" v="2168" actId="14100"/>
          <ac:picMkLst>
            <pc:docMk/>
            <pc:sldMk cId="4145726821" sldId="263"/>
            <ac:picMk id="46" creationId="{0CF31362-B617-4088-AB73-329F70B33F30}"/>
          </ac:picMkLst>
        </pc:picChg>
        <pc:picChg chg="mod">
          <ac:chgData name="user904" userId="3e8a9578-1588-4951-9d48-70a620a5570d" providerId="ADAL" clId="{EDAEF112-E9F3-46EF-B3D2-89EEDCC0172C}" dt="2021-09-17T08:52:08.321" v="2172" actId="14100"/>
          <ac:picMkLst>
            <pc:docMk/>
            <pc:sldMk cId="4145726821" sldId="263"/>
            <ac:picMk id="50" creationId="{7637813B-C1A4-4876-89B5-D3C24E2CC98F}"/>
          </ac:picMkLst>
        </pc:picChg>
        <pc:picChg chg="mod">
          <ac:chgData name="user904" userId="3e8a9578-1588-4951-9d48-70a620a5570d" providerId="ADAL" clId="{EDAEF112-E9F3-46EF-B3D2-89EEDCC0172C}" dt="2021-09-17T08:53:26.537" v="2200" actId="1076"/>
          <ac:picMkLst>
            <pc:docMk/>
            <pc:sldMk cId="4145726821" sldId="263"/>
            <ac:picMk id="52" creationId="{5AEBABDE-AD59-47E6-A038-52D3E6C7BF37}"/>
          </ac:picMkLst>
        </pc:picChg>
      </pc:sldChg>
      <pc:sldChg chg="delSp modSp modAnim">
        <pc:chgData name="user904" userId="3e8a9578-1588-4951-9d48-70a620a5570d" providerId="ADAL" clId="{EDAEF112-E9F3-46EF-B3D2-89EEDCC0172C}" dt="2021-09-17T09:03:04.925" v="2269" actId="21"/>
        <pc:sldMkLst>
          <pc:docMk/>
          <pc:sldMk cId="1931240847" sldId="264"/>
        </pc:sldMkLst>
        <pc:spChg chg="mod">
          <ac:chgData name="user904" userId="3e8a9578-1588-4951-9d48-70a620a5570d" providerId="ADAL" clId="{EDAEF112-E9F3-46EF-B3D2-89EEDCC0172C}" dt="2021-09-17T09:00:43.601" v="2244"/>
          <ac:spMkLst>
            <pc:docMk/>
            <pc:sldMk cId="1931240847" sldId="264"/>
            <ac:spMk id="15" creationId="{DEF9E000-2953-4845-9DB7-E5DA8807F385}"/>
          </ac:spMkLst>
        </pc:spChg>
        <pc:picChg chg="del">
          <ac:chgData name="user904" userId="3e8a9578-1588-4951-9d48-70a620a5570d" providerId="ADAL" clId="{EDAEF112-E9F3-46EF-B3D2-89EEDCC0172C}" dt="2021-09-17T09:03:04.925" v="2269" actId="21"/>
          <ac:picMkLst>
            <pc:docMk/>
            <pc:sldMk cId="1931240847" sldId="264"/>
            <ac:picMk id="14" creationId="{00000000-0000-0000-0000-000000000000}"/>
          </ac:picMkLst>
        </pc:picChg>
      </pc:sldChg>
      <pc:sldChg chg="del">
        <pc:chgData name="user904" userId="3e8a9578-1588-4951-9d48-70a620a5570d" providerId="ADAL" clId="{EDAEF112-E9F3-46EF-B3D2-89EEDCC0172C}" dt="2021-09-17T08:56:59.869" v="2231" actId="47"/>
        <pc:sldMkLst>
          <pc:docMk/>
          <pc:sldMk cId="3608814454" sldId="265"/>
        </pc:sldMkLst>
      </pc:sldChg>
      <pc:sldChg chg="addSp delSp modSp modAnim">
        <pc:chgData name="user904" userId="3e8a9578-1588-4951-9d48-70a620a5570d" providerId="ADAL" clId="{EDAEF112-E9F3-46EF-B3D2-89EEDCC0172C}" dt="2021-09-17T09:03:24.024" v="2274" actId="21"/>
        <pc:sldMkLst>
          <pc:docMk/>
          <pc:sldMk cId="2343642185" sldId="267"/>
        </pc:sldMkLst>
        <pc:spChg chg="mod">
          <ac:chgData name="user904" userId="3e8a9578-1588-4951-9d48-70a620a5570d" providerId="ADAL" clId="{EDAEF112-E9F3-46EF-B3D2-89EEDCC0172C}" dt="2021-09-17T09:00:57.290" v="2245"/>
          <ac:spMkLst>
            <pc:docMk/>
            <pc:sldMk cId="2343642185" sldId="267"/>
            <ac:spMk id="15" creationId="{DEF9E000-2953-4845-9DB7-E5DA8807F385}"/>
          </ac:spMkLst>
        </pc:spChg>
        <pc:picChg chg="add del">
          <ac:chgData name="user904" userId="3e8a9578-1588-4951-9d48-70a620a5570d" providerId="ADAL" clId="{EDAEF112-E9F3-46EF-B3D2-89EEDCC0172C}" dt="2021-09-17T09:03:24.024" v="2274" actId="21"/>
          <ac:picMkLst>
            <pc:docMk/>
            <pc:sldMk cId="2343642185" sldId="267"/>
            <ac:picMk id="14" creationId="{00000000-0000-0000-0000-000000000000}"/>
          </ac:picMkLst>
        </pc:picChg>
      </pc:sldChg>
      <pc:sldChg chg="modAnim">
        <pc:chgData name="user904" userId="3e8a9578-1588-4951-9d48-70a620a5570d" providerId="ADAL" clId="{EDAEF112-E9F3-46EF-B3D2-89EEDCC0172C}" dt="2021-09-17T09:32:19.217" v="2369"/>
        <pc:sldMkLst>
          <pc:docMk/>
          <pc:sldMk cId="3311566013" sldId="268"/>
        </pc:sldMkLst>
      </pc:sldChg>
      <pc:sldChg chg="delSp modSp modAnim">
        <pc:chgData name="user904" userId="3e8a9578-1588-4951-9d48-70a620a5570d" providerId="ADAL" clId="{EDAEF112-E9F3-46EF-B3D2-89EEDCC0172C}" dt="2021-09-17T09:31:42.504" v="2367"/>
        <pc:sldMkLst>
          <pc:docMk/>
          <pc:sldMk cId="4189587936" sldId="269"/>
        </pc:sldMkLst>
        <pc:spChg chg="mod">
          <ac:chgData name="user904" userId="3e8a9578-1588-4951-9d48-70a620a5570d" providerId="ADAL" clId="{EDAEF112-E9F3-46EF-B3D2-89EEDCC0172C}" dt="2021-09-17T09:01:14.601" v="2246"/>
          <ac:spMkLst>
            <pc:docMk/>
            <pc:sldMk cId="4189587936" sldId="269"/>
            <ac:spMk id="14" creationId="{71F29ACC-35D1-4FB6-A07D-3510BCC47D81}"/>
          </ac:spMkLst>
        </pc:spChg>
        <pc:picChg chg="del">
          <ac:chgData name="user904" userId="3e8a9578-1588-4951-9d48-70a620a5570d" providerId="ADAL" clId="{EDAEF112-E9F3-46EF-B3D2-89EEDCC0172C}" dt="2021-09-17T09:03:33.215" v="2277" actId="21"/>
          <ac:picMkLst>
            <pc:docMk/>
            <pc:sldMk cId="4189587936" sldId="269"/>
            <ac:picMk id="15" creationId="{00000000-0000-0000-0000-000000000000}"/>
          </ac:picMkLst>
        </pc:picChg>
      </pc:sldChg>
      <pc:sldChg chg="delSp modSp modAnim">
        <pc:chgData name="user904" userId="3e8a9578-1588-4951-9d48-70a620a5570d" providerId="ADAL" clId="{EDAEF112-E9F3-46EF-B3D2-89EEDCC0172C}" dt="2021-09-17T09:27:38.740" v="2356"/>
        <pc:sldMkLst>
          <pc:docMk/>
          <pc:sldMk cId="1820767978" sldId="270"/>
        </pc:sldMkLst>
        <pc:spChg chg="mod">
          <ac:chgData name="user904" userId="3e8a9578-1588-4951-9d48-70a620a5570d" providerId="ADAL" clId="{EDAEF112-E9F3-46EF-B3D2-89EEDCC0172C}" dt="2021-09-17T09:01:21.783" v="2247"/>
          <ac:spMkLst>
            <pc:docMk/>
            <pc:sldMk cId="1820767978" sldId="270"/>
            <ac:spMk id="15" creationId="{DEF9E000-2953-4845-9DB7-E5DA8807F385}"/>
          </ac:spMkLst>
        </pc:spChg>
        <pc:picChg chg="del">
          <ac:chgData name="user904" userId="3e8a9578-1588-4951-9d48-70a620a5570d" providerId="ADAL" clId="{EDAEF112-E9F3-46EF-B3D2-89EEDCC0172C}" dt="2021-09-17T09:03:42.356" v="2280" actId="21"/>
          <ac:picMkLst>
            <pc:docMk/>
            <pc:sldMk cId="1820767978" sldId="270"/>
            <ac:picMk id="14" creationId="{00000000-0000-0000-0000-000000000000}"/>
          </ac:picMkLst>
        </pc:picChg>
      </pc:sldChg>
      <pc:sldChg chg="modAnim">
        <pc:chgData name="user904" userId="3e8a9578-1588-4951-9d48-70a620a5570d" providerId="ADAL" clId="{EDAEF112-E9F3-46EF-B3D2-89EEDCC0172C}" dt="2021-09-17T09:29:20.647" v="2359"/>
        <pc:sldMkLst>
          <pc:docMk/>
          <pc:sldMk cId="1170658447" sldId="271"/>
        </pc:sldMkLst>
      </pc:sldChg>
      <pc:sldChg chg="delSp modSp mod modAnim">
        <pc:chgData name="user904" userId="3e8a9578-1588-4951-9d48-70a620a5570d" providerId="ADAL" clId="{EDAEF112-E9F3-46EF-B3D2-89EEDCC0172C}" dt="2021-09-17T09:03:55.323" v="2283" actId="21"/>
        <pc:sldMkLst>
          <pc:docMk/>
          <pc:sldMk cId="3376155927" sldId="272"/>
        </pc:sldMkLst>
        <pc:spChg chg="mod">
          <ac:chgData name="user904" userId="3e8a9578-1588-4951-9d48-70a620a5570d" providerId="ADAL" clId="{EDAEF112-E9F3-46EF-B3D2-89EEDCC0172C}" dt="2021-09-17T09:01:34.740" v="2248"/>
          <ac:spMkLst>
            <pc:docMk/>
            <pc:sldMk cId="3376155927" sldId="272"/>
            <ac:spMk id="24" creationId="{D38B8BF5-7594-43B5-8C5D-01099AEBB866}"/>
          </ac:spMkLst>
        </pc:spChg>
        <pc:picChg chg="del">
          <ac:chgData name="user904" userId="3e8a9578-1588-4951-9d48-70a620a5570d" providerId="ADAL" clId="{EDAEF112-E9F3-46EF-B3D2-89EEDCC0172C}" dt="2021-09-17T09:03:55.323" v="2283" actId="21"/>
          <ac:picMkLst>
            <pc:docMk/>
            <pc:sldMk cId="3376155927" sldId="272"/>
            <ac:picMk id="25" creationId="{00000000-0000-0000-0000-000000000000}"/>
          </ac:picMkLst>
        </pc:picChg>
      </pc:sldChg>
      <pc:sldChg chg="delSp modSp mod modAnim">
        <pc:chgData name="user904" userId="3e8a9578-1588-4951-9d48-70a620a5570d" providerId="ADAL" clId="{EDAEF112-E9F3-46EF-B3D2-89EEDCC0172C}" dt="2021-09-17T09:30:41.511" v="2364"/>
        <pc:sldMkLst>
          <pc:docMk/>
          <pc:sldMk cId="1405270855" sldId="273"/>
        </pc:sldMkLst>
        <pc:spChg chg="mod">
          <ac:chgData name="user904" userId="3e8a9578-1588-4951-9d48-70a620a5570d" providerId="ADAL" clId="{EDAEF112-E9F3-46EF-B3D2-89EEDCC0172C}" dt="2021-09-17T09:01:43.346" v="2249"/>
          <ac:spMkLst>
            <pc:docMk/>
            <pc:sldMk cId="1405270855" sldId="273"/>
            <ac:spMk id="14" creationId="{71F29ACC-35D1-4FB6-A07D-3510BCC47D81}"/>
          </ac:spMkLst>
        </pc:spChg>
        <pc:picChg chg="del">
          <ac:chgData name="user904" userId="3e8a9578-1588-4951-9d48-70a620a5570d" providerId="ADAL" clId="{EDAEF112-E9F3-46EF-B3D2-89EEDCC0172C}" dt="2021-09-17T09:04:27.985" v="2287" actId="21"/>
          <ac:picMkLst>
            <pc:docMk/>
            <pc:sldMk cId="1405270855" sldId="273"/>
            <ac:picMk id="15" creationId="{00000000-0000-0000-0000-000000000000}"/>
          </ac:picMkLst>
        </pc:picChg>
      </pc:sldChg>
      <pc:sldChg chg="addSp modSp mod modAnim">
        <pc:chgData name="user904" userId="3e8a9578-1588-4951-9d48-70a620a5570d" providerId="ADAL" clId="{EDAEF112-E9F3-46EF-B3D2-89EEDCC0172C}" dt="2021-09-17T09:29:43.402" v="2360"/>
        <pc:sldMkLst>
          <pc:docMk/>
          <pc:sldMk cId="450797615" sldId="274"/>
        </pc:sldMkLst>
        <pc:picChg chg="add mod">
          <ac:chgData name="user904" userId="3e8a9578-1588-4951-9d48-70a620a5570d" providerId="ADAL" clId="{EDAEF112-E9F3-46EF-B3D2-89EEDCC0172C}" dt="2021-09-17T08:43:26.080" v="2081" actId="1076"/>
          <ac:picMkLst>
            <pc:docMk/>
            <pc:sldMk cId="450797615" sldId="274"/>
            <ac:picMk id="2" creationId="{444A84E0-57CA-4506-B8E7-7433A70EB04E}"/>
          </ac:picMkLst>
        </pc:picChg>
        <pc:picChg chg="mod">
          <ac:chgData name="user904" userId="3e8a9578-1588-4951-9d48-70a620a5570d" providerId="ADAL" clId="{EDAEF112-E9F3-46EF-B3D2-89EEDCC0172C}" dt="2021-09-17T08:39:30.470" v="2079" actId="1076"/>
          <ac:picMkLst>
            <pc:docMk/>
            <pc:sldMk cId="450797615" sldId="274"/>
            <ac:picMk id="13" creationId="{00000000-0000-0000-0000-000000000000}"/>
          </ac:picMkLst>
        </pc:picChg>
      </pc:sldChg>
      <pc:sldChg chg="del">
        <pc:chgData name="user904" userId="3e8a9578-1588-4951-9d48-70a620a5570d" providerId="ADAL" clId="{EDAEF112-E9F3-46EF-B3D2-89EEDCC0172C}" dt="2021-09-17T08:38:38.037" v="2077" actId="47"/>
        <pc:sldMkLst>
          <pc:docMk/>
          <pc:sldMk cId="4219614042" sldId="275"/>
        </pc:sldMkLst>
      </pc:sldChg>
      <pc:sldChg chg="addSp delSp modSp add mod modAnim">
        <pc:chgData name="user904" userId="3e8a9578-1588-4951-9d48-70a620a5570d" providerId="ADAL" clId="{EDAEF112-E9F3-46EF-B3D2-89EEDCC0172C}" dt="2021-09-17T09:31:21.688" v="2366"/>
        <pc:sldMkLst>
          <pc:docMk/>
          <pc:sldMk cId="1142543409" sldId="276"/>
        </pc:sldMkLst>
        <pc:spChg chg="add del mod">
          <ac:chgData name="user904" userId="3e8a9578-1588-4951-9d48-70a620a5570d" providerId="ADAL" clId="{EDAEF112-E9F3-46EF-B3D2-89EEDCC0172C}" dt="2021-09-17T07:43:14.226" v="129" actId="478"/>
          <ac:spMkLst>
            <pc:docMk/>
            <pc:sldMk cId="1142543409" sldId="276"/>
            <ac:spMk id="2" creationId="{14B1DB65-CD8B-41AC-BE87-EA79590F52E0}"/>
          </ac:spMkLst>
        </pc:spChg>
        <pc:spChg chg="mod">
          <ac:chgData name="user904" userId="3e8a9578-1588-4951-9d48-70a620a5570d" providerId="ADAL" clId="{EDAEF112-E9F3-46EF-B3D2-89EEDCC0172C}" dt="2021-09-17T07:44:33.039" v="202" actId="20577"/>
          <ac:spMkLst>
            <pc:docMk/>
            <pc:sldMk cId="1142543409" sldId="276"/>
            <ac:spMk id="5" creationId="{00000000-0000-0000-0000-000000000000}"/>
          </ac:spMkLst>
        </pc:spChg>
        <pc:spChg chg="mod">
          <ac:chgData name="user904" userId="3e8a9578-1588-4951-9d48-70a620a5570d" providerId="ADAL" clId="{EDAEF112-E9F3-46EF-B3D2-89EEDCC0172C}" dt="2021-09-17T07:44:03.539" v="193" actId="20577"/>
          <ac:spMkLst>
            <pc:docMk/>
            <pc:sldMk cId="1142543409" sldId="276"/>
            <ac:spMk id="6" creationId="{00000000-0000-0000-0000-000000000000}"/>
          </ac:spMkLst>
        </pc:spChg>
        <pc:spChg chg="mod">
          <ac:chgData name="user904" userId="3e8a9578-1588-4951-9d48-70a620a5570d" providerId="ADAL" clId="{EDAEF112-E9F3-46EF-B3D2-89EEDCC0172C}" dt="2021-09-17T07:44:24.445" v="198" actId="20577"/>
          <ac:spMkLst>
            <pc:docMk/>
            <pc:sldMk cId="1142543409" sldId="276"/>
            <ac:spMk id="7" creationId="{00000000-0000-0000-0000-000000000000}"/>
          </ac:spMkLst>
        </pc:spChg>
        <pc:spChg chg="mod">
          <ac:chgData name="user904" userId="3e8a9578-1588-4951-9d48-70a620a5570d" providerId="ADAL" clId="{EDAEF112-E9F3-46EF-B3D2-89EEDCC0172C}" dt="2021-09-17T07:43:31.224" v="183" actId="20577"/>
          <ac:spMkLst>
            <pc:docMk/>
            <pc:sldMk cId="1142543409" sldId="276"/>
            <ac:spMk id="8" creationId="{00000000-0000-0000-0000-000000000000}"/>
          </ac:spMkLst>
        </pc:spChg>
        <pc:spChg chg="mod">
          <ac:chgData name="user904" userId="3e8a9578-1588-4951-9d48-70a620a5570d" providerId="ADAL" clId="{EDAEF112-E9F3-46EF-B3D2-89EEDCC0172C}" dt="2021-09-17T09:01:53.567" v="2250"/>
          <ac:spMkLst>
            <pc:docMk/>
            <pc:sldMk cId="1142543409" sldId="276"/>
            <ac:spMk id="14" creationId="{DE732FA7-2031-4A83-A7AA-7F171A8610D5}"/>
          </ac:spMkLst>
        </pc:spChg>
        <pc:spChg chg="add del mod">
          <ac:chgData name="user904" userId="3e8a9578-1588-4951-9d48-70a620a5570d" providerId="ADAL" clId="{EDAEF112-E9F3-46EF-B3D2-89EEDCC0172C}" dt="2021-09-17T07:43:06.418" v="125" actId="478"/>
          <ac:spMkLst>
            <pc:docMk/>
            <pc:sldMk cId="1142543409" sldId="276"/>
            <ac:spMk id="16" creationId="{A0442775-DE62-4321-9E81-898CD1D8FEF4}"/>
          </ac:spMkLst>
        </pc:spChg>
        <pc:spChg chg="add del mod">
          <ac:chgData name="user904" userId="3e8a9578-1588-4951-9d48-70a620a5570d" providerId="ADAL" clId="{EDAEF112-E9F3-46EF-B3D2-89EEDCC0172C}" dt="2021-09-17T07:43:00.679" v="123"/>
          <ac:spMkLst>
            <pc:docMk/>
            <pc:sldMk cId="1142543409" sldId="276"/>
            <ac:spMk id="17" creationId="{CE5C3F32-DD46-430C-8224-8AD72BB7C07A}"/>
          </ac:spMkLst>
        </pc:spChg>
        <pc:spChg chg="add del mod">
          <ac:chgData name="user904" userId="3e8a9578-1588-4951-9d48-70a620a5570d" providerId="ADAL" clId="{EDAEF112-E9F3-46EF-B3D2-89EEDCC0172C}" dt="2021-09-17T07:42:59.129" v="122"/>
          <ac:spMkLst>
            <pc:docMk/>
            <pc:sldMk cId="1142543409" sldId="276"/>
            <ac:spMk id="18" creationId="{9BD6E710-C65F-4ABA-B0AB-931F2CF913D1}"/>
          </ac:spMkLst>
        </pc:spChg>
        <pc:spChg chg="add del">
          <ac:chgData name="user904" userId="3e8a9578-1588-4951-9d48-70a620a5570d" providerId="ADAL" clId="{EDAEF112-E9F3-46EF-B3D2-89EEDCC0172C}" dt="2021-09-17T08:44:04.560" v="2083" actId="22"/>
          <ac:spMkLst>
            <pc:docMk/>
            <pc:sldMk cId="1142543409" sldId="276"/>
            <ac:spMk id="24" creationId="{165BCD68-11A3-4658-86D5-DFDECE655422}"/>
          </ac:spMkLst>
        </pc:spChg>
        <pc:picChg chg="del">
          <ac:chgData name="user904" userId="3e8a9578-1588-4951-9d48-70a620a5570d" providerId="ADAL" clId="{EDAEF112-E9F3-46EF-B3D2-89EEDCC0172C}" dt="2021-09-17T09:05:02.651" v="2291" actId="21"/>
          <ac:picMkLst>
            <pc:docMk/>
            <pc:sldMk cId="1142543409" sldId="276"/>
            <ac:picMk id="15" creationId="{00000000-0000-0000-0000-000000000000}"/>
          </ac:picMkLst>
        </pc:picChg>
        <pc:picChg chg="add">
          <ac:chgData name="user904" userId="3e8a9578-1588-4951-9d48-70a620a5570d" providerId="ADAL" clId="{EDAEF112-E9F3-46EF-B3D2-89EEDCC0172C}" dt="2021-09-17T07:42:06.877" v="33"/>
          <ac:picMkLst>
            <pc:docMk/>
            <pc:sldMk cId="1142543409" sldId="276"/>
            <ac:picMk id="1026" creationId="{7F77CE35-A82C-4895-9E09-2334CE9B1800}"/>
          </ac:picMkLst>
        </pc:picChg>
        <pc:picChg chg="add">
          <ac:chgData name="user904" userId="3e8a9578-1588-4951-9d48-70a620a5570d" providerId="ADAL" clId="{EDAEF112-E9F3-46EF-B3D2-89EEDCC0172C}" dt="2021-09-17T07:42:37.334" v="114"/>
          <ac:picMkLst>
            <pc:docMk/>
            <pc:sldMk cId="1142543409" sldId="276"/>
            <ac:picMk id="1028" creationId="{81A46428-4B5F-49A2-9427-56F60268E252}"/>
          </ac:picMkLst>
        </pc:picChg>
        <pc:picChg chg="add del mod">
          <ac:chgData name="user904" userId="3e8a9578-1588-4951-9d48-70a620a5570d" providerId="ADAL" clId="{EDAEF112-E9F3-46EF-B3D2-89EEDCC0172C}" dt="2021-09-17T07:43:00.679" v="123"/>
          <ac:picMkLst>
            <pc:docMk/>
            <pc:sldMk cId="1142543409" sldId="276"/>
            <ac:picMk id="1030" creationId="{2919463B-53AB-41A8-9D00-AD123156CD53}"/>
          </ac:picMkLst>
        </pc:picChg>
        <pc:picChg chg="add del mod">
          <ac:chgData name="user904" userId="3e8a9578-1588-4951-9d48-70a620a5570d" providerId="ADAL" clId="{EDAEF112-E9F3-46EF-B3D2-89EEDCC0172C}" dt="2021-09-17T07:42:59.129" v="122"/>
          <ac:picMkLst>
            <pc:docMk/>
            <pc:sldMk cId="1142543409" sldId="276"/>
            <ac:picMk id="1032" creationId="{4645F113-7DF1-4701-AE26-AD4A3EB2991C}"/>
          </ac:picMkLst>
        </pc:picChg>
      </pc:sldChg>
      <pc:sldChg chg="addSp delSp modSp add del mod">
        <pc:chgData name="user904" userId="3e8a9578-1588-4951-9d48-70a620a5570d" providerId="ADAL" clId="{EDAEF112-E9F3-46EF-B3D2-89EEDCC0172C}" dt="2021-09-17T07:53:27.764" v="1184" actId="47"/>
        <pc:sldMkLst>
          <pc:docMk/>
          <pc:sldMk cId="1592712743" sldId="277"/>
        </pc:sldMkLst>
        <pc:spChg chg="add del">
          <ac:chgData name="user904" userId="3e8a9578-1588-4951-9d48-70a620a5570d" providerId="ADAL" clId="{EDAEF112-E9F3-46EF-B3D2-89EEDCC0172C}" dt="2021-09-17T07:44:50.646" v="205"/>
          <ac:spMkLst>
            <pc:docMk/>
            <pc:sldMk cId="1592712743" sldId="277"/>
            <ac:spMk id="2" creationId="{535D02E5-6774-4555-AD5D-337F4D65E764}"/>
          </ac:spMkLst>
        </pc:spChg>
        <pc:spChg chg="add del">
          <ac:chgData name="user904" userId="3e8a9578-1588-4951-9d48-70a620a5570d" providerId="ADAL" clId="{EDAEF112-E9F3-46EF-B3D2-89EEDCC0172C}" dt="2021-09-17T07:45:04.564" v="212"/>
          <ac:spMkLst>
            <pc:docMk/>
            <pc:sldMk cId="1592712743" sldId="277"/>
            <ac:spMk id="3" creationId="{C1259CB2-2CE8-4777-AC95-C74A6EDF7F69}"/>
          </ac:spMkLst>
        </pc:spChg>
        <pc:spChg chg="mod">
          <ac:chgData name="user904" userId="3e8a9578-1588-4951-9d48-70a620a5570d" providerId="ADAL" clId="{EDAEF112-E9F3-46EF-B3D2-89EEDCC0172C}" dt="2021-09-17T07:46:41.873" v="569" actId="1076"/>
          <ac:spMkLst>
            <pc:docMk/>
            <pc:sldMk cId="1592712743" sldId="277"/>
            <ac:spMk id="6" creationId="{21FD1670-FB9A-432D-B0D5-E24EFCBBCD45}"/>
          </ac:spMkLst>
        </pc:spChg>
        <pc:picChg chg="add del">
          <ac:chgData name="user904" userId="3e8a9578-1588-4951-9d48-70a620a5570d" providerId="ADAL" clId="{EDAEF112-E9F3-46EF-B3D2-89EEDCC0172C}" dt="2021-09-17T07:44:50.646" v="205"/>
          <ac:picMkLst>
            <pc:docMk/>
            <pc:sldMk cId="1592712743" sldId="277"/>
            <ac:picMk id="2050" creationId="{C4245D4B-18FE-44E4-A630-12D93CE2D4FF}"/>
          </ac:picMkLst>
        </pc:picChg>
        <pc:picChg chg="add del">
          <ac:chgData name="user904" userId="3e8a9578-1588-4951-9d48-70a620a5570d" providerId="ADAL" clId="{EDAEF112-E9F3-46EF-B3D2-89EEDCC0172C}" dt="2021-09-17T07:45:04.564" v="212"/>
          <ac:picMkLst>
            <pc:docMk/>
            <pc:sldMk cId="1592712743" sldId="277"/>
            <ac:picMk id="2052" creationId="{0397E5F6-7A55-4011-9BF0-49053BD40BF5}"/>
          </ac:picMkLst>
        </pc:picChg>
      </pc:sldChg>
      <pc:sldChg chg="addSp delSp modSp add mod modAnim">
        <pc:chgData name="user904" userId="3e8a9578-1588-4951-9d48-70a620a5570d" providerId="ADAL" clId="{EDAEF112-E9F3-46EF-B3D2-89EEDCC0172C}" dt="2021-09-17T09:05:13.917" v="2295" actId="21"/>
        <pc:sldMkLst>
          <pc:docMk/>
          <pc:sldMk cId="521458184" sldId="278"/>
        </pc:sldMkLst>
        <pc:spChg chg="add del mod">
          <ac:chgData name="user904" userId="3e8a9578-1588-4951-9d48-70a620a5570d" providerId="ADAL" clId="{EDAEF112-E9F3-46EF-B3D2-89EEDCC0172C}" dt="2021-09-17T07:51:52.918" v="1097" actId="478"/>
          <ac:spMkLst>
            <pc:docMk/>
            <pc:sldMk cId="521458184" sldId="278"/>
            <ac:spMk id="2" creationId="{43558FED-E274-4DB1-8B47-3BFF2A22E3EB}"/>
          </ac:spMkLst>
        </pc:spChg>
        <pc:spChg chg="mod">
          <ac:chgData name="user904" userId="3e8a9578-1588-4951-9d48-70a620a5570d" providerId="ADAL" clId="{EDAEF112-E9F3-46EF-B3D2-89EEDCC0172C}" dt="2021-09-17T07:55:12.866" v="1364" actId="20577"/>
          <ac:spMkLst>
            <pc:docMk/>
            <pc:sldMk cId="521458184" sldId="278"/>
            <ac:spMk id="5" creationId="{00000000-0000-0000-0000-000000000000}"/>
          </ac:spMkLst>
        </pc:spChg>
        <pc:spChg chg="mod">
          <ac:chgData name="user904" userId="3e8a9578-1588-4951-9d48-70a620a5570d" providerId="ADAL" clId="{EDAEF112-E9F3-46EF-B3D2-89EEDCC0172C}" dt="2021-09-17T07:55:30.054" v="1403" actId="20577"/>
          <ac:spMkLst>
            <pc:docMk/>
            <pc:sldMk cId="521458184" sldId="278"/>
            <ac:spMk id="6" creationId="{00000000-0000-0000-0000-000000000000}"/>
          </ac:spMkLst>
        </pc:spChg>
        <pc:spChg chg="mod">
          <ac:chgData name="user904" userId="3e8a9578-1588-4951-9d48-70a620a5570d" providerId="ADAL" clId="{EDAEF112-E9F3-46EF-B3D2-89EEDCC0172C}" dt="2021-09-17T07:54:58.014" v="1347" actId="403"/>
          <ac:spMkLst>
            <pc:docMk/>
            <pc:sldMk cId="521458184" sldId="278"/>
            <ac:spMk id="7" creationId="{00000000-0000-0000-0000-000000000000}"/>
          </ac:spMkLst>
        </pc:spChg>
        <pc:spChg chg="mod">
          <ac:chgData name="user904" userId="3e8a9578-1588-4951-9d48-70a620a5570d" providerId="ADAL" clId="{EDAEF112-E9F3-46EF-B3D2-89EEDCC0172C}" dt="2021-09-17T07:55:21.093" v="1389" actId="20577"/>
          <ac:spMkLst>
            <pc:docMk/>
            <pc:sldMk cId="521458184" sldId="278"/>
            <ac:spMk id="8" creationId="{00000000-0000-0000-0000-000000000000}"/>
          </ac:spMkLst>
        </pc:spChg>
        <pc:spChg chg="mod">
          <ac:chgData name="user904" userId="3e8a9578-1588-4951-9d48-70a620a5570d" providerId="ADAL" clId="{EDAEF112-E9F3-46EF-B3D2-89EEDCC0172C}" dt="2021-09-17T09:02:02.431" v="2251"/>
          <ac:spMkLst>
            <pc:docMk/>
            <pc:sldMk cId="521458184" sldId="278"/>
            <ac:spMk id="15" creationId="{DEF9E000-2953-4845-9DB7-E5DA8807F385}"/>
          </ac:spMkLst>
        </pc:spChg>
        <pc:picChg chg="mod">
          <ac:chgData name="user904" userId="3e8a9578-1588-4951-9d48-70a620a5570d" providerId="ADAL" clId="{EDAEF112-E9F3-46EF-B3D2-89EEDCC0172C}" dt="2021-09-17T07:55:32.154" v="1404" actId="1076"/>
          <ac:picMkLst>
            <pc:docMk/>
            <pc:sldMk cId="521458184" sldId="278"/>
            <ac:picMk id="13" creationId="{00000000-0000-0000-0000-000000000000}"/>
          </ac:picMkLst>
        </pc:picChg>
        <pc:picChg chg="del">
          <ac:chgData name="user904" userId="3e8a9578-1588-4951-9d48-70a620a5570d" providerId="ADAL" clId="{EDAEF112-E9F3-46EF-B3D2-89EEDCC0172C}" dt="2021-09-17T09:05:13.917" v="2295" actId="21"/>
          <ac:picMkLst>
            <pc:docMk/>
            <pc:sldMk cId="521458184" sldId="278"/>
            <ac:picMk id="14" creationId="{00000000-0000-0000-0000-000000000000}"/>
          </ac:picMkLst>
        </pc:picChg>
        <pc:picChg chg="add">
          <ac:chgData name="user904" userId="3e8a9578-1588-4951-9d48-70a620a5570d" providerId="ADAL" clId="{EDAEF112-E9F3-46EF-B3D2-89EEDCC0172C}" dt="2021-09-17T07:48:54.234" v="747"/>
          <ac:picMkLst>
            <pc:docMk/>
            <pc:sldMk cId="521458184" sldId="278"/>
            <ac:picMk id="3074" creationId="{D799EB3B-2F74-4ECF-A0E5-845215C3EB93}"/>
          </ac:picMkLst>
        </pc:picChg>
      </pc:sldChg>
      <pc:sldChg chg="addSp delSp modSp add mod modAnim">
        <pc:chgData name="user904" userId="3e8a9578-1588-4951-9d48-70a620a5570d" providerId="ADAL" clId="{EDAEF112-E9F3-46EF-B3D2-89EEDCC0172C}" dt="2021-09-17T09:24:25.633" v="2354"/>
        <pc:sldMkLst>
          <pc:docMk/>
          <pc:sldMk cId="3136055552" sldId="279"/>
        </pc:sldMkLst>
        <pc:spChg chg="mod">
          <ac:chgData name="user904" userId="3e8a9578-1588-4951-9d48-70a620a5570d" providerId="ADAL" clId="{EDAEF112-E9F3-46EF-B3D2-89EEDCC0172C}" dt="2021-09-17T07:58:39.744" v="1664" actId="20577"/>
          <ac:spMkLst>
            <pc:docMk/>
            <pc:sldMk cId="3136055552" sldId="279"/>
            <ac:spMk id="5" creationId="{00000000-0000-0000-0000-000000000000}"/>
          </ac:spMkLst>
        </pc:spChg>
        <pc:spChg chg="mod">
          <ac:chgData name="user904" userId="3e8a9578-1588-4951-9d48-70a620a5570d" providerId="ADAL" clId="{EDAEF112-E9F3-46EF-B3D2-89EEDCC0172C}" dt="2021-09-17T07:58:36.102" v="1640" actId="20577"/>
          <ac:spMkLst>
            <pc:docMk/>
            <pc:sldMk cId="3136055552" sldId="279"/>
            <ac:spMk id="6" creationId="{00000000-0000-0000-0000-000000000000}"/>
          </ac:spMkLst>
        </pc:spChg>
        <pc:spChg chg="mod">
          <ac:chgData name="user904" userId="3e8a9578-1588-4951-9d48-70a620a5570d" providerId="ADAL" clId="{EDAEF112-E9F3-46EF-B3D2-89EEDCC0172C}" dt="2021-09-17T07:58:54.086" v="1737" actId="20577"/>
          <ac:spMkLst>
            <pc:docMk/>
            <pc:sldMk cId="3136055552" sldId="279"/>
            <ac:spMk id="7" creationId="{00000000-0000-0000-0000-000000000000}"/>
          </ac:spMkLst>
        </pc:spChg>
        <pc:spChg chg="mod">
          <ac:chgData name="user904" userId="3e8a9578-1588-4951-9d48-70a620a5570d" providerId="ADAL" clId="{EDAEF112-E9F3-46EF-B3D2-89EEDCC0172C}" dt="2021-09-17T07:58:23.370" v="1604" actId="20577"/>
          <ac:spMkLst>
            <pc:docMk/>
            <pc:sldMk cId="3136055552" sldId="279"/>
            <ac:spMk id="8" creationId="{00000000-0000-0000-0000-000000000000}"/>
          </ac:spMkLst>
        </pc:spChg>
        <pc:spChg chg="mod">
          <ac:chgData name="user904" userId="3e8a9578-1588-4951-9d48-70a620a5570d" providerId="ADAL" clId="{EDAEF112-E9F3-46EF-B3D2-89EEDCC0172C}" dt="2021-09-17T07:58:13.241" v="1569" actId="20577"/>
          <ac:spMkLst>
            <pc:docMk/>
            <pc:sldMk cId="3136055552" sldId="279"/>
            <ac:spMk id="15" creationId="{DEF9E000-2953-4845-9DB7-E5DA8807F385}"/>
          </ac:spMkLst>
        </pc:spChg>
        <pc:picChg chg="mod">
          <ac:chgData name="user904" userId="3e8a9578-1588-4951-9d48-70a620a5570d" providerId="ADAL" clId="{EDAEF112-E9F3-46EF-B3D2-89EEDCC0172C}" dt="2021-09-17T07:59:01.725" v="1740" actId="1076"/>
          <ac:picMkLst>
            <pc:docMk/>
            <pc:sldMk cId="3136055552" sldId="279"/>
            <ac:picMk id="10" creationId="{00000000-0000-0000-0000-000000000000}"/>
          </ac:picMkLst>
        </pc:picChg>
        <pc:picChg chg="mod">
          <ac:chgData name="user904" userId="3e8a9578-1588-4951-9d48-70a620a5570d" providerId="ADAL" clId="{EDAEF112-E9F3-46EF-B3D2-89EEDCC0172C}" dt="2021-09-17T07:59:03.563" v="1741" actId="1076"/>
          <ac:picMkLst>
            <pc:docMk/>
            <pc:sldMk cId="3136055552" sldId="279"/>
            <ac:picMk id="12" creationId="{00000000-0000-0000-0000-000000000000}"/>
          </ac:picMkLst>
        </pc:picChg>
        <pc:picChg chg="mod">
          <ac:chgData name="user904" userId="3e8a9578-1588-4951-9d48-70a620a5570d" providerId="ADAL" clId="{EDAEF112-E9F3-46EF-B3D2-89EEDCC0172C}" dt="2021-09-17T07:59:06.003" v="1742" actId="1076"/>
          <ac:picMkLst>
            <pc:docMk/>
            <pc:sldMk cId="3136055552" sldId="279"/>
            <ac:picMk id="13" creationId="{00000000-0000-0000-0000-000000000000}"/>
          </ac:picMkLst>
        </pc:picChg>
        <pc:picChg chg="add del">
          <ac:chgData name="user904" userId="3e8a9578-1588-4951-9d48-70a620a5570d" providerId="ADAL" clId="{EDAEF112-E9F3-46EF-B3D2-89EEDCC0172C}" dt="2021-09-17T09:24:17.627" v="2351" actId="478"/>
          <ac:picMkLst>
            <pc:docMk/>
            <pc:sldMk cId="3136055552" sldId="279"/>
            <ac:picMk id="14" creationId="{00000000-0000-0000-0000-000000000000}"/>
          </ac:picMkLst>
        </pc:picChg>
      </pc:sldChg>
      <pc:sldChg chg="modSp add del mod">
        <pc:chgData name="user904" userId="3e8a9578-1588-4951-9d48-70a620a5570d" providerId="ADAL" clId="{EDAEF112-E9F3-46EF-B3D2-89EEDCC0172C}" dt="2021-09-17T07:57:50.343" v="1480" actId="47"/>
        <pc:sldMkLst>
          <pc:docMk/>
          <pc:sldMk cId="4234195829" sldId="279"/>
        </pc:sldMkLst>
        <pc:spChg chg="mod">
          <ac:chgData name="user904" userId="3e8a9578-1588-4951-9d48-70a620a5570d" providerId="ADAL" clId="{EDAEF112-E9F3-46EF-B3D2-89EEDCC0172C}" dt="2021-09-17T07:51:18.984" v="1058"/>
          <ac:spMkLst>
            <pc:docMk/>
            <pc:sldMk cId="4234195829" sldId="279"/>
            <ac:spMk id="5" creationId="{00000000-0000-0000-0000-000000000000}"/>
          </ac:spMkLst>
        </pc:spChg>
        <pc:spChg chg="mod">
          <ac:chgData name="user904" userId="3e8a9578-1588-4951-9d48-70a620a5570d" providerId="ADAL" clId="{EDAEF112-E9F3-46EF-B3D2-89EEDCC0172C}" dt="2021-09-17T07:51:28.703" v="1062" actId="404"/>
          <ac:spMkLst>
            <pc:docMk/>
            <pc:sldMk cId="4234195829" sldId="279"/>
            <ac:spMk id="6" creationId="{00000000-0000-0000-0000-000000000000}"/>
          </ac:spMkLst>
        </pc:spChg>
        <pc:spChg chg="mod">
          <ac:chgData name="user904" userId="3e8a9578-1588-4951-9d48-70a620a5570d" providerId="ADAL" clId="{EDAEF112-E9F3-46EF-B3D2-89EEDCC0172C}" dt="2021-09-17T07:51:36.977" v="1095" actId="20577"/>
          <ac:spMkLst>
            <pc:docMk/>
            <pc:sldMk cId="4234195829" sldId="279"/>
            <ac:spMk id="7" creationId="{00000000-0000-0000-0000-000000000000}"/>
          </ac:spMkLst>
        </pc:spChg>
        <pc:spChg chg="mod">
          <ac:chgData name="user904" userId="3e8a9578-1588-4951-9d48-70a620a5570d" providerId="ADAL" clId="{EDAEF112-E9F3-46EF-B3D2-89EEDCC0172C}" dt="2021-09-17T07:51:01.040" v="1052"/>
          <ac:spMkLst>
            <pc:docMk/>
            <pc:sldMk cId="4234195829" sldId="279"/>
            <ac:spMk id="8" creationId="{00000000-0000-0000-0000-000000000000}"/>
          </ac:spMkLst>
        </pc:spChg>
        <pc:spChg chg="mod">
          <ac:chgData name="user904" userId="3e8a9578-1588-4951-9d48-70a620a5570d" providerId="ADAL" clId="{EDAEF112-E9F3-46EF-B3D2-89EEDCC0172C}" dt="2021-09-17T07:57:28.070" v="1478" actId="20577"/>
          <ac:spMkLst>
            <pc:docMk/>
            <pc:sldMk cId="4234195829" sldId="279"/>
            <ac:spMk id="14" creationId="{71F29ACC-35D1-4FB6-A07D-3510BCC47D81}"/>
          </ac:spMkLst>
        </pc:spChg>
        <pc:picChg chg="mod">
          <ac:chgData name="user904" userId="3e8a9578-1588-4951-9d48-70a620a5570d" providerId="ADAL" clId="{EDAEF112-E9F3-46EF-B3D2-89EEDCC0172C}" dt="2021-09-17T07:57:32.294" v="1479" actId="1076"/>
          <ac:picMkLst>
            <pc:docMk/>
            <pc:sldMk cId="4234195829" sldId="279"/>
            <ac:picMk id="13" creationId="{00000000-0000-0000-0000-000000000000}"/>
          </ac:picMkLst>
        </pc:picChg>
      </pc:sldChg>
      <pc:sldChg chg="addSp delSp modSp add mod modAnim">
        <pc:chgData name="user904" userId="3e8a9578-1588-4951-9d48-70a620a5570d" providerId="ADAL" clId="{EDAEF112-E9F3-46EF-B3D2-89EEDCC0172C}" dt="2021-09-17T09:05:37.515" v="2299"/>
        <pc:sldMkLst>
          <pc:docMk/>
          <pc:sldMk cId="308753288" sldId="280"/>
        </pc:sldMkLst>
        <pc:spChg chg="mod">
          <ac:chgData name="user904" userId="3e8a9578-1588-4951-9d48-70a620a5570d" providerId="ADAL" clId="{EDAEF112-E9F3-46EF-B3D2-89EEDCC0172C}" dt="2021-09-17T08:02:59.048" v="1764" actId="1076"/>
          <ac:spMkLst>
            <pc:docMk/>
            <pc:sldMk cId="308753288" sldId="280"/>
            <ac:spMk id="6" creationId="{21FD1670-FB9A-432D-B0D5-E24EFCBBCD45}"/>
          </ac:spMkLst>
        </pc:spChg>
        <pc:picChg chg="add del mod">
          <ac:chgData name="user904" userId="3e8a9578-1588-4951-9d48-70a620a5570d" providerId="ADAL" clId="{EDAEF112-E9F3-46EF-B3D2-89EEDCC0172C}" dt="2021-09-17T09:05:37.515" v="2299"/>
          <ac:picMkLst>
            <pc:docMk/>
            <pc:sldMk cId="308753288" sldId="280"/>
            <ac:picMk id="4" creationId="{6D37B366-6ECE-45AA-AE6C-6C51B9F83C83}"/>
          </ac:picMkLst>
        </pc:picChg>
      </pc:sldChg>
      <pc:sldChg chg="addSp delSp modSp add del mod">
        <pc:chgData name="user904" userId="3e8a9578-1588-4951-9d48-70a620a5570d" providerId="ADAL" clId="{EDAEF112-E9F3-46EF-B3D2-89EEDCC0172C}" dt="2021-09-17T07:53:23.170" v="1183" actId="47"/>
        <pc:sldMkLst>
          <pc:docMk/>
          <pc:sldMk cId="4049156776" sldId="280"/>
        </pc:sldMkLst>
        <pc:spChg chg="add del">
          <ac:chgData name="user904" userId="3e8a9578-1588-4951-9d48-70a620a5570d" providerId="ADAL" clId="{EDAEF112-E9F3-46EF-B3D2-89EEDCC0172C}" dt="2021-09-17T07:52:19.025" v="1101"/>
          <ac:spMkLst>
            <pc:docMk/>
            <pc:sldMk cId="4049156776" sldId="280"/>
            <ac:spMk id="2" creationId="{C7ED6EAB-EF3E-4053-8366-A385B5D908D9}"/>
          </ac:spMkLst>
        </pc:spChg>
        <pc:spChg chg="add del">
          <ac:chgData name="user904" userId="3e8a9578-1588-4951-9d48-70a620a5570d" providerId="ADAL" clId="{EDAEF112-E9F3-46EF-B3D2-89EEDCC0172C}" dt="2021-09-17T07:52:46.218" v="1105"/>
          <ac:spMkLst>
            <pc:docMk/>
            <pc:sldMk cId="4049156776" sldId="280"/>
            <ac:spMk id="3" creationId="{0B4D8FCE-69DB-4417-890A-5DF75881D3F7}"/>
          </ac:spMkLst>
        </pc:spChg>
        <pc:spChg chg="mod">
          <ac:chgData name="user904" userId="3e8a9578-1588-4951-9d48-70a620a5570d" providerId="ADAL" clId="{EDAEF112-E9F3-46EF-B3D2-89EEDCC0172C}" dt="2021-09-17T07:53:05.471" v="1182" actId="20577"/>
          <ac:spMkLst>
            <pc:docMk/>
            <pc:sldMk cId="4049156776" sldId="280"/>
            <ac:spMk id="6" creationId="{21FD1670-FB9A-432D-B0D5-E24EFCBBCD45}"/>
          </ac:spMkLst>
        </pc:spChg>
        <pc:picChg chg="add del">
          <ac:chgData name="user904" userId="3e8a9578-1588-4951-9d48-70a620a5570d" providerId="ADAL" clId="{EDAEF112-E9F3-46EF-B3D2-89EEDCC0172C}" dt="2021-09-17T07:52:19.025" v="1101"/>
          <ac:picMkLst>
            <pc:docMk/>
            <pc:sldMk cId="4049156776" sldId="280"/>
            <ac:picMk id="4098" creationId="{7E3AF0A7-AB5E-40D3-9DA4-AF3AD74E8B41}"/>
          </ac:picMkLst>
        </pc:picChg>
        <pc:picChg chg="add del">
          <ac:chgData name="user904" userId="3e8a9578-1588-4951-9d48-70a620a5570d" providerId="ADAL" clId="{EDAEF112-E9F3-46EF-B3D2-89EEDCC0172C}" dt="2021-09-17T07:52:46.218" v="1105"/>
          <ac:picMkLst>
            <pc:docMk/>
            <pc:sldMk cId="4049156776" sldId="280"/>
            <ac:picMk id="4100" creationId="{73881060-6C44-4E7F-BAAF-0EDD64301837}"/>
          </ac:picMkLst>
        </pc:picChg>
      </pc:sldChg>
      <pc:sldChg chg="addSp modSp add del mod modAnim">
        <pc:chgData name="user904" userId="3e8a9578-1588-4951-9d48-70a620a5570d" providerId="ADAL" clId="{EDAEF112-E9F3-46EF-B3D2-89EEDCC0172C}" dt="2021-09-17T09:05:42.997" v="2300"/>
        <pc:sldMkLst>
          <pc:docMk/>
          <pc:sldMk cId="2527510329" sldId="281"/>
        </pc:sldMkLst>
        <pc:spChg chg="mod">
          <ac:chgData name="user904" userId="3e8a9578-1588-4951-9d48-70a620a5570d" providerId="ADAL" clId="{EDAEF112-E9F3-46EF-B3D2-89EEDCC0172C}" dt="2021-09-17T08:05:02.719" v="1774" actId="1076"/>
          <ac:spMkLst>
            <pc:docMk/>
            <pc:sldMk cId="2527510329" sldId="281"/>
            <ac:spMk id="6" creationId="{21FD1670-FB9A-432D-B0D5-E24EFCBBCD45}"/>
          </ac:spMkLst>
        </pc:spChg>
        <pc:picChg chg="add mod">
          <ac:chgData name="user904" userId="3e8a9578-1588-4951-9d48-70a620a5570d" providerId="ADAL" clId="{EDAEF112-E9F3-46EF-B3D2-89EEDCC0172C}" dt="2021-09-17T09:05:42.997" v="2300"/>
          <ac:picMkLst>
            <pc:docMk/>
            <pc:sldMk cId="2527510329" sldId="281"/>
            <ac:picMk id="4" creationId="{95F01B5E-C7AE-4BDC-B607-70E5FD8538D8}"/>
          </ac:picMkLst>
        </pc:picChg>
      </pc:sldChg>
      <pc:sldChg chg="addSp modSp add mod modAnim">
        <pc:chgData name="user904" userId="3e8a9578-1588-4951-9d48-70a620a5570d" providerId="ADAL" clId="{EDAEF112-E9F3-46EF-B3D2-89EEDCC0172C}" dt="2021-09-17T09:03:00.701" v="2268"/>
        <pc:sldMkLst>
          <pc:docMk/>
          <pc:sldMk cId="3704391268" sldId="282"/>
        </pc:sldMkLst>
        <pc:spChg chg="mod">
          <ac:chgData name="user904" userId="3e8a9578-1588-4951-9d48-70a620a5570d" providerId="ADAL" clId="{EDAEF112-E9F3-46EF-B3D2-89EEDCC0172C}" dt="2021-09-17T08:11:45.707" v="1922" actId="1076"/>
          <ac:spMkLst>
            <pc:docMk/>
            <pc:sldMk cId="3704391268" sldId="282"/>
            <ac:spMk id="6" creationId="{21FD1670-FB9A-432D-B0D5-E24EFCBBCD45}"/>
          </ac:spMkLst>
        </pc:spChg>
        <pc:picChg chg="add mod">
          <ac:chgData name="user904" userId="3e8a9578-1588-4951-9d48-70a620a5570d" providerId="ADAL" clId="{EDAEF112-E9F3-46EF-B3D2-89EEDCC0172C}" dt="2021-09-17T09:02:58.144" v="2267"/>
          <ac:picMkLst>
            <pc:docMk/>
            <pc:sldMk cId="3704391268" sldId="282"/>
            <ac:picMk id="4" creationId="{63B2AA71-527E-41B7-843F-2A46F7828A73}"/>
          </ac:picMkLst>
        </pc:picChg>
      </pc:sldChg>
      <pc:sldChg chg="addSp modSp add mod modAnim">
        <pc:chgData name="user904" userId="3e8a9578-1588-4951-9d48-70a620a5570d" providerId="ADAL" clId="{EDAEF112-E9F3-46EF-B3D2-89EEDCC0172C}" dt="2021-09-17T09:03:20.435" v="2273"/>
        <pc:sldMkLst>
          <pc:docMk/>
          <pc:sldMk cId="538058715" sldId="283"/>
        </pc:sldMkLst>
        <pc:spChg chg="mod">
          <ac:chgData name="user904" userId="3e8a9578-1588-4951-9d48-70a620a5570d" providerId="ADAL" clId="{EDAEF112-E9F3-46EF-B3D2-89EEDCC0172C}" dt="2021-09-17T08:22:37.641" v="1946" actId="21"/>
          <ac:spMkLst>
            <pc:docMk/>
            <pc:sldMk cId="538058715" sldId="283"/>
            <ac:spMk id="6" creationId="{21FD1670-FB9A-432D-B0D5-E24EFCBBCD45}"/>
          </ac:spMkLst>
        </pc:spChg>
        <pc:picChg chg="add mod">
          <ac:chgData name="user904" userId="3e8a9578-1588-4951-9d48-70a620a5570d" providerId="ADAL" clId="{EDAEF112-E9F3-46EF-B3D2-89EEDCC0172C}" dt="2021-09-17T09:03:17.367" v="2272"/>
          <ac:picMkLst>
            <pc:docMk/>
            <pc:sldMk cId="538058715" sldId="283"/>
            <ac:picMk id="4" creationId="{CA404D22-5BA1-4D4A-9C9D-EAE5E17C0620}"/>
          </ac:picMkLst>
        </pc:picChg>
      </pc:sldChg>
      <pc:sldChg chg="addSp modSp add mod modAnim">
        <pc:chgData name="user904" userId="3e8a9578-1588-4951-9d48-70a620a5570d" providerId="ADAL" clId="{EDAEF112-E9F3-46EF-B3D2-89EEDCC0172C}" dt="2021-09-17T09:03:27.810" v="2276"/>
        <pc:sldMkLst>
          <pc:docMk/>
          <pc:sldMk cId="49078241" sldId="284"/>
        </pc:sldMkLst>
        <pc:spChg chg="mod">
          <ac:chgData name="user904" userId="3e8a9578-1588-4951-9d48-70a620a5570d" providerId="ADAL" clId="{EDAEF112-E9F3-46EF-B3D2-89EEDCC0172C}" dt="2021-09-17T08:17:44.733" v="1937" actId="207"/>
          <ac:spMkLst>
            <pc:docMk/>
            <pc:sldMk cId="49078241" sldId="284"/>
            <ac:spMk id="6" creationId="{21FD1670-FB9A-432D-B0D5-E24EFCBBCD45}"/>
          </ac:spMkLst>
        </pc:spChg>
        <pc:picChg chg="add mod">
          <ac:chgData name="user904" userId="3e8a9578-1588-4951-9d48-70a620a5570d" providerId="ADAL" clId="{EDAEF112-E9F3-46EF-B3D2-89EEDCC0172C}" dt="2021-09-17T09:03:25.816" v="2275"/>
          <ac:picMkLst>
            <pc:docMk/>
            <pc:sldMk cId="49078241" sldId="284"/>
            <ac:picMk id="4" creationId="{49BF48D0-C837-4E6C-BCD2-3221311024BE}"/>
          </ac:picMkLst>
        </pc:picChg>
      </pc:sldChg>
      <pc:sldChg chg="add del">
        <pc:chgData name="user904" userId="3e8a9578-1588-4951-9d48-70a620a5570d" providerId="ADAL" clId="{EDAEF112-E9F3-46EF-B3D2-89EEDCC0172C}" dt="2021-09-17T08:22:51.511" v="1947" actId="2696"/>
        <pc:sldMkLst>
          <pc:docMk/>
          <pc:sldMk cId="1590086043" sldId="285"/>
        </pc:sldMkLst>
      </pc:sldChg>
      <pc:sldChg chg="addSp modSp add mod modAnim">
        <pc:chgData name="user904" userId="3e8a9578-1588-4951-9d48-70a620a5570d" providerId="ADAL" clId="{EDAEF112-E9F3-46EF-B3D2-89EEDCC0172C}" dt="2021-09-17T09:03:37.327" v="2279"/>
        <pc:sldMkLst>
          <pc:docMk/>
          <pc:sldMk cId="2579074915" sldId="285"/>
        </pc:sldMkLst>
        <pc:spChg chg="mod">
          <ac:chgData name="user904" userId="3e8a9578-1588-4951-9d48-70a620a5570d" providerId="ADAL" clId="{EDAEF112-E9F3-46EF-B3D2-89EEDCC0172C}" dt="2021-09-17T08:25:36.693" v="1956" actId="1076"/>
          <ac:spMkLst>
            <pc:docMk/>
            <pc:sldMk cId="2579074915" sldId="285"/>
            <ac:spMk id="6" creationId="{21FD1670-FB9A-432D-B0D5-E24EFCBBCD45}"/>
          </ac:spMkLst>
        </pc:spChg>
        <pc:picChg chg="add mod">
          <ac:chgData name="user904" userId="3e8a9578-1588-4951-9d48-70a620a5570d" providerId="ADAL" clId="{EDAEF112-E9F3-46EF-B3D2-89EEDCC0172C}" dt="2021-09-17T09:03:35.011" v="2278"/>
          <ac:picMkLst>
            <pc:docMk/>
            <pc:sldMk cId="2579074915" sldId="285"/>
            <ac:picMk id="4" creationId="{478AC6E5-BED3-45F9-9E01-289631A283C5}"/>
          </ac:picMkLst>
        </pc:picChg>
      </pc:sldChg>
      <pc:sldChg chg="addSp modSp add mod modAnim">
        <pc:chgData name="user904" userId="3e8a9578-1588-4951-9d48-70a620a5570d" providerId="ADAL" clId="{EDAEF112-E9F3-46EF-B3D2-89EEDCC0172C}" dt="2021-09-17T09:03:49.221" v="2282"/>
        <pc:sldMkLst>
          <pc:docMk/>
          <pc:sldMk cId="2272508117" sldId="286"/>
        </pc:sldMkLst>
        <pc:spChg chg="mod">
          <ac:chgData name="user904" userId="3e8a9578-1588-4951-9d48-70a620a5570d" providerId="ADAL" clId="{EDAEF112-E9F3-46EF-B3D2-89EEDCC0172C}" dt="2021-09-17T08:26:56.092" v="1972"/>
          <ac:spMkLst>
            <pc:docMk/>
            <pc:sldMk cId="2272508117" sldId="286"/>
            <ac:spMk id="6" creationId="{21FD1670-FB9A-432D-B0D5-E24EFCBBCD45}"/>
          </ac:spMkLst>
        </pc:spChg>
        <pc:picChg chg="add mod">
          <ac:chgData name="user904" userId="3e8a9578-1588-4951-9d48-70a620a5570d" providerId="ADAL" clId="{EDAEF112-E9F3-46EF-B3D2-89EEDCC0172C}" dt="2021-09-17T09:03:46.366" v="2281"/>
          <ac:picMkLst>
            <pc:docMk/>
            <pc:sldMk cId="2272508117" sldId="286"/>
            <ac:picMk id="4" creationId="{399CF9D3-AAE9-4B10-BBE5-C2325CCA55FD}"/>
          </ac:picMkLst>
        </pc:picChg>
      </pc:sldChg>
      <pc:sldChg chg="addSp modSp add mod modAnim">
        <pc:chgData name="user904" userId="3e8a9578-1588-4951-9d48-70a620a5570d" providerId="ADAL" clId="{EDAEF112-E9F3-46EF-B3D2-89EEDCC0172C}" dt="2021-09-17T09:04:17.826" v="2286"/>
        <pc:sldMkLst>
          <pc:docMk/>
          <pc:sldMk cId="2868254395" sldId="287"/>
        </pc:sldMkLst>
        <pc:spChg chg="mod">
          <ac:chgData name="user904" userId="3e8a9578-1588-4951-9d48-70a620a5570d" providerId="ADAL" clId="{EDAEF112-E9F3-46EF-B3D2-89EEDCC0172C}" dt="2021-09-17T08:33:29.991" v="2065" actId="1076"/>
          <ac:spMkLst>
            <pc:docMk/>
            <pc:sldMk cId="2868254395" sldId="287"/>
            <ac:spMk id="6" creationId="{21FD1670-FB9A-432D-B0D5-E24EFCBBCD45}"/>
          </ac:spMkLst>
        </pc:spChg>
        <pc:picChg chg="add mod">
          <ac:chgData name="user904" userId="3e8a9578-1588-4951-9d48-70a620a5570d" providerId="ADAL" clId="{EDAEF112-E9F3-46EF-B3D2-89EEDCC0172C}" dt="2021-09-17T08:35:45.033" v="2068" actId="14100"/>
          <ac:picMkLst>
            <pc:docMk/>
            <pc:sldMk cId="2868254395" sldId="287"/>
            <ac:picMk id="2" creationId="{5965DD2B-ED3C-4D0D-B3C7-EC2A1265A3F7}"/>
          </ac:picMkLst>
        </pc:picChg>
        <pc:picChg chg="mod">
          <ac:chgData name="user904" userId="3e8a9578-1588-4951-9d48-70a620a5570d" providerId="ADAL" clId="{EDAEF112-E9F3-46EF-B3D2-89EEDCC0172C}" dt="2021-09-17T08:33:27.470" v="2064" actId="1076"/>
          <ac:picMkLst>
            <pc:docMk/>
            <pc:sldMk cId="2868254395" sldId="287"/>
            <ac:picMk id="5" creationId="{03AB08CD-3F02-4919-8358-0C476BDF771C}"/>
          </ac:picMkLst>
        </pc:picChg>
        <pc:picChg chg="add mod">
          <ac:chgData name="user904" userId="3e8a9578-1588-4951-9d48-70a620a5570d" providerId="ADAL" clId="{EDAEF112-E9F3-46EF-B3D2-89EEDCC0172C}" dt="2021-09-17T09:04:10.154" v="2284"/>
          <ac:picMkLst>
            <pc:docMk/>
            <pc:sldMk cId="2868254395" sldId="287"/>
            <ac:picMk id="7" creationId="{9986CAE8-7EAA-4678-BF2C-EED754962435}"/>
          </ac:picMkLst>
        </pc:picChg>
      </pc:sldChg>
      <pc:sldChg chg="addSp modSp add mod modAnim">
        <pc:chgData name="user904" userId="3e8a9578-1588-4951-9d48-70a620a5570d" providerId="ADAL" clId="{EDAEF112-E9F3-46EF-B3D2-89EEDCC0172C}" dt="2021-09-17T09:04:35.907" v="2290"/>
        <pc:sldMkLst>
          <pc:docMk/>
          <pc:sldMk cId="214854204" sldId="288"/>
        </pc:sldMkLst>
        <pc:spChg chg="mod">
          <ac:chgData name="user904" userId="3e8a9578-1588-4951-9d48-70a620a5570d" providerId="ADAL" clId="{EDAEF112-E9F3-46EF-B3D2-89EEDCC0172C}" dt="2021-09-17T08:38:26.253" v="2076" actId="1076"/>
          <ac:spMkLst>
            <pc:docMk/>
            <pc:sldMk cId="214854204" sldId="288"/>
            <ac:spMk id="6" creationId="{21FD1670-FB9A-432D-B0D5-E24EFCBBCD45}"/>
          </ac:spMkLst>
        </pc:spChg>
        <pc:picChg chg="mod">
          <ac:chgData name="user904" userId="3e8a9578-1588-4951-9d48-70a620a5570d" providerId="ADAL" clId="{EDAEF112-E9F3-46EF-B3D2-89EEDCC0172C}" dt="2021-09-17T08:38:23.097" v="2075" actId="1076"/>
          <ac:picMkLst>
            <pc:docMk/>
            <pc:sldMk cId="214854204" sldId="288"/>
            <ac:picMk id="5" creationId="{03AB08CD-3F02-4919-8358-0C476BDF771C}"/>
          </ac:picMkLst>
        </pc:picChg>
        <pc:picChg chg="add mod">
          <ac:chgData name="user904" userId="3e8a9578-1588-4951-9d48-70a620a5570d" providerId="ADAL" clId="{EDAEF112-E9F3-46EF-B3D2-89EEDCC0172C}" dt="2021-09-17T09:04:29.675" v="2288"/>
          <ac:picMkLst>
            <pc:docMk/>
            <pc:sldMk cId="214854204" sldId="288"/>
            <ac:picMk id="7" creationId="{616F2639-EE55-482D-BB8A-DC8C586DBAF3}"/>
          </ac:picMkLst>
        </pc:picChg>
      </pc:sldChg>
      <pc:sldChg chg="addSp modSp add mod modAnim">
        <pc:chgData name="user904" userId="3e8a9578-1588-4951-9d48-70a620a5570d" providerId="ADAL" clId="{EDAEF112-E9F3-46EF-B3D2-89EEDCC0172C}" dt="2021-09-17T09:05:09.575" v="2294"/>
        <pc:sldMkLst>
          <pc:docMk/>
          <pc:sldMk cId="1964922907" sldId="289"/>
        </pc:sldMkLst>
        <pc:spChg chg="mod">
          <ac:chgData name="user904" userId="3e8a9578-1588-4951-9d48-70a620a5570d" providerId="ADAL" clId="{EDAEF112-E9F3-46EF-B3D2-89EEDCC0172C}" dt="2021-09-17T08:44:20.058" v="2086" actId="122"/>
          <ac:spMkLst>
            <pc:docMk/>
            <pc:sldMk cId="1964922907" sldId="289"/>
            <ac:spMk id="6" creationId="{21FD1670-FB9A-432D-B0D5-E24EFCBBCD45}"/>
          </ac:spMkLst>
        </pc:spChg>
        <pc:picChg chg="add mod">
          <ac:chgData name="user904" userId="3e8a9578-1588-4951-9d48-70a620a5570d" providerId="ADAL" clId="{EDAEF112-E9F3-46EF-B3D2-89EEDCC0172C}" dt="2021-09-17T09:05:07.083" v="2292"/>
          <ac:picMkLst>
            <pc:docMk/>
            <pc:sldMk cId="1964922907" sldId="289"/>
            <ac:picMk id="7" creationId="{F959FEA7-CF7B-4EAB-AEB9-B329D7FBD43E}"/>
          </ac:picMkLst>
        </pc:picChg>
      </pc:sldChg>
      <pc:sldChg chg="addSp modSp add mod modAnim">
        <pc:chgData name="user904" userId="3e8a9578-1588-4951-9d48-70a620a5570d" providerId="ADAL" clId="{EDAEF112-E9F3-46EF-B3D2-89EEDCC0172C}" dt="2021-09-17T09:05:18.822" v="2298"/>
        <pc:sldMkLst>
          <pc:docMk/>
          <pc:sldMk cId="1731091630" sldId="290"/>
        </pc:sldMkLst>
        <pc:spChg chg="mod">
          <ac:chgData name="user904" userId="3e8a9578-1588-4951-9d48-70a620a5570d" providerId="ADAL" clId="{EDAEF112-E9F3-46EF-B3D2-89EEDCC0172C}" dt="2021-09-17T08:47:00.904" v="2095" actId="1076"/>
          <ac:spMkLst>
            <pc:docMk/>
            <pc:sldMk cId="1731091630" sldId="290"/>
            <ac:spMk id="6" creationId="{21FD1670-FB9A-432D-B0D5-E24EFCBBCD45}"/>
          </ac:spMkLst>
        </pc:spChg>
        <pc:picChg chg="mod">
          <ac:chgData name="user904" userId="3e8a9578-1588-4951-9d48-70a620a5570d" providerId="ADAL" clId="{EDAEF112-E9F3-46EF-B3D2-89EEDCC0172C}" dt="2021-09-17T08:46:57.628" v="2094" actId="1076"/>
          <ac:picMkLst>
            <pc:docMk/>
            <pc:sldMk cId="1731091630" sldId="290"/>
            <ac:picMk id="5" creationId="{03AB08CD-3F02-4919-8358-0C476BDF771C}"/>
          </ac:picMkLst>
        </pc:picChg>
        <pc:picChg chg="add mod">
          <ac:chgData name="user904" userId="3e8a9578-1588-4951-9d48-70a620a5570d" providerId="ADAL" clId="{EDAEF112-E9F3-46EF-B3D2-89EEDCC0172C}" dt="2021-09-17T09:05:16.332" v="2296"/>
          <ac:picMkLst>
            <pc:docMk/>
            <pc:sldMk cId="1731091630" sldId="290"/>
            <ac:picMk id="7" creationId="{A375DD39-FF52-497E-998F-64F539F4F6CC}"/>
          </ac:picMkLst>
        </pc:picChg>
      </pc:sldChg>
      <pc:sldChg chg="addSp delSp modSp new mod modAnim">
        <pc:chgData name="user904" userId="3e8a9578-1588-4951-9d48-70a620a5570d" providerId="ADAL" clId="{EDAEF112-E9F3-46EF-B3D2-89EEDCC0172C}" dt="2021-09-17T10:00:26.250" v="2375"/>
        <pc:sldMkLst>
          <pc:docMk/>
          <pc:sldMk cId="3373773370" sldId="291"/>
        </pc:sldMkLst>
        <pc:spChg chg="del">
          <ac:chgData name="user904" userId="3e8a9578-1588-4951-9d48-70a620a5570d" providerId="ADAL" clId="{EDAEF112-E9F3-46EF-B3D2-89EEDCC0172C}" dt="2021-09-17T09:34:49.429" v="2373" actId="478"/>
          <ac:spMkLst>
            <pc:docMk/>
            <pc:sldMk cId="3373773370" sldId="291"/>
            <ac:spMk id="2" creationId="{D1919AF7-3B29-4049-9D23-F2BA11B101C4}"/>
          </ac:spMkLst>
        </pc:spChg>
        <pc:spChg chg="del">
          <ac:chgData name="user904" userId="3e8a9578-1588-4951-9d48-70a620a5570d" providerId="ADAL" clId="{EDAEF112-E9F3-46EF-B3D2-89EEDCC0172C}" dt="2021-09-17T09:34:50.684" v="2374" actId="478"/>
          <ac:spMkLst>
            <pc:docMk/>
            <pc:sldMk cId="3373773370" sldId="291"/>
            <ac:spMk id="3" creationId="{13571127-19BF-43DB-BC0F-7C3A3FDC7FDB}"/>
          </ac:spMkLst>
        </pc:spChg>
        <pc:picChg chg="add mod">
          <ac:chgData name="user904" userId="3e8a9578-1588-4951-9d48-70a620a5570d" providerId="ADAL" clId="{EDAEF112-E9F3-46EF-B3D2-89EEDCC0172C}" dt="2021-09-17T10:00:26.250" v="2375"/>
          <ac:picMkLst>
            <pc:docMk/>
            <pc:sldMk cId="3373773370" sldId="291"/>
            <ac:picMk id="4" creationId="{1CFA69D0-BC65-4A99-A0F5-E281C6E77BA7}"/>
          </ac:picMkLst>
        </pc:picChg>
      </pc:sldChg>
      <pc:sldChg chg="add del">
        <pc:chgData name="user904" userId="3e8a9578-1588-4951-9d48-70a620a5570d" providerId="ADAL" clId="{EDAEF112-E9F3-46EF-B3D2-89EEDCC0172C}" dt="2021-09-17T09:02:20.424" v="2256"/>
        <pc:sldMkLst>
          <pc:docMk/>
          <pc:sldMk cId="4121865165" sldId="291"/>
        </pc:sldMkLst>
      </pc:sldChg>
      <pc:sldChg chg="addSp delSp modSp new mod delAnim modAnim">
        <pc:chgData name="user904" userId="3e8a9578-1588-4951-9d48-70a620a5570d" providerId="ADAL" clId="{EDAEF112-E9F3-46EF-B3D2-89EEDCC0172C}" dt="2021-09-17T10:06:44.846" v="2403"/>
        <pc:sldMkLst>
          <pc:docMk/>
          <pc:sldMk cId="1959565073" sldId="292"/>
        </pc:sldMkLst>
        <pc:spChg chg="del">
          <ac:chgData name="user904" userId="3e8a9578-1588-4951-9d48-70a620a5570d" providerId="ADAL" clId="{EDAEF112-E9F3-46EF-B3D2-89EEDCC0172C}" dt="2021-09-17T10:04:28.639" v="2377" actId="478"/>
          <ac:spMkLst>
            <pc:docMk/>
            <pc:sldMk cId="1959565073" sldId="292"/>
            <ac:spMk id="2" creationId="{231DE457-AF7D-4508-B531-19F92774E001}"/>
          </ac:spMkLst>
        </pc:spChg>
        <pc:spChg chg="del">
          <ac:chgData name="user904" userId="3e8a9578-1588-4951-9d48-70a620a5570d" providerId="ADAL" clId="{EDAEF112-E9F3-46EF-B3D2-89EEDCC0172C}" dt="2021-09-17T10:04:29.922" v="2378" actId="478"/>
          <ac:spMkLst>
            <pc:docMk/>
            <pc:sldMk cId="1959565073" sldId="292"/>
            <ac:spMk id="3" creationId="{5B97FBB1-F2AF-4271-82D7-C13AC1800EB4}"/>
          </ac:spMkLst>
        </pc:spChg>
        <pc:spChg chg="add mod">
          <ac:chgData name="user904" userId="3e8a9578-1588-4951-9d48-70a620a5570d" providerId="ADAL" clId="{EDAEF112-E9F3-46EF-B3D2-89EEDCC0172C}" dt="2021-09-17T10:05:01.069" v="2380"/>
          <ac:spMkLst>
            <pc:docMk/>
            <pc:sldMk cId="1959565073" sldId="292"/>
            <ac:spMk id="15" creationId="{25186347-CE33-4A79-81CA-07761A37D3C5}"/>
          </ac:spMkLst>
        </pc:spChg>
        <pc:spChg chg="add del mod">
          <ac:chgData name="user904" userId="3e8a9578-1588-4951-9d48-70a620a5570d" providerId="ADAL" clId="{EDAEF112-E9F3-46EF-B3D2-89EEDCC0172C}" dt="2021-09-17T10:05:22.780" v="2384" actId="478"/>
          <ac:spMkLst>
            <pc:docMk/>
            <pc:sldMk cId="1959565073" sldId="292"/>
            <ac:spMk id="26" creationId="{E08A6CA2-4451-477A-92BC-D2536F20774B}"/>
          </ac:spMkLst>
        </pc:spChg>
        <pc:spChg chg="add del mod">
          <ac:chgData name="user904" userId="3e8a9578-1588-4951-9d48-70a620a5570d" providerId="ADAL" clId="{EDAEF112-E9F3-46EF-B3D2-89EEDCC0172C}" dt="2021-09-17T10:05:22.786" v="2386"/>
          <ac:spMkLst>
            <pc:docMk/>
            <pc:sldMk cId="1959565073" sldId="292"/>
            <ac:spMk id="27" creationId="{3D7DCE0C-1126-4679-914A-0A1EED535AFD}"/>
          </ac:spMkLst>
        </pc:spChg>
        <pc:spChg chg="add del mod">
          <ac:chgData name="user904" userId="3e8a9578-1588-4951-9d48-70a620a5570d" providerId="ADAL" clId="{EDAEF112-E9F3-46EF-B3D2-89EEDCC0172C}" dt="2021-09-17T10:05:24.490" v="2387" actId="478"/>
          <ac:spMkLst>
            <pc:docMk/>
            <pc:sldMk cId="1959565073" sldId="292"/>
            <ac:spMk id="28" creationId="{D528005A-1282-4CC5-8D8C-67AD34A03819}"/>
          </ac:spMkLst>
        </pc:spChg>
        <pc:spChg chg="add del mod">
          <ac:chgData name="user904" userId="3e8a9578-1588-4951-9d48-70a620a5570d" providerId="ADAL" clId="{EDAEF112-E9F3-46EF-B3D2-89EEDCC0172C}" dt="2021-09-17T10:05:26.807" v="2388" actId="478"/>
          <ac:spMkLst>
            <pc:docMk/>
            <pc:sldMk cId="1959565073" sldId="292"/>
            <ac:spMk id="29" creationId="{D1DF272C-9DA0-4E40-899A-09AF473574C9}"/>
          </ac:spMkLst>
        </pc:spChg>
        <pc:spChg chg="add del mod">
          <ac:chgData name="user904" userId="3e8a9578-1588-4951-9d48-70a620a5570d" providerId="ADAL" clId="{EDAEF112-E9F3-46EF-B3D2-89EEDCC0172C}" dt="2021-09-17T10:06:11.496" v="2396" actId="478"/>
          <ac:spMkLst>
            <pc:docMk/>
            <pc:sldMk cId="1959565073" sldId="292"/>
            <ac:spMk id="30" creationId="{AE6B999F-5564-48AE-8435-B4647B8988A5}"/>
          </ac:spMkLst>
        </pc:spChg>
        <pc:spChg chg="add del mod">
          <ac:chgData name="user904" userId="3e8a9578-1588-4951-9d48-70a620a5570d" providerId="ADAL" clId="{EDAEF112-E9F3-46EF-B3D2-89EEDCC0172C}" dt="2021-09-17T10:05:28.506" v="2389" actId="478"/>
          <ac:spMkLst>
            <pc:docMk/>
            <pc:sldMk cId="1959565073" sldId="292"/>
            <ac:spMk id="31" creationId="{0355A2EA-8A02-4672-940B-472D932D1F7B}"/>
          </ac:spMkLst>
        </pc:spChg>
        <pc:spChg chg="add del mod">
          <ac:chgData name="user904" userId="3e8a9578-1588-4951-9d48-70a620a5570d" providerId="ADAL" clId="{EDAEF112-E9F3-46EF-B3D2-89EEDCC0172C}" dt="2021-09-17T10:06:01.413" v="2393"/>
          <ac:spMkLst>
            <pc:docMk/>
            <pc:sldMk cId="1959565073" sldId="292"/>
            <ac:spMk id="32" creationId="{A5D72ADD-A0EC-47BB-BD1F-484EBB8EA05E}"/>
          </ac:spMkLst>
        </pc:spChg>
        <pc:spChg chg="add del mod">
          <ac:chgData name="user904" userId="3e8a9578-1588-4951-9d48-70a620a5570d" providerId="ADAL" clId="{EDAEF112-E9F3-46EF-B3D2-89EEDCC0172C}" dt="2021-09-17T10:06:01.412" v="2391" actId="478"/>
          <ac:spMkLst>
            <pc:docMk/>
            <pc:sldMk cId="1959565073" sldId="292"/>
            <ac:spMk id="33" creationId="{038D27E1-5A72-47CF-BE08-2617B446D70A}"/>
          </ac:spMkLst>
        </pc:spChg>
        <pc:spChg chg="add del mod">
          <ac:chgData name="user904" userId="3e8a9578-1588-4951-9d48-70a620a5570d" providerId="ADAL" clId="{EDAEF112-E9F3-46EF-B3D2-89EEDCC0172C}" dt="2021-09-17T10:06:07.388" v="2394" actId="478"/>
          <ac:spMkLst>
            <pc:docMk/>
            <pc:sldMk cId="1959565073" sldId="292"/>
            <ac:spMk id="34" creationId="{CE3BC94B-6FE4-4375-A988-D0C020940148}"/>
          </ac:spMkLst>
        </pc:spChg>
        <pc:spChg chg="add del mod">
          <ac:chgData name="user904" userId="3e8a9578-1588-4951-9d48-70a620a5570d" providerId="ADAL" clId="{EDAEF112-E9F3-46EF-B3D2-89EEDCC0172C}" dt="2021-09-17T10:06:09.695" v="2395" actId="478"/>
          <ac:spMkLst>
            <pc:docMk/>
            <pc:sldMk cId="1959565073" sldId="292"/>
            <ac:spMk id="35" creationId="{4F0EDC6E-80B1-4C22-8882-FDC57E889E37}"/>
          </ac:spMkLst>
        </pc:spChg>
        <pc:spChg chg="add del mod">
          <ac:chgData name="user904" userId="3e8a9578-1588-4951-9d48-70a620a5570d" providerId="ADAL" clId="{EDAEF112-E9F3-46EF-B3D2-89EEDCC0172C}" dt="2021-09-17T10:06:15.758" v="2397" actId="478"/>
          <ac:spMkLst>
            <pc:docMk/>
            <pc:sldMk cId="1959565073" sldId="292"/>
            <ac:spMk id="36" creationId="{411B55F2-CAD4-4151-A48E-570FE5135B7A}"/>
          </ac:spMkLst>
        </pc:spChg>
        <pc:spChg chg="add del mod">
          <ac:chgData name="user904" userId="3e8a9578-1588-4951-9d48-70a620a5570d" providerId="ADAL" clId="{EDAEF112-E9F3-46EF-B3D2-89EEDCC0172C}" dt="2021-09-17T10:06:18.275" v="2398" actId="478"/>
          <ac:spMkLst>
            <pc:docMk/>
            <pc:sldMk cId="1959565073" sldId="292"/>
            <ac:spMk id="37" creationId="{B2B6588B-FEAD-4146-92AB-1EF0A9B8D869}"/>
          </ac:spMkLst>
        </pc:spChg>
        <pc:spChg chg="add del mod">
          <ac:chgData name="user904" userId="3e8a9578-1588-4951-9d48-70a620a5570d" providerId="ADAL" clId="{EDAEF112-E9F3-46EF-B3D2-89EEDCC0172C}" dt="2021-09-17T10:06:37.278" v="2402" actId="478"/>
          <ac:spMkLst>
            <pc:docMk/>
            <pc:sldMk cId="1959565073" sldId="292"/>
            <ac:spMk id="38" creationId="{E87A0FD3-2885-4283-A561-709C69AA9517}"/>
          </ac:spMkLst>
        </pc:spChg>
        <pc:spChg chg="add del mod">
          <ac:chgData name="user904" userId="3e8a9578-1588-4951-9d48-70a620a5570d" providerId="ADAL" clId="{EDAEF112-E9F3-46EF-B3D2-89EEDCC0172C}" dt="2021-09-17T10:06:20.259" v="2399" actId="478"/>
          <ac:spMkLst>
            <pc:docMk/>
            <pc:sldMk cId="1959565073" sldId="292"/>
            <ac:spMk id="39" creationId="{7EB5602A-F1B7-4888-927F-E82DA2168AD0}"/>
          </ac:spMkLst>
        </pc:spChg>
        <pc:spChg chg="add del mod">
          <ac:chgData name="user904" userId="3e8a9578-1588-4951-9d48-70a620a5570d" providerId="ADAL" clId="{EDAEF112-E9F3-46EF-B3D2-89EEDCC0172C}" dt="2021-09-17T10:06:21.793" v="2400" actId="478"/>
          <ac:spMkLst>
            <pc:docMk/>
            <pc:sldMk cId="1959565073" sldId="292"/>
            <ac:spMk id="40" creationId="{B6143BE4-4D53-4B3F-B4EF-AD71CCAA9F74}"/>
          </ac:spMkLst>
        </pc:spChg>
        <pc:grpChg chg="add mod">
          <ac:chgData name="user904" userId="3e8a9578-1588-4951-9d48-70a620a5570d" providerId="ADAL" clId="{EDAEF112-E9F3-46EF-B3D2-89EEDCC0172C}" dt="2021-09-17T10:05:01.069" v="2380"/>
          <ac:grpSpMkLst>
            <pc:docMk/>
            <pc:sldMk cId="1959565073" sldId="292"/>
            <ac:grpSpMk id="8" creationId="{0BFC702B-9541-481C-8D18-AADBCCF8DF32}"/>
          </ac:grpSpMkLst>
        </pc:grpChg>
        <pc:grpChg chg="add mod">
          <ac:chgData name="user904" userId="3e8a9578-1588-4951-9d48-70a620a5570d" providerId="ADAL" clId="{EDAEF112-E9F3-46EF-B3D2-89EEDCC0172C}" dt="2021-09-17T10:05:01.069" v="2380"/>
          <ac:grpSpMkLst>
            <pc:docMk/>
            <pc:sldMk cId="1959565073" sldId="292"/>
            <ac:grpSpMk id="11" creationId="{653C254C-37AA-4596-A7C4-DA173380E30E}"/>
          </ac:grpSpMkLst>
        </pc:grpChg>
        <pc:picChg chg="add mod">
          <ac:chgData name="user904" userId="3e8a9578-1588-4951-9d48-70a620a5570d" providerId="ADAL" clId="{EDAEF112-E9F3-46EF-B3D2-89EEDCC0172C}" dt="2021-09-17T10:04:31.231" v="2379"/>
          <ac:picMkLst>
            <pc:docMk/>
            <pc:sldMk cId="1959565073" sldId="292"/>
            <ac:picMk id="5" creationId="{AD2FDAED-BA20-455E-92D9-BCE2D045A474}"/>
          </ac:picMkLst>
        </pc:picChg>
        <pc:picChg chg="add del mod">
          <ac:chgData name="user904" userId="3e8a9578-1588-4951-9d48-70a620a5570d" providerId="ADAL" clId="{EDAEF112-E9F3-46EF-B3D2-89EEDCC0172C}" dt="2021-09-17T10:06:23.444" v="2401" actId="478"/>
          <ac:picMkLst>
            <pc:docMk/>
            <pc:sldMk cId="1959565073" sldId="292"/>
            <ac:picMk id="6" creationId="{2921E16B-2D6B-4FDB-9BD3-0E31643B5488}"/>
          </ac:picMkLst>
        </pc:picChg>
        <pc:picChg chg="add mod">
          <ac:chgData name="user904" userId="3e8a9578-1588-4951-9d48-70a620a5570d" providerId="ADAL" clId="{EDAEF112-E9F3-46EF-B3D2-89EEDCC0172C}" dt="2021-09-17T10:05:01.069" v="2380"/>
          <ac:picMkLst>
            <pc:docMk/>
            <pc:sldMk cId="1959565073" sldId="292"/>
            <ac:picMk id="7" creationId="{69EAAF9D-4F55-40FA-B321-87A9F3B81C8C}"/>
          </ac:picMkLst>
        </pc:picChg>
        <pc:picChg chg="mod">
          <ac:chgData name="user904" userId="3e8a9578-1588-4951-9d48-70a620a5570d" providerId="ADAL" clId="{EDAEF112-E9F3-46EF-B3D2-89EEDCC0172C}" dt="2021-09-17T10:05:01.069" v="2380"/>
          <ac:picMkLst>
            <pc:docMk/>
            <pc:sldMk cId="1959565073" sldId="292"/>
            <ac:picMk id="9" creationId="{0C4A04DE-99EF-456F-B649-3DE6EBF78207}"/>
          </ac:picMkLst>
        </pc:picChg>
        <pc:picChg chg="mod">
          <ac:chgData name="user904" userId="3e8a9578-1588-4951-9d48-70a620a5570d" providerId="ADAL" clId="{EDAEF112-E9F3-46EF-B3D2-89EEDCC0172C}" dt="2021-09-17T10:05:01.069" v="2380"/>
          <ac:picMkLst>
            <pc:docMk/>
            <pc:sldMk cId="1959565073" sldId="292"/>
            <ac:picMk id="10" creationId="{56C2F0C6-4033-418A-A424-0E06BE758EA5}"/>
          </ac:picMkLst>
        </pc:picChg>
        <pc:picChg chg="mod">
          <ac:chgData name="user904" userId="3e8a9578-1588-4951-9d48-70a620a5570d" providerId="ADAL" clId="{EDAEF112-E9F3-46EF-B3D2-89EEDCC0172C}" dt="2021-09-17T10:05:01.069" v="2380"/>
          <ac:picMkLst>
            <pc:docMk/>
            <pc:sldMk cId="1959565073" sldId="292"/>
            <ac:picMk id="12" creationId="{E573F1F1-C41D-4F24-A42B-24BD57CC8919}"/>
          </ac:picMkLst>
        </pc:picChg>
        <pc:picChg chg="mod">
          <ac:chgData name="user904" userId="3e8a9578-1588-4951-9d48-70a620a5570d" providerId="ADAL" clId="{EDAEF112-E9F3-46EF-B3D2-89EEDCC0172C}" dt="2021-09-17T10:05:01.069" v="2380"/>
          <ac:picMkLst>
            <pc:docMk/>
            <pc:sldMk cId="1959565073" sldId="292"/>
            <ac:picMk id="13" creationId="{BA19BA6A-65F2-43FE-8588-2B755BEEEB45}"/>
          </ac:picMkLst>
        </pc:picChg>
        <pc:picChg chg="add mod">
          <ac:chgData name="user904" userId="3e8a9578-1588-4951-9d48-70a620a5570d" providerId="ADAL" clId="{EDAEF112-E9F3-46EF-B3D2-89EEDCC0172C}" dt="2021-09-17T10:05:01.069" v="2380"/>
          <ac:picMkLst>
            <pc:docMk/>
            <pc:sldMk cId="1959565073" sldId="292"/>
            <ac:picMk id="14" creationId="{93A2371E-C210-44FC-B6E2-13D05CDBB42C}"/>
          </ac:picMkLst>
        </pc:picChg>
        <pc:picChg chg="add mod">
          <ac:chgData name="user904" userId="3e8a9578-1588-4951-9d48-70a620a5570d" providerId="ADAL" clId="{EDAEF112-E9F3-46EF-B3D2-89EEDCC0172C}" dt="2021-09-17T10:05:01.069" v="2380"/>
          <ac:picMkLst>
            <pc:docMk/>
            <pc:sldMk cId="1959565073" sldId="292"/>
            <ac:picMk id="16" creationId="{2226978E-ACD9-49E3-A3B1-860DE314E5E3}"/>
          </ac:picMkLst>
        </pc:picChg>
        <pc:picChg chg="add mod">
          <ac:chgData name="user904" userId="3e8a9578-1588-4951-9d48-70a620a5570d" providerId="ADAL" clId="{EDAEF112-E9F3-46EF-B3D2-89EEDCC0172C}" dt="2021-09-17T10:05:01.069" v="2380"/>
          <ac:picMkLst>
            <pc:docMk/>
            <pc:sldMk cId="1959565073" sldId="292"/>
            <ac:picMk id="17" creationId="{D8FA4E2A-12A1-4559-8452-B9DEC1D24A34}"/>
          </ac:picMkLst>
        </pc:picChg>
        <pc:picChg chg="add mod">
          <ac:chgData name="user904" userId="3e8a9578-1588-4951-9d48-70a620a5570d" providerId="ADAL" clId="{EDAEF112-E9F3-46EF-B3D2-89EEDCC0172C}" dt="2021-09-17T10:05:01.069" v="2380"/>
          <ac:picMkLst>
            <pc:docMk/>
            <pc:sldMk cId="1959565073" sldId="292"/>
            <ac:picMk id="18" creationId="{5C66162E-85FA-44C7-BBDA-98593C83BF3E}"/>
          </ac:picMkLst>
        </pc:picChg>
        <pc:picChg chg="add mod">
          <ac:chgData name="user904" userId="3e8a9578-1588-4951-9d48-70a620a5570d" providerId="ADAL" clId="{EDAEF112-E9F3-46EF-B3D2-89EEDCC0172C}" dt="2021-09-17T10:05:01.069" v="2380"/>
          <ac:picMkLst>
            <pc:docMk/>
            <pc:sldMk cId="1959565073" sldId="292"/>
            <ac:picMk id="19" creationId="{B724561F-F8DB-471B-883A-71A9C9BB085A}"/>
          </ac:picMkLst>
        </pc:picChg>
        <pc:picChg chg="add mod">
          <ac:chgData name="user904" userId="3e8a9578-1588-4951-9d48-70a620a5570d" providerId="ADAL" clId="{EDAEF112-E9F3-46EF-B3D2-89EEDCC0172C}" dt="2021-09-17T10:05:01.069" v="2380"/>
          <ac:picMkLst>
            <pc:docMk/>
            <pc:sldMk cId="1959565073" sldId="292"/>
            <ac:picMk id="20" creationId="{F4617123-152F-453E-AC7B-4A2B19B33E63}"/>
          </ac:picMkLst>
        </pc:picChg>
        <pc:picChg chg="add mod">
          <ac:chgData name="user904" userId="3e8a9578-1588-4951-9d48-70a620a5570d" providerId="ADAL" clId="{EDAEF112-E9F3-46EF-B3D2-89EEDCC0172C}" dt="2021-09-17T10:05:01.069" v="2380"/>
          <ac:picMkLst>
            <pc:docMk/>
            <pc:sldMk cId="1959565073" sldId="292"/>
            <ac:picMk id="21" creationId="{EDAF33CB-37F1-480C-8644-6E0816360ADC}"/>
          </ac:picMkLst>
        </pc:picChg>
        <pc:picChg chg="add mod">
          <ac:chgData name="user904" userId="3e8a9578-1588-4951-9d48-70a620a5570d" providerId="ADAL" clId="{EDAEF112-E9F3-46EF-B3D2-89EEDCC0172C}" dt="2021-09-17T10:05:01.069" v="2380"/>
          <ac:picMkLst>
            <pc:docMk/>
            <pc:sldMk cId="1959565073" sldId="292"/>
            <ac:picMk id="22" creationId="{52D61372-B971-4C84-92DA-DCCB287A7C92}"/>
          </ac:picMkLst>
        </pc:picChg>
        <pc:picChg chg="add mod">
          <ac:chgData name="user904" userId="3e8a9578-1588-4951-9d48-70a620a5570d" providerId="ADAL" clId="{EDAEF112-E9F3-46EF-B3D2-89EEDCC0172C}" dt="2021-09-17T10:05:01.069" v="2380"/>
          <ac:picMkLst>
            <pc:docMk/>
            <pc:sldMk cId="1959565073" sldId="292"/>
            <ac:picMk id="23" creationId="{9CC0FDC3-3D1A-4FC3-A5FC-FEB2A9970E5F}"/>
          </ac:picMkLst>
        </pc:picChg>
        <pc:picChg chg="add mod">
          <ac:chgData name="user904" userId="3e8a9578-1588-4951-9d48-70a620a5570d" providerId="ADAL" clId="{EDAEF112-E9F3-46EF-B3D2-89EEDCC0172C}" dt="2021-09-17T10:05:01.069" v="2380"/>
          <ac:picMkLst>
            <pc:docMk/>
            <pc:sldMk cId="1959565073" sldId="292"/>
            <ac:picMk id="24" creationId="{DDD89FA7-8333-46A8-8916-9443F5F7F7CB}"/>
          </ac:picMkLst>
        </pc:picChg>
        <pc:picChg chg="add mod">
          <ac:chgData name="user904" userId="3e8a9578-1588-4951-9d48-70a620a5570d" providerId="ADAL" clId="{EDAEF112-E9F3-46EF-B3D2-89EEDCC0172C}" dt="2021-09-17T10:05:01.069" v="2380"/>
          <ac:picMkLst>
            <pc:docMk/>
            <pc:sldMk cId="1959565073" sldId="292"/>
            <ac:picMk id="25" creationId="{CED7E65D-FA53-41B8-94DD-A3C302C53B4F}"/>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CD4AB17-C840-4564-9642-C676D6169C98}" type="datetimeFigureOut">
              <a:rPr lang="en-US" smtClean="0"/>
              <a:t>23/09/23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FAF3B1-A2D6-4E61-A876-3AB884736892}" type="slidenum">
              <a:rPr lang="en-US" smtClean="0"/>
              <a:t>‹#›</a:t>
            </a:fld>
            <a:endParaRPr lang="en-US"/>
          </a:p>
        </p:txBody>
      </p:sp>
    </p:spTree>
    <p:extLst>
      <p:ext uri="{BB962C8B-B14F-4D97-AF65-F5344CB8AC3E}">
        <p14:creationId xmlns:p14="http://schemas.microsoft.com/office/powerpoint/2010/main" val="3807207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CD4AB17-C840-4564-9642-C676D6169C98}" type="datetimeFigureOut">
              <a:rPr lang="en-US" smtClean="0"/>
              <a:t>23/09/23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FAF3B1-A2D6-4E61-A876-3AB884736892}" type="slidenum">
              <a:rPr lang="en-US" smtClean="0"/>
              <a:t>‹#›</a:t>
            </a:fld>
            <a:endParaRPr lang="en-US"/>
          </a:p>
        </p:txBody>
      </p:sp>
    </p:spTree>
    <p:extLst>
      <p:ext uri="{BB962C8B-B14F-4D97-AF65-F5344CB8AC3E}">
        <p14:creationId xmlns:p14="http://schemas.microsoft.com/office/powerpoint/2010/main" val="2727378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D4AB17-C840-4564-9642-C676D6169C98}" type="datetimeFigureOut">
              <a:rPr lang="en-US" smtClean="0"/>
              <a:t>23/09/23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FAF3B1-A2D6-4E61-A876-3AB884736892}" type="slidenum">
              <a:rPr lang="en-US" smtClean="0"/>
              <a:t>‹#›</a:t>
            </a:fld>
            <a:endParaRPr lang="en-US"/>
          </a:p>
        </p:txBody>
      </p:sp>
    </p:spTree>
    <p:extLst>
      <p:ext uri="{BB962C8B-B14F-4D97-AF65-F5344CB8AC3E}">
        <p14:creationId xmlns:p14="http://schemas.microsoft.com/office/powerpoint/2010/main" val="2051777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D4AB17-C840-4564-9642-C676D6169C98}" type="datetimeFigureOut">
              <a:rPr lang="en-US" smtClean="0"/>
              <a:t>23/09/23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FAF3B1-A2D6-4E61-A876-3AB884736892}" type="slidenum">
              <a:rPr lang="en-US" smtClean="0"/>
              <a:t>‹#›</a:t>
            </a:fld>
            <a:endParaRPr lang="en-US"/>
          </a:p>
        </p:txBody>
      </p:sp>
    </p:spTree>
    <p:extLst>
      <p:ext uri="{BB962C8B-B14F-4D97-AF65-F5344CB8AC3E}">
        <p14:creationId xmlns:p14="http://schemas.microsoft.com/office/powerpoint/2010/main" val="32756187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D4AB17-C840-4564-9642-C676D6169C98}" type="datetimeFigureOut">
              <a:rPr lang="en-US" smtClean="0"/>
              <a:t>23/09/23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FAF3B1-A2D6-4E61-A876-3AB884736892}" type="slidenum">
              <a:rPr lang="en-US" smtClean="0"/>
              <a:t>‹#›</a:t>
            </a:fld>
            <a:endParaRPr lang="en-US"/>
          </a:p>
        </p:txBody>
      </p:sp>
    </p:spTree>
    <p:extLst>
      <p:ext uri="{BB962C8B-B14F-4D97-AF65-F5344CB8AC3E}">
        <p14:creationId xmlns:p14="http://schemas.microsoft.com/office/powerpoint/2010/main" val="1464426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D4AB17-C840-4564-9642-C676D6169C98}" type="datetimeFigureOut">
              <a:rPr lang="en-US" smtClean="0"/>
              <a:t>23/09/23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FAF3B1-A2D6-4E61-A876-3AB884736892}" type="slidenum">
              <a:rPr lang="en-US" smtClean="0"/>
              <a:t>‹#›</a:t>
            </a:fld>
            <a:endParaRPr lang="en-US"/>
          </a:p>
        </p:txBody>
      </p:sp>
    </p:spTree>
    <p:extLst>
      <p:ext uri="{BB962C8B-B14F-4D97-AF65-F5344CB8AC3E}">
        <p14:creationId xmlns:p14="http://schemas.microsoft.com/office/powerpoint/2010/main" val="8750436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D4AB17-C840-4564-9642-C676D6169C98}" type="datetimeFigureOut">
              <a:rPr lang="en-US" smtClean="0"/>
              <a:t>23/09/23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FAF3B1-A2D6-4E61-A876-3AB884736892}" type="slidenum">
              <a:rPr lang="en-US" smtClean="0"/>
              <a:t>‹#›</a:t>
            </a:fld>
            <a:endParaRPr lang="en-US"/>
          </a:p>
        </p:txBody>
      </p:sp>
    </p:spTree>
    <p:extLst>
      <p:ext uri="{BB962C8B-B14F-4D97-AF65-F5344CB8AC3E}">
        <p14:creationId xmlns:p14="http://schemas.microsoft.com/office/powerpoint/2010/main" val="1440326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CD4AB17-C840-4564-9642-C676D6169C98}" type="datetimeFigureOut">
              <a:rPr lang="en-US" smtClean="0"/>
              <a:t>23/09/23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FAF3B1-A2D6-4E61-A876-3AB884736892}" type="slidenum">
              <a:rPr lang="en-US" smtClean="0"/>
              <a:t>‹#›</a:t>
            </a:fld>
            <a:endParaRPr lang="en-US"/>
          </a:p>
        </p:txBody>
      </p:sp>
    </p:spTree>
    <p:extLst>
      <p:ext uri="{BB962C8B-B14F-4D97-AF65-F5344CB8AC3E}">
        <p14:creationId xmlns:p14="http://schemas.microsoft.com/office/powerpoint/2010/main" val="3324170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CD4AB17-C840-4564-9642-C676D6169C98}" type="datetimeFigureOut">
              <a:rPr lang="en-US" smtClean="0"/>
              <a:t>23/09/23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FAF3B1-A2D6-4E61-A876-3AB884736892}" type="slidenum">
              <a:rPr lang="en-US" smtClean="0"/>
              <a:t>‹#›</a:t>
            </a:fld>
            <a:endParaRPr lang="en-US"/>
          </a:p>
        </p:txBody>
      </p:sp>
    </p:spTree>
    <p:extLst>
      <p:ext uri="{BB962C8B-B14F-4D97-AF65-F5344CB8AC3E}">
        <p14:creationId xmlns:p14="http://schemas.microsoft.com/office/powerpoint/2010/main" val="2805597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CD4AB17-C840-4564-9642-C676D6169C98}" type="datetimeFigureOut">
              <a:rPr lang="en-US" smtClean="0"/>
              <a:t>23/09/23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FAF3B1-A2D6-4E61-A876-3AB884736892}" type="slidenum">
              <a:rPr lang="en-US" smtClean="0"/>
              <a:t>‹#›</a:t>
            </a:fld>
            <a:endParaRPr lang="en-US"/>
          </a:p>
        </p:txBody>
      </p:sp>
    </p:spTree>
    <p:extLst>
      <p:ext uri="{BB962C8B-B14F-4D97-AF65-F5344CB8AC3E}">
        <p14:creationId xmlns:p14="http://schemas.microsoft.com/office/powerpoint/2010/main" val="1679204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CD4AB17-C840-4564-9642-C676D6169C98}" type="datetimeFigureOut">
              <a:rPr lang="en-US" smtClean="0"/>
              <a:t>23/09/23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FAF3B1-A2D6-4E61-A876-3AB884736892}" type="slidenum">
              <a:rPr lang="en-US" smtClean="0"/>
              <a:t>‹#›</a:t>
            </a:fld>
            <a:endParaRPr lang="en-US"/>
          </a:p>
        </p:txBody>
      </p:sp>
    </p:spTree>
    <p:extLst>
      <p:ext uri="{BB962C8B-B14F-4D97-AF65-F5344CB8AC3E}">
        <p14:creationId xmlns:p14="http://schemas.microsoft.com/office/powerpoint/2010/main" val="3724970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D4AB17-C840-4564-9642-C676D6169C98}" type="datetimeFigureOut">
              <a:rPr lang="en-US" smtClean="0"/>
              <a:t>23/09/23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FAF3B1-A2D6-4E61-A876-3AB884736892}" type="slidenum">
              <a:rPr lang="en-US" smtClean="0"/>
              <a:t>‹#›</a:t>
            </a:fld>
            <a:endParaRPr lang="en-US"/>
          </a:p>
        </p:txBody>
      </p:sp>
    </p:spTree>
    <p:extLst>
      <p:ext uri="{BB962C8B-B14F-4D97-AF65-F5344CB8AC3E}">
        <p14:creationId xmlns:p14="http://schemas.microsoft.com/office/powerpoint/2010/main" val="941940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D4AB17-C840-4564-9642-C676D6169C98}" type="datetimeFigureOut">
              <a:rPr lang="en-US" smtClean="0"/>
              <a:t>23/09/23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FAF3B1-A2D6-4E61-A876-3AB884736892}" type="slidenum">
              <a:rPr lang="en-US" smtClean="0"/>
              <a:t>‹#›</a:t>
            </a:fld>
            <a:endParaRPr lang="en-US"/>
          </a:p>
        </p:txBody>
      </p:sp>
    </p:spTree>
    <p:extLst>
      <p:ext uri="{BB962C8B-B14F-4D97-AF65-F5344CB8AC3E}">
        <p14:creationId xmlns:p14="http://schemas.microsoft.com/office/powerpoint/2010/main" val="2497986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D4AB17-C840-4564-9642-C676D6169C98}" type="datetimeFigureOut">
              <a:rPr lang="en-US" smtClean="0"/>
              <a:t>23/09/23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FAF3B1-A2D6-4E61-A876-3AB884736892}" type="slidenum">
              <a:rPr lang="en-US" smtClean="0"/>
              <a:t>‹#›</a:t>
            </a:fld>
            <a:endParaRPr lang="en-US"/>
          </a:p>
        </p:txBody>
      </p:sp>
    </p:spTree>
    <p:extLst>
      <p:ext uri="{BB962C8B-B14F-4D97-AF65-F5344CB8AC3E}">
        <p14:creationId xmlns:p14="http://schemas.microsoft.com/office/powerpoint/2010/main" val="3029983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D4AB17-C840-4564-9642-C676D6169C98}" type="datetimeFigureOut">
              <a:rPr lang="en-US" smtClean="0"/>
              <a:t>23/09/23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FAF3B1-A2D6-4E61-A876-3AB884736892}" type="slidenum">
              <a:rPr lang="en-US" smtClean="0"/>
              <a:t>‹#›</a:t>
            </a:fld>
            <a:endParaRPr lang="en-US"/>
          </a:p>
        </p:txBody>
      </p:sp>
    </p:spTree>
    <p:extLst>
      <p:ext uri="{BB962C8B-B14F-4D97-AF65-F5344CB8AC3E}">
        <p14:creationId xmlns:p14="http://schemas.microsoft.com/office/powerpoint/2010/main" val="2128961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D4AB17-C840-4564-9642-C676D6169C98}" type="datetimeFigureOut">
              <a:rPr lang="en-US" smtClean="0"/>
              <a:t>23/09/23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FAF3B1-A2D6-4E61-A876-3AB884736892}" type="slidenum">
              <a:rPr lang="en-US" smtClean="0"/>
              <a:t>‹#›</a:t>
            </a:fld>
            <a:endParaRPr lang="en-US"/>
          </a:p>
        </p:txBody>
      </p:sp>
    </p:spTree>
    <p:extLst>
      <p:ext uri="{BB962C8B-B14F-4D97-AF65-F5344CB8AC3E}">
        <p14:creationId xmlns:p14="http://schemas.microsoft.com/office/powerpoint/2010/main" val="2952840521"/>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1" r:id="rId3"/>
    <p:sldLayoutId id="2147483662" r:id="rId4"/>
    <p:sldLayoutId id="2147483660"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9.png"/><Relationship Id="rId18" Type="http://schemas.openxmlformats.org/officeDocument/2006/relationships/image" Target="../media/image14.png"/><Relationship Id="rId26" Type="http://schemas.openxmlformats.org/officeDocument/2006/relationships/slide" Target="slide10.xml"/><Relationship Id="rId21" Type="http://schemas.openxmlformats.org/officeDocument/2006/relationships/image" Target="../media/image17.png"/><Relationship Id="rId34" Type="http://schemas.openxmlformats.org/officeDocument/2006/relationships/slide" Target="slide13.xml"/><Relationship Id="rId7" Type="http://schemas.openxmlformats.org/officeDocument/2006/relationships/image" Target="../media/image3.png"/><Relationship Id="rId12" Type="http://schemas.openxmlformats.org/officeDocument/2006/relationships/image" Target="../media/image8.gif"/><Relationship Id="rId17" Type="http://schemas.openxmlformats.org/officeDocument/2006/relationships/image" Target="../media/image13.png"/><Relationship Id="rId25" Type="http://schemas.openxmlformats.org/officeDocument/2006/relationships/slide" Target="slide4.xml"/><Relationship Id="rId33" Type="http://schemas.openxmlformats.org/officeDocument/2006/relationships/slide" Target="slide21.xml"/><Relationship Id="rId38" Type="http://schemas.openxmlformats.org/officeDocument/2006/relationships/image" Target="../media/image19.png"/><Relationship Id="rId2" Type="http://schemas.openxmlformats.org/officeDocument/2006/relationships/audio" Target="../media/media1.mp3"/><Relationship Id="rId16" Type="http://schemas.openxmlformats.org/officeDocument/2006/relationships/image" Target="../media/image12.png"/><Relationship Id="rId20" Type="http://schemas.openxmlformats.org/officeDocument/2006/relationships/image" Target="../media/image16.png"/><Relationship Id="rId29" Type="http://schemas.openxmlformats.org/officeDocument/2006/relationships/slide" Target="slide8.xml"/><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7.gif"/><Relationship Id="rId24" Type="http://schemas.openxmlformats.org/officeDocument/2006/relationships/slide" Target="slide26.xml"/><Relationship Id="rId32" Type="http://schemas.openxmlformats.org/officeDocument/2006/relationships/slide" Target="slide17.xml"/><Relationship Id="rId37" Type="http://schemas.openxmlformats.org/officeDocument/2006/relationships/slide" Target="slide18.xml"/><Relationship Id="rId5" Type="http://schemas.openxmlformats.org/officeDocument/2006/relationships/image" Target="../media/image1.png"/><Relationship Id="rId15" Type="http://schemas.openxmlformats.org/officeDocument/2006/relationships/image" Target="../media/image11.png"/><Relationship Id="rId23" Type="http://schemas.openxmlformats.org/officeDocument/2006/relationships/slide" Target="slide2.xml"/><Relationship Id="rId28" Type="http://schemas.openxmlformats.org/officeDocument/2006/relationships/slide" Target="slide20.xml"/><Relationship Id="rId36" Type="http://schemas.openxmlformats.org/officeDocument/2006/relationships/slide" Target="slide12.xml"/><Relationship Id="rId10" Type="http://schemas.openxmlformats.org/officeDocument/2006/relationships/image" Target="../media/image6.png"/><Relationship Id="rId19" Type="http://schemas.openxmlformats.org/officeDocument/2006/relationships/image" Target="../media/image15.png"/><Relationship Id="rId31" Type="http://schemas.openxmlformats.org/officeDocument/2006/relationships/slide" Target="slide23.xml"/><Relationship Id="rId4" Type="http://schemas.openxmlformats.org/officeDocument/2006/relationships/audio" Target="../media/audio1.wav"/><Relationship Id="rId9" Type="http://schemas.openxmlformats.org/officeDocument/2006/relationships/image" Target="../media/image5.png"/><Relationship Id="rId14" Type="http://schemas.openxmlformats.org/officeDocument/2006/relationships/image" Target="../media/image10.png"/><Relationship Id="rId22" Type="http://schemas.openxmlformats.org/officeDocument/2006/relationships/image" Target="../media/image18.png"/><Relationship Id="rId27" Type="http://schemas.openxmlformats.org/officeDocument/2006/relationships/slide" Target="slide6.xml"/><Relationship Id="rId30" Type="http://schemas.openxmlformats.org/officeDocument/2006/relationships/slide" Target="slide15.xml"/><Relationship Id="rId35" Type="http://schemas.openxmlformats.org/officeDocument/2006/relationships/slide" Target="slide24.xml"/><Relationship Id="rId8" Type="http://schemas.openxmlformats.org/officeDocument/2006/relationships/image" Target="../media/image4.png"/><Relationship Id="rId3"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audio" Target="../media/audio3.wav"/><Relationship Id="rId7" Type="http://schemas.openxmlformats.org/officeDocument/2006/relationships/image" Target="../media/image23.gif"/><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audio" Target="../media/audio3.wav"/><Relationship Id="rId7" Type="http://schemas.openxmlformats.org/officeDocument/2006/relationships/image" Target="../media/image23.gif"/><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audio" Target="../media/audio2.wav"/><Relationship Id="rId7" Type="http://schemas.openxmlformats.org/officeDocument/2006/relationships/image" Target="../media/image23.gif"/><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audio" Target="../media/audio3.wav"/><Relationship Id="rId7" Type="http://schemas.openxmlformats.org/officeDocument/2006/relationships/image" Target="../media/image23.gif"/><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audio" Target="../media/audio3.wav"/><Relationship Id="rId7" Type="http://schemas.openxmlformats.org/officeDocument/2006/relationships/image" Target="../media/image23.gif"/><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1.xml"/><Relationship Id="rId7" Type="http://schemas.openxmlformats.org/officeDocument/2006/relationships/image" Target="../media/image21.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11" Type="http://schemas.openxmlformats.org/officeDocument/2006/relationships/image" Target="../media/image19.png"/><Relationship Id="rId5" Type="http://schemas.openxmlformats.org/officeDocument/2006/relationships/audio" Target="../media/audio3.wav"/><Relationship Id="rId10" Type="http://schemas.openxmlformats.org/officeDocument/2006/relationships/slide" Target="slide19.xml"/><Relationship Id="rId4" Type="http://schemas.openxmlformats.org/officeDocument/2006/relationships/audio" Target="../media/audio2.wav"/><Relationship Id="rId9" Type="http://schemas.openxmlformats.org/officeDocument/2006/relationships/image" Target="../media/image23.gi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1.xml"/><Relationship Id="rId5" Type="http://schemas.openxmlformats.org/officeDocument/2006/relationships/image" Target="../media/image19.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3.wav"/><Relationship Id="rId7" Type="http://schemas.openxmlformats.org/officeDocument/2006/relationships/image" Target="../media/image23.gif"/><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audio" Target="../media/audio3.wav"/><Relationship Id="rId7" Type="http://schemas.openxmlformats.org/officeDocument/2006/relationships/image" Target="../media/image23.gif"/><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 Id="rId9" Type="http://schemas.openxmlformats.org/officeDocument/2006/relationships/image" Target="../media/image25.png"/></Relationships>
</file>

<file path=ppt/slides/_rels/slide21.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audio" Target="../media/audio2.wav"/><Relationship Id="rId7" Type="http://schemas.openxmlformats.org/officeDocument/2006/relationships/image" Target="../media/image23.gif"/><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1.xml"/><Relationship Id="rId5" Type="http://schemas.openxmlformats.org/officeDocument/2006/relationships/image" Target="../media/image19.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1.xml"/><Relationship Id="rId7" Type="http://schemas.openxmlformats.org/officeDocument/2006/relationships/image" Target="../media/image21.jpeg"/><Relationship Id="rId12" Type="http://schemas.openxmlformats.org/officeDocument/2006/relationships/image" Target="../media/image1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audio" Target="../media/audio3.wav"/><Relationship Id="rId10" Type="http://schemas.openxmlformats.org/officeDocument/2006/relationships/slide" Target="slide1.xml"/><Relationship Id="rId4" Type="http://schemas.openxmlformats.org/officeDocument/2006/relationships/audio" Target="../media/audio2.wav"/><Relationship Id="rId9" Type="http://schemas.openxmlformats.org/officeDocument/2006/relationships/image" Target="../media/image23.gif"/></Relationships>
</file>

<file path=ppt/slides/_rels/slide24.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audio" Target="../media/audio3.wav"/><Relationship Id="rId7" Type="http://schemas.openxmlformats.org/officeDocument/2006/relationships/image" Target="../media/image23.gif"/><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png"/><Relationship Id="rId9" Type="http://schemas.openxmlformats.org/officeDocument/2006/relationships/hyperlink" Target="https://dbk.vn/cau-hoi-ve-trung-thu.html"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1.xml"/><Relationship Id="rId5" Type="http://schemas.openxmlformats.org/officeDocument/2006/relationships/image" Target="../media/image19.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audio" Target="../media/audio3.wav"/><Relationship Id="rId7" Type="http://schemas.openxmlformats.org/officeDocument/2006/relationships/image" Target="../media/image23.gif"/><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png"/><Relationship Id="rId9" Type="http://schemas.openxmlformats.org/officeDocument/2006/relationships/hyperlink" Target="https://dbk.vn/cau-hoi-ve-trung-thu.html" TargetMode="Externa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1.xml"/><Relationship Id="rId5" Type="http://schemas.openxmlformats.org/officeDocument/2006/relationships/image" Target="../media/image19.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image" Target="../media/image27.png"/><Relationship Id="rId16"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11.png"/><Relationship Id="rId5" Type="http://schemas.openxmlformats.org/officeDocument/2006/relationships/image" Target="../media/image4.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2.wav"/><Relationship Id="rId7" Type="http://schemas.openxmlformats.org/officeDocument/2006/relationships/image" Target="../media/image23.gif"/><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3.wav"/><Relationship Id="rId7" Type="http://schemas.openxmlformats.org/officeDocument/2006/relationships/image" Target="../media/image23.gif"/><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audio" Target="../media/audio3.wav"/><Relationship Id="rId7" Type="http://schemas.openxmlformats.org/officeDocument/2006/relationships/image" Target="../media/image23.gif"/><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E7B71D0D-5CE9-4C47-9439-463B1DB9044D}"/>
              </a:ext>
            </a:extLst>
          </p:cNvPr>
          <p:cNvPicPr>
            <a:picLocks noChangeAspect="1"/>
          </p:cNvPicPr>
          <p:nvPr/>
        </p:nvPicPr>
        <p:blipFill>
          <a:blip r:embed="rId5"/>
          <a:stretch>
            <a:fillRect/>
          </a:stretch>
        </p:blipFill>
        <p:spPr>
          <a:xfrm>
            <a:off x="32427" y="0"/>
            <a:ext cx="12192000" cy="6858000"/>
          </a:xfrm>
          <a:prstGeom prst="rect">
            <a:avLst/>
          </a:prstGeom>
        </p:spPr>
      </p:pic>
      <p:pic>
        <p:nvPicPr>
          <p:cNvPr id="2" name="ĐC SHARE MIỄN PHÍ BỞI NK POWERSKILLS"/>
          <p:cNvPicPr>
            <a:picLocks noChangeAspect="1"/>
          </p:cNvPicPr>
          <p:nvPr/>
        </p:nvPicPr>
        <p:blipFill>
          <a:blip r:embed="rId6">
            <a:clrChange>
              <a:clrFrom>
                <a:srgbClr val="FFFFFF"/>
              </a:clrFrom>
              <a:clrTo>
                <a:srgbClr val="FFFFFF">
                  <a:alpha val="0"/>
                </a:srgbClr>
              </a:clrTo>
            </a:clrChange>
          </a:blip>
          <a:stretch>
            <a:fillRect/>
          </a:stretch>
        </p:blipFill>
        <p:spPr>
          <a:xfrm>
            <a:off x="3379659" y="1"/>
            <a:ext cx="5802441" cy="2261821"/>
          </a:xfrm>
          <a:prstGeom prst="rect">
            <a:avLst/>
          </a:prstGeom>
          <a:effectLst>
            <a:glow rad="228600">
              <a:schemeClr val="accent4">
                <a:satMod val="175000"/>
                <a:alpha val="40000"/>
              </a:schemeClr>
            </a:glow>
          </a:effectLst>
        </p:spPr>
      </p:pic>
      <p:grpSp>
        <p:nvGrpSpPr>
          <p:cNvPr id="8" name="Vào http://fb.com/nkpowerskills tải game miễn phí"/>
          <p:cNvGrpSpPr/>
          <p:nvPr/>
        </p:nvGrpSpPr>
        <p:grpSpPr>
          <a:xfrm>
            <a:off x="6343572" y="4029127"/>
            <a:ext cx="2465439" cy="2271895"/>
            <a:chOff x="9337225" y="3217319"/>
            <a:chExt cx="2925535" cy="2695872"/>
          </a:xfrm>
        </p:grpSpPr>
        <p:pic>
          <p:nvPicPr>
            <p:cNvPr id="9" name="Picture 8"/>
            <p:cNvPicPr>
              <a:picLocks noChangeAspect="1"/>
            </p:cNvPicPr>
            <p:nvPr/>
          </p:nvPicPr>
          <p:blipFill>
            <a:blip r:embed="rId7">
              <a:clrChange>
                <a:clrFrom>
                  <a:srgbClr val="FFC90E"/>
                </a:clrFrom>
                <a:clrTo>
                  <a:srgbClr val="FFC90E">
                    <a:alpha val="0"/>
                  </a:srgbClr>
                </a:clrTo>
              </a:clrChange>
            </a:blip>
            <a:stretch>
              <a:fillRect/>
            </a:stretch>
          </p:blipFill>
          <p:spPr>
            <a:xfrm>
              <a:off x="9337225" y="3217319"/>
              <a:ext cx="1668088" cy="2695872"/>
            </a:xfrm>
            <a:prstGeom prst="rect">
              <a:avLst/>
            </a:prstGeom>
          </p:spPr>
        </p:pic>
        <p:pic>
          <p:nvPicPr>
            <p:cNvPr id="10" name="Picture 9"/>
            <p:cNvPicPr>
              <a:picLocks noChangeAspect="1"/>
            </p:cNvPicPr>
            <p:nvPr/>
          </p:nvPicPr>
          <p:blipFill>
            <a:blip r:embed="rId8">
              <a:clrChange>
                <a:clrFrom>
                  <a:srgbClr val="FFFFFF"/>
                </a:clrFrom>
                <a:clrTo>
                  <a:srgbClr val="FFFFFF">
                    <a:alpha val="0"/>
                  </a:srgbClr>
                </a:clrTo>
              </a:clrChange>
            </a:blip>
            <a:stretch>
              <a:fillRect/>
            </a:stretch>
          </p:blipFill>
          <p:spPr>
            <a:xfrm>
              <a:off x="10824893" y="3428999"/>
              <a:ext cx="1437867" cy="1323491"/>
            </a:xfrm>
            <a:prstGeom prst="rect">
              <a:avLst/>
            </a:prstGeom>
            <a:effectLst>
              <a:glow rad="228600">
                <a:schemeClr val="accent4">
                  <a:satMod val="175000"/>
                  <a:alpha val="40000"/>
                </a:schemeClr>
              </a:glow>
            </a:effectLst>
          </p:spPr>
        </p:pic>
      </p:grpSp>
      <p:grpSp>
        <p:nvGrpSpPr>
          <p:cNvPr id="11" name="ĐC SHARE MIỄN PHÍ BỞI NK POWERSKILLS"/>
          <p:cNvGrpSpPr/>
          <p:nvPr/>
        </p:nvGrpSpPr>
        <p:grpSpPr>
          <a:xfrm>
            <a:off x="3544603" y="3665874"/>
            <a:ext cx="2515782" cy="2600273"/>
            <a:chOff x="1629006" y="3393770"/>
            <a:chExt cx="2629142" cy="2717440"/>
          </a:xfrm>
        </p:grpSpPr>
        <p:pic>
          <p:nvPicPr>
            <p:cNvPr id="12" name="Picture 11"/>
            <p:cNvPicPr>
              <a:picLocks noChangeAspect="1"/>
            </p:cNvPicPr>
            <p:nvPr/>
          </p:nvPicPr>
          <p:blipFill>
            <a:blip r:embed="rId9">
              <a:clrChange>
                <a:clrFrom>
                  <a:srgbClr val="FFC90E"/>
                </a:clrFrom>
                <a:clrTo>
                  <a:srgbClr val="FFC90E">
                    <a:alpha val="0"/>
                  </a:srgbClr>
                </a:clrTo>
              </a:clrChange>
            </a:blip>
            <a:stretch>
              <a:fillRect/>
            </a:stretch>
          </p:blipFill>
          <p:spPr>
            <a:xfrm flipH="1">
              <a:off x="2576714" y="3393770"/>
              <a:ext cx="1681434" cy="2717440"/>
            </a:xfrm>
            <a:prstGeom prst="rect">
              <a:avLst/>
            </a:prstGeom>
          </p:spPr>
        </p:pic>
        <p:pic>
          <p:nvPicPr>
            <p:cNvPr id="13" name="Picture 12"/>
            <p:cNvPicPr>
              <a:picLocks noChangeAspect="1"/>
            </p:cNvPicPr>
            <p:nvPr/>
          </p:nvPicPr>
          <p:blipFill>
            <a:blip r:embed="rId10">
              <a:clrChange>
                <a:clrFrom>
                  <a:srgbClr val="FFFFFF"/>
                </a:clrFrom>
                <a:clrTo>
                  <a:srgbClr val="FFFFFF">
                    <a:alpha val="0"/>
                  </a:srgbClr>
                </a:clrTo>
              </a:clrChange>
            </a:blip>
            <a:stretch>
              <a:fillRect/>
            </a:stretch>
          </p:blipFill>
          <p:spPr>
            <a:xfrm>
              <a:off x="1629006" y="3836851"/>
              <a:ext cx="1141474" cy="1123673"/>
            </a:xfrm>
            <a:prstGeom prst="rect">
              <a:avLst/>
            </a:prstGeom>
            <a:effectLst>
              <a:glow rad="228600">
                <a:schemeClr val="accent4">
                  <a:satMod val="175000"/>
                  <a:alpha val="40000"/>
                </a:schemeClr>
              </a:glow>
            </a:effectLst>
          </p:spPr>
        </p:pic>
      </p:grpSp>
      <p:pic>
        <p:nvPicPr>
          <p:cNvPr id="1030" name="CẤM BUÔN BÁN, CẤM REUP" descr="åç¨ä¸å¼ å¾çåæçLion Dance èç®éægifï¼ | Má»¹ thuáº­t, ChÃºc má»«ng nÄm má»i"/>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514071" y="1645189"/>
            <a:ext cx="4617904" cy="557005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65879B6-D5DC-4470-80C7-FE83B9080DF0}"/>
              </a:ext>
            </a:extLst>
          </p:cNvPr>
          <p:cNvSpPr txBox="1"/>
          <p:nvPr/>
        </p:nvSpPr>
        <p:spPr>
          <a:xfrm>
            <a:off x="2986315" y="4108494"/>
            <a:ext cx="6291942" cy="369332"/>
          </a:xfrm>
          <a:prstGeom prst="rect">
            <a:avLst/>
          </a:prstGeom>
          <a:noFill/>
        </p:spPr>
        <p:txBody>
          <a:bodyPr wrap="square">
            <a:spAutoFit/>
          </a:bodyPr>
          <a:lstStyle/>
          <a:p>
            <a:endParaRPr lang="vi-VN" dirty="0"/>
          </a:p>
        </p:txBody>
      </p:sp>
      <p:pic>
        <p:nvPicPr>
          <p:cNvPr id="34" name="Picture 4" descr="Chinese Lion Dance. èç®ï¼ç¨ä¸å¼ å¾çåæéægif! åè²ï¼ | Chinese lion dance, Lion dance,  Chinese new year dragon">
            <a:extLst>
              <a:ext uri="{FF2B5EF4-FFF2-40B4-BE49-F238E27FC236}">
                <a16:creationId xmlns:a16="http://schemas.microsoft.com/office/drawing/2014/main" id="{21F0C3C5-2CDB-44CE-930A-B037E4A58E5A}"/>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9057932" y="2737996"/>
            <a:ext cx="3101641" cy="43815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lamp&#10;&#10;Description automatically generated">
            <a:extLst>
              <a:ext uri="{FF2B5EF4-FFF2-40B4-BE49-F238E27FC236}">
                <a16:creationId xmlns:a16="http://schemas.microsoft.com/office/drawing/2014/main" id="{CA3EA5E8-3ADC-4B7B-B028-89757E95B750}"/>
              </a:ext>
            </a:extLst>
          </p:cNvPr>
          <p:cNvPicPr>
            <a:picLocks noChangeAspect="1"/>
          </p:cNvPicPr>
          <p:nvPr/>
        </p:nvPicPr>
        <p:blipFill rotWithShape="1">
          <a:blip r:embed="rId13">
            <a:extLst>
              <a:ext uri="{28A0092B-C50C-407E-A947-70E740481C1C}">
                <a14:useLocalDpi xmlns:a14="http://schemas.microsoft.com/office/drawing/2010/main" val="0"/>
              </a:ext>
            </a:extLst>
          </a:blip>
          <a:srcRect l="40508" t="27378" r="41241" b="26416"/>
          <a:stretch/>
        </p:blipFill>
        <p:spPr>
          <a:xfrm>
            <a:off x="-190463" y="1841176"/>
            <a:ext cx="1157636" cy="1650192"/>
          </a:xfrm>
          <a:prstGeom prst="rect">
            <a:avLst/>
          </a:prstGeom>
        </p:spPr>
      </p:pic>
      <p:pic>
        <p:nvPicPr>
          <p:cNvPr id="6" name="Picture 5">
            <a:extLst>
              <a:ext uri="{FF2B5EF4-FFF2-40B4-BE49-F238E27FC236}">
                <a16:creationId xmlns:a16="http://schemas.microsoft.com/office/drawing/2014/main" id="{9524254E-4D42-42FB-ADE0-FB245E6C82F5}"/>
              </a:ext>
            </a:extLst>
          </p:cNvPr>
          <p:cNvPicPr>
            <a:picLocks noChangeAspect="1"/>
          </p:cNvPicPr>
          <p:nvPr/>
        </p:nvPicPr>
        <p:blipFill rotWithShape="1">
          <a:blip r:embed="rId14">
            <a:extLst>
              <a:ext uri="{28A0092B-C50C-407E-A947-70E740481C1C}">
                <a14:useLocalDpi xmlns:a14="http://schemas.microsoft.com/office/drawing/2010/main" val="0"/>
              </a:ext>
            </a:extLst>
          </a:blip>
          <a:srcRect l="43017" t="25902" r="39763" b="27893"/>
          <a:stretch/>
        </p:blipFill>
        <p:spPr>
          <a:xfrm>
            <a:off x="1113386" y="1431611"/>
            <a:ext cx="876374" cy="1324034"/>
          </a:xfrm>
          <a:prstGeom prst="rect">
            <a:avLst/>
          </a:prstGeom>
        </p:spPr>
      </p:pic>
      <p:pic>
        <p:nvPicPr>
          <p:cNvPr id="14" name="Picture 13">
            <a:extLst>
              <a:ext uri="{FF2B5EF4-FFF2-40B4-BE49-F238E27FC236}">
                <a16:creationId xmlns:a16="http://schemas.microsoft.com/office/drawing/2014/main" id="{B744CDFA-0A19-4BCA-8B5E-F2EBE17BD88A}"/>
              </a:ext>
            </a:extLst>
          </p:cNvPr>
          <p:cNvPicPr>
            <a:picLocks noChangeAspect="1"/>
          </p:cNvPicPr>
          <p:nvPr/>
        </p:nvPicPr>
        <p:blipFill rotWithShape="1">
          <a:blip r:embed="rId15">
            <a:extLst>
              <a:ext uri="{28A0092B-C50C-407E-A947-70E740481C1C}">
                <a14:useLocalDpi xmlns:a14="http://schemas.microsoft.com/office/drawing/2010/main" val="0"/>
              </a:ext>
            </a:extLst>
          </a:blip>
          <a:srcRect l="42361" t="34459" r="42400" b="26264"/>
          <a:stretch/>
        </p:blipFill>
        <p:spPr>
          <a:xfrm>
            <a:off x="11227449" y="748029"/>
            <a:ext cx="966583" cy="1402744"/>
          </a:xfrm>
          <a:prstGeom prst="rect">
            <a:avLst/>
          </a:prstGeom>
        </p:spPr>
      </p:pic>
      <p:pic>
        <p:nvPicPr>
          <p:cNvPr id="21" name="Picture 20">
            <a:extLst>
              <a:ext uri="{FF2B5EF4-FFF2-40B4-BE49-F238E27FC236}">
                <a16:creationId xmlns:a16="http://schemas.microsoft.com/office/drawing/2014/main" id="{6372C479-9119-4F6E-A7E0-814AF7F7AA05}"/>
              </a:ext>
            </a:extLst>
          </p:cNvPr>
          <p:cNvPicPr>
            <a:picLocks noChangeAspect="1"/>
          </p:cNvPicPr>
          <p:nvPr/>
        </p:nvPicPr>
        <p:blipFill rotWithShape="1">
          <a:blip r:embed="rId16">
            <a:extLst>
              <a:ext uri="{28A0092B-C50C-407E-A947-70E740481C1C}">
                <a14:useLocalDpi xmlns:a14="http://schemas.microsoft.com/office/drawing/2010/main" val="0"/>
              </a:ext>
            </a:extLst>
          </a:blip>
          <a:srcRect l="42362" t="22041" r="43038" b="28202"/>
          <a:stretch/>
        </p:blipFill>
        <p:spPr>
          <a:xfrm>
            <a:off x="10486015" y="1332736"/>
            <a:ext cx="1043153" cy="2001632"/>
          </a:xfrm>
          <a:prstGeom prst="rect">
            <a:avLst/>
          </a:prstGeom>
        </p:spPr>
      </p:pic>
      <p:pic>
        <p:nvPicPr>
          <p:cNvPr id="23" name="Picture 22" descr="A picture containing lamp&#10;&#10;Description automatically generated">
            <a:extLst>
              <a:ext uri="{FF2B5EF4-FFF2-40B4-BE49-F238E27FC236}">
                <a16:creationId xmlns:a16="http://schemas.microsoft.com/office/drawing/2014/main" id="{B8A9C6E9-5BAF-4CBB-8B5B-578C26A25249}"/>
              </a:ext>
            </a:extLst>
          </p:cNvPr>
          <p:cNvPicPr>
            <a:picLocks noChangeAspect="1"/>
          </p:cNvPicPr>
          <p:nvPr/>
        </p:nvPicPr>
        <p:blipFill rotWithShape="1">
          <a:blip r:embed="rId17">
            <a:extLst>
              <a:ext uri="{28A0092B-C50C-407E-A947-70E740481C1C}">
                <a14:useLocalDpi xmlns:a14="http://schemas.microsoft.com/office/drawing/2010/main" val="0"/>
              </a:ext>
            </a:extLst>
          </a:blip>
          <a:srcRect l="38528" t="22041" r="36264" b="26266"/>
          <a:stretch/>
        </p:blipFill>
        <p:spPr>
          <a:xfrm>
            <a:off x="199371" y="255149"/>
            <a:ext cx="931193" cy="1075224"/>
          </a:xfrm>
          <a:prstGeom prst="rect">
            <a:avLst/>
          </a:prstGeom>
        </p:spPr>
      </p:pic>
      <p:pic>
        <p:nvPicPr>
          <p:cNvPr id="25" name="Picture 24" descr="A picture containing light&#10;&#10;Description automatically generated">
            <a:extLst>
              <a:ext uri="{FF2B5EF4-FFF2-40B4-BE49-F238E27FC236}">
                <a16:creationId xmlns:a16="http://schemas.microsoft.com/office/drawing/2014/main" id="{CB86DC38-4296-4840-9393-30D64C3CB87E}"/>
              </a:ext>
            </a:extLst>
          </p:cNvPr>
          <p:cNvPicPr>
            <a:picLocks noChangeAspect="1"/>
          </p:cNvPicPr>
          <p:nvPr/>
        </p:nvPicPr>
        <p:blipFill rotWithShape="1">
          <a:blip r:embed="rId18">
            <a:extLst>
              <a:ext uri="{28A0092B-C50C-407E-A947-70E740481C1C}">
                <a14:useLocalDpi xmlns:a14="http://schemas.microsoft.com/office/drawing/2010/main" val="0"/>
              </a:ext>
            </a:extLst>
          </a:blip>
          <a:srcRect l="43996" t="22042" r="43038" b="26265"/>
          <a:stretch/>
        </p:blipFill>
        <p:spPr>
          <a:xfrm>
            <a:off x="2385356" y="1202200"/>
            <a:ext cx="794166" cy="1782856"/>
          </a:xfrm>
          <a:prstGeom prst="rect">
            <a:avLst/>
          </a:prstGeom>
        </p:spPr>
      </p:pic>
      <p:pic>
        <p:nvPicPr>
          <p:cNvPr id="28" name="Picture 27">
            <a:extLst>
              <a:ext uri="{FF2B5EF4-FFF2-40B4-BE49-F238E27FC236}">
                <a16:creationId xmlns:a16="http://schemas.microsoft.com/office/drawing/2014/main" id="{31AA8071-83C3-494E-8E3F-C910E0394109}"/>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36855" t="3744" r="37779" b="8242"/>
          <a:stretch/>
        </p:blipFill>
        <p:spPr>
          <a:xfrm>
            <a:off x="1794220" y="683048"/>
            <a:ext cx="456174" cy="891216"/>
          </a:xfrm>
          <a:prstGeom prst="rect">
            <a:avLst/>
          </a:prstGeom>
        </p:spPr>
      </p:pic>
      <p:pic>
        <p:nvPicPr>
          <p:cNvPr id="46" name="Picture 45">
            <a:extLst>
              <a:ext uri="{FF2B5EF4-FFF2-40B4-BE49-F238E27FC236}">
                <a16:creationId xmlns:a16="http://schemas.microsoft.com/office/drawing/2014/main" id="{0CF31362-B617-4088-AB73-329F70B33F30}"/>
              </a:ext>
            </a:extLst>
          </p:cNvPr>
          <p:cNvPicPr>
            <a:picLocks noChangeAspect="1"/>
          </p:cNvPicPr>
          <p:nvPr/>
        </p:nvPicPr>
        <p:blipFill rotWithShape="1">
          <a:blip r:embed="rId20">
            <a:extLst>
              <a:ext uri="{28A0092B-C50C-407E-A947-70E740481C1C}">
                <a14:useLocalDpi xmlns:a14="http://schemas.microsoft.com/office/drawing/2010/main" val="0"/>
              </a:ext>
            </a:extLst>
          </a:blip>
          <a:srcRect l="43580" t="25578" r="41123" b="28100"/>
          <a:stretch/>
        </p:blipFill>
        <p:spPr>
          <a:xfrm>
            <a:off x="9032267" y="-10167"/>
            <a:ext cx="947571" cy="1615628"/>
          </a:xfrm>
          <a:prstGeom prst="rect">
            <a:avLst/>
          </a:prstGeom>
        </p:spPr>
      </p:pic>
      <p:pic>
        <p:nvPicPr>
          <p:cNvPr id="50" name="Picture 49">
            <a:extLst>
              <a:ext uri="{FF2B5EF4-FFF2-40B4-BE49-F238E27FC236}">
                <a16:creationId xmlns:a16="http://schemas.microsoft.com/office/drawing/2014/main" id="{7637813B-C1A4-4876-89B5-D3C24E2CC98F}"/>
              </a:ext>
            </a:extLst>
          </p:cNvPr>
          <p:cNvPicPr>
            <a:picLocks noChangeAspect="1"/>
          </p:cNvPicPr>
          <p:nvPr/>
        </p:nvPicPr>
        <p:blipFill rotWithShape="1">
          <a:blip r:embed="rId21">
            <a:extLst>
              <a:ext uri="{28A0092B-C50C-407E-A947-70E740481C1C}">
                <a14:useLocalDpi xmlns:a14="http://schemas.microsoft.com/office/drawing/2010/main" val="0"/>
              </a:ext>
            </a:extLst>
          </a:blip>
          <a:srcRect l="41256" t="26134" r="40592" b="28202"/>
          <a:stretch/>
        </p:blipFill>
        <p:spPr>
          <a:xfrm>
            <a:off x="9566010" y="1117511"/>
            <a:ext cx="880258" cy="1246885"/>
          </a:xfrm>
          <a:prstGeom prst="rect">
            <a:avLst/>
          </a:prstGeom>
        </p:spPr>
      </p:pic>
      <p:pic>
        <p:nvPicPr>
          <p:cNvPr id="52" name="Picture 51" descr="A picture containing silhouette&#10;&#10;Description automatically generated">
            <a:extLst>
              <a:ext uri="{FF2B5EF4-FFF2-40B4-BE49-F238E27FC236}">
                <a16:creationId xmlns:a16="http://schemas.microsoft.com/office/drawing/2014/main" id="{5AEBABDE-AD59-47E6-A038-52D3E6C7BF37}"/>
              </a:ext>
            </a:extLst>
          </p:cNvPr>
          <p:cNvPicPr>
            <a:picLocks noChangeAspect="1"/>
          </p:cNvPicPr>
          <p:nvPr/>
        </p:nvPicPr>
        <p:blipFill rotWithShape="1">
          <a:blip r:embed="rId22">
            <a:extLst>
              <a:ext uri="{28A0092B-C50C-407E-A947-70E740481C1C}">
                <a14:useLocalDpi xmlns:a14="http://schemas.microsoft.com/office/drawing/2010/main" val="0"/>
              </a:ext>
            </a:extLst>
          </a:blip>
          <a:srcRect l="40821" t="26134" r="43038" b="28202"/>
          <a:stretch/>
        </p:blipFill>
        <p:spPr>
          <a:xfrm>
            <a:off x="10495353" y="172470"/>
            <a:ext cx="870925" cy="1387386"/>
          </a:xfrm>
          <a:prstGeom prst="rect">
            <a:avLst/>
          </a:prstGeom>
        </p:spPr>
      </p:pic>
      <p:sp>
        <p:nvSpPr>
          <p:cNvPr id="3" name="TextBox 2">
            <a:hlinkClick r:id="rId23" action="ppaction://hlinksldjump"/>
            <a:extLst>
              <a:ext uri="{FF2B5EF4-FFF2-40B4-BE49-F238E27FC236}">
                <a16:creationId xmlns:a16="http://schemas.microsoft.com/office/drawing/2014/main" id="{3A75D996-DDC1-4EEC-9BEF-68260817BE30}"/>
              </a:ext>
            </a:extLst>
          </p:cNvPr>
          <p:cNvSpPr txBox="1"/>
          <p:nvPr/>
        </p:nvSpPr>
        <p:spPr>
          <a:xfrm>
            <a:off x="424711" y="492308"/>
            <a:ext cx="258213" cy="523220"/>
          </a:xfrm>
          <a:prstGeom prst="rect">
            <a:avLst/>
          </a:prstGeom>
          <a:noFill/>
        </p:spPr>
        <p:txBody>
          <a:bodyPr wrap="square" rtlCol="0">
            <a:spAutoFit/>
          </a:bodyPr>
          <a:lstStyle/>
          <a:p>
            <a:r>
              <a:rPr lang="en-SG" sz="2800" b="1" dirty="0">
                <a:solidFill>
                  <a:srgbClr val="FFFF00"/>
                </a:solidFill>
                <a:latin typeface="Times New Roman" panose="02020603050405020304" pitchFamily="18" charset="0"/>
                <a:cs typeface="Times New Roman" panose="02020603050405020304" pitchFamily="18" charset="0"/>
              </a:rPr>
              <a:t>1</a:t>
            </a:r>
            <a:endParaRPr lang="vi-VN" sz="2800" b="1" dirty="0">
              <a:solidFill>
                <a:srgbClr val="FFFF00"/>
              </a:solidFill>
              <a:latin typeface="Times New Roman" panose="02020603050405020304" pitchFamily="18" charset="0"/>
              <a:cs typeface="Times New Roman" panose="02020603050405020304" pitchFamily="18" charset="0"/>
            </a:endParaRPr>
          </a:p>
        </p:txBody>
      </p:sp>
      <p:sp>
        <p:nvSpPr>
          <p:cNvPr id="26" name="TextBox 25">
            <a:hlinkClick r:id="rId24" action="ppaction://hlinksldjump"/>
            <a:extLst>
              <a:ext uri="{FF2B5EF4-FFF2-40B4-BE49-F238E27FC236}">
                <a16:creationId xmlns:a16="http://schemas.microsoft.com/office/drawing/2014/main" id="{4259B4AC-B6CD-4844-BFC4-F842898C6274}"/>
              </a:ext>
            </a:extLst>
          </p:cNvPr>
          <p:cNvSpPr txBox="1"/>
          <p:nvPr/>
        </p:nvSpPr>
        <p:spPr>
          <a:xfrm>
            <a:off x="224526" y="2229218"/>
            <a:ext cx="258213" cy="523220"/>
          </a:xfrm>
          <a:prstGeom prst="rect">
            <a:avLst/>
          </a:prstGeom>
          <a:noFill/>
        </p:spPr>
        <p:txBody>
          <a:bodyPr wrap="square" rtlCol="0">
            <a:spAutoFit/>
          </a:bodyPr>
          <a:lstStyle/>
          <a:p>
            <a:r>
              <a:rPr lang="en-SG" sz="2800" b="1" dirty="0">
                <a:solidFill>
                  <a:srgbClr val="002060"/>
                </a:solidFill>
                <a:latin typeface="Times New Roman" panose="02020603050405020304" pitchFamily="18" charset="0"/>
                <a:cs typeface="Times New Roman" panose="02020603050405020304" pitchFamily="18" charset="0"/>
              </a:rPr>
              <a:t>2</a:t>
            </a:r>
            <a:endParaRPr lang="vi-VN" sz="2800" b="1" dirty="0">
              <a:solidFill>
                <a:srgbClr val="002060"/>
              </a:solidFill>
              <a:latin typeface="Times New Roman" panose="02020603050405020304" pitchFamily="18" charset="0"/>
              <a:cs typeface="Times New Roman" panose="02020603050405020304" pitchFamily="18" charset="0"/>
            </a:endParaRPr>
          </a:p>
        </p:txBody>
      </p:sp>
      <p:sp>
        <p:nvSpPr>
          <p:cNvPr id="27" name="TextBox 26">
            <a:hlinkClick r:id="rId25" action="ppaction://hlinksldjump"/>
            <a:extLst>
              <a:ext uri="{FF2B5EF4-FFF2-40B4-BE49-F238E27FC236}">
                <a16:creationId xmlns:a16="http://schemas.microsoft.com/office/drawing/2014/main" id="{A7340BB1-778F-4127-8410-943E708DB214}"/>
              </a:ext>
            </a:extLst>
          </p:cNvPr>
          <p:cNvSpPr txBox="1"/>
          <p:nvPr/>
        </p:nvSpPr>
        <p:spPr>
          <a:xfrm>
            <a:off x="1316031" y="1841176"/>
            <a:ext cx="258213" cy="523220"/>
          </a:xfrm>
          <a:prstGeom prst="rect">
            <a:avLst/>
          </a:prstGeom>
          <a:noFill/>
        </p:spPr>
        <p:txBody>
          <a:bodyPr wrap="square" rtlCol="0">
            <a:spAutoFit/>
          </a:bodyPr>
          <a:lstStyle/>
          <a:p>
            <a:r>
              <a:rPr lang="en-SG" sz="2800" b="1" dirty="0">
                <a:solidFill>
                  <a:srgbClr val="002060"/>
                </a:solidFill>
                <a:latin typeface="Times New Roman" panose="02020603050405020304" pitchFamily="18" charset="0"/>
                <a:cs typeface="Times New Roman" panose="02020603050405020304" pitchFamily="18" charset="0"/>
              </a:rPr>
              <a:t>3</a:t>
            </a:r>
            <a:endParaRPr lang="vi-VN" sz="2800" b="1" dirty="0">
              <a:solidFill>
                <a:srgbClr val="002060"/>
              </a:solidFill>
              <a:latin typeface="Times New Roman" panose="02020603050405020304" pitchFamily="18" charset="0"/>
              <a:cs typeface="Times New Roman" panose="02020603050405020304" pitchFamily="18" charset="0"/>
            </a:endParaRPr>
          </a:p>
        </p:txBody>
      </p:sp>
      <p:sp>
        <p:nvSpPr>
          <p:cNvPr id="30" name="TextBox 29">
            <a:hlinkClick r:id="rId26" action="ppaction://hlinksldjump"/>
            <a:extLst>
              <a:ext uri="{FF2B5EF4-FFF2-40B4-BE49-F238E27FC236}">
                <a16:creationId xmlns:a16="http://schemas.microsoft.com/office/drawing/2014/main" id="{382D7D1C-2343-4BB2-817E-AEA3329D1FCA}"/>
              </a:ext>
            </a:extLst>
          </p:cNvPr>
          <p:cNvSpPr txBox="1"/>
          <p:nvPr/>
        </p:nvSpPr>
        <p:spPr>
          <a:xfrm>
            <a:off x="1836068" y="855901"/>
            <a:ext cx="258213" cy="523220"/>
          </a:xfrm>
          <a:prstGeom prst="rect">
            <a:avLst/>
          </a:prstGeom>
          <a:noFill/>
        </p:spPr>
        <p:txBody>
          <a:bodyPr wrap="square" rtlCol="0">
            <a:spAutoFit/>
          </a:bodyPr>
          <a:lstStyle/>
          <a:p>
            <a:r>
              <a:rPr lang="en-SG" sz="2800" b="1" dirty="0">
                <a:solidFill>
                  <a:srgbClr val="002060"/>
                </a:solidFill>
                <a:latin typeface="Times New Roman" panose="02020603050405020304" pitchFamily="18" charset="0"/>
                <a:cs typeface="Times New Roman" panose="02020603050405020304" pitchFamily="18" charset="0"/>
              </a:rPr>
              <a:t>4</a:t>
            </a:r>
            <a:endParaRPr lang="vi-VN" sz="2800" b="1" dirty="0">
              <a:solidFill>
                <a:srgbClr val="002060"/>
              </a:solidFill>
              <a:latin typeface="Times New Roman" panose="02020603050405020304" pitchFamily="18" charset="0"/>
              <a:cs typeface="Times New Roman" panose="02020603050405020304" pitchFamily="18" charset="0"/>
            </a:endParaRPr>
          </a:p>
        </p:txBody>
      </p:sp>
      <p:sp>
        <p:nvSpPr>
          <p:cNvPr id="31" name="TextBox 30">
            <a:hlinkClick r:id="rId27" action="ppaction://hlinksldjump"/>
            <a:extLst>
              <a:ext uri="{FF2B5EF4-FFF2-40B4-BE49-F238E27FC236}">
                <a16:creationId xmlns:a16="http://schemas.microsoft.com/office/drawing/2014/main" id="{9DF7CF20-004E-4BF5-9482-43DEB523497C}"/>
              </a:ext>
            </a:extLst>
          </p:cNvPr>
          <p:cNvSpPr txBox="1"/>
          <p:nvPr/>
        </p:nvSpPr>
        <p:spPr>
          <a:xfrm>
            <a:off x="8318254" y="1065357"/>
            <a:ext cx="674265" cy="461665"/>
          </a:xfrm>
          <a:prstGeom prst="rect">
            <a:avLst/>
          </a:prstGeom>
          <a:noFill/>
        </p:spPr>
        <p:txBody>
          <a:bodyPr wrap="square" rtlCol="0">
            <a:spAutoFit/>
          </a:bodyPr>
          <a:lstStyle/>
          <a:p>
            <a:r>
              <a:rPr lang="en-SG" sz="2400" b="1" dirty="0">
                <a:solidFill>
                  <a:srgbClr val="FFFF00"/>
                </a:solidFill>
                <a:latin typeface="Times New Roman" panose="02020603050405020304" pitchFamily="18" charset="0"/>
                <a:cs typeface="Times New Roman" panose="02020603050405020304" pitchFamily="18" charset="0"/>
              </a:rPr>
              <a:t>10</a:t>
            </a:r>
            <a:endParaRPr lang="vi-VN" sz="2400" b="1" dirty="0">
              <a:solidFill>
                <a:srgbClr val="FFFF00"/>
              </a:solidFill>
              <a:latin typeface="Times New Roman" panose="02020603050405020304" pitchFamily="18" charset="0"/>
              <a:cs typeface="Times New Roman" panose="02020603050405020304" pitchFamily="18" charset="0"/>
            </a:endParaRPr>
          </a:p>
        </p:txBody>
      </p:sp>
      <p:sp>
        <p:nvSpPr>
          <p:cNvPr id="33" name="TextBox 32">
            <a:hlinkClick r:id="rId28" action="ppaction://hlinksldjump"/>
            <a:extLst>
              <a:ext uri="{FF2B5EF4-FFF2-40B4-BE49-F238E27FC236}">
                <a16:creationId xmlns:a16="http://schemas.microsoft.com/office/drawing/2014/main" id="{16B0ACB9-818A-42CD-9EE8-65D2F4C83C27}"/>
              </a:ext>
            </a:extLst>
          </p:cNvPr>
          <p:cNvSpPr txBox="1"/>
          <p:nvPr/>
        </p:nvSpPr>
        <p:spPr>
          <a:xfrm>
            <a:off x="2620147" y="1836661"/>
            <a:ext cx="258213" cy="523220"/>
          </a:xfrm>
          <a:prstGeom prst="rect">
            <a:avLst/>
          </a:prstGeom>
          <a:noFill/>
        </p:spPr>
        <p:txBody>
          <a:bodyPr wrap="square" rtlCol="0">
            <a:spAutoFit/>
          </a:bodyPr>
          <a:lstStyle/>
          <a:p>
            <a:r>
              <a:rPr lang="en-SG" sz="2800" b="1" dirty="0">
                <a:solidFill>
                  <a:srgbClr val="FFFF00"/>
                </a:solidFill>
                <a:latin typeface="Times New Roman" panose="02020603050405020304" pitchFamily="18" charset="0"/>
                <a:cs typeface="Times New Roman" panose="02020603050405020304" pitchFamily="18" charset="0"/>
              </a:rPr>
              <a:t>5</a:t>
            </a:r>
            <a:endParaRPr lang="vi-VN" sz="2800" b="1" dirty="0">
              <a:solidFill>
                <a:srgbClr val="FFFF00"/>
              </a:solidFill>
              <a:latin typeface="Times New Roman" panose="02020603050405020304" pitchFamily="18" charset="0"/>
              <a:cs typeface="Times New Roman" panose="02020603050405020304" pitchFamily="18" charset="0"/>
            </a:endParaRPr>
          </a:p>
        </p:txBody>
      </p:sp>
      <p:sp>
        <p:nvSpPr>
          <p:cNvPr id="35" name="TextBox 34">
            <a:hlinkClick r:id="rId29" action="ppaction://hlinksldjump"/>
            <a:extLst>
              <a:ext uri="{FF2B5EF4-FFF2-40B4-BE49-F238E27FC236}">
                <a16:creationId xmlns:a16="http://schemas.microsoft.com/office/drawing/2014/main" id="{136701DC-2AD5-4627-97F8-91D78C00EDB2}"/>
              </a:ext>
            </a:extLst>
          </p:cNvPr>
          <p:cNvSpPr txBox="1"/>
          <p:nvPr/>
        </p:nvSpPr>
        <p:spPr>
          <a:xfrm>
            <a:off x="3901049" y="908391"/>
            <a:ext cx="258213" cy="523220"/>
          </a:xfrm>
          <a:prstGeom prst="rect">
            <a:avLst/>
          </a:prstGeom>
          <a:noFill/>
        </p:spPr>
        <p:txBody>
          <a:bodyPr wrap="square" rtlCol="0">
            <a:spAutoFit/>
          </a:bodyPr>
          <a:lstStyle/>
          <a:p>
            <a:r>
              <a:rPr lang="en-SG" sz="2800" b="1" dirty="0">
                <a:solidFill>
                  <a:srgbClr val="FFFF00"/>
                </a:solidFill>
                <a:latin typeface="Times New Roman" panose="02020603050405020304" pitchFamily="18" charset="0"/>
                <a:cs typeface="Times New Roman" panose="02020603050405020304" pitchFamily="18" charset="0"/>
              </a:rPr>
              <a:t>6</a:t>
            </a:r>
            <a:endParaRPr lang="vi-VN" sz="2800" b="1" dirty="0">
              <a:solidFill>
                <a:srgbClr val="FFFF00"/>
              </a:solidFill>
              <a:latin typeface="Times New Roman" panose="02020603050405020304" pitchFamily="18" charset="0"/>
              <a:cs typeface="Times New Roman" panose="02020603050405020304" pitchFamily="18" charset="0"/>
            </a:endParaRPr>
          </a:p>
        </p:txBody>
      </p:sp>
      <p:sp>
        <p:nvSpPr>
          <p:cNvPr id="36" name="TextBox 35">
            <a:hlinkClick r:id="rId30" action="ppaction://hlinksldjump"/>
            <a:extLst>
              <a:ext uri="{FF2B5EF4-FFF2-40B4-BE49-F238E27FC236}">
                <a16:creationId xmlns:a16="http://schemas.microsoft.com/office/drawing/2014/main" id="{B1A1E77B-6016-49CD-A248-062ABAB5C131}"/>
              </a:ext>
            </a:extLst>
          </p:cNvPr>
          <p:cNvSpPr txBox="1"/>
          <p:nvPr/>
        </p:nvSpPr>
        <p:spPr>
          <a:xfrm>
            <a:off x="5047847" y="898252"/>
            <a:ext cx="258213" cy="523220"/>
          </a:xfrm>
          <a:prstGeom prst="rect">
            <a:avLst/>
          </a:prstGeom>
          <a:noFill/>
        </p:spPr>
        <p:txBody>
          <a:bodyPr wrap="square" rtlCol="0">
            <a:spAutoFit/>
          </a:bodyPr>
          <a:lstStyle/>
          <a:p>
            <a:r>
              <a:rPr lang="en-SG" sz="2800" b="1" dirty="0">
                <a:solidFill>
                  <a:srgbClr val="0000FF"/>
                </a:solidFill>
                <a:latin typeface="Times New Roman" panose="02020603050405020304" pitchFamily="18" charset="0"/>
                <a:cs typeface="Times New Roman" panose="02020603050405020304" pitchFamily="18" charset="0"/>
              </a:rPr>
              <a:t>7</a:t>
            </a:r>
            <a:endParaRPr lang="vi-VN" sz="2800" b="1" dirty="0">
              <a:solidFill>
                <a:srgbClr val="0000FF"/>
              </a:solidFill>
              <a:latin typeface="Times New Roman" panose="02020603050405020304" pitchFamily="18" charset="0"/>
              <a:cs typeface="Times New Roman" panose="02020603050405020304" pitchFamily="18" charset="0"/>
            </a:endParaRPr>
          </a:p>
        </p:txBody>
      </p:sp>
      <p:sp>
        <p:nvSpPr>
          <p:cNvPr id="37" name="TextBox 36">
            <a:hlinkClick r:id="rId31" action="ppaction://hlinksldjump"/>
            <a:extLst>
              <a:ext uri="{FF2B5EF4-FFF2-40B4-BE49-F238E27FC236}">
                <a16:creationId xmlns:a16="http://schemas.microsoft.com/office/drawing/2014/main" id="{6ABA688A-DE06-4234-AAEB-426C1444B772}"/>
              </a:ext>
            </a:extLst>
          </p:cNvPr>
          <p:cNvSpPr txBox="1"/>
          <p:nvPr/>
        </p:nvSpPr>
        <p:spPr>
          <a:xfrm>
            <a:off x="6390761" y="955533"/>
            <a:ext cx="258213" cy="523220"/>
          </a:xfrm>
          <a:prstGeom prst="rect">
            <a:avLst/>
          </a:prstGeom>
          <a:noFill/>
        </p:spPr>
        <p:txBody>
          <a:bodyPr wrap="square" rtlCol="0">
            <a:spAutoFit/>
          </a:bodyPr>
          <a:lstStyle/>
          <a:p>
            <a:r>
              <a:rPr lang="en-SG" sz="2800" b="1" dirty="0">
                <a:solidFill>
                  <a:srgbClr val="FFFF00"/>
                </a:solidFill>
                <a:latin typeface="Times New Roman" panose="02020603050405020304" pitchFamily="18" charset="0"/>
                <a:cs typeface="Times New Roman" panose="02020603050405020304" pitchFamily="18" charset="0"/>
              </a:rPr>
              <a:t>8</a:t>
            </a:r>
            <a:endParaRPr lang="vi-VN" sz="2800" b="1" dirty="0">
              <a:solidFill>
                <a:srgbClr val="FFFF00"/>
              </a:solidFill>
              <a:latin typeface="Times New Roman" panose="02020603050405020304" pitchFamily="18" charset="0"/>
              <a:cs typeface="Times New Roman" panose="02020603050405020304" pitchFamily="18" charset="0"/>
            </a:endParaRPr>
          </a:p>
        </p:txBody>
      </p:sp>
      <p:sp>
        <p:nvSpPr>
          <p:cNvPr id="38" name="TextBox 37">
            <a:hlinkClick r:id="rId32" action="ppaction://hlinksldjump"/>
            <a:extLst>
              <a:ext uri="{FF2B5EF4-FFF2-40B4-BE49-F238E27FC236}">
                <a16:creationId xmlns:a16="http://schemas.microsoft.com/office/drawing/2014/main" id="{6C7DFEF8-2175-4FAF-844C-BF565FC12477}"/>
              </a:ext>
            </a:extLst>
          </p:cNvPr>
          <p:cNvSpPr txBox="1"/>
          <p:nvPr/>
        </p:nvSpPr>
        <p:spPr>
          <a:xfrm>
            <a:off x="7468169" y="955533"/>
            <a:ext cx="258213" cy="523220"/>
          </a:xfrm>
          <a:prstGeom prst="rect">
            <a:avLst/>
          </a:prstGeom>
          <a:noFill/>
        </p:spPr>
        <p:txBody>
          <a:bodyPr wrap="square" rtlCol="0">
            <a:spAutoFit/>
          </a:bodyPr>
          <a:lstStyle/>
          <a:p>
            <a:r>
              <a:rPr lang="en-SG" sz="2800" b="1" dirty="0">
                <a:solidFill>
                  <a:srgbClr val="FFFF00"/>
                </a:solidFill>
                <a:latin typeface="Times New Roman" panose="02020603050405020304" pitchFamily="18" charset="0"/>
                <a:cs typeface="Times New Roman" panose="02020603050405020304" pitchFamily="18" charset="0"/>
              </a:rPr>
              <a:t>9</a:t>
            </a:r>
            <a:endParaRPr lang="vi-VN" sz="2800" b="1" dirty="0">
              <a:solidFill>
                <a:srgbClr val="FFFF00"/>
              </a:solidFill>
              <a:latin typeface="Times New Roman" panose="02020603050405020304" pitchFamily="18" charset="0"/>
              <a:cs typeface="Times New Roman" panose="02020603050405020304" pitchFamily="18" charset="0"/>
            </a:endParaRPr>
          </a:p>
        </p:txBody>
      </p:sp>
      <p:sp>
        <p:nvSpPr>
          <p:cNvPr id="39" name="TextBox 38">
            <a:hlinkClick r:id="rId33" action="ppaction://hlinksldjump"/>
            <a:extLst>
              <a:ext uri="{FF2B5EF4-FFF2-40B4-BE49-F238E27FC236}">
                <a16:creationId xmlns:a16="http://schemas.microsoft.com/office/drawing/2014/main" id="{F31EB5B4-018F-49C7-9490-4AB0411250C9}"/>
              </a:ext>
            </a:extLst>
          </p:cNvPr>
          <p:cNvSpPr txBox="1"/>
          <p:nvPr/>
        </p:nvSpPr>
        <p:spPr>
          <a:xfrm>
            <a:off x="9213957" y="490080"/>
            <a:ext cx="462823" cy="400110"/>
          </a:xfrm>
          <a:prstGeom prst="rect">
            <a:avLst/>
          </a:prstGeom>
          <a:noFill/>
        </p:spPr>
        <p:txBody>
          <a:bodyPr wrap="square" rtlCol="0">
            <a:spAutoFit/>
          </a:bodyPr>
          <a:lstStyle/>
          <a:p>
            <a:r>
              <a:rPr lang="en-SG" sz="2000" b="1" dirty="0">
                <a:solidFill>
                  <a:srgbClr val="FFFF00"/>
                </a:solidFill>
                <a:latin typeface="Times New Roman" panose="02020603050405020304" pitchFamily="18" charset="0"/>
                <a:cs typeface="Times New Roman" panose="02020603050405020304" pitchFamily="18" charset="0"/>
              </a:rPr>
              <a:t>11</a:t>
            </a:r>
            <a:endParaRPr lang="vi-VN" sz="2000" b="1" dirty="0">
              <a:solidFill>
                <a:srgbClr val="FFFF00"/>
              </a:solidFill>
              <a:latin typeface="Times New Roman" panose="02020603050405020304" pitchFamily="18" charset="0"/>
              <a:cs typeface="Times New Roman" panose="02020603050405020304" pitchFamily="18" charset="0"/>
            </a:endParaRPr>
          </a:p>
        </p:txBody>
      </p:sp>
      <p:sp>
        <p:nvSpPr>
          <p:cNvPr id="40" name="TextBox 39">
            <a:hlinkClick r:id="rId34" action="ppaction://hlinksldjump"/>
            <a:extLst>
              <a:ext uri="{FF2B5EF4-FFF2-40B4-BE49-F238E27FC236}">
                <a16:creationId xmlns:a16="http://schemas.microsoft.com/office/drawing/2014/main" id="{C0071703-734F-44F5-ADAD-FE88946C58A8}"/>
              </a:ext>
            </a:extLst>
          </p:cNvPr>
          <p:cNvSpPr txBox="1"/>
          <p:nvPr/>
        </p:nvSpPr>
        <p:spPr>
          <a:xfrm>
            <a:off x="10781710" y="846391"/>
            <a:ext cx="500310" cy="400110"/>
          </a:xfrm>
          <a:prstGeom prst="rect">
            <a:avLst/>
          </a:prstGeom>
          <a:noFill/>
        </p:spPr>
        <p:txBody>
          <a:bodyPr wrap="square" rtlCol="0">
            <a:spAutoFit/>
          </a:bodyPr>
          <a:lstStyle/>
          <a:p>
            <a:r>
              <a:rPr lang="en-SG" sz="2000" b="1" dirty="0">
                <a:solidFill>
                  <a:srgbClr val="0000FF"/>
                </a:solidFill>
                <a:latin typeface="Times New Roman" panose="02020603050405020304" pitchFamily="18" charset="0"/>
                <a:cs typeface="Times New Roman" panose="02020603050405020304" pitchFamily="18" charset="0"/>
              </a:rPr>
              <a:t>12</a:t>
            </a:r>
            <a:endParaRPr lang="vi-VN" sz="2000" b="1" dirty="0">
              <a:solidFill>
                <a:srgbClr val="0000FF"/>
              </a:solidFill>
              <a:latin typeface="Times New Roman" panose="02020603050405020304" pitchFamily="18" charset="0"/>
              <a:cs typeface="Times New Roman" panose="02020603050405020304" pitchFamily="18" charset="0"/>
            </a:endParaRPr>
          </a:p>
        </p:txBody>
      </p:sp>
      <p:sp>
        <p:nvSpPr>
          <p:cNvPr id="41" name="TextBox 40">
            <a:hlinkClick r:id="rId35" action="ppaction://hlinksldjump"/>
            <a:extLst>
              <a:ext uri="{FF2B5EF4-FFF2-40B4-BE49-F238E27FC236}">
                <a16:creationId xmlns:a16="http://schemas.microsoft.com/office/drawing/2014/main" id="{8318C9DF-D39B-4189-AC62-5A8E97E67602}"/>
              </a:ext>
            </a:extLst>
          </p:cNvPr>
          <p:cNvSpPr txBox="1"/>
          <p:nvPr/>
        </p:nvSpPr>
        <p:spPr>
          <a:xfrm>
            <a:off x="9763603" y="1584818"/>
            <a:ext cx="462823" cy="400110"/>
          </a:xfrm>
          <a:prstGeom prst="rect">
            <a:avLst/>
          </a:prstGeom>
          <a:noFill/>
        </p:spPr>
        <p:txBody>
          <a:bodyPr wrap="square" rtlCol="0">
            <a:spAutoFit/>
          </a:bodyPr>
          <a:lstStyle/>
          <a:p>
            <a:r>
              <a:rPr lang="en-SG" sz="2000" b="1" dirty="0">
                <a:solidFill>
                  <a:srgbClr val="FFFF00"/>
                </a:solidFill>
                <a:latin typeface="Times New Roman" panose="02020603050405020304" pitchFamily="18" charset="0"/>
                <a:cs typeface="Times New Roman" panose="02020603050405020304" pitchFamily="18" charset="0"/>
              </a:rPr>
              <a:t>13</a:t>
            </a:r>
            <a:endParaRPr lang="vi-VN" sz="2000" b="1" dirty="0">
              <a:solidFill>
                <a:srgbClr val="FFFF00"/>
              </a:solidFill>
              <a:latin typeface="Times New Roman" panose="02020603050405020304" pitchFamily="18" charset="0"/>
              <a:cs typeface="Times New Roman" panose="02020603050405020304" pitchFamily="18" charset="0"/>
            </a:endParaRPr>
          </a:p>
        </p:txBody>
      </p:sp>
      <p:sp>
        <p:nvSpPr>
          <p:cNvPr id="44" name="TextBox 43">
            <a:hlinkClick r:id="rId36" action="ppaction://hlinksldjump"/>
            <a:extLst>
              <a:ext uri="{FF2B5EF4-FFF2-40B4-BE49-F238E27FC236}">
                <a16:creationId xmlns:a16="http://schemas.microsoft.com/office/drawing/2014/main" id="{F1F66269-E550-4ED3-A346-5F3D3A3E589B}"/>
              </a:ext>
            </a:extLst>
          </p:cNvPr>
          <p:cNvSpPr txBox="1"/>
          <p:nvPr/>
        </p:nvSpPr>
        <p:spPr>
          <a:xfrm>
            <a:off x="11479328" y="1298385"/>
            <a:ext cx="462823" cy="400110"/>
          </a:xfrm>
          <a:prstGeom prst="rect">
            <a:avLst/>
          </a:prstGeom>
          <a:noFill/>
        </p:spPr>
        <p:txBody>
          <a:bodyPr wrap="square" rtlCol="0">
            <a:spAutoFit/>
          </a:bodyPr>
          <a:lstStyle/>
          <a:p>
            <a:r>
              <a:rPr lang="en-SG" sz="2000" b="1" dirty="0">
                <a:solidFill>
                  <a:srgbClr val="FFFF00"/>
                </a:solidFill>
                <a:latin typeface="Times New Roman" panose="02020603050405020304" pitchFamily="18" charset="0"/>
                <a:cs typeface="Times New Roman" panose="02020603050405020304" pitchFamily="18" charset="0"/>
              </a:rPr>
              <a:t>14</a:t>
            </a:r>
            <a:endParaRPr lang="vi-VN" sz="2000" b="1" dirty="0">
              <a:solidFill>
                <a:srgbClr val="FFFF00"/>
              </a:solidFill>
              <a:latin typeface="Times New Roman" panose="02020603050405020304" pitchFamily="18" charset="0"/>
              <a:cs typeface="Times New Roman" panose="02020603050405020304" pitchFamily="18" charset="0"/>
            </a:endParaRPr>
          </a:p>
        </p:txBody>
      </p:sp>
      <p:sp>
        <p:nvSpPr>
          <p:cNvPr id="45" name="TextBox 44">
            <a:hlinkClick r:id="rId37" action="ppaction://hlinksldjump"/>
            <a:extLst>
              <a:ext uri="{FF2B5EF4-FFF2-40B4-BE49-F238E27FC236}">
                <a16:creationId xmlns:a16="http://schemas.microsoft.com/office/drawing/2014/main" id="{5967CC7E-B8D3-4652-B119-1AFDF0DF9889}"/>
              </a:ext>
            </a:extLst>
          </p:cNvPr>
          <p:cNvSpPr txBox="1"/>
          <p:nvPr/>
        </p:nvSpPr>
        <p:spPr>
          <a:xfrm>
            <a:off x="10863836" y="2535425"/>
            <a:ext cx="462823" cy="400110"/>
          </a:xfrm>
          <a:prstGeom prst="rect">
            <a:avLst/>
          </a:prstGeom>
          <a:noFill/>
        </p:spPr>
        <p:txBody>
          <a:bodyPr wrap="square" rtlCol="0">
            <a:spAutoFit/>
          </a:bodyPr>
          <a:lstStyle/>
          <a:p>
            <a:r>
              <a:rPr lang="en-SG" sz="2000" b="1" dirty="0">
                <a:solidFill>
                  <a:srgbClr val="0000FF"/>
                </a:solidFill>
                <a:latin typeface="Times New Roman" panose="02020603050405020304" pitchFamily="18" charset="0"/>
                <a:cs typeface="Times New Roman" panose="02020603050405020304" pitchFamily="18" charset="0"/>
              </a:rPr>
              <a:t>15</a:t>
            </a:r>
            <a:endParaRPr lang="vi-VN" sz="2000" b="1" dirty="0">
              <a:solidFill>
                <a:srgbClr val="0000FF"/>
              </a:solidFill>
              <a:latin typeface="Times New Roman" panose="02020603050405020304" pitchFamily="18" charset="0"/>
              <a:cs typeface="Times New Roman" panose="02020603050405020304" pitchFamily="18" charset="0"/>
            </a:endParaRPr>
          </a:p>
        </p:txBody>
      </p:sp>
      <p:pic>
        <p:nvPicPr>
          <p:cNvPr id="5" name="ChiecDenOngSao-TopCa_3btpv (mp3cut.net)">
            <a:hlinkClick r:id="" action="ppaction://media"/>
            <a:extLst>
              <a:ext uri="{FF2B5EF4-FFF2-40B4-BE49-F238E27FC236}">
                <a16:creationId xmlns:a16="http://schemas.microsoft.com/office/drawing/2014/main" id="{C71F3F7F-DE50-4D28-4E88-C5B6CB651A9E}"/>
              </a:ext>
            </a:extLst>
          </p:cNvPr>
          <p:cNvPicPr>
            <a:picLocks noChangeAspect="1"/>
          </p:cNvPicPr>
          <p:nvPr>
            <a:audioFile r:link="rId2"/>
            <p:extLst>
              <p:ext uri="{DAA4B4D4-6D71-4841-9C94-3DE7FCFB9230}">
                <p14:media xmlns:p14="http://schemas.microsoft.com/office/powerpoint/2010/main" r:embed="rId1"/>
              </p:ext>
            </p:extLst>
          </p:nvPr>
        </p:nvPicPr>
        <p:blipFill>
          <a:blip r:embed="rId38"/>
          <a:stretch>
            <a:fillRect/>
          </a:stretch>
        </p:blipFill>
        <p:spPr>
          <a:xfrm>
            <a:off x="820742" y="6305575"/>
            <a:ext cx="487363" cy="487363"/>
          </a:xfrm>
          <a:prstGeom prst="rect">
            <a:avLst/>
          </a:prstGeom>
        </p:spPr>
      </p:pic>
      <p:sp>
        <p:nvSpPr>
          <p:cNvPr id="7" name="TextBox 6">
            <a:extLst>
              <a:ext uri="{FF2B5EF4-FFF2-40B4-BE49-F238E27FC236}">
                <a16:creationId xmlns:a16="http://schemas.microsoft.com/office/drawing/2014/main" id="{15B987BA-07DC-9F1E-1747-2811290C1296}"/>
              </a:ext>
            </a:extLst>
          </p:cNvPr>
          <p:cNvSpPr txBox="1"/>
          <p:nvPr/>
        </p:nvSpPr>
        <p:spPr>
          <a:xfrm>
            <a:off x="5961901" y="3499629"/>
            <a:ext cx="3367441" cy="707886"/>
          </a:xfrm>
          <a:prstGeom prst="rect">
            <a:avLst/>
          </a:prstGeom>
          <a:noFill/>
        </p:spPr>
        <p:txBody>
          <a:bodyPr wrap="square" rtlCol="0">
            <a:spAutoFit/>
          </a:bodyPr>
          <a:lstStyle/>
          <a:p>
            <a:r>
              <a:rPr lang="en-US" sz="4000" b="1" dirty="0">
                <a:solidFill>
                  <a:srgbClr val="0070C0"/>
                </a:solidFill>
              </a:rPr>
              <a:t>CHI ĐỘI 6A6</a:t>
            </a:r>
          </a:p>
        </p:txBody>
      </p:sp>
    </p:spTree>
    <p:extLst>
      <p:ext uri="{BB962C8B-B14F-4D97-AF65-F5344CB8AC3E}">
        <p14:creationId xmlns:p14="http://schemas.microsoft.com/office/powerpoint/2010/main" val="414572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4" name="Tieng-yeah-tre-con-www_nhacchuongvui_com.wav"/>
                                        </p:tgtEl>
                                      </p:cMediaNode>
                                    </p:audio>
                                  </p:subTnLst>
                                </p:cTn>
                              </p:par>
                              <p:par>
                                <p:cTn id="11" presetID="32" presetClass="emph" presetSubtype="0" fill="hold" nodeType="withEffect">
                                  <p:stCondLst>
                                    <p:cond delay="0"/>
                                  </p:stCondLst>
                                  <p:childTnLst>
                                    <p:animRot by="120000">
                                      <p:cBhvr>
                                        <p:cTn id="12" dur="100" fill="hold">
                                          <p:stCondLst>
                                            <p:cond delay="0"/>
                                          </p:stCondLst>
                                        </p:cTn>
                                        <p:tgtEl>
                                          <p:spTgt spid="23"/>
                                        </p:tgtEl>
                                        <p:attrNameLst>
                                          <p:attrName>r</p:attrName>
                                        </p:attrNameLst>
                                      </p:cBhvr>
                                    </p:animRot>
                                    <p:animRot by="-240000">
                                      <p:cBhvr>
                                        <p:cTn id="13" dur="200" fill="hold">
                                          <p:stCondLst>
                                            <p:cond delay="200"/>
                                          </p:stCondLst>
                                        </p:cTn>
                                        <p:tgtEl>
                                          <p:spTgt spid="23"/>
                                        </p:tgtEl>
                                        <p:attrNameLst>
                                          <p:attrName>r</p:attrName>
                                        </p:attrNameLst>
                                      </p:cBhvr>
                                    </p:animRot>
                                    <p:animRot by="240000">
                                      <p:cBhvr>
                                        <p:cTn id="14" dur="200" fill="hold">
                                          <p:stCondLst>
                                            <p:cond delay="400"/>
                                          </p:stCondLst>
                                        </p:cTn>
                                        <p:tgtEl>
                                          <p:spTgt spid="23"/>
                                        </p:tgtEl>
                                        <p:attrNameLst>
                                          <p:attrName>r</p:attrName>
                                        </p:attrNameLst>
                                      </p:cBhvr>
                                    </p:animRot>
                                    <p:animRot by="-240000">
                                      <p:cBhvr>
                                        <p:cTn id="15" dur="200" fill="hold">
                                          <p:stCondLst>
                                            <p:cond delay="600"/>
                                          </p:stCondLst>
                                        </p:cTn>
                                        <p:tgtEl>
                                          <p:spTgt spid="23"/>
                                        </p:tgtEl>
                                        <p:attrNameLst>
                                          <p:attrName>r</p:attrName>
                                        </p:attrNameLst>
                                      </p:cBhvr>
                                    </p:animRot>
                                    <p:animRot by="120000">
                                      <p:cBhvr>
                                        <p:cTn id="16" dur="200" fill="hold">
                                          <p:stCondLst>
                                            <p:cond delay="800"/>
                                          </p:stCondLst>
                                        </p:cTn>
                                        <p:tgtEl>
                                          <p:spTgt spid="23"/>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4"/>
                                        </p:tgtEl>
                                        <p:attrNameLst>
                                          <p:attrName>r</p:attrName>
                                        </p:attrNameLst>
                                      </p:cBhvr>
                                    </p:animRot>
                                    <p:animRot by="-240000">
                                      <p:cBhvr>
                                        <p:cTn id="19" dur="200" fill="hold">
                                          <p:stCondLst>
                                            <p:cond delay="200"/>
                                          </p:stCondLst>
                                        </p:cTn>
                                        <p:tgtEl>
                                          <p:spTgt spid="4"/>
                                        </p:tgtEl>
                                        <p:attrNameLst>
                                          <p:attrName>r</p:attrName>
                                        </p:attrNameLst>
                                      </p:cBhvr>
                                    </p:animRot>
                                    <p:animRot by="240000">
                                      <p:cBhvr>
                                        <p:cTn id="20" dur="200" fill="hold">
                                          <p:stCondLst>
                                            <p:cond delay="400"/>
                                          </p:stCondLst>
                                        </p:cTn>
                                        <p:tgtEl>
                                          <p:spTgt spid="4"/>
                                        </p:tgtEl>
                                        <p:attrNameLst>
                                          <p:attrName>r</p:attrName>
                                        </p:attrNameLst>
                                      </p:cBhvr>
                                    </p:animRot>
                                    <p:animRot by="-240000">
                                      <p:cBhvr>
                                        <p:cTn id="21" dur="200" fill="hold">
                                          <p:stCondLst>
                                            <p:cond delay="600"/>
                                          </p:stCondLst>
                                        </p:cTn>
                                        <p:tgtEl>
                                          <p:spTgt spid="4"/>
                                        </p:tgtEl>
                                        <p:attrNameLst>
                                          <p:attrName>r</p:attrName>
                                        </p:attrNameLst>
                                      </p:cBhvr>
                                    </p:animRot>
                                    <p:animRot by="120000">
                                      <p:cBhvr>
                                        <p:cTn id="22" dur="200" fill="hold">
                                          <p:stCondLst>
                                            <p:cond delay="800"/>
                                          </p:stCondLst>
                                        </p:cTn>
                                        <p:tgtEl>
                                          <p:spTgt spid="4"/>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6"/>
                                        </p:tgtEl>
                                        <p:attrNameLst>
                                          <p:attrName>r</p:attrName>
                                        </p:attrNameLst>
                                      </p:cBhvr>
                                    </p:animRot>
                                    <p:animRot by="-240000">
                                      <p:cBhvr>
                                        <p:cTn id="25" dur="200" fill="hold">
                                          <p:stCondLst>
                                            <p:cond delay="200"/>
                                          </p:stCondLst>
                                        </p:cTn>
                                        <p:tgtEl>
                                          <p:spTgt spid="6"/>
                                        </p:tgtEl>
                                        <p:attrNameLst>
                                          <p:attrName>r</p:attrName>
                                        </p:attrNameLst>
                                      </p:cBhvr>
                                    </p:animRot>
                                    <p:animRot by="240000">
                                      <p:cBhvr>
                                        <p:cTn id="26" dur="200" fill="hold">
                                          <p:stCondLst>
                                            <p:cond delay="400"/>
                                          </p:stCondLst>
                                        </p:cTn>
                                        <p:tgtEl>
                                          <p:spTgt spid="6"/>
                                        </p:tgtEl>
                                        <p:attrNameLst>
                                          <p:attrName>r</p:attrName>
                                        </p:attrNameLst>
                                      </p:cBhvr>
                                    </p:animRot>
                                    <p:animRot by="-240000">
                                      <p:cBhvr>
                                        <p:cTn id="27" dur="200" fill="hold">
                                          <p:stCondLst>
                                            <p:cond delay="600"/>
                                          </p:stCondLst>
                                        </p:cTn>
                                        <p:tgtEl>
                                          <p:spTgt spid="6"/>
                                        </p:tgtEl>
                                        <p:attrNameLst>
                                          <p:attrName>r</p:attrName>
                                        </p:attrNameLst>
                                      </p:cBhvr>
                                    </p:animRot>
                                    <p:animRot by="120000">
                                      <p:cBhvr>
                                        <p:cTn id="28" dur="200" fill="hold">
                                          <p:stCondLst>
                                            <p:cond delay="800"/>
                                          </p:stCondLst>
                                        </p:cTn>
                                        <p:tgtEl>
                                          <p:spTgt spid="6"/>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28"/>
                                        </p:tgtEl>
                                        <p:attrNameLst>
                                          <p:attrName>r</p:attrName>
                                        </p:attrNameLst>
                                      </p:cBhvr>
                                    </p:animRot>
                                    <p:animRot by="-240000">
                                      <p:cBhvr>
                                        <p:cTn id="31" dur="200" fill="hold">
                                          <p:stCondLst>
                                            <p:cond delay="200"/>
                                          </p:stCondLst>
                                        </p:cTn>
                                        <p:tgtEl>
                                          <p:spTgt spid="28"/>
                                        </p:tgtEl>
                                        <p:attrNameLst>
                                          <p:attrName>r</p:attrName>
                                        </p:attrNameLst>
                                      </p:cBhvr>
                                    </p:animRot>
                                    <p:animRot by="240000">
                                      <p:cBhvr>
                                        <p:cTn id="32" dur="200" fill="hold">
                                          <p:stCondLst>
                                            <p:cond delay="400"/>
                                          </p:stCondLst>
                                        </p:cTn>
                                        <p:tgtEl>
                                          <p:spTgt spid="28"/>
                                        </p:tgtEl>
                                        <p:attrNameLst>
                                          <p:attrName>r</p:attrName>
                                        </p:attrNameLst>
                                      </p:cBhvr>
                                    </p:animRot>
                                    <p:animRot by="-240000">
                                      <p:cBhvr>
                                        <p:cTn id="33" dur="200" fill="hold">
                                          <p:stCondLst>
                                            <p:cond delay="600"/>
                                          </p:stCondLst>
                                        </p:cTn>
                                        <p:tgtEl>
                                          <p:spTgt spid="28"/>
                                        </p:tgtEl>
                                        <p:attrNameLst>
                                          <p:attrName>r</p:attrName>
                                        </p:attrNameLst>
                                      </p:cBhvr>
                                    </p:animRot>
                                    <p:animRot by="120000">
                                      <p:cBhvr>
                                        <p:cTn id="34" dur="200" fill="hold">
                                          <p:stCondLst>
                                            <p:cond delay="800"/>
                                          </p:stCondLst>
                                        </p:cTn>
                                        <p:tgtEl>
                                          <p:spTgt spid="28"/>
                                        </p:tgtEl>
                                        <p:attrNameLst>
                                          <p:attrName>r</p:attrName>
                                        </p:attrNameLst>
                                      </p:cBhvr>
                                    </p:animRot>
                                  </p:childTnLst>
                                </p:cTn>
                              </p:par>
                              <p:par>
                                <p:cTn id="35" presetID="32" presetClass="emph" presetSubtype="0" fill="hold" nodeType="withEffect">
                                  <p:stCondLst>
                                    <p:cond delay="0"/>
                                  </p:stCondLst>
                                  <p:childTnLst>
                                    <p:animRot by="120000">
                                      <p:cBhvr>
                                        <p:cTn id="36" dur="100" fill="hold">
                                          <p:stCondLst>
                                            <p:cond delay="0"/>
                                          </p:stCondLst>
                                        </p:cTn>
                                        <p:tgtEl>
                                          <p:spTgt spid="25"/>
                                        </p:tgtEl>
                                        <p:attrNameLst>
                                          <p:attrName>r</p:attrName>
                                        </p:attrNameLst>
                                      </p:cBhvr>
                                    </p:animRot>
                                    <p:animRot by="-240000">
                                      <p:cBhvr>
                                        <p:cTn id="37" dur="200" fill="hold">
                                          <p:stCondLst>
                                            <p:cond delay="200"/>
                                          </p:stCondLst>
                                        </p:cTn>
                                        <p:tgtEl>
                                          <p:spTgt spid="25"/>
                                        </p:tgtEl>
                                        <p:attrNameLst>
                                          <p:attrName>r</p:attrName>
                                        </p:attrNameLst>
                                      </p:cBhvr>
                                    </p:animRot>
                                    <p:animRot by="240000">
                                      <p:cBhvr>
                                        <p:cTn id="38" dur="200" fill="hold">
                                          <p:stCondLst>
                                            <p:cond delay="400"/>
                                          </p:stCondLst>
                                        </p:cTn>
                                        <p:tgtEl>
                                          <p:spTgt spid="25"/>
                                        </p:tgtEl>
                                        <p:attrNameLst>
                                          <p:attrName>r</p:attrName>
                                        </p:attrNameLst>
                                      </p:cBhvr>
                                    </p:animRot>
                                    <p:animRot by="-240000">
                                      <p:cBhvr>
                                        <p:cTn id="39" dur="200" fill="hold">
                                          <p:stCondLst>
                                            <p:cond delay="600"/>
                                          </p:stCondLst>
                                        </p:cTn>
                                        <p:tgtEl>
                                          <p:spTgt spid="25"/>
                                        </p:tgtEl>
                                        <p:attrNameLst>
                                          <p:attrName>r</p:attrName>
                                        </p:attrNameLst>
                                      </p:cBhvr>
                                    </p:animRot>
                                    <p:animRot by="120000">
                                      <p:cBhvr>
                                        <p:cTn id="40" dur="200" fill="hold">
                                          <p:stCondLst>
                                            <p:cond delay="800"/>
                                          </p:stCondLst>
                                        </p:cTn>
                                        <p:tgtEl>
                                          <p:spTgt spid="25"/>
                                        </p:tgtEl>
                                        <p:attrNameLst>
                                          <p:attrName>r</p:attrName>
                                        </p:attrNameLst>
                                      </p:cBhvr>
                                    </p:animRot>
                                  </p:childTnLst>
                                </p:cTn>
                              </p:par>
                              <p:par>
                                <p:cTn id="41" presetID="32" presetClass="emph" presetSubtype="0" fill="hold" nodeType="withEffect">
                                  <p:stCondLst>
                                    <p:cond delay="0"/>
                                  </p:stCondLst>
                                  <p:childTnLst>
                                    <p:animRot by="120000">
                                      <p:cBhvr>
                                        <p:cTn id="42" dur="100" fill="hold">
                                          <p:stCondLst>
                                            <p:cond delay="0"/>
                                          </p:stCondLst>
                                        </p:cTn>
                                        <p:tgtEl>
                                          <p:spTgt spid="46"/>
                                        </p:tgtEl>
                                        <p:attrNameLst>
                                          <p:attrName>r</p:attrName>
                                        </p:attrNameLst>
                                      </p:cBhvr>
                                    </p:animRot>
                                    <p:animRot by="-240000">
                                      <p:cBhvr>
                                        <p:cTn id="43" dur="200" fill="hold">
                                          <p:stCondLst>
                                            <p:cond delay="200"/>
                                          </p:stCondLst>
                                        </p:cTn>
                                        <p:tgtEl>
                                          <p:spTgt spid="46"/>
                                        </p:tgtEl>
                                        <p:attrNameLst>
                                          <p:attrName>r</p:attrName>
                                        </p:attrNameLst>
                                      </p:cBhvr>
                                    </p:animRot>
                                    <p:animRot by="240000">
                                      <p:cBhvr>
                                        <p:cTn id="44" dur="200" fill="hold">
                                          <p:stCondLst>
                                            <p:cond delay="400"/>
                                          </p:stCondLst>
                                        </p:cTn>
                                        <p:tgtEl>
                                          <p:spTgt spid="46"/>
                                        </p:tgtEl>
                                        <p:attrNameLst>
                                          <p:attrName>r</p:attrName>
                                        </p:attrNameLst>
                                      </p:cBhvr>
                                    </p:animRot>
                                    <p:animRot by="-240000">
                                      <p:cBhvr>
                                        <p:cTn id="45" dur="200" fill="hold">
                                          <p:stCondLst>
                                            <p:cond delay="600"/>
                                          </p:stCondLst>
                                        </p:cTn>
                                        <p:tgtEl>
                                          <p:spTgt spid="46"/>
                                        </p:tgtEl>
                                        <p:attrNameLst>
                                          <p:attrName>r</p:attrName>
                                        </p:attrNameLst>
                                      </p:cBhvr>
                                    </p:animRot>
                                    <p:animRot by="120000">
                                      <p:cBhvr>
                                        <p:cTn id="46" dur="200" fill="hold">
                                          <p:stCondLst>
                                            <p:cond delay="800"/>
                                          </p:stCondLst>
                                        </p:cTn>
                                        <p:tgtEl>
                                          <p:spTgt spid="46"/>
                                        </p:tgtEl>
                                        <p:attrNameLst>
                                          <p:attrName>r</p:attrName>
                                        </p:attrNameLst>
                                      </p:cBhvr>
                                    </p:animRot>
                                  </p:childTnLst>
                                </p:cTn>
                              </p:par>
                              <p:par>
                                <p:cTn id="47" presetID="32" presetClass="emph" presetSubtype="0" fill="hold" nodeType="withEffect">
                                  <p:stCondLst>
                                    <p:cond delay="0"/>
                                  </p:stCondLst>
                                  <p:childTnLst>
                                    <p:animRot by="120000">
                                      <p:cBhvr>
                                        <p:cTn id="48" dur="100" fill="hold">
                                          <p:stCondLst>
                                            <p:cond delay="0"/>
                                          </p:stCondLst>
                                        </p:cTn>
                                        <p:tgtEl>
                                          <p:spTgt spid="52"/>
                                        </p:tgtEl>
                                        <p:attrNameLst>
                                          <p:attrName>r</p:attrName>
                                        </p:attrNameLst>
                                      </p:cBhvr>
                                    </p:animRot>
                                    <p:animRot by="-240000">
                                      <p:cBhvr>
                                        <p:cTn id="49" dur="200" fill="hold">
                                          <p:stCondLst>
                                            <p:cond delay="200"/>
                                          </p:stCondLst>
                                        </p:cTn>
                                        <p:tgtEl>
                                          <p:spTgt spid="52"/>
                                        </p:tgtEl>
                                        <p:attrNameLst>
                                          <p:attrName>r</p:attrName>
                                        </p:attrNameLst>
                                      </p:cBhvr>
                                    </p:animRot>
                                    <p:animRot by="240000">
                                      <p:cBhvr>
                                        <p:cTn id="50" dur="200" fill="hold">
                                          <p:stCondLst>
                                            <p:cond delay="400"/>
                                          </p:stCondLst>
                                        </p:cTn>
                                        <p:tgtEl>
                                          <p:spTgt spid="52"/>
                                        </p:tgtEl>
                                        <p:attrNameLst>
                                          <p:attrName>r</p:attrName>
                                        </p:attrNameLst>
                                      </p:cBhvr>
                                    </p:animRot>
                                    <p:animRot by="-240000">
                                      <p:cBhvr>
                                        <p:cTn id="51" dur="200" fill="hold">
                                          <p:stCondLst>
                                            <p:cond delay="600"/>
                                          </p:stCondLst>
                                        </p:cTn>
                                        <p:tgtEl>
                                          <p:spTgt spid="52"/>
                                        </p:tgtEl>
                                        <p:attrNameLst>
                                          <p:attrName>r</p:attrName>
                                        </p:attrNameLst>
                                      </p:cBhvr>
                                    </p:animRot>
                                    <p:animRot by="120000">
                                      <p:cBhvr>
                                        <p:cTn id="52" dur="200" fill="hold">
                                          <p:stCondLst>
                                            <p:cond delay="800"/>
                                          </p:stCondLst>
                                        </p:cTn>
                                        <p:tgtEl>
                                          <p:spTgt spid="52"/>
                                        </p:tgtEl>
                                        <p:attrNameLst>
                                          <p:attrName>r</p:attrName>
                                        </p:attrNameLst>
                                      </p:cBhvr>
                                    </p:animRot>
                                  </p:childTnLst>
                                </p:cTn>
                              </p:par>
                              <p:par>
                                <p:cTn id="53" presetID="32" presetClass="emph" presetSubtype="0" fill="hold" nodeType="withEffect">
                                  <p:stCondLst>
                                    <p:cond delay="0"/>
                                  </p:stCondLst>
                                  <p:childTnLst>
                                    <p:animRot by="120000">
                                      <p:cBhvr>
                                        <p:cTn id="54" dur="100" fill="hold">
                                          <p:stCondLst>
                                            <p:cond delay="0"/>
                                          </p:stCondLst>
                                        </p:cTn>
                                        <p:tgtEl>
                                          <p:spTgt spid="50"/>
                                        </p:tgtEl>
                                        <p:attrNameLst>
                                          <p:attrName>r</p:attrName>
                                        </p:attrNameLst>
                                      </p:cBhvr>
                                    </p:animRot>
                                    <p:animRot by="-240000">
                                      <p:cBhvr>
                                        <p:cTn id="55" dur="200" fill="hold">
                                          <p:stCondLst>
                                            <p:cond delay="200"/>
                                          </p:stCondLst>
                                        </p:cTn>
                                        <p:tgtEl>
                                          <p:spTgt spid="50"/>
                                        </p:tgtEl>
                                        <p:attrNameLst>
                                          <p:attrName>r</p:attrName>
                                        </p:attrNameLst>
                                      </p:cBhvr>
                                    </p:animRot>
                                    <p:animRot by="240000">
                                      <p:cBhvr>
                                        <p:cTn id="56" dur="200" fill="hold">
                                          <p:stCondLst>
                                            <p:cond delay="400"/>
                                          </p:stCondLst>
                                        </p:cTn>
                                        <p:tgtEl>
                                          <p:spTgt spid="50"/>
                                        </p:tgtEl>
                                        <p:attrNameLst>
                                          <p:attrName>r</p:attrName>
                                        </p:attrNameLst>
                                      </p:cBhvr>
                                    </p:animRot>
                                    <p:animRot by="-240000">
                                      <p:cBhvr>
                                        <p:cTn id="57" dur="200" fill="hold">
                                          <p:stCondLst>
                                            <p:cond delay="600"/>
                                          </p:stCondLst>
                                        </p:cTn>
                                        <p:tgtEl>
                                          <p:spTgt spid="50"/>
                                        </p:tgtEl>
                                        <p:attrNameLst>
                                          <p:attrName>r</p:attrName>
                                        </p:attrNameLst>
                                      </p:cBhvr>
                                    </p:animRot>
                                    <p:animRot by="120000">
                                      <p:cBhvr>
                                        <p:cTn id="58" dur="200" fill="hold">
                                          <p:stCondLst>
                                            <p:cond delay="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100" fill="hold">
                                          <p:stCondLst>
                                            <p:cond delay="0"/>
                                          </p:stCondLst>
                                        </p:cTn>
                                        <p:tgtEl>
                                          <p:spTgt spid="21"/>
                                        </p:tgtEl>
                                        <p:attrNameLst>
                                          <p:attrName>r</p:attrName>
                                        </p:attrNameLst>
                                      </p:cBhvr>
                                    </p:animRot>
                                    <p:animRot by="-240000">
                                      <p:cBhvr>
                                        <p:cTn id="61" dur="200" fill="hold">
                                          <p:stCondLst>
                                            <p:cond delay="200"/>
                                          </p:stCondLst>
                                        </p:cTn>
                                        <p:tgtEl>
                                          <p:spTgt spid="21"/>
                                        </p:tgtEl>
                                        <p:attrNameLst>
                                          <p:attrName>r</p:attrName>
                                        </p:attrNameLst>
                                      </p:cBhvr>
                                    </p:animRot>
                                    <p:animRot by="240000">
                                      <p:cBhvr>
                                        <p:cTn id="62" dur="200" fill="hold">
                                          <p:stCondLst>
                                            <p:cond delay="400"/>
                                          </p:stCondLst>
                                        </p:cTn>
                                        <p:tgtEl>
                                          <p:spTgt spid="21"/>
                                        </p:tgtEl>
                                        <p:attrNameLst>
                                          <p:attrName>r</p:attrName>
                                        </p:attrNameLst>
                                      </p:cBhvr>
                                    </p:animRot>
                                    <p:animRot by="-240000">
                                      <p:cBhvr>
                                        <p:cTn id="63" dur="200" fill="hold">
                                          <p:stCondLst>
                                            <p:cond delay="600"/>
                                          </p:stCondLst>
                                        </p:cTn>
                                        <p:tgtEl>
                                          <p:spTgt spid="21"/>
                                        </p:tgtEl>
                                        <p:attrNameLst>
                                          <p:attrName>r</p:attrName>
                                        </p:attrNameLst>
                                      </p:cBhvr>
                                    </p:animRot>
                                    <p:animRot by="120000">
                                      <p:cBhvr>
                                        <p:cTn id="64" dur="200" fill="hold">
                                          <p:stCondLst>
                                            <p:cond delay="800"/>
                                          </p:stCondLst>
                                        </p:cTn>
                                        <p:tgtEl>
                                          <p:spTgt spid="21"/>
                                        </p:tgtEl>
                                        <p:attrNameLst>
                                          <p:attrName>r</p:attrName>
                                        </p:attrNameLst>
                                      </p:cBhvr>
                                    </p:animRot>
                                  </p:childTnLst>
                                </p:cTn>
                              </p:par>
                              <p:par>
                                <p:cTn id="65" presetID="32" presetClass="emph" presetSubtype="0" fill="hold" nodeType="withEffect">
                                  <p:stCondLst>
                                    <p:cond delay="0"/>
                                  </p:stCondLst>
                                  <p:childTnLst>
                                    <p:animRot by="120000">
                                      <p:cBhvr>
                                        <p:cTn id="66" dur="100" fill="hold">
                                          <p:stCondLst>
                                            <p:cond delay="0"/>
                                          </p:stCondLst>
                                        </p:cTn>
                                        <p:tgtEl>
                                          <p:spTgt spid="14"/>
                                        </p:tgtEl>
                                        <p:attrNameLst>
                                          <p:attrName>r</p:attrName>
                                        </p:attrNameLst>
                                      </p:cBhvr>
                                    </p:animRot>
                                    <p:animRot by="-240000">
                                      <p:cBhvr>
                                        <p:cTn id="67" dur="200" fill="hold">
                                          <p:stCondLst>
                                            <p:cond delay="200"/>
                                          </p:stCondLst>
                                        </p:cTn>
                                        <p:tgtEl>
                                          <p:spTgt spid="14"/>
                                        </p:tgtEl>
                                        <p:attrNameLst>
                                          <p:attrName>r</p:attrName>
                                        </p:attrNameLst>
                                      </p:cBhvr>
                                    </p:animRot>
                                    <p:animRot by="240000">
                                      <p:cBhvr>
                                        <p:cTn id="68" dur="200" fill="hold">
                                          <p:stCondLst>
                                            <p:cond delay="400"/>
                                          </p:stCondLst>
                                        </p:cTn>
                                        <p:tgtEl>
                                          <p:spTgt spid="14"/>
                                        </p:tgtEl>
                                        <p:attrNameLst>
                                          <p:attrName>r</p:attrName>
                                        </p:attrNameLst>
                                      </p:cBhvr>
                                    </p:animRot>
                                    <p:animRot by="-240000">
                                      <p:cBhvr>
                                        <p:cTn id="69" dur="200" fill="hold">
                                          <p:stCondLst>
                                            <p:cond delay="600"/>
                                          </p:stCondLst>
                                        </p:cTn>
                                        <p:tgtEl>
                                          <p:spTgt spid="14"/>
                                        </p:tgtEl>
                                        <p:attrNameLst>
                                          <p:attrName>r</p:attrName>
                                        </p:attrNameLst>
                                      </p:cBhvr>
                                    </p:animRot>
                                    <p:animRot by="120000">
                                      <p:cBhvr>
                                        <p:cTn id="70" dur="200" fill="hold">
                                          <p:stCondLst>
                                            <p:cond delay="800"/>
                                          </p:stCondLst>
                                        </p:cTn>
                                        <p:tgtEl>
                                          <p:spTgt spid="14"/>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1743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3"/>
                    </p:tgtEl>
                  </p:cond>
                </p:stCondLst>
                <p:endSync evt="end" delay="0">
                  <p:rtn val="all"/>
                </p:endSync>
                <p:childTnLst>
                  <p:par>
                    <p:cTn id="76" fill="hold">
                      <p:stCondLst>
                        <p:cond delay="0"/>
                      </p:stCondLst>
                      <p:childTnLst>
                        <p:par>
                          <p:cTn id="77" fill="hold">
                            <p:stCondLst>
                              <p:cond delay="0"/>
                            </p:stCondLst>
                            <p:childTnLst>
                              <p:par>
                                <p:cTn id="78" presetID="9" presetClass="exit" presetSubtype="0" fill="hold" grpId="0" nodeType="clickEffect">
                                  <p:stCondLst>
                                    <p:cond delay="0"/>
                                  </p:stCondLst>
                                  <p:childTnLst>
                                    <p:animEffect transition="out" filter="dissolve">
                                      <p:cBhvr>
                                        <p:cTn id="79" dur="500"/>
                                        <p:tgtEl>
                                          <p:spTgt spid="3"/>
                                        </p:tgtEl>
                                      </p:cBhvr>
                                    </p:animEffect>
                                    <p:set>
                                      <p:cBhvr>
                                        <p:cTn id="80"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1" restart="whenNotActive" fill="hold" evtFilter="cancelBubble" nodeType="interactiveSeq">
                <p:stCondLst>
                  <p:cond evt="onClick" delay="0">
                    <p:tgtEl>
                      <p:spTgt spid="26"/>
                    </p:tgtEl>
                  </p:cond>
                </p:stCondLst>
                <p:endSync evt="end" delay="0">
                  <p:rtn val="all"/>
                </p:endSync>
                <p:childTnLst>
                  <p:par>
                    <p:cTn id="82" fill="hold">
                      <p:stCondLst>
                        <p:cond delay="0"/>
                      </p:stCondLst>
                      <p:childTnLst>
                        <p:par>
                          <p:cTn id="83" fill="hold">
                            <p:stCondLst>
                              <p:cond delay="0"/>
                            </p:stCondLst>
                            <p:childTnLst>
                              <p:par>
                                <p:cTn id="84" presetID="5" presetClass="exit" presetSubtype="10" fill="hold" grpId="0" nodeType="clickEffect">
                                  <p:stCondLst>
                                    <p:cond delay="0"/>
                                  </p:stCondLst>
                                  <p:childTnLst>
                                    <p:animEffect transition="out" filter="checkerboard(across)">
                                      <p:cBhvr>
                                        <p:cTn id="85" dur="500"/>
                                        <p:tgtEl>
                                          <p:spTgt spid="26"/>
                                        </p:tgtEl>
                                      </p:cBhvr>
                                    </p:animEffect>
                                    <p:set>
                                      <p:cBhvr>
                                        <p:cTn id="8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87" restart="whenNotActive" fill="hold" evtFilter="cancelBubble" nodeType="interactiveSeq">
                <p:stCondLst>
                  <p:cond evt="onClick" delay="0">
                    <p:tgtEl>
                      <p:spTgt spid="27"/>
                    </p:tgtEl>
                  </p:cond>
                </p:stCondLst>
                <p:endSync evt="end" delay="0">
                  <p:rtn val="all"/>
                </p:endSync>
                <p:childTnLst>
                  <p:par>
                    <p:cTn id="88" fill="hold">
                      <p:stCondLst>
                        <p:cond delay="0"/>
                      </p:stCondLst>
                      <p:childTnLst>
                        <p:par>
                          <p:cTn id="89" fill="hold">
                            <p:stCondLst>
                              <p:cond delay="0"/>
                            </p:stCondLst>
                            <p:childTnLst>
                              <p:par>
                                <p:cTn id="90" presetID="14" presetClass="exit" presetSubtype="10" fill="hold" grpId="0" nodeType="clickEffect">
                                  <p:stCondLst>
                                    <p:cond delay="0"/>
                                  </p:stCondLst>
                                  <p:childTnLst>
                                    <p:animEffect transition="out" filter="randombar(horizontal)">
                                      <p:cBhvr>
                                        <p:cTn id="91" dur="500"/>
                                        <p:tgtEl>
                                          <p:spTgt spid="27"/>
                                        </p:tgtEl>
                                      </p:cBhvr>
                                    </p:animEffect>
                                    <p:set>
                                      <p:cBhvr>
                                        <p:cTn id="9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93" restart="whenNotActive" fill="hold" evtFilter="cancelBubble" nodeType="interactiveSeq">
                <p:stCondLst>
                  <p:cond evt="onClick" delay="0">
                    <p:tgtEl>
                      <p:spTgt spid="30"/>
                    </p:tgtEl>
                  </p:cond>
                </p:stCondLst>
                <p:endSync evt="end" delay="0">
                  <p:rtn val="all"/>
                </p:endSync>
                <p:childTnLst>
                  <p:par>
                    <p:cTn id="94" fill="hold">
                      <p:stCondLst>
                        <p:cond delay="0"/>
                      </p:stCondLst>
                      <p:childTnLst>
                        <p:par>
                          <p:cTn id="95" fill="hold">
                            <p:stCondLst>
                              <p:cond delay="0"/>
                            </p:stCondLst>
                            <p:childTnLst>
                              <p:par>
                                <p:cTn id="96" presetID="9" presetClass="exit" presetSubtype="0" fill="hold" grpId="0" nodeType="clickEffect">
                                  <p:stCondLst>
                                    <p:cond delay="0"/>
                                  </p:stCondLst>
                                  <p:childTnLst>
                                    <p:animEffect transition="out" filter="dissolve">
                                      <p:cBhvr>
                                        <p:cTn id="97" dur="500"/>
                                        <p:tgtEl>
                                          <p:spTgt spid="30"/>
                                        </p:tgtEl>
                                      </p:cBhvr>
                                    </p:animEffect>
                                    <p:set>
                                      <p:cBhvr>
                                        <p:cTn id="98"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99" restart="whenNotActive" fill="hold" evtFilter="cancelBubble" nodeType="interactiveSeq">
                <p:stCondLst>
                  <p:cond evt="onClick" delay="0">
                    <p:tgtEl>
                      <p:spTgt spid="33"/>
                    </p:tgtEl>
                  </p:cond>
                </p:stCondLst>
                <p:endSync evt="end" delay="0">
                  <p:rtn val="all"/>
                </p:endSync>
                <p:childTnLst>
                  <p:par>
                    <p:cTn id="100" fill="hold">
                      <p:stCondLst>
                        <p:cond delay="0"/>
                      </p:stCondLst>
                      <p:childTnLst>
                        <p:par>
                          <p:cTn id="101" fill="hold">
                            <p:stCondLst>
                              <p:cond delay="0"/>
                            </p:stCondLst>
                            <p:childTnLst>
                              <p:par>
                                <p:cTn id="102" presetID="3" presetClass="exit" presetSubtype="10" fill="hold" grpId="0" nodeType="clickEffect">
                                  <p:stCondLst>
                                    <p:cond delay="0"/>
                                  </p:stCondLst>
                                  <p:childTnLst>
                                    <p:animEffect transition="out" filter="blinds(horizontal)">
                                      <p:cBhvr>
                                        <p:cTn id="103" dur="500"/>
                                        <p:tgtEl>
                                          <p:spTgt spid="33"/>
                                        </p:tgtEl>
                                      </p:cBhvr>
                                    </p:animEffect>
                                    <p:set>
                                      <p:cBhvr>
                                        <p:cTn id="104"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05" restart="whenNotActive" fill="hold" evtFilter="cancelBubble" nodeType="interactiveSeq">
                <p:stCondLst>
                  <p:cond evt="onClick" delay="0">
                    <p:tgtEl>
                      <p:spTgt spid="37"/>
                    </p:tgtEl>
                  </p:cond>
                </p:stCondLst>
                <p:endSync evt="end" delay="0">
                  <p:rtn val="all"/>
                </p:endSync>
                <p:childTnLst>
                  <p:par>
                    <p:cTn id="106" fill="hold">
                      <p:stCondLst>
                        <p:cond delay="0"/>
                      </p:stCondLst>
                      <p:childTnLst>
                        <p:par>
                          <p:cTn id="107" fill="hold">
                            <p:stCondLst>
                              <p:cond delay="0"/>
                            </p:stCondLst>
                            <p:childTnLst>
                              <p:par>
                                <p:cTn id="108" presetID="9" presetClass="exit" presetSubtype="0" fill="hold" grpId="0" nodeType="clickEffect">
                                  <p:stCondLst>
                                    <p:cond delay="0"/>
                                  </p:stCondLst>
                                  <p:childTnLst>
                                    <p:animEffect transition="out" filter="dissolve">
                                      <p:cBhvr>
                                        <p:cTn id="109" dur="500"/>
                                        <p:tgtEl>
                                          <p:spTgt spid="37"/>
                                        </p:tgtEl>
                                      </p:cBhvr>
                                    </p:animEffect>
                                    <p:set>
                                      <p:cBhvr>
                                        <p:cTn id="110" dur="1" fill="hold">
                                          <p:stCondLst>
                                            <p:cond delay="499"/>
                                          </p:stCondLst>
                                        </p:cTn>
                                        <p:tgtEl>
                                          <p:spTgt spid="37"/>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9" presetClass="exit" presetSubtype="0" fill="hold" grpId="1" nodeType="clickEffect">
                                  <p:stCondLst>
                                    <p:cond delay="0"/>
                                  </p:stCondLst>
                                  <p:childTnLst>
                                    <p:animEffect transition="out" filter="dissolve">
                                      <p:cBhvr>
                                        <p:cTn id="114" dur="500"/>
                                        <p:tgtEl>
                                          <p:spTgt spid="37"/>
                                        </p:tgtEl>
                                      </p:cBhvr>
                                    </p:animEffect>
                                    <p:set>
                                      <p:cBhvr>
                                        <p:cTn id="115"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16" restart="whenNotActive" fill="hold" evtFilter="cancelBubble" nodeType="interactiveSeq">
                <p:stCondLst>
                  <p:cond evt="onClick" delay="0">
                    <p:tgtEl>
                      <p:spTgt spid="36"/>
                    </p:tgtEl>
                  </p:cond>
                </p:stCondLst>
                <p:endSync evt="end" delay="0">
                  <p:rtn val="all"/>
                </p:endSync>
                <p:childTnLst>
                  <p:par>
                    <p:cTn id="117" fill="hold">
                      <p:stCondLst>
                        <p:cond delay="0"/>
                      </p:stCondLst>
                      <p:childTnLst>
                        <p:par>
                          <p:cTn id="118" fill="hold">
                            <p:stCondLst>
                              <p:cond delay="0"/>
                            </p:stCondLst>
                            <p:childTnLst>
                              <p:par>
                                <p:cTn id="119" presetID="9" presetClass="exit" presetSubtype="0" fill="hold" grpId="0" nodeType="clickEffect">
                                  <p:stCondLst>
                                    <p:cond delay="0"/>
                                  </p:stCondLst>
                                  <p:childTnLst>
                                    <p:animEffect transition="out" filter="dissolve">
                                      <p:cBhvr>
                                        <p:cTn id="120" dur="500"/>
                                        <p:tgtEl>
                                          <p:spTgt spid="36"/>
                                        </p:tgtEl>
                                      </p:cBhvr>
                                    </p:animEffect>
                                    <p:set>
                                      <p:cBhvr>
                                        <p:cTn id="121"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22" restart="whenNotActive" fill="hold" evtFilter="cancelBubble" nodeType="interactiveSeq">
                <p:stCondLst>
                  <p:cond evt="onClick" delay="0">
                    <p:tgtEl>
                      <p:spTgt spid="38"/>
                    </p:tgtEl>
                  </p:cond>
                </p:stCondLst>
                <p:endSync evt="end" delay="0">
                  <p:rtn val="all"/>
                </p:endSync>
                <p:childTnLst>
                  <p:par>
                    <p:cTn id="123" fill="hold">
                      <p:stCondLst>
                        <p:cond delay="0"/>
                      </p:stCondLst>
                      <p:childTnLst>
                        <p:par>
                          <p:cTn id="124" fill="hold">
                            <p:stCondLst>
                              <p:cond delay="0"/>
                            </p:stCondLst>
                            <p:childTnLst>
                              <p:par>
                                <p:cTn id="125" presetID="5" presetClass="exit" presetSubtype="10" fill="hold" grpId="0" nodeType="clickEffect">
                                  <p:stCondLst>
                                    <p:cond delay="0"/>
                                  </p:stCondLst>
                                  <p:childTnLst>
                                    <p:animEffect transition="out" filter="checkerboard(across)">
                                      <p:cBhvr>
                                        <p:cTn id="126" dur="500"/>
                                        <p:tgtEl>
                                          <p:spTgt spid="38"/>
                                        </p:tgtEl>
                                      </p:cBhvr>
                                    </p:animEffect>
                                    <p:set>
                                      <p:cBhvr>
                                        <p:cTn id="127"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28" restart="whenNotActive" fill="hold" evtFilter="cancelBubble" nodeType="interactiveSeq">
                <p:stCondLst>
                  <p:cond evt="onClick" delay="0">
                    <p:tgtEl>
                      <p:spTgt spid="31"/>
                    </p:tgtEl>
                  </p:cond>
                </p:stCondLst>
                <p:endSync evt="end" delay="0">
                  <p:rtn val="all"/>
                </p:endSync>
                <p:childTnLst>
                  <p:par>
                    <p:cTn id="129" fill="hold">
                      <p:stCondLst>
                        <p:cond delay="0"/>
                      </p:stCondLst>
                      <p:childTnLst>
                        <p:par>
                          <p:cTn id="130" fill="hold">
                            <p:stCondLst>
                              <p:cond delay="0"/>
                            </p:stCondLst>
                            <p:childTnLst>
                              <p:par>
                                <p:cTn id="131" presetID="3" presetClass="exit" presetSubtype="10" fill="hold" grpId="0" nodeType="clickEffect">
                                  <p:stCondLst>
                                    <p:cond delay="0"/>
                                  </p:stCondLst>
                                  <p:childTnLst>
                                    <p:animEffect transition="out" filter="blinds(horizontal)">
                                      <p:cBhvr>
                                        <p:cTn id="132" dur="500"/>
                                        <p:tgtEl>
                                          <p:spTgt spid="31"/>
                                        </p:tgtEl>
                                      </p:cBhvr>
                                    </p:animEffect>
                                    <p:set>
                                      <p:cBhvr>
                                        <p:cTn id="133"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34" restart="whenNotActive" fill="hold" evtFilter="cancelBubble" nodeType="interactiveSeq">
                <p:stCondLst>
                  <p:cond evt="onClick" delay="0">
                    <p:tgtEl>
                      <p:spTgt spid="39"/>
                    </p:tgtEl>
                  </p:cond>
                </p:stCondLst>
                <p:endSync evt="end" delay="0">
                  <p:rtn val="all"/>
                </p:endSync>
                <p:childTnLst>
                  <p:par>
                    <p:cTn id="135" fill="hold">
                      <p:stCondLst>
                        <p:cond delay="0"/>
                      </p:stCondLst>
                      <p:childTnLst>
                        <p:par>
                          <p:cTn id="136" fill="hold">
                            <p:stCondLst>
                              <p:cond delay="0"/>
                            </p:stCondLst>
                            <p:childTnLst>
                              <p:par>
                                <p:cTn id="137" presetID="14" presetClass="exit" presetSubtype="10" fill="hold" grpId="0" nodeType="clickEffect">
                                  <p:stCondLst>
                                    <p:cond delay="0"/>
                                  </p:stCondLst>
                                  <p:childTnLst>
                                    <p:animEffect transition="out" filter="randombar(horizontal)">
                                      <p:cBhvr>
                                        <p:cTn id="138" dur="500"/>
                                        <p:tgtEl>
                                          <p:spTgt spid="39"/>
                                        </p:tgtEl>
                                      </p:cBhvr>
                                    </p:animEffect>
                                    <p:set>
                                      <p:cBhvr>
                                        <p:cTn id="13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40" restart="whenNotActive" fill="hold" evtFilter="cancelBubble" nodeType="interactiveSeq">
                <p:stCondLst>
                  <p:cond evt="onClick" delay="0">
                    <p:tgtEl>
                      <p:spTgt spid="40"/>
                    </p:tgtEl>
                  </p:cond>
                </p:stCondLst>
                <p:endSync evt="end" delay="0">
                  <p:rtn val="all"/>
                </p:endSync>
                <p:childTnLst>
                  <p:par>
                    <p:cTn id="141" fill="hold">
                      <p:stCondLst>
                        <p:cond delay="0"/>
                      </p:stCondLst>
                      <p:childTnLst>
                        <p:par>
                          <p:cTn id="142" fill="hold">
                            <p:stCondLst>
                              <p:cond delay="0"/>
                            </p:stCondLst>
                            <p:childTnLst>
                              <p:par>
                                <p:cTn id="143" presetID="3" presetClass="exit" presetSubtype="10" fill="hold" grpId="0" nodeType="clickEffect">
                                  <p:stCondLst>
                                    <p:cond delay="0"/>
                                  </p:stCondLst>
                                  <p:childTnLst>
                                    <p:animEffect transition="out" filter="blinds(horizontal)">
                                      <p:cBhvr>
                                        <p:cTn id="144" dur="500"/>
                                        <p:tgtEl>
                                          <p:spTgt spid="40"/>
                                        </p:tgtEl>
                                      </p:cBhvr>
                                    </p:animEffect>
                                    <p:set>
                                      <p:cBhvr>
                                        <p:cTn id="145"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46" restart="whenNotActive" fill="hold" evtFilter="cancelBubble" nodeType="interactiveSeq">
                <p:stCondLst>
                  <p:cond evt="onClick" delay="0">
                    <p:tgtEl>
                      <p:spTgt spid="41"/>
                    </p:tgtEl>
                  </p:cond>
                </p:stCondLst>
                <p:endSync evt="end" delay="0">
                  <p:rtn val="all"/>
                </p:endSync>
                <p:childTnLst>
                  <p:par>
                    <p:cTn id="147" fill="hold">
                      <p:stCondLst>
                        <p:cond delay="0"/>
                      </p:stCondLst>
                      <p:childTnLst>
                        <p:par>
                          <p:cTn id="148" fill="hold">
                            <p:stCondLst>
                              <p:cond delay="0"/>
                            </p:stCondLst>
                            <p:childTnLst>
                              <p:par>
                                <p:cTn id="149" presetID="14" presetClass="exit" presetSubtype="10" fill="hold" grpId="0" nodeType="clickEffect">
                                  <p:stCondLst>
                                    <p:cond delay="0"/>
                                  </p:stCondLst>
                                  <p:childTnLst>
                                    <p:animEffect transition="out" filter="randombar(horizontal)">
                                      <p:cBhvr>
                                        <p:cTn id="150" dur="500"/>
                                        <p:tgtEl>
                                          <p:spTgt spid="41"/>
                                        </p:tgtEl>
                                      </p:cBhvr>
                                    </p:animEffect>
                                    <p:set>
                                      <p:cBhvr>
                                        <p:cTn id="151"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52" restart="whenNotActive" fill="hold" evtFilter="cancelBubble" nodeType="interactiveSeq">
                <p:stCondLst>
                  <p:cond evt="onClick" delay="0">
                    <p:tgtEl>
                      <p:spTgt spid="44"/>
                    </p:tgtEl>
                  </p:cond>
                </p:stCondLst>
                <p:endSync evt="end" delay="0">
                  <p:rtn val="all"/>
                </p:endSync>
                <p:childTnLst>
                  <p:par>
                    <p:cTn id="153" fill="hold">
                      <p:stCondLst>
                        <p:cond delay="0"/>
                      </p:stCondLst>
                      <p:childTnLst>
                        <p:par>
                          <p:cTn id="154" fill="hold">
                            <p:stCondLst>
                              <p:cond delay="0"/>
                            </p:stCondLst>
                            <p:childTnLst>
                              <p:par>
                                <p:cTn id="155" presetID="9" presetClass="exit" presetSubtype="0" fill="hold" grpId="0" nodeType="clickEffect">
                                  <p:stCondLst>
                                    <p:cond delay="0"/>
                                  </p:stCondLst>
                                  <p:childTnLst>
                                    <p:animEffect transition="out" filter="dissolve">
                                      <p:cBhvr>
                                        <p:cTn id="156" dur="500"/>
                                        <p:tgtEl>
                                          <p:spTgt spid="44"/>
                                        </p:tgtEl>
                                      </p:cBhvr>
                                    </p:animEffect>
                                    <p:set>
                                      <p:cBhvr>
                                        <p:cTn id="157"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58" restart="whenNotActive" fill="hold" evtFilter="cancelBubble" nodeType="interactiveSeq">
                <p:stCondLst>
                  <p:cond evt="onClick" delay="0">
                    <p:tgtEl>
                      <p:spTgt spid="45"/>
                    </p:tgtEl>
                  </p:cond>
                </p:stCondLst>
                <p:endSync evt="end" delay="0">
                  <p:rtn val="all"/>
                </p:endSync>
                <p:childTnLst>
                  <p:par>
                    <p:cTn id="159" fill="hold">
                      <p:stCondLst>
                        <p:cond delay="0"/>
                      </p:stCondLst>
                      <p:childTnLst>
                        <p:par>
                          <p:cTn id="160" fill="hold">
                            <p:stCondLst>
                              <p:cond delay="0"/>
                            </p:stCondLst>
                            <p:childTnLst>
                              <p:par>
                                <p:cTn id="161" presetID="3" presetClass="exit" presetSubtype="10" fill="hold" grpId="0" nodeType="clickEffect">
                                  <p:stCondLst>
                                    <p:cond delay="0"/>
                                  </p:stCondLst>
                                  <p:childTnLst>
                                    <p:animEffect transition="out" filter="blinds(horizontal)">
                                      <p:cBhvr>
                                        <p:cTn id="162" dur="500"/>
                                        <p:tgtEl>
                                          <p:spTgt spid="45"/>
                                        </p:tgtEl>
                                      </p:cBhvr>
                                    </p:animEffect>
                                    <p:set>
                                      <p:cBhvr>
                                        <p:cTn id="163"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audio>
              <p:cMediaNode vol="80000">
                <p:cTn id="164" fill="hold" display="0">
                  <p:stCondLst>
                    <p:cond delay="indefinite"/>
                  </p:stCondLst>
                  <p:endCondLst>
                    <p:cond evt="onStopAudio" delay="0">
                      <p:tgtEl>
                        <p:sldTgt/>
                      </p:tgtEl>
                    </p:cond>
                  </p:endCondLst>
                </p:cTn>
                <p:tgtEl>
                  <p:spTgt spid="5"/>
                </p:tgtEl>
              </p:cMediaNode>
            </p:audio>
          </p:childTnLst>
        </p:cTn>
      </p:par>
    </p:tnLst>
    <p:bldLst>
      <p:bldP spid="3" grpId="0"/>
      <p:bldP spid="26" grpId="0"/>
      <p:bldP spid="27" grpId="0"/>
      <p:bldP spid="30" grpId="0"/>
      <p:bldP spid="31" grpId="0"/>
      <p:bldP spid="33" grpId="0"/>
      <p:bldP spid="36" grpId="0"/>
      <p:bldP spid="37" grpId="0"/>
      <p:bldP spid="37" grpId="1"/>
      <p:bldP spid="38" grpId="0"/>
      <p:bldP spid="39" grpId="0"/>
      <p:bldP spid="40" grpId="0"/>
      <p:bldP spid="41" grpId="0"/>
      <p:bldP spid="44" grpId="0"/>
      <p:bldP spid="4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12192000" cy="6858000"/>
          </a:xfrm>
          <a:prstGeom prst="rect">
            <a:avLst/>
          </a:prstGeom>
        </p:spPr>
      </p:pic>
      <p:sp>
        <p:nvSpPr>
          <p:cNvPr id="3" name="Rectangle 2"/>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en-US">
                <a:latin typeface="Montserrat Alternates Black" panose="00000A00000000000000" pitchFamily="50" charset="0"/>
              </a:rPr>
              <a:t>CÂU HỎI: </a:t>
            </a:r>
            <a:endParaRPr lang="en-US" dirty="0">
              <a:latin typeface="Montserrat Alternates Black" panose="00000A00000000000000" pitchFamily="50" charset="0"/>
            </a:endParaRPr>
          </a:p>
        </p:txBody>
      </p:sp>
      <p:sp>
        <p:nvSpPr>
          <p:cNvPr id="5" name="Rectangle 4"/>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B. </a:t>
            </a:r>
            <a:r>
              <a:rPr lang="en-US" sz="2800" b="1" dirty="0" err="1">
                <a:solidFill>
                  <a:schemeClr val="bg1"/>
                </a:solidFill>
                <a:latin typeface="Times New Roman" panose="02020603050405020304" pitchFamily="18" charset="0"/>
                <a:cs typeface="Times New Roman" panose="02020603050405020304" pitchFamily="18" charset="0"/>
              </a:rPr>
              <a:t>Thỏ</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Ngọc</a:t>
            </a:r>
            <a:endParaRPr lang="en-US" sz="2800" b="1" dirty="0">
              <a:latin typeface="Times New Roman" panose="02020603050405020304" pitchFamily="18" charset="0"/>
              <a:cs typeface="Times New Roman" panose="02020603050405020304" pitchFamily="18" charset="0"/>
            </a:endParaRP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C. </a:t>
            </a:r>
            <a:r>
              <a:rPr lang="en-US" sz="2800" b="1" dirty="0" err="1">
                <a:solidFill>
                  <a:schemeClr val="bg1"/>
                </a:solidFill>
                <a:latin typeface="Times New Roman" panose="02020603050405020304" pitchFamily="18" charset="0"/>
                <a:cs typeface="Times New Roman" panose="02020603050405020304" pitchFamily="18" charset="0"/>
              </a:rPr>
              <a:t>Tôn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Ngộ</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Không</a:t>
            </a:r>
            <a:endParaRPr lang="en-US" sz="2800" b="1" dirty="0">
              <a:latin typeface="Times New Roman" panose="02020603050405020304" pitchFamily="18" charset="0"/>
              <a:cs typeface="Times New Roman" panose="02020603050405020304" pitchFamily="18" charset="0"/>
            </a:endParaRP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800" b="1" dirty="0">
                <a:latin typeface="Times New Roman" panose="02020603050405020304" pitchFamily="18" charset="0"/>
                <a:cs typeface="Times New Roman" panose="02020603050405020304" pitchFamily="18" charset="0"/>
              </a:rPr>
              <a:t>C. Ngọc Hoàng</a:t>
            </a:r>
            <a:endParaRPr lang="en-US" sz="2800" b="1" dirty="0">
              <a:latin typeface="Times New Roman" panose="02020603050405020304" pitchFamily="18" charset="0"/>
              <a:cs typeface="Times New Roman" panose="02020603050405020304" pitchFamily="18" charset="0"/>
            </a:endParaRPr>
          </a:p>
        </p:txBody>
      </p:sp>
      <p:sp>
        <p:nvSpPr>
          <p:cNvPr id="8" name="Rectangle 7"/>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A. </a:t>
            </a:r>
            <a:r>
              <a:rPr lang="en-US" sz="2800" b="1" dirty="0" err="1">
                <a:solidFill>
                  <a:schemeClr val="bg1"/>
                </a:solidFill>
                <a:latin typeface="Times New Roman" panose="02020603050405020304" pitchFamily="18" charset="0"/>
                <a:cs typeface="Times New Roman" panose="02020603050405020304" pitchFamily="18" charset="0"/>
              </a:rPr>
              <a:t>Trư</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Bát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Giới</a:t>
            </a:r>
            <a:endParaRPr lang="en-US" sz="2800" b="1" dirty="0">
              <a:latin typeface="Times New Roman" panose="02020603050405020304" pitchFamily="18" charset="0"/>
              <a:cs typeface="Times New Roman" panose="02020603050405020304" pitchFamily="18" charset="0"/>
            </a:endParaRPr>
          </a:p>
        </p:txBody>
      </p:sp>
      <p:pic>
        <p:nvPicPr>
          <p:cNvPr id="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490013" y="506569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38846" y="3888354"/>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105815" y="1744028"/>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hlinkClick r:id="rId8" action="ppaction://hlinksldjump"/>
            <a:extLst>
              <a:ext uri="{FF2B5EF4-FFF2-40B4-BE49-F238E27FC236}">
                <a16:creationId xmlns:a16="http://schemas.microsoft.com/office/drawing/2014/main" id="{DEF9E000-2953-4845-9DB7-E5DA8807F385}"/>
              </a:ext>
            </a:extLst>
          </p:cNvPr>
          <p:cNvSpPr txBox="1"/>
          <p:nvPr/>
        </p:nvSpPr>
        <p:spPr>
          <a:xfrm>
            <a:off x="2616151" y="1061461"/>
            <a:ext cx="7410733" cy="1138773"/>
          </a:xfrm>
          <a:prstGeom prst="rect">
            <a:avLst/>
          </a:prstGeom>
          <a:noFill/>
        </p:spPr>
        <p:txBody>
          <a:bodyPr wrap="square">
            <a:spAutoFit/>
          </a:bodyPr>
          <a:lstStyle/>
          <a:p>
            <a:pPr algn="ctr"/>
            <a:r>
              <a:rPr lang="vi-VN" sz="3400" b="1" i="0" dirty="0">
                <a:solidFill>
                  <a:srgbClr val="FFFF00"/>
                </a:solidFill>
                <a:effectLst/>
                <a:latin typeface="+mj-lt"/>
              </a:rPr>
              <a:t>Theo dân gian, cùng sống với Hằng Nga và chú Cuội trên cung trăng là ai?</a:t>
            </a:r>
            <a:endParaRPr lang="vi-VN" sz="3400" dirty="0">
              <a:solidFill>
                <a:srgbClr val="FFFF00"/>
              </a:solidFill>
              <a:latin typeface="+mj-lt"/>
            </a:endParaRPr>
          </a:p>
        </p:txBody>
      </p:sp>
    </p:spTree>
    <p:extLst>
      <p:ext uri="{BB962C8B-B14F-4D97-AF65-F5344CB8AC3E}">
        <p14:creationId xmlns:p14="http://schemas.microsoft.com/office/powerpoint/2010/main" val="23436421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AB08CD-3F02-4919-8358-0C476BDF771C}"/>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21FD1670-FB9A-432D-B0D5-E24EFCBBCD45}"/>
              </a:ext>
            </a:extLst>
          </p:cNvPr>
          <p:cNvSpPr txBox="1"/>
          <p:nvPr/>
        </p:nvSpPr>
        <p:spPr>
          <a:xfrm>
            <a:off x="1899138" y="1720840"/>
            <a:ext cx="9340948" cy="2677656"/>
          </a:xfrm>
          <a:prstGeom prst="rect">
            <a:avLst/>
          </a:prstGeom>
          <a:solidFill>
            <a:srgbClr val="FFFF00"/>
          </a:solidFill>
        </p:spPr>
        <p:txBody>
          <a:bodyPr wrap="square">
            <a:spAutoFit/>
          </a:bodyPr>
          <a:lstStyle/>
          <a:p>
            <a:pPr algn="just"/>
            <a:r>
              <a:rPr lang="vi-VN" sz="2800" b="0" i="0" dirty="0">
                <a:effectLst/>
                <a:latin typeface="+mj-lt"/>
              </a:rPr>
              <a:t>Theo văn hóa phương Đông, từ xa xưa, có một cặp thỏ tu luyện đắc đạo thành tiên đến diện kiến Ngọc Hoàng Thượng Đế. Khi tới Nam Thiên Môn, đôi thỏ bỗng thấy Hằng Nga bị Thái Bạch Kim Tinh áp giải lên cung trăng. Cảm động với câu chuyện vì cứu bách tích mà phạm luật trời của Hằng Nga, thỏ tiên đã phái thỏ út lên cung trăng để bầu bạn với nàng.</a:t>
            </a:r>
          </a:p>
        </p:txBody>
      </p:sp>
      <p:pic>
        <p:nvPicPr>
          <p:cNvPr id="4" name="Picture 2">
            <a:hlinkClick r:id="rId3" action="ppaction://hlinksldjump"/>
            <a:extLst>
              <a:ext uri="{FF2B5EF4-FFF2-40B4-BE49-F238E27FC236}">
                <a16:creationId xmlns:a16="http://schemas.microsoft.com/office/drawing/2014/main" id="{49BF48D0-C837-4E6C-BCD2-3221311024B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0" y="5678226"/>
            <a:ext cx="1244600" cy="1194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078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12192000" cy="6858000"/>
          </a:xfrm>
          <a:prstGeom prst="rect">
            <a:avLst/>
          </a:prstGeom>
        </p:spPr>
      </p:pic>
      <p:sp>
        <p:nvSpPr>
          <p:cNvPr id="3" name="Rectangle 2"/>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en-US" dirty="0">
                <a:latin typeface="Montserrat Alternates Black" panose="00000A00000000000000" pitchFamily="50" charset="0"/>
              </a:rPr>
              <a:t>CÂU HỎI: </a:t>
            </a:r>
          </a:p>
          <a:p>
            <a:endParaRPr lang="en-US" dirty="0"/>
          </a:p>
        </p:txBody>
      </p:sp>
      <p:sp>
        <p:nvSpPr>
          <p:cNvPr id="5" name="Rectangle 4"/>
          <p:cNvSpPr/>
          <p:nvPr/>
        </p:nvSpPr>
        <p:spPr>
          <a:xfrm>
            <a:off x="7135126" y="407971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B. </a:t>
            </a:r>
            <a:r>
              <a:rPr lang="en-US" sz="2800" b="1" dirty="0" err="1">
                <a:solidFill>
                  <a:schemeClr val="bg1"/>
                </a:solidFill>
                <a:latin typeface="Times New Roman" panose="02020603050405020304" pitchFamily="18" charset="0"/>
                <a:cs typeface="Times New Roman" panose="02020603050405020304" pitchFamily="18" charset="0"/>
              </a:rPr>
              <a:t>Cây</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bồ</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đề</a:t>
            </a:r>
            <a:endParaRPr lang="en-US" sz="2800" b="1" dirty="0">
              <a:latin typeface="Times New Roman" panose="02020603050405020304" pitchFamily="18" charset="0"/>
              <a:cs typeface="Times New Roman" panose="02020603050405020304" pitchFamily="18" charset="0"/>
            </a:endParaRPr>
          </a:p>
        </p:txBody>
      </p:sp>
      <p:sp>
        <p:nvSpPr>
          <p:cNvPr id="6" name="Rectangle 5"/>
          <p:cNvSpPr/>
          <p:nvPr/>
        </p:nvSpPr>
        <p:spPr>
          <a:xfrm>
            <a:off x="612996" y="528510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C. </a:t>
            </a:r>
            <a:r>
              <a:rPr lang="en-US" sz="2800" b="1" dirty="0" err="1">
                <a:solidFill>
                  <a:schemeClr val="bg1"/>
                </a:solidFill>
                <a:latin typeface="Times New Roman" panose="02020603050405020304" pitchFamily="18" charset="0"/>
                <a:cs typeface="Times New Roman" panose="02020603050405020304" pitchFamily="18" charset="0"/>
              </a:rPr>
              <a:t>Cây</a:t>
            </a:r>
            <a:r>
              <a:rPr lang="en-US" sz="2800" b="1" dirty="0">
                <a:solidFill>
                  <a:schemeClr val="bg1"/>
                </a:solidFill>
                <a:latin typeface="Times New Roman" panose="02020603050405020304" pitchFamily="18" charset="0"/>
                <a:cs typeface="Times New Roman" panose="02020603050405020304" pitchFamily="18" charset="0"/>
              </a:rPr>
              <a:t> sung</a:t>
            </a:r>
            <a:endParaRPr lang="en-US" sz="2800" b="1" dirty="0">
              <a:latin typeface="Times New Roman" panose="02020603050405020304" pitchFamily="18" charset="0"/>
              <a:cs typeface="Times New Roman" panose="02020603050405020304" pitchFamily="18" charset="0"/>
            </a:endParaRPr>
          </a:p>
        </p:txBody>
      </p:sp>
      <p:sp>
        <p:nvSpPr>
          <p:cNvPr id="7" name="Rectangle 6"/>
          <p:cNvSpPr/>
          <p:nvPr/>
        </p:nvSpPr>
        <p:spPr>
          <a:xfrm>
            <a:off x="7018823" y="51131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D. </a:t>
            </a:r>
            <a:r>
              <a:rPr lang="en-US" sz="2800" b="1" dirty="0" err="1">
                <a:solidFill>
                  <a:schemeClr val="bg1"/>
                </a:solidFill>
                <a:latin typeface="Times New Roman" panose="02020603050405020304" pitchFamily="18" charset="0"/>
                <a:cs typeface="Times New Roman" panose="02020603050405020304" pitchFamily="18" charset="0"/>
              </a:rPr>
              <a:t>Cây</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khế</a:t>
            </a:r>
            <a:endParaRPr lang="en-US" sz="2800" b="1" dirty="0">
              <a:latin typeface="Times New Roman" panose="02020603050405020304" pitchFamily="18" charset="0"/>
              <a:cs typeface="Times New Roman" panose="02020603050405020304" pitchFamily="18" charset="0"/>
            </a:endParaRPr>
          </a:p>
        </p:txBody>
      </p:sp>
      <p:sp>
        <p:nvSpPr>
          <p:cNvPr id="8" name="Rectangle 7"/>
          <p:cNvSpPr/>
          <p:nvPr/>
        </p:nvSpPr>
        <p:spPr>
          <a:xfrm>
            <a:off x="676307" y="408655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A. </a:t>
            </a:r>
            <a:r>
              <a:rPr lang="en-US" sz="2800" b="1" dirty="0" err="1">
                <a:solidFill>
                  <a:schemeClr val="bg1"/>
                </a:solidFill>
                <a:latin typeface="Times New Roman" panose="02020603050405020304" pitchFamily="18" charset="0"/>
                <a:cs typeface="Times New Roman" panose="02020603050405020304" pitchFamily="18" charset="0"/>
              </a:rPr>
              <a:t>Cây</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đa</a:t>
            </a:r>
            <a:endParaRPr lang="en-US" sz="2800" b="1" dirty="0">
              <a:latin typeface="Times New Roman" panose="02020603050405020304" pitchFamily="18" charset="0"/>
              <a:cs typeface="Times New Roman" panose="02020603050405020304" pitchFamily="18" charset="0"/>
            </a:endParaRPr>
          </a:p>
        </p:txBody>
      </p:sp>
      <p:pic>
        <p:nvPicPr>
          <p:cNvPr id="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50446" y="373979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690311" y="3591808"/>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075896" y="2694617"/>
            <a:ext cx="4431406" cy="44314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5678226"/>
            <a:ext cx="1244600" cy="119410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E732FA7-2031-4A83-A7AA-7F171A8610D5}"/>
              </a:ext>
            </a:extLst>
          </p:cNvPr>
          <p:cNvSpPr txBox="1"/>
          <p:nvPr/>
        </p:nvSpPr>
        <p:spPr>
          <a:xfrm>
            <a:off x="1978925" y="1142130"/>
            <a:ext cx="8215953" cy="646331"/>
          </a:xfrm>
          <a:prstGeom prst="rect">
            <a:avLst/>
          </a:prstGeom>
          <a:noFill/>
        </p:spPr>
        <p:txBody>
          <a:bodyPr wrap="square">
            <a:spAutoFit/>
          </a:bodyPr>
          <a:lstStyle/>
          <a:p>
            <a:pPr algn="ctr"/>
            <a:r>
              <a:rPr lang="vi-VN" sz="3600" b="1" i="0" dirty="0">
                <a:solidFill>
                  <a:srgbClr val="FFFF00"/>
                </a:solidFill>
                <a:effectLst/>
                <a:latin typeface="+mj-lt"/>
              </a:rPr>
              <a:t>Sự tích Chú Cuội gắn liền với cây gì?</a:t>
            </a:r>
            <a:endParaRPr lang="vi-VN" sz="3600" dirty="0">
              <a:solidFill>
                <a:srgbClr val="FFFF00"/>
              </a:solidFill>
              <a:latin typeface="+mj-lt"/>
              <a:cs typeface="Times New Roman" panose="02020603050405020304" pitchFamily="18" charset="0"/>
            </a:endParaRPr>
          </a:p>
        </p:txBody>
      </p:sp>
    </p:spTree>
    <p:extLst>
      <p:ext uri="{BB962C8B-B14F-4D97-AF65-F5344CB8AC3E}">
        <p14:creationId xmlns:p14="http://schemas.microsoft.com/office/powerpoint/2010/main" val="33115660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2"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13"/>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1100"/>
                                  </p:stCondLst>
                                  <p:childTnLst>
                                    <p:animEffect transition="out" filter="fad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par>
                          <p:cTn id="39" fill="hold">
                            <p:stCondLst>
                              <p:cond delay="0"/>
                            </p:stCondLst>
                            <p:childTnLst>
                              <p:par>
                                <p:cTn id="40" presetID="10" presetClass="exit" presetSubtype="0" fill="hold" nodeType="after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12192000" cy="6858000"/>
          </a:xfrm>
          <a:prstGeom prst="rect">
            <a:avLst/>
          </a:prstGeom>
        </p:spPr>
      </p:pic>
      <p:sp>
        <p:nvSpPr>
          <p:cNvPr id="3" name="Rectangle 2"/>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en-US" dirty="0">
                <a:latin typeface="Montserrat Alternates Black" panose="00000A00000000000000" pitchFamily="50" charset="0"/>
              </a:rPr>
              <a:t>CÂU HỎI: </a:t>
            </a:r>
          </a:p>
          <a:p>
            <a:endParaRPr lang="en-US" dirty="0"/>
          </a:p>
        </p:txBody>
      </p:sp>
      <p:sp>
        <p:nvSpPr>
          <p:cNvPr id="5" name="Rectangle 4"/>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B. </a:t>
            </a:r>
            <a:r>
              <a:rPr lang="vi-VN" sz="2800" b="1" dirty="0">
                <a:latin typeface="Times New Roman" panose="02020603050405020304" pitchFamily="18" charset="0"/>
                <a:cs typeface="Times New Roman" panose="02020603050405020304" pitchFamily="18" charset="0"/>
              </a:rPr>
              <a:t>Lân - Rồng - Rắn</a:t>
            </a:r>
            <a:endParaRPr lang="en-US" sz="2800" b="1" dirty="0">
              <a:latin typeface="Times New Roman" panose="02020603050405020304" pitchFamily="18" charset="0"/>
              <a:cs typeface="Times New Roman" panose="02020603050405020304" pitchFamily="18" charset="0"/>
            </a:endParaRP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C. </a:t>
            </a:r>
            <a:r>
              <a:rPr lang="vi-VN" sz="2800" b="1" dirty="0">
                <a:latin typeface="Times New Roman" panose="02020603050405020304" pitchFamily="18" charset="0"/>
                <a:cs typeface="Times New Roman" panose="02020603050405020304" pitchFamily="18" charset="0"/>
              </a:rPr>
              <a:t>Lân - Sư - Rồng</a:t>
            </a:r>
            <a:endParaRPr lang="en-US" sz="2800" b="1" dirty="0">
              <a:latin typeface="Times New Roman" panose="02020603050405020304" pitchFamily="18" charset="0"/>
              <a:cs typeface="Times New Roman" panose="02020603050405020304" pitchFamily="18" charset="0"/>
            </a:endParaRP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D. </a:t>
            </a:r>
            <a:r>
              <a:rPr lang="en-US" sz="2800" b="1" dirty="0" err="1">
                <a:solidFill>
                  <a:schemeClr val="bg1"/>
                </a:solidFill>
                <a:latin typeface="Times New Roman" panose="02020603050405020304" pitchFamily="18" charset="0"/>
                <a:cs typeface="Times New Roman" panose="02020603050405020304" pitchFamily="18" charset="0"/>
              </a:rPr>
              <a:t>Lân</a:t>
            </a:r>
            <a:r>
              <a:rPr lang="en-US" sz="2800" b="1" dirty="0">
                <a:solidFill>
                  <a:schemeClr val="bg1"/>
                </a:solidFill>
                <a:latin typeface="Times New Roman" panose="02020603050405020304" pitchFamily="18" charset="0"/>
                <a:cs typeface="Times New Roman" panose="02020603050405020304" pitchFamily="18" charset="0"/>
              </a:rPr>
              <a:t> – </a:t>
            </a:r>
            <a:r>
              <a:rPr lang="en-US" sz="2800" b="1" dirty="0" err="1">
                <a:solidFill>
                  <a:schemeClr val="bg1"/>
                </a:solidFill>
                <a:latin typeface="Times New Roman" panose="02020603050405020304" pitchFamily="18" charset="0"/>
                <a:cs typeface="Times New Roman" panose="02020603050405020304" pitchFamily="18" charset="0"/>
              </a:rPr>
              <a:t>Phụng</a:t>
            </a:r>
            <a:r>
              <a:rPr lang="en-US" sz="2800" b="1" dirty="0">
                <a:solidFill>
                  <a:schemeClr val="bg1"/>
                </a:solidFill>
                <a:latin typeface="Times New Roman" panose="02020603050405020304" pitchFamily="18" charset="0"/>
                <a:cs typeface="Times New Roman" panose="02020603050405020304" pitchFamily="18" charset="0"/>
              </a:rPr>
              <a:t> - Qui</a:t>
            </a:r>
            <a:endParaRPr lang="en-US" sz="2800" b="1" dirty="0">
              <a:latin typeface="Times New Roman" panose="02020603050405020304" pitchFamily="18" charset="0"/>
              <a:cs typeface="Times New Roman" panose="02020603050405020304" pitchFamily="18" charset="0"/>
            </a:endParaRPr>
          </a:p>
        </p:txBody>
      </p:sp>
      <p:sp>
        <p:nvSpPr>
          <p:cNvPr id="8" name="Rectangle 7"/>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800" b="1" dirty="0">
                <a:latin typeface="Times New Roman" panose="02020603050405020304" pitchFamily="18" charset="0"/>
                <a:cs typeface="Times New Roman" panose="02020603050405020304" pitchFamily="18" charset="0"/>
              </a:rPr>
              <a:t>A. Lân - Phụng - Rồng</a:t>
            </a:r>
            <a:endParaRPr lang="en-US" sz="2800" b="1" dirty="0">
              <a:latin typeface="Times New Roman" panose="02020603050405020304" pitchFamily="18" charset="0"/>
              <a:cs typeface="Times New Roman" panose="02020603050405020304" pitchFamily="18" charset="0"/>
            </a:endParaRPr>
          </a:p>
        </p:txBody>
      </p:sp>
      <p:pic>
        <p:nvPicPr>
          <p:cNvPr id="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81502" y="501470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81502" y="372655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723181" y="508679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151487" y="2268564"/>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hlinkClick r:id="rId8" action="ppaction://hlinksldjump"/>
            <a:extLst>
              <a:ext uri="{FF2B5EF4-FFF2-40B4-BE49-F238E27FC236}">
                <a16:creationId xmlns:a16="http://schemas.microsoft.com/office/drawing/2014/main" id="{71F29ACC-35D1-4FB6-A07D-3510BCC47D81}"/>
              </a:ext>
            </a:extLst>
          </p:cNvPr>
          <p:cNvSpPr txBox="1"/>
          <p:nvPr/>
        </p:nvSpPr>
        <p:spPr>
          <a:xfrm>
            <a:off x="1960582" y="1098732"/>
            <a:ext cx="8720920" cy="1077218"/>
          </a:xfrm>
          <a:prstGeom prst="rect">
            <a:avLst/>
          </a:prstGeom>
          <a:noFill/>
        </p:spPr>
        <p:txBody>
          <a:bodyPr wrap="square">
            <a:spAutoFit/>
          </a:bodyPr>
          <a:lstStyle/>
          <a:p>
            <a:pPr algn="ctr"/>
            <a:r>
              <a:rPr lang="vi-VN" sz="3200" b="1" i="0" dirty="0">
                <a:solidFill>
                  <a:srgbClr val="FFFF00"/>
                </a:solidFill>
                <a:effectLst/>
                <a:latin typeface="+mj-lt"/>
              </a:rPr>
              <a:t>Ba con vật thường xuất hiện trong các điệu múa đêm rằm Trung Thu là những con vật nào?</a:t>
            </a:r>
            <a:endParaRPr lang="vi-VN" sz="3200" dirty="0">
              <a:solidFill>
                <a:srgbClr val="FFFF00"/>
              </a:solidFill>
              <a:latin typeface="+mj-lt"/>
              <a:cs typeface="Times New Roman" panose="02020603050405020304" pitchFamily="18" charset="0"/>
            </a:endParaRPr>
          </a:p>
        </p:txBody>
      </p:sp>
    </p:spTree>
    <p:extLst>
      <p:ext uri="{BB962C8B-B14F-4D97-AF65-F5344CB8AC3E}">
        <p14:creationId xmlns:p14="http://schemas.microsoft.com/office/powerpoint/2010/main" val="41895879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13"/>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1100"/>
                                  </p:stCondLst>
                                  <p:childTnLst>
                                    <p:animEffect transition="out" filter="fade">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13"/>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1100"/>
                                  </p:stCondLst>
                                  <p:childTnLst>
                                    <p:animEffect transition="out" filter="fad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par>
                          <p:cTn id="39" fill="hold">
                            <p:stCondLst>
                              <p:cond delay="0"/>
                            </p:stCondLst>
                            <p:childTnLst>
                              <p:par>
                                <p:cTn id="40" presetID="10" presetClass="exit" presetSubtype="0" fill="hold" nodeType="after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AB08CD-3F02-4919-8358-0C476BDF771C}"/>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21FD1670-FB9A-432D-B0D5-E24EFCBBCD45}"/>
              </a:ext>
            </a:extLst>
          </p:cNvPr>
          <p:cNvSpPr txBox="1"/>
          <p:nvPr/>
        </p:nvSpPr>
        <p:spPr>
          <a:xfrm>
            <a:off x="1941341" y="2100668"/>
            <a:ext cx="9340948" cy="2241960"/>
          </a:xfrm>
          <a:prstGeom prst="rect">
            <a:avLst/>
          </a:prstGeom>
          <a:solidFill>
            <a:srgbClr val="FFFF00"/>
          </a:solidFill>
        </p:spPr>
        <p:txBody>
          <a:bodyPr wrap="square">
            <a:spAutoFit/>
          </a:bodyPr>
          <a:lstStyle/>
          <a:p>
            <a:pPr algn="just">
              <a:lnSpc>
                <a:spcPct val="150000"/>
              </a:lnSpc>
            </a:pPr>
            <a:r>
              <a:rPr lang="vi-VN" sz="2400" b="0" i="0" dirty="0">
                <a:effectLst/>
                <a:latin typeface="+mj-lt"/>
              </a:rPr>
              <a:t>Theo quan niệm của người Việt chúng ta thì Lân Sư Rồng chính là biểu trưng cho sự may mắn, bình an, thịnh vượng và mang đến điềm lành, phát đạt cho mọi nhà. Đay là một nét văn hóa nghệ thuật dân gian đường phố đem đến bầu không khí tươi vui rộn ràng trong ngày Tết Trung Thu.</a:t>
            </a:r>
            <a:endParaRPr lang="vi-VN" sz="3600" b="0" i="0" dirty="0">
              <a:effectLst/>
              <a:latin typeface="+mj-lt"/>
            </a:endParaRPr>
          </a:p>
        </p:txBody>
      </p:sp>
      <p:pic>
        <p:nvPicPr>
          <p:cNvPr id="4" name="Picture 2">
            <a:hlinkClick r:id="rId3" action="ppaction://hlinksldjump"/>
            <a:extLst>
              <a:ext uri="{FF2B5EF4-FFF2-40B4-BE49-F238E27FC236}">
                <a16:creationId xmlns:a16="http://schemas.microsoft.com/office/drawing/2014/main" id="{478AC6E5-BED3-45F9-9E01-289631A283C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0" y="5678226"/>
            <a:ext cx="1244600" cy="1194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074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12192000" cy="6858000"/>
          </a:xfrm>
          <a:prstGeom prst="rect">
            <a:avLst/>
          </a:prstGeom>
        </p:spPr>
      </p:pic>
      <p:sp>
        <p:nvSpPr>
          <p:cNvPr id="3" name="Rectangle 2"/>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en-US" b="1" dirty="0">
                <a:latin typeface="Montserrat Alternates Black" panose="00000A00000000000000" pitchFamily="50" charset="0"/>
              </a:rPr>
              <a:t>CÂU HỎI: </a:t>
            </a:r>
          </a:p>
        </p:txBody>
      </p:sp>
      <p:sp>
        <p:nvSpPr>
          <p:cNvPr id="5" name="Rectangle 4"/>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B. </a:t>
            </a:r>
            <a:r>
              <a:rPr lang="en-US" sz="2800" b="1" dirty="0" err="1">
                <a:solidFill>
                  <a:schemeClr val="bg1"/>
                </a:solidFill>
                <a:latin typeface="Times New Roman" panose="02020603050405020304" pitchFamily="18" charset="0"/>
                <a:cs typeface="Times New Roman" panose="02020603050405020304" pitchFamily="18" charset="0"/>
              </a:rPr>
              <a:t>Trăng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tròn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trời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vuông</a:t>
            </a:r>
            <a:endParaRPr lang="en-US" sz="2800" b="1" dirty="0">
              <a:latin typeface="Times New Roman" panose="02020603050405020304" pitchFamily="18" charset="0"/>
              <a:cs typeface="Times New Roman" panose="02020603050405020304" pitchFamily="18" charset="0"/>
            </a:endParaRP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800" b="1" dirty="0">
                <a:solidFill>
                  <a:schemeClr val="bg1"/>
                </a:solidFill>
                <a:latin typeface="Times New Roman" panose="02020603050405020304" pitchFamily="18" charset="0"/>
                <a:cs typeface="Times New Roman" panose="02020603050405020304" pitchFamily="18" charset="0"/>
              </a:rPr>
              <a:t>C.</a:t>
            </a:r>
            <a:r>
              <a:rPr lang="vi-VN" sz="2800" b="1" dirty="0">
                <a:latin typeface="Times New Roman" panose="02020603050405020304" pitchFamily="18" charset="0"/>
                <a:cs typeface="Times New Roman" panose="02020603050405020304" pitchFamily="18" charset="0"/>
              </a:rPr>
              <a:t>Trời vuông đất tròn</a:t>
            </a:r>
            <a:endParaRPr lang="en-US" sz="2800" b="1" dirty="0">
              <a:latin typeface="Times New Roman" panose="02020603050405020304" pitchFamily="18" charset="0"/>
              <a:cs typeface="Times New Roman" panose="02020603050405020304" pitchFamily="18" charset="0"/>
            </a:endParaRP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D. </a:t>
            </a:r>
            <a:r>
              <a:rPr lang="vi-VN" sz="2800" b="1" dirty="0">
                <a:latin typeface="Times New Roman" panose="02020603050405020304" pitchFamily="18" charset="0"/>
                <a:cs typeface="Times New Roman" panose="02020603050405020304" pitchFamily="18" charset="0"/>
              </a:rPr>
              <a:t>Trời tròn đất vuông.</a:t>
            </a:r>
            <a:endParaRPr lang="en-US" sz="2800" b="1" dirty="0">
              <a:latin typeface="Times New Roman" panose="02020603050405020304" pitchFamily="18" charset="0"/>
              <a:cs typeface="Times New Roman" panose="02020603050405020304" pitchFamily="18" charset="0"/>
            </a:endParaRPr>
          </a:p>
        </p:txBody>
      </p:sp>
      <p:sp>
        <p:nvSpPr>
          <p:cNvPr id="8" name="Rectangle 7"/>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A. </a:t>
            </a:r>
            <a:r>
              <a:rPr lang="vi-VN" sz="2800" b="1" dirty="0">
                <a:latin typeface="Times New Roman" panose="02020603050405020304" pitchFamily="18" charset="0"/>
                <a:cs typeface="Times New Roman" panose="02020603050405020304" pitchFamily="18" charset="0"/>
              </a:rPr>
              <a:t>Trăng tròn đất vuông</a:t>
            </a:r>
            <a:endParaRPr lang="en-US" sz="2800" b="1" dirty="0">
              <a:latin typeface="Times New Roman" panose="02020603050405020304" pitchFamily="18" charset="0"/>
              <a:cs typeface="Times New Roman" panose="02020603050405020304" pitchFamily="18" charset="0"/>
            </a:endParaRPr>
          </a:p>
        </p:txBody>
      </p:sp>
      <p:pic>
        <p:nvPicPr>
          <p:cNvPr id="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09943" y="390408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506392" y="510440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92450" y="2634077"/>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hlinkClick r:id="rId8" action="ppaction://hlinksldjump"/>
            <a:extLst>
              <a:ext uri="{FF2B5EF4-FFF2-40B4-BE49-F238E27FC236}">
                <a16:creationId xmlns:a16="http://schemas.microsoft.com/office/drawing/2014/main" id="{DEF9E000-2953-4845-9DB7-E5DA8807F385}"/>
              </a:ext>
            </a:extLst>
          </p:cNvPr>
          <p:cNvSpPr txBox="1"/>
          <p:nvPr/>
        </p:nvSpPr>
        <p:spPr>
          <a:xfrm>
            <a:off x="1665025" y="942097"/>
            <a:ext cx="9307773" cy="1077218"/>
          </a:xfrm>
          <a:prstGeom prst="rect">
            <a:avLst/>
          </a:prstGeom>
          <a:noFill/>
        </p:spPr>
        <p:txBody>
          <a:bodyPr wrap="square">
            <a:spAutoFit/>
          </a:bodyPr>
          <a:lstStyle/>
          <a:p>
            <a:pPr algn="ctr"/>
            <a:r>
              <a:rPr lang="vi-VN" sz="3200" b="1" i="0" dirty="0">
                <a:solidFill>
                  <a:srgbClr val="FFFF00"/>
                </a:solidFill>
                <a:effectLst/>
                <a:latin typeface="+mj-lt"/>
              </a:rPr>
              <a:t>Bánh Trung Thu thường có hình tròn và hình vuông. Hình tròn và hình vuông này có ý nghĩa gì?</a:t>
            </a:r>
            <a:endParaRPr lang="vi-VN" sz="3200" dirty="0">
              <a:solidFill>
                <a:srgbClr val="FFFF00"/>
              </a:solidFill>
              <a:latin typeface="+mj-lt"/>
            </a:endParaRPr>
          </a:p>
        </p:txBody>
      </p:sp>
    </p:spTree>
    <p:extLst>
      <p:ext uri="{BB962C8B-B14F-4D97-AF65-F5344CB8AC3E}">
        <p14:creationId xmlns:p14="http://schemas.microsoft.com/office/powerpoint/2010/main" val="18207679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7"/>
                  </p:tgtEl>
                </p:cond>
              </p:nextCondLst>
            </p:seq>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par>
                          <p:cTn id="36" fill="hold">
                            <p:stCondLst>
                              <p:cond delay="0"/>
                            </p:stCondLst>
                            <p:childTnLst>
                              <p:par>
                                <p:cTn id="37" presetID="10" presetClass="exit" presetSubtype="0" fill="hold" nodeType="afterEffect">
                                  <p:stCondLst>
                                    <p:cond delay="0"/>
                                  </p:stCondLst>
                                  <p:childTnLst>
                                    <p:animEffect transition="out" filter="fad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childTnLst>
                          </p:cTn>
                        </p:par>
                        <p:par>
                          <p:cTn id="40" fill="hold">
                            <p:stCondLst>
                              <p:cond delay="500"/>
                            </p:stCondLst>
                            <p:childTnLst>
                              <p:par>
                                <p:cTn id="41" presetID="1" presetClass="entr" presetSubtype="0"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AB08CD-3F02-4919-8358-0C476BDF771C}"/>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21FD1670-FB9A-432D-B0D5-E24EFCBBCD45}"/>
              </a:ext>
            </a:extLst>
          </p:cNvPr>
          <p:cNvSpPr txBox="1"/>
          <p:nvPr/>
        </p:nvSpPr>
        <p:spPr>
          <a:xfrm>
            <a:off x="1983544" y="1200024"/>
            <a:ext cx="9340948" cy="4457952"/>
          </a:xfrm>
          <a:prstGeom prst="rect">
            <a:avLst/>
          </a:prstGeom>
          <a:solidFill>
            <a:srgbClr val="FFFF00"/>
          </a:solidFill>
        </p:spPr>
        <p:txBody>
          <a:bodyPr wrap="square">
            <a:spAutoFit/>
          </a:bodyPr>
          <a:lstStyle/>
          <a:p>
            <a:pPr algn="just">
              <a:lnSpc>
                <a:spcPct val="150000"/>
              </a:lnSpc>
            </a:pPr>
            <a:r>
              <a:rPr lang="vi-VN" sz="2400" b="0" i="0" dirty="0">
                <a:solidFill>
                  <a:srgbClr val="333333"/>
                </a:solidFill>
                <a:effectLst/>
                <a:latin typeface="+mj-lt"/>
              </a:rPr>
              <a:t>Không phải ngẫu nhiên mà bánh trung thu cổ truyền luôn có hình vuông và hình tròn. Trong quan niệm âm dương ngũ hành của người Việt, hình vuông chính là mặt đất, biểu hiện sự sinh trưởng và hình tròn thể hiện mặt trăng – chính là sự viên mãn, no ấm, đủ đầy. Trong 1 hộp bánh trung thu, bánh nướng đặt cạnh bánh dẻo, vuông đặt cạnh tròn là thể hiện sự  giao hòa giữ đất và trời. Bánh có mặn và ngọt, chua và cay đắng để dung hòa. Những yếu tố này sẽ giúp cho cơ thể quân bình âm dương, không tổn hại sức khỏe, cũng như tạo nên vị ngon rất hòa hợp cho người thưởng thức.</a:t>
            </a:r>
            <a:endParaRPr lang="vi-VN" sz="3600" b="0" i="0" dirty="0">
              <a:effectLst/>
              <a:latin typeface="+mj-lt"/>
            </a:endParaRPr>
          </a:p>
        </p:txBody>
      </p:sp>
      <p:pic>
        <p:nvPicPr>
          <p:cNvPr id="4" name="Picture 2">
            <a:hlinkClick r:id="rId3" action="ppaction://hlinksldjump"/>
            <a:extLst>
              <a:ext uri="{FF2B5EF4-FFF2-40B4-BE49-F238E27FC236}">
                <a16:creationId xmlns:a16="http://schemas.microsoft.com/office/drawing/2014/main" id="{399CF9D3-AAE9-4B10-BBE5-C2325CCA55F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0" y="5678226"/>
            <a:ext cx="1244600" cy="1194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508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12192000" cy="6858000"/>
          </a:xfrm>
          <a:prstGeom prst="rect">
            <a:avLst/>
          </a:prstGeom>
        </p:spPr>
      </p:pic>
      <p:sp>
        <p:nvSpPr>
          <p:cNvPr id="3" name="Rectangle 2"/>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en-US" dirty="0">
                <a:latin typeface="Montserrat Alternates Black" panose="00000A00000000000000" pitchFamily="50" charset="0"/>
              </a:rPr>
              <a:t>CÂU HỎI: </a:t>
            </a:r>
          </a:p>
          <a:p>
            <a:endParaRPr lang="en-US" dirty="0"/>
          </a:p>
        </p:txBody>
      </p:sp>
      <p:sp>
        <p:nvSpPr>
          <p:cNvPr id="5" name="Rectangle 4"/>
          <p:cNvSpPr/>
          <p:nvPr/>
        </p:nvSpPr>
        <p:spPr>
          <a:xfrm>
            <a:off x="7135126" y="407971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B. </a:t>
            </a:r>
            <a:r>
              <a:rPr lang="en-US" sz="2800" b="1" dirty="0" err="1">
                <a:solidFill>
                  <a:schemeClr val="bg1"/>
                </a:solidFill>
                <a:latin typeface="Times New Roman" panose="02020603050405020304" pitchFamily="18" charset="0"/>
                <a:cs typeface="Times New Roman" panose="02020603050405020304" pitchFamily="18" charset="0"/>
              </a:rPr>
              <a:t>Cái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cuốc</a:t>
            </a:r>
            <a:endParaRPr lang="en-US" sz="2800" b="1" dirty="0">
              <a:latin typeface="Times New Roman" panose="02020603050405020304" pitchFamily="18" charset="0"/>
              <a:cs typeface="Times New Roman" panose="02020603050405020304" pitchFamily="18" charset="0"/>
            </a:endParaRPr>
          </a:p>
        </p:txBody>
      </p:sp>
      <p:sp>
        <p:nvSpPr>
          <p:cNvPr id="6" name="Rectangle 5"/>
          <p:cNvSpPr/>
          <p:nvPr/>
        </p:nvSpPr>
        <p:spPr>
          <a:xfrm>
            <a:off x="612996" y="528510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C. </a:t>
            </a:r>
            <a:r>
              <a:rPr lang="en-US" sz="2800" b="1" dirty="0" err="1">
                <a:solidFill>
                  <a:schemeClr val="bg1"/>
                </a:solidFill>
                <a:latin typeface="Times New Roman" panose="02020603050405020304" pitchFamily="18" charset="0"/>
                <a:cs typeface="Times New Roman" panose="02020603050405020304" pitchFamily="18" charset="0"/>
              </a:rPr>
              <a:t>Cái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búa</a:t>
            </a:r>
            <a:endParaRPr lang="en-US" sz="2800" b="1" dirty="0">
              <a:latin typeface="Times New Roman" panose="02020603050405020304" pitchFamily="18" charset="0"/>
              <a:cs typeface="Times New Roman" panose="02020603050405020304" pitchFamily="18" charset="0"/>
            </a:endParaRPr>
          </a:p>
        </p:txBody>
      </p:sp>
      <p:sp>
        <p:nvSpPr>
          <p:cNvPr id="7" name="Rectangle 6"/>
          <p:cNvSpPr/>
          <p:nvPr/>
        </p:nvSpPr>
        <p:spPr>
          <a:xfrm>
            <a:off x="7018823" y="51131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D. </a:t>
            </a:r>
            <a:r>
              <a:rPr lang="en-US" sz="2800" b="1" dirty="0" err="1">
                <a:solidFill>
                  <a:schemeClr val="bg1"/>
                </a:solidFill>
                <a:latin typeface="Times New Roman" panose="02020603050405020304" pitchFamily="18" charset="0"/>
                <a:cs typeface="Times New Roman" panose="02020603050405020304" pitchFamily="18" charset="0"/>
              </a:rPr>
              <a:t>Cây</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sáo</a:t>
            </a:r>
            <a:endParaRPr lang="en-US" sz="2800" b="1" dirty="0">
              <a:latin typeface="Times New Roman" panose="02020603050405020304" pitchFamily="18" charset="0"/>
              <a:cs typeface="Times New Roman" panose="02020603050405020304" pitchFamily="18" charset="0"/>
            </a:endParaRPr>
          </a:p>
        </p:txBody>
      </p:sp>
      <p:sp>
        <p:nvSpPr>
          <p:cNvPr id="8" name="Rectangle 7"/>
          <p:cNvSpPr/>
          <p:nvPr/>
        </p:nvSpPr>
        <p:spPr>
          <a:xfrm>
            <a:off x="676307" y="408655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A. </a:t>
            </a:r>
            <a:r>
              <a:rPr lang="en-US" sz="2800" b="1" dirty="0" err="1">
                <a:solidFill>
                  <a:schemeClr val="bg1"/>
                </a:solidFill>
                <a:latin typeface="Times New Roman" panose="02020603050405020304" pitchFamily="18" charset="0"/>
                <a:cs typeface="Times New Roman" panose="02020603050405020304" pitchFamily="18" charset="0"/>
              </a:rPr>
              <a:t>Cái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rìu</a:t>
            </a:r>
            <a:endParaRPr lang="en-US" sz="2800" b="1" dirty="0">
              <a:latin typeface="Times New Roman" panose="02020603050405020304" pitchFamily="18" charset="0"/>
              <a:cs typeface="Times New Roman" panose="02020603050405020304" pitchFamily="18" charset="0"/>
            </a:endParaRPr>
          </a:p>
        </p:txBody>
      </p:sp>
      <p:pic>
        <p:nvPicPr>
          <p:cNvPr id="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50446" y="373979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690311" y="3591808"/>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98959" y="2875202"/>
            <a:ext cx="4431406" cy="44314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5678226"/>
            <a:ext cx="1244600" cy="119410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E732FA7-2031-4A83-A7AA-7F171A8610D5}"/>
              </a:ext>
            </a:extLst>
          </p:cNvPr>
          <p:cNvSpPr txBox="1"/>
          <p:nvPr/>
        </p:nvSpPr>
        <p:spPr>
          <a:xfrm>
            <a:off x="2828017" y="1001276"/>
            <a:ext cx="6879770" cy="1077218"/>
          </a:xfrm>
          <a:prstGeom prst="rect">
            <a:avLst/>
          </a:prstGeom>
          <a:noFill/>
        </p:spPr>
        <p:txBody>
          <a:bodyPr wrap="square">
            <a:spAutoFit/>
          </a:bodyPr>
          <a:lstStyle/>
          <a:p>
            <a:pPr algn="ctr"/>
            <a:r>
              <a:rPr lang="vi-VN" sz="3200" b="1" i="0" dirty="0">
                <a:solidFill>
                  <a:srgbClr val="FFFF00"/>
                </a:solidFill>
                <a:effectLst/>
                <a:latin typeface="+mj-lt"/>
              </a:rPr>
              <a:t>Khi bị kéo lên Cung Trăng, chú cuội mang theo vật gì?</a:t>
            </a:r>
            <a:endParaRPr lang="vi-VN" sz="3200" dirty="0">
              <a:solidFill>
                <a:srgbClr val="FFFF00"/>
              </a:solidFill>
              <a:latin typeface="+mj-lt"/>
              <a:cs typeface="Times New Roman" panose="02020603050405020304" pitchFamily="18" charset="0"/>
            </a:endParaRPr>
          </a:p>
        </p:txBody>
      </p:sp>
    </p:spTree>
    <p:extLst>
      <p:ext uri="{BB962C8B-B14F-4D97-AF65-F5344CB8AC3E}">
        <p14:creationId xmlns:p14="http://schemas.microsoft.com/office/powerpoint/2010/main" val="11706584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2"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13"/>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1100"/>
                                  </p:stCondLst>
                                  <p:childTnLst>
                                    <p:animEffect transition="out" filter="fad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par>
                          <p:cTn id="36" fill="hold">
                            <p:stCondLst>
                              <p:cond delay="0"/>
                            </p:stCondLst>
                            <p:childTnLst>
                              <p:par>
                                <p:cTn id="37" presetID="10" presetClass="exit" presetSubtype="0" fill="hold" nodeType="afterEffect">
                                  <p:stCondLst>
                                    <p:cond delay="0"/>
                                  </p:stCondLst>
                                  <p:childTnLst>
                                    <p:animEffect transition="out" filter="fad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childTnLst>
                          </p:cTn>
                        </p:par>
                        <p:par>
                          <p:cTn id="40" fill="hold">
                            <p:stCondLst>
                              <p:cond delay="500"/>
                            </p:stCondLst>
                            <p:childTnLst>
                              <p:par>
                                <p:cTn id="41" presetID="1" presetClass="entr" presetSubtype="0"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l="-116" t="6375" r="116" b="9503"/>
          <a:stretch/>
        </p:blipFill>
        <p:spPr>
          <a:xfrm>
            <a:off x="0" y="1"/>
            <a:ext cx="12192000" cy="6858000"/>
          </a:xfrm>
          <a:prstGeom prst="rect">
            <a:avLst/>
          </a:prstGeom>
        </p:spPr>
      </p:pic>
      <p:sp>
        <p:nvSpPr>
          <p:cNvPr id="14" name="Rectangle 13"/>
          <p:cNvSpPr/>
          <p:nvPr/>
        </p:nvSpPr>
        <p:spPr>
          <a:xfrm>
            <a:off x="886082" y="324979"/>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en-US" sz="2400" b="1" dirty="0">
                <a:latin typeface="Montserrat Alternates Black" panose="00000A00000000000000" pitchFamily="50" charset="0"/>
              </a:rPr>
              <a:t>CÂU HỎI: </a:t>
            </a:r>
          </a:p>
        </p:txBody>
      </p:sp>
      <p:sp>
        <p:nvSpPr>
          <p:cNvPr id="15" name="Rectangle 14"/>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B. </a:t>
            </a:r>
            <a:r>
              <a:rPr lang="en-US" sz="2800" b="1" dirty="0" err="1">
                <a:solidFill>
                  <a:schemeClr val="bg1"/>
                </a:solidFill>
                <a:latin typeface="Times New Roman" panose="02020603050405020304" pitchFamily="18" charset="0"/>
                <a:cs typeface="Times New Roman" panose="02020603050405020304" pitchFamily="18" charset="0"/>
              </a:rPr>
              <a:t>Thằng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Cuội</a:t>
            </a:r>
            <a:endParaRPr lang="en-US" sz="2800" b="1" dirty="0">
              <a:latin typeface="Times New Roman" panose="02020603050405020304" pitchFamily="18" charset="0"/>
              <a:cs typeface="Times New Roman" panose="02020603050405020304" pitchFamily="18" charset="0"/>
            </a:endParaRPr>
          </a:p>
        </p:txBody>
      </p:sp>
      <p:sp>
        <p:nvSpPr>
          <p:cNvPr id="16" name="Rectangle 1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C. </a:t>
            </a:r>
            <a:r>
              <a:rPr lang="en-US" sz="2800" b="1" dirty="0" err="1">
                <a:solidFill>
                  <a:schemeClr val="bg1"/>
                </a:solidFill>
                <a:latin typeface="Times New Roman" panose="02020603050405020304" pitchFamily="18" charset="0"/>
                <a:cs typeface="Times New Roman" panose="02020603050405020304" pitchFamily="18" charset="0"/>
              </a:rPr>
              <a:t>Rước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đèn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tháng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Tám</a:t>
            </a:r>
            <a:endParaRPr lang="en-US" sz="2800" b="1" dirty="0">
              <a:latin typeface="Times New Roman" panose="02020603050405020304" pitchFamily="18" charset="0"/>
              <a:cs typeface="Times New Roman" panose="02020603050405020304" pitchFamily="18" charset="0"/>
            </a:endParaRPr>
          </a:p>
        </p:txBody>
      </p:sp>
      <p:sp>
        <p:nvSpPr>
          <p:cNvPr id="17" name="Rectangle 1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D. </a:t>
            </a:r>
            <a:r>
              <a:rPr lang="en-US" sz="2800" b="1" dirty="0" err="1">
                <a:solidFill>
                  <a:schemeClr val="bg1"/>
                </a:solidFill>
                <a:latin typeface="Times New Roman" panose="02020603050405020304" pitchFamily="18" charset="0"/>
                <a:cs typeface="Times New Roman" panose="02020603050405020304" pitchFamily="18" charset="0"/>
              </a:rPr>
              <a:t>Chiếc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đèn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ông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sao</a:t>
            </a:r>
            <a:endParaRPr lang="en-US" sz="2800" b="1" dirty="0">
              <a:latin typeface="Times New Roman" panose="02020603050405020304" pitchFamily="18" charset="0"/>
              <a:cs typeface="Times New Roman" panose="02020603050405020304" pitchFamily="18" charset="0"/>
            </a:endParaRPr>
          </a:p>
        </p:txBody>
      </p:sp>
      <p:sp>
        <p:nvSpPr>
          <p:cNvPr id="18" name="Rectangle 17"/>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A. </a:t>
            </a:r>
            <a:r>
              <a:rPr lang="en-US" sz="2800" b="1" dirty="0" err="1">
                <a:solidFill>
                  <a:schemeClr val="bg1"/>
                </a:solidFill>
                <a:latin typeface="Times New Roman" panose="02020603050405020304" pitchFamily="18" charset="0"/>
                <a:cs typeface="Times New Roman" panose="02020603050405020304" pitchFamily="18" charset="0"/>
              </a:rPr>
              <a:t>Hội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trăng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rằm</a:t>
            </a:r>
            <a:endParaRPr lang="en-US" sz="2800" b="1" dirty="0">
              <a:latin typeface="Times New Roman" panose="02020603050405020304" pitchFamily="18" charset="0"/>
              <a:cs typeface="Times New Roman" panose="02020603050405020304" pitchFamily="18" charset="0"/>
            </a:endParaRPr>
          </a:p>
        </p:txBody>
      </p:sp>
      <p:pic>
        <p:nvPicPr>
          <p:cNvPr id="19"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954652" y="3276640"/>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hlinkClick r:id="rId10" action="ppaction://hlinksldjump"/>
            <a:extLst>
              <a:ext uri="{FF2B5EF4-FFF2-40B4-BE49-F238E27FC236}">
                <a16:creationId xmlns:a16="http://schemas.microsoft.com/office/drawing/2014/main" id="{D38B8BF5-7594-43B5-8C5D-01099AEBB866}"/>
              </a:ext>
            </a:extLst>
          </p:cNvPr>
          <p:cNvSpPr txBox="1"/>
          <p:nvPr/>
        </p:nvSpPr>
        <p:spPr>
          <a:xfrm>
            <a:off x="2096498" y="1173097"/>
            <a:ext cx="8147713" cy="954107"/>
          </a:xfrm>
          <a:prstGeom prst="rect">
            <a:avLst/>
          </a:prstGeom>
          <a:noFill/>
        </p:spPr>
        <p:txBody>
          <a:bodyPr wrap="square">
            <a:spAutoFit/>
          </a:bodyPr>
          <a:lstStyle/>
          <a:p>
            <a:pPr algn="ctr"/>
            <a:r>
              <a:rPr lang="vi-VN" sz="2800" b="1" i="0" u="none" strike="noStrike" dirty="0">
                <a:solidFill>
                  <a:srgbClr val="FFFF00"/>
                </a:solidFill>
                <a:effectLst/>
                <a:latin typeface="+mj-lt"/>
              </a:rPr>
              <a:t>Câu hát" Bóng trăng trắng ngà có cây đa ta, có thằng Cuội già ôm một mối mơ" thuộc bài hát nào?</a:t>
            </a:r>
            <a:endParaRPr lang="vi-VN" sz="2800" dirty="0">
              <a:solidFill>
                <a:srgbClr val="FFFF00"/>
              </a:solidFill>
              <a:latin typeface="+mj-lt"/>
              <a:cs typeface="Times New Roman" panose="02020603050405020304" pitchFamily="18" charset="0"/>
            </a:endParaRPr>
          </a:p>
        </p:txBody>
      </p:sp>
      <p:pic>
        <p:nvPicPr>
          <p:cNvPr id="2" name="Thang-Cuoi-Toi-Thay-Hoa-Vang-Tren-Co-Xanh-OST-Ngoc-Hien (mp3cut.net)">
            <a:hlinkClick r:id="" action="ppaction://media"/>
            <a:extLst>
              <a:ext uri="{FF2B5EF4-FFF2-40B4-BE49-F238E27FC236}">
                <a16:creationId xmlns:a16="http://schemas.microsoft.com/office/drawing/2014/main" id="{C11F1903-28E3-73A4-E324-792B5196DD1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82289" y="5881468"/>
            <a:ext cx="609600" cy="609600"/>
          </a:xfrm>
          <a:prstGeom prst="rect">
            <a:avLst/>
          </a:prstGeom>
        </p:spPr>
      </p:pic>
    </p:spTree>
    <p:extLst>
      <p:ext uri="{BB962C8B-B14F-4D97-AF65-F5344CB8AC3E}">
        <p14:creationId xmlns:p14="http://schemas.microsoft.com/office/powerpoint/2010/main" val="337615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14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23"/>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900"/>
                                  </p:stCondLst>
                                  <p:childTnLst>
                                    <p:animEffect transition="out" filter="fade">
                                      <p:cBhvr>
                                        <p:cTn id="17" dur="500"/>
                                        <p:tgtEl>
                                          <p:spTgt spid="23"/>
                                        </p:tgtEl>
                                      </p:cBhvr>
                                    </p:animEffect>
                                    <p:set>
                                      <p:cBhvr>
                                        <p:cTn id="18"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9" restart="whenNotActive" fill="hold" evtFilter="cancelBubble" nodeType="interactiveSeq">
                <p:stCondLst>
                  <p:cond evt="onClick" delay="0">
                    <p:tgtEl>
                      <p:spTgt spid="18"/>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23"/>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1100"/>
                                  </p:stCondLst>
                                  <p:childTnLst>
                                    <p:animEffect transition="out" filter="fade">
                                      <p:cBhvr>
                                        <p:cTn id="29" dur="500"/>
                                        <p:tgtEl>
                                          <p:spTgt spid="23"/>
                                        </p:tgtEl>
                                      </p:cBhvr>
                                    </p:animEffect>
                                    <p:set>
                                      <p:cBhvr>
                                        <p:cTn id="30"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1" restart="whenNotActive" fill="hold" evtFilter="cancelBubble" nodeType="interactiveSeq">
                <p:stCondLst>
                  <p:cond evt="onClick" delay="0">
                    <p:tgtEl>
                      <p:spTgt spid="1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23"/>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1100"/>
                                  </p:stCondLst>
                                  <p:childTnLst>
                                    <p:animEffect transition="out" filter="fade">
                                      <p:cBhvr>
                                        <p:cTn id="41" dur="500"/>
                                        <p:tgtEl>
                                          <p:spTgt spid="23"/>
                                        </p:tgtEl>
                                      </p:cBhvr>
                                    </p:animEffect>
                                    <p:set>
                                      <p:cBhvr>
                                        <p:cTn id="42"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43" restart="whenNotActive" fill="hold" evtFilter="cancelBubble" nodeType="interactiveSeq">
                <p:stCondLst>
                  <p:cond evt="onClick" delay="0">
                    <p:tgtEl>
                      <p:spTgt spid="15"/>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Am-thanh-tra-loi-dung-www_nhacchuongvui_com.wav"/>
                                        </p:tgtEl>
                                      </p:cMediaNode>
                                    </p:audio>
                                  </p:subTnLst>
                                </p:cTn>
                              </p:par>
                            </p:childTnLst>
                          </p:cTn>
                        </p:par>
                      </p:childTnLst>
                    </p:cTn>
                  </p:par>
                </p:childTnLst>
              </p:cTn>
              <p:nextCondLst>
                <p:cond evt="onClick" delay="0">
                  <p:tgtEl>
                    <p:spTgt spid="15"/>
                  </p:tgtEl>
                </p:cond>
              </p:nextCondLst>
            </p:seq>
            <p:audio>
              <p:cMediaNode vol="80000">
                <p:cTn id="48"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AB08CD-3F02-4919-8358-0C476BDF771C}"/>
              </a:ext>
            </a:extLst>
          </p:cNvPr>
          <p:cNvPicPr>
            <a:picLocks noChangeAspect="1"/>
          </p:cNvPicPr>
          <p:nvPr/>
        </p:nvPicPr>
        <p:blipFill>
          <a:blip r:embed="rId4"/>
          <a:stretch>
            <a:fillRect/>
          </a:stretch>
        </p:blipFill>
        <p:spPr>
          <a:xfrm>
            <a:off x="0" y="-126610"/>
            <a:ext cx="12192000" cy="6858000"/>
          </a:xfrm>
          <a:prstGeom prst="rect">
            <a:avLst/>
          </a:prstGeom>
        </p:spPr>
      </p:pic>
      <p:sp>
        <p:nvSpPr>
          <p:cNvPr id="6" name="TextBox 5">
            <a:extLst>
              <a:ext uri="{FF2B5EF4-FFF2-40B4-BE49-F238E27FC236}">
                <a16:creationId xmlns:a16="http://schemas.microsoft.com/office/drawing/2014/main" id="{21FD1670-FB9A-432D-B0D5-E24EFCBBCD45}"/>
              </a:ext>
            </a:extLst>
          </p:cNvPr>
          <p:cNvSpPr txBox="1"/>
          <p:nvPr/>
        </p:nvSpPr>
        <p:spPr>
          <a:xfrm>
            <a:off x="1941341" y="2455523"/>
            <a:ext cx="9340948" cy="1693733"/>
          </a:xfrm>
          <a:prstGeom prst="rect">
            <a:avLst/>
          </a:prstGeom>
          <a:solidFill>
            <a:srgbClr val="FFFF00"/>
          </a:solidFill>
        </p:spPr>
        <p:txBody>
          <a:bodyPr wrap="square">
            <a:spAutoFit/>
          </a:bodyPr>
          <a:lstStyle/>
          <a:p>
            <a:pPr algn="just">
              <a:lnSpc>
                <a:spcPct val="150000"/>
              </a:lnSpc>
            </a:pPr>
            <a:r>
              <a:rPr lang="vi-VN" sz="2400" b="1" i="0" strike="noStrike" dirty="0">
                <a:effectLst/>
                <a:latin typeface="+mj-lt"/>
              </a:rPr>
              <a:t>Lời bài hát “Thằng Cuội” được viết bởi cố nhạc sĩ Lê Thương, là bài hát dành cho các em thiếu nhi với những hình ảnh về thằng Cuội, về bóng trăng, chị Hằng...</a:t>
            </a:r>
            <a:endParaRPr lang="vi-VN" sz="3600" b="0" i="0" dirty="0">
              <a:effectLst/>
              <a:latin typeface="+mj-lt"/>
            </a:endParaRPr>
          </a:p>
        </p:txBody>
      </p:sp>
      <p:pic>
        <p:nvPicPr>
          <p:cNvPr id="2" name="Thang-Cuoi-Toi-Thay-Hoa-Vang-Tren-Co-Xanh-OST-Ngoc-Hien (mp3cut.net)">
            <a:hlinkClick r:id="" action="ppaction://media"/>
            <a:extLst>
              <a:ext uri="{FF2B5EF4-FFF2-40B4-BE49-F238E27FC236}">
                <a16:creationId xmlns:a16="http://schemas.microsoft.com/office/drawing/2014/main" id="{5965DD2B-ED3C-4D0D-B3C7-EC2A1265A3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82289" y="5881468"/>
            <a:ext cx="609600" cy="609600"/>
          </a:xfrm>
          <a:prstGeom prst="rect">
            <a:avLst/>
          </a:prstGeom>
        </p:spPr>
      </p:pic>
      <p:pic>
        <p:nvPicPr>
          <p:cNvPr id="7" name="Picture 2">
            <a:hlinkClick r:id="rId6" action="ppaction://hlinksldjump"/>
            <a:extLst>
              <a:ext uri="{FF2B5EF4-FFF2-40B4-BE49-F238E27FC236}">
                <a16:creationId xmlns:a16="http://schemas.microsoft.com/office/drawing/2014/main" id="{9986CAE8-7EAA-4678-BF2C-EED75496243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0" y="5678226"/>
            <a:ext cx="1244600" cy="1194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25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14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12192000" cy="6858000"/>
          </a:xfrm>
          <a:prstGeom prst="rect">
            <a:avLst/>
          </a:prstGeom>
        </p:spPr>
      </p:pic>
      <p:sp>
        <p:nvSpPr>
          <p:cNvPr id="14" name="Rectangle 13"/>
          <p:cNvSpPr/>
          <p:nvPr/>
        </p:nvSpPr>
        <p:spPr>
          <a:xfrm>
            <a:off x="886082" y="324979"/>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en-US" sz="2400" b="1" dirty="0">
                <a:latin typeface="Montserrat Alternates Black" panose="00000A00000000000000" pitchFamily="50" charset="0"/>
              </a:rPr>
              <a:t>CÂU HỎI: </a:t>
            </a:r>
          </a:p>
        </p:txBody>
      </p:sp>
      <p:sp>
        <p:nvSpPr>
          <p:cNvPr id="15" name="Rectangle 14"/>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B. </a:t>
            </a:r>
            <a:r>
              <a:rPr lang="en-US" sz="2800" b="1" dirty="0" err="1">
                <a:solidFill>
                  <a:schemeClr val="bg1"/>
                </a:solidFill>
                <a:latin typeface="Times New Roman" panose="02020603050405020304" pitchFamily="18" charset="0"/>
                <a:cs typeface="Times New Roman" panose="02020603050405020304" pitchFamily="18" charset="0"/>
              </a:rPr>
              <a:t>Trung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Quốc</a:t>
            </a:r>
            <a:endParaRPr lang="en-US" sz="2800" b="1" dirty="0">
              <a:latin typeface="Times New Roman" panose="02020603050405020304" pitchFamily="18" charset="0"/>
              <a:cs typeface="Times New Roman" panose="02020603050405020304" pitchFamily="18" charset="0"/>
            </a:endParaRPr>
          </a:p>
        </p:txBody>
      </p:sp>
      <p:sp>
        <p:nvSpPr>
          <p:cNvPr id="16" name="Rectangle 1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C. </a:t>
            </a:r>
            <a:r>
              <a:rPr lang="en-US" sz="2800" b="1" dirty="0" err="1">
                <a:solidFill>
                  <a:schemeClr val="bg1"/>
                </a:solidFill>
                <a:latin typeface="Times New Roman" panose="02020603050405020304" pitchFamily="18" charset="0"/>
                <a:cs typeface="Times New Roman" panose="02020603050405020304" pitchFamily="18" charset="0"/>
              </a:rPr>
              <a:t>Hàn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Quốc</a:t>
            </a:r>
            <a:endParaRPr lang="en-US" sz="2800" b="1" dirty="0">
              <a:latin typeface="Times New Roman" panose="02020603050405020304" pitchFamily="18" charset="0"/>
              <a:cs typeface="Times New Roman" panose="02020603050405020304" pitchFamily="18" charset="0"/>
            </a:endParaRPr>
          </a:p>
        </p:txBody>
      </p:sp>
      <p:sp>
        <p:nvSpPr>
          <p:cNvPr id="17" name="Rectangle 1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D. </a:t>
            </a:r>
            <a:r>
              <a:rPr lang="en-US" sz="2800" b="1" dirty="0" err="1">
                <a:solidFill>
                  <a:schemeClr val="bg1"/>
                </a:solidFill>
                <a:latin typeface="Times New Roman" panose="02020603050405020304" pitchFamily="18" charset="0"/>
                <a:cs typeface="Times New Roman" panose="02020603050405020304" pitchFamily="18" charset="0"/>
              </a:rPr>
              <a:t>Nhật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Bản</a:t>
            </a:r>
            <a:endParaRPr lang="en-US" sz="2800" b="1" dirty="0">
              <a:latin typeface="Times New Roman" panose="02020603050405020304" pitchFamily="18" charset="0"/>
              <a:cs typeface="Times New Roman" panose="02020603050405020304" pitchFamily="18" charset="0"/>
            </a:endParaRPr>
          </a:p>
        </p:txBody>
      </p:sp>
      <p:sp>
        <p:nvSpPr>
          <p:cNvPr id="18" name="Rectangle 17"/>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A. </a:t>
            </a:r>
            <a:r>
              <a:rPr lang="en-US" sz="2800" b="1" dirty="0" err="1">
                <a:solidFill>
                  <a:schemeClr val="bg1"/>
                </a:solidFill>
                <a:latin typeface="Times New Roman" panose="02020603050405020304" pitchFamily="18" charset="0"/>
                <a:cs typeface="Times New Roman" panose="02020603050405020304" pitchFamily="18" charset="0"/>
              </a:rPr>
              <a:t>Việt</a:t>
            </a:r>
            <a:r>
              <a:rPr lang="en-US" sz="2800" b="1" dirty="0">
                <a:solidFill>
                  <a:schemeClr val="bg1"/>
                </a:solidFill>
                <a:latin typeface="Times New Roman" panose="02020603050405020304" pitchFamily="18" charset="0"/>
                <a:cs typeface="Times New Roman" panose="02020603050405020304" pitchFamily="18" charset="0"/>
              </a:rPr>
              <a:t> Nam</a:t>
            </a:r>
            <a:endParaRPr lang="en-US" sz="2800" b="1" dirty="0">
              <a:latin typeface="Times New Roman" panose="02020603050405020304" pitchFamily="18" charset="0"/>
              <a:cs typeface="Times New Roman" panose="02020603050405020304" pitchFamily="18" charset="0"/>
            </a:endParaRPr>
          </a:p>
        </p:txBody>
      </p:sp>
      <p:pic>
        <p:nvPicPr>
          <p:cNvPr id="1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54652" y="3276640"/>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hlinkClick r:id="rId8" action="ppaction://hlinksldjump"/>
            <a:extLst>
              <a:ext uri="{FF2B5EF4-FFF2-40B4-BE49-F238E27FC236}">
                <a16:creationId xmlns:a16="http://schemas.microsoft.com/office/drawing/2014/main" id="{D38B8BF5-7594-43B5-8C5D-01099AEBB866}"/>
              </a:ext>
            </a:extLst>
          </p:cNvPr>
          <p:cNvSpPr txBox="1"/>
          <p:nvPr/>
        </p:nvSpPr>
        <p:spPr>
          <a:xfrm>
            <a:off x="2583544" y="1017052"/>
            <a:ext cx="6879770" cy="1077218"/>
          </a:xfrm>
          <a:prstGeom prst="rect">
            <a:avLst/>
          </a:prstGeom>
          <a:noFill/>
        </p:spPr>
        <p:txBody>
          <a:bodyPr wrap="square">
            <a:spAutoFit/>
          </a:bodyPr>
          <a:lstStyle/>
          <a:p>
            <a:pPr algn="ctr"/>
            <a:r>
              <a:rPr lang="vi-VN" sz="3200" b="1" i="0" dirty="0">
                <a:solidFill>
                  <a:srgbClr val="FFFF00"/>
                </a:solidFill>
                <a:effectLst/>
                <a:latin typeface="Times New Roman" panose="02020603050405020304" pitchFamily="18" charset="0"/>
                <a:cs typeface="Times New Roman" panose="02020603050405020304" pitchFamily="18" charset="0"/>
              </a:rPr>
              <a:t>Tết Trung thu có nguồn gốc từ </a:t>
            </a:r>
          </a:p>
          <a:p>
            <a:pPr algn="ctr"/>
            <a:r>
              <a:rPr lang="vi-VN" sz="3200" b="1" i="0" dirty="0">
                <a:solidFill>
                  <a:srgbClr val="FFFF00"/>
                </a:solidFill>
                <a:effectLst/>
                <a:latin typeface="Times New Roman" panose="02020603050405020304" pitchFamily="18" charset="0"/>
                <a:cs typeface="Times New Roman" panose="02020603050405020304" pitchFamily="18" charset="0"/>
              </a:rPr>
              <a:t>quốc gia nào?</a:t>
            </a:r>
            <a:endParaRPr lang="vi-VN" sz="32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05035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12192000" cy="6858000"/>
          </a:xfrm>
          <a:prstGeom prst="rect">
            <a:avLst/>
          </a:prstGeom>
        </p:spPr>
      </p:pic>
      <p:sp>
        <p:nvSpPr>
          <p:cNvPr id="3" name="Rectangle 2"/>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en-US" b="1" dirty="0">
                <a:latin typeface="Montserrat Alternates Black" panose="00000A00000000000000" pitchFamily="50" charset="0"/>
              </a:rPr>
              <a:t>CÂU HỎI: </a:t>
            </a:r>
          </a:p>
        </p:txBody>
      </p:sp>
      <p:sp>
        <p:nvSpPr>
          <p:cNvPr id="5" name="Rectangle 4"/>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B. </a:t>
            </a:r>
            <a:r>
              <a:rPr lang="en-US" sz="2800" b="1" dirty="0" err="1">
                <a:solidFill>
                  <a:schemeClr val="bg1"/>
                </a:solidFill>
                <a:latin typeface="Times New Roman" panose="02020603050405020304" pitchFamily="18" charset="0"/>
                <a:cs typeface="Times New Roman" panose="02020603050405020304" pitchFamily="18" charset="0"/>
              </a:rPr>
              <a:t>Tết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hoa</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đăng</a:t>
            </a:r>
            <a:endParaRPr lang="en-US" sz="2800" b="1" dirty="0">
              <a:latin typeface="Times New Roman" panose="02020603050405020304" pitchFamily="18" charset="0"/>
              <a:cs typeface="Times New Roman" panose="02020603050405020304" pitchFamily="18" charset="0"/>
            </a:endParaRP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800" b="1" dirty="0">
                <a:solidFill>
                  <a:schemeClr val="bg1"/>
                </a:solidFill>
                <a:latin typeface="Times New Roman" panose="02020603050405020304" pitchFamily="18" charset="0"/>
                <a:cs typeface="Times New Roman" panose="02020603050405020304" pitchFamily="18" charset="0"/>
              </a:rPr>
              <a:t>C.</a:t>
            </a:r>
            <a:r>
              <a:rPr lang="vi-VN" sz="2800" b="1" dirty="0">
                <a:latin typeface="Times New Roman" panose="02020603050405020304" pitchFamily="18" charset="0"/>
                <a:cs typeface="Times New Roman" panose="02020603050405020304" pitchFamily="18" charset="0"/>
              </a:rPr>
              <a:t> Tết trông trăng</a:t>
            </a:r>
            <a:endParaRPr lang="en-US" sz="2800" b="1" dirty="0">
              <a:latin typeface="Times New Roman" panose="02020603050405020304" pitchFamily="18" charset="0"/>
              <a:cs typeface="Times New Roman" panose="02020603050405020304" pitchFamily="18" charset="0"/>
            </a:endParaRP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D.</a:t>
            </a:r>
            <a:r>
              <a:rPr lang="vi-VN" sz="2800" b="1" dirty="0">
                <a:solidFill>
                  <a:schemeClr val="bg1"/>
                </a:solidFill>
                <a:latin typeface="Times New Roman" panose="02020603050405020304" pitchFamily="18" charset="0"/>
                <a:cs typeface="Times New Roman" panose="02020603050405020304" pitchFamily="18" charset="0"/>
              </a:rPr>
              <a:t> Tất cả các đáp án trên</a:t>
            </a:r>
            <a:r>
              <a:rPr lang="vi-VN" sz="2800" b="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8" name="Rectangle 7"/>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A. </a:t>
            </a:r>
            <a:r>
              <a:rPr lang="vi-VN" sz="2800" b="1" dirty="0">
                <a:solidFill>
                  <a:schemeClr val="bg1"/>
                </a:solidFill>
                <a:latin typeface="Times New Roman" panose="02020603050405020304" pitchFamily="18" charset="0"/>
                <a:cs typeface="Times New Roman" panose="02020603050405020304" pitchFamily="18" charset="0"/>
              </a:rPr>
              <a:t>Tết thiếu nhi</a:t>
            </a:r>
            <a:endParaRPr lang="en-US" sz="2800" b="1" dirty="0">
              <a:latin typeface="Times New Roman" panose="02020603050405020304" pitchFamily="18" charset="0"/>
              <a:cs typeface="Times New Roman" panose="02020603050405020304" pitchFamily="18" charset="0"/>
            </a:endParaRPr>
          </a:p>
        </p:txBody>
      </p:sp>
      <p:pic>
        <p:nvPicPr>
          <p:cNvPr id="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49310" y="384402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871401" y="4972208"/>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455897" y="2662568"/>
            <a:ext cx="4431406" cy="443140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5678226"/>
            <a:ext cx="1244600" cy="119410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EF9E000-2953-4845-9DB7-E5DA8807F385}"/>
              </a:ext>
            </a:extLst>
          </p:cNvPr>
          <p:cNvSpPr txBox="1"/>
          <p:nvPr/>
        </p:nvSpPr>
        <p:spPr>
          <a:xfrm>
            <a:off x="1665025" y="942097"/>
            <a:ext cx="9307773" cy="584775"/>
          </a:xfrm>
          <a:prstGeom prst="rect">
            <a:avLst/>
          </a:prstGeom>
          <a:noFill/>
        </p:spPr>
        <p:txBody>
          <a:bodyPr wrap="square">
            <a:spAutoFit/>
          </a:bodyPr>
          <a:lstStyle/>
          <a:p>
            <a:pPr algn="ctr"/>
            <a:r>
              <a:rPr lang="vi-VN" sz="3200" b="1" i="0" dirty="0">
                <a:solidFill>
                  <a:srgbClr val="FFFF00"/>
                </a:solidFill>
                <a:effectLst/>
                <a:latin typeface="+mj-lt"/>
              </a:rPr>
              <a:t>Tết trung thu còn có tên gọi khác là gì?</a:t>
            </a:r>
            <a:endParaRPr lang="vi-VN" sz="3200" dirty="0">
              <a:solidFill>
                <a:srgbClr val="FFFF00"/>
              </a:solidFill>
              <a:latin typeface="+mj-lt"/>
            </a:endParaRPr>
          </a:p>
        </p:txBody>
      </p:sp>
    </p:spTree>
    <p:extLst>
      <p:ext uri="{BB962C8B-B14F-4D97-AF65-F5344CB8AC3E}">
        <p14:creationId xmlns:p14="http://schemas.microsoft.com/office/powerpoint/2010/main" val="31360555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7"/>
                  </p:tgtEl>
                </p:cond>
              </p:nextCondLst>
            </p:seq>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par>
                          <p:cTn id="39" fill="hold">
                            <p:stCondLst>
                              <p:cond delay="0"/>
                            </p:stCondLst>
                            <p:childTnLst>
                              <p:par>
                                <p:cTn id="40" presetID="10" presetClass="exit" presetSubtype="0" fill="hold" nodeType="after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12192000" cy="6858000"/>
          </a:xfrm>
          <a:prstGeom prst="rect">
            <a:avLst/>
          </a:prstGeom>
        </p:spPr>
      </p:pic>
      <p:sp>
        <p:nvSpPr>
          <p:cNvPr id="3" name="Rectangle 2"/>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en-US" dirty="0">
                <a:latin typeface="Montserrat Alternates Black" panose="00000A00000000000000" pitchFamily="50" charset="0"/>
              </a:rPr>
              <a:t>CÂU HỎI: </a:t>
            </a:r>
          </a:p>
          <a:p>
            <a:endParaRPr lang="en-US" dirty="0"/>
          </a:p>
        </p:txBody>
      </p:sp>
      <p:sp>
        <p:nvSpPr>
          <p:cNvPr id="5" name="Rectangle 4"/>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B</a:t>
            </a:r>
            <a:r>
              <a:rPr lang="en-US" sz="2800" b="1">
                <a:solidFill>
                  <a:schemeClr val="bg1"/>
                </a:solidFill>
                <a:latin typeface="Times New Roman" panose="02020603050405020304" pitchFamily="18" charset="0"/>
                <a:cs typeface="Times New Roman" panose="02020603050405020304" pitchFamily="18" charset="0"/>
              </a:rPr>
              <a:t>. Thu hoạch cây ăn trái</a:t>
            </a:r>
            <a:endParaRPr lang="en-US" sz="2800" b="1" dirty="0">
              <a:latin typeface="Times New Roman" panose="02020603050405020304" pitchFamily="18" charset="0"/>
              <a:cs typeface="Times New Roman" panose="02020603050405020304" pitchFamily="18" charset="0"/>
            </a:endParaRP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C</a:t>
            </a:r>
            <a:r>
              <a:rPr lang="en-US" sz="2800" b="1">
                <a:solidFill>
                  <a:schemeClr val="bg1"/>
                </a:solidFill>
                <a:latin typeface="Times New Roman" panose="02020603050405020304" pitchFamily="18" charset="0"/>
                <a:cs typeface="Times New Roman" panose="02020603050405020304" pitchFamily="18" charset="0"/>
              </a:rPr>
              <a:t>. Thu hoạch lúa</a:t>
            </a:r>
            <a:endParaRPr lang="en-US" sz="2800" b="1" dirty="0">
              <a:latin typeface="Times New Roman" panose="02020603050405020304" pitchFamily="18" charset="0"/>
              <a:cs typeface="Times New Roman" panose="02020603050405020304" pitchFamily="18" charset="0"/>
            </a:endParaRP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D</a:t>
            </a:r>
            <a:r>
              <a:rPr lang="en-US" sz="2800" b="1">
                <a:solidFill>
                  <a:schemeClr val="bg1"/>
                </a:solidFill>
                <a:latin typeface="Times New Roman" panose="02020603050405020304" pitchFamily="18" charset="0"/>
                <a:cs typeface="Times New Roman" panose="02020603050405020304" pitchFamily="18" charset="0"/>
              </a:rPr>
              <a:t>. Thu hoạch rau</a:t>
            </a:r>
            <a:endParaRPr lang="en-US" sz="2800" b="1" dirty="0">
              <a:latin typeface="Times New Roman" panose="02020603050405020304" pitchFamily="18" charset="0"/>
              <a:cs typeface="Times New Roman" panose="02020603050405020304" pitchFamily="18" charset="0"/>
            </a:endParaRPr>
          </a:p>
        </p:txBody>
      </p:sp>
      <p:sp>
        <p:nvSpPr>
          <p:cNvPr id="8" name="Rectangle 7"/>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A</a:t>
            </a:r>
            <a:r>
              <a:rPr lang="en-US" sz="2800" b="1">
                <a:solidFill>
                  <a:schemeClr val="bg1"/>
                </a:solidFill>
                <a:latin typeface="Times New Roman" panose="02020603050405020304" pitchFamily="18" charset="0"/>
                <a:cs typeface="Times New Roman" panose="02020603050405020304" pitchFamily="18" charset="0"/>
              </a:rPr>
              <a:t>. Thu hoạch cá</a:t>
            </a:r>
            <a:endParaRPr lang="en-US" sz="2800" b="1" dirty="0">
              <a:latin typeface="Times New Roman" panose="02020603050405020304" pitchFamily="18" charset="0"/>
              <a:cs typeface="Times New Roman" panose="02020603050405020304" pitchFamily="18" charset="0"/>
            </a:endParaRPr>
          </a:p>
        </p:txBody>
      </p:sp>
      <p:pic>
        <p:nvPicPr>
          <p:cNvPr id="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81502" y="501470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81502" y="372655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723181" y="508679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177204" y="2617711"/>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hlinkClick r:id="rId8" action="ppaction://hlinksldjump"/>
            <a:extLst>
              <a:ext uri="{FF2B5EF4-FFF2-40B4-BE49-F238E27FC236}">
                <a16:creationId xmlns:a16="http://schemas.microsoft.com/office/drawing/2014/main" id="{71F29ACC-35D1-4FB6-A07D-3510BCC47D81}"/>
              </a:ext>
            </a:extLst>
          </p:cNvPr>
          <p:cNvSpPr txBox="1"/>
          <p:nvPr/>
        </p:nvSpPr>
        <p:spPr>
          <a:xfrm>
            <a:off x="2325350" y="1064319"/>
            <a:ext cx="7474857" cy="1200329"/>
          </a:xfrm>
          <a:prstGeom prst="rect">
            <a:avLst/>
          </a:prstGeom>
          <a:noFill/>
        </p:spPr>
        <p:txBody>
          <a:bodyPr wrap="square">
            <a:spAutoFit/>
          </a:bodyPr>
          <a:lstStyle/>
          <a:p>
            <a:pPr algn="ctr"/>
            <a:r>
              <a:rPr lang="vi-VN" sz="3600" b="1" i="0" dirty="0">
                <a:solidFill>
                  <a:srgbClr val="FFFF00"/>
                </a:solidFill>
                <a:effectLst/>
                <a:latin typeface="Times New Roman" panose="02020603050405020304" pitchFamily="18" charset="0"/>
                <a:cs typeface="Times New Roman" panose="02020603050405020304" pitchFamily="18" charset="0"/>
              </a:rPr>
              <a:t> </a:t>
            </a:r>
            <a:r>
              <a:rPr lang="en-US" sz="3600" b="1" i="0" dirty="0" err="1">
                <a:solidFill>
                  <a:srgbClr val="FFFF00"/>
                </a:solidFill>
                <a:effectLst/>
                <a:latin typeface="Times New Roman" panose="02020603050405020304" pitchFamily="18" charset="0"/>
                <a:cs typeface="Times New Roman" panose="02020603050405020304" pitchFamily="18" charset="0"/>
              </a:rPr>
              <a:t>Tết</a:t>
            </a:r>
            <a:r>
              <a:rPr lang="en-US" sz="3600" b="1" i="0" dirty="0">
                <a:solidFill>
                  <a:srgbClr val="FFFF00"/>
                </a:solidFill>
                <a:effectLst/>
                <a:latin typeface="Times New Roman" panose="02020603050405020304" pitchFamily="18" charset="0"/>
                <a:cs typeface="Times New Roman" panose="02020603050405020304" pitchFamily="18" charset="0"/>
              </a:rPr>
              <a:t> </a:t>
            </a:r>
            <a:r>
              <a:rPr lang="en-US" sz="3600" b="1" i="0" dirty="0" err="1">
                <a:solidFill>
                  <a:srgbClr val="FFFF00"/>
                </a:solidFill>
                <a:effectLst/>
                <a:latin typeface="Times New Roman" panose="02020603050405020304" pitchFamily="18" charset="0"/>
                <a:cs typeface="Times New Roman" panose="02020603050405020304" pitchFamily="18" charset="0"/>
              </a:rPr>
              <a:t>Trung</a:t>
            </a:r>
            <a:r>
              <a:rPr lang="en-US" sz="3600" b="1" i="0" dirty="0">
                <a:solidFill>
                  <a:srgbClr val="FFFF00"/>
                </a:solidFill>
                <a:effectLst/>
                <a:latin typeface="Times New Roman" panose="02020603050405020304" pitchFamily="18" charset="0"/>
                <a:cs typeface="Times New Roman" panose="02020603050405020304" pitchFamily="18" charset="0"/>
              </a:rPr>
              <a:t> </a:t>
            </a:r>
            <a:r>
              <a:rPr lang="en-US" sz="3600" b="1" i="0" dirty="0" err="1">
                <a:solidFill>
                  <a:srgbClr val="FFFF00"/>
                </a:solidFill>
                <a:effectLst/>
                <a:latin typeface="Times New Roman" panose="02020603050405020304" pitchFamily="18" charset="0"/>
                <a:cs typeface="Times New Roman" panose="02020603050405020304" pitchFamily="18" charset="0"/>
              </a:rPr>
              <a:t>thu</a:t>
            </a:r>
            <a:r>
              <a:rPr lang="en-US" sz="3600" b="1" i="0" dirty="0">
                <a:solidFill>
                  <a:srgbClr val="FFFF00"/>
                </a:solidFill>
                <a:effectLst/>
                <a:latin typeface="Times New Roman" panose="02020603050405020304" pitchFamily="18" charset="0"/>
                <a:cs typeface="Times New Roman" panose="02020603050405020304" pitchFamily="18" charset="0"/>
              </a:rPr>
              <a:t> </a:t>
            </a:r>
            <a:r>
              <a:rPr lang="en-US" sz="3600" b="1" i="0" dirty="0" err="1">
                <a:solidFill>
                  <a:srgbClr val="FFFF00"/>
                </a:solidFill>
                <a:effectLst/>
                <a:latin typeface="Times New Roman" panose="02020603050405020304" pitchFamily="18" charset="0"/>
                <a:cs typeface="Times New Roman" panose="02020603050405020304" pitchFamily="18" charset="0"/>
              </a:rPr>
              <a:t>trùng</a:t>
            </a:r>
            <a:r>
              <a:rPr lang="en-US" sz="3600" b="1" i="0" dirty="0">
                <a:solidFill>
                  <a:srgbClr val="FFFF00"/>
                </a:solidFill>
                <a:effectLst/>
                <a:latin typeface="Times New Roman" panose="02020603050405020304" pitchFamily="18" charset="0"/>
                <a:cs typeface="Times New Roman" panose="02020603050405020304" pitchFamily="18" charset="0"/>
              </a:rPr>
              <a:t> </a:t>
            </a:r>
            <a:r>
              <a:rPr lang="en-US" sz="3600" b="1" i="0" dirty="0" err="1">
                <a:solidFill>
                  <a:srgbClr val="FFFF00"/>
                </a:solidFill>
                <a:effectLst/>
                <a:latin typeface="Times New Roman" panose="02020603050405020304" pitchFamily="18" charset="0"/>
                <a:cs typeface="Times New Roman" panose="02020603050405020304" pitchFamily="18" charset="0"/>
              </a:rPr>
              <a:t>với</a:t>
            </a:r>
            <a:r>
              <a:rPr lang="en-US" sz="3600" b="1" i="0" dirty="0">
                <a:solidFill>
                  <a:srgbClr val="FFFF00"/>
                </a:solidFill>
                <a:effectLst/>
                <a:latin typeface="Times New Roman" panose="02020603050405020304" pitchFamily="18" charset="0"/>
                <a:cs typeface="Times New Roman" panose="02020603050405020304" pitchFamily="18" charset="0"/>
              </a:rPr>
              <a:t> </a:t>
            </a:r>
            <a:r>
              <a:rPr lang="en-US" sz="3600" b="1" i="0" dirty="0" err="1">
                <a:solidFill>
                  <a:srgbClr val="FFFF00"/>
                </a:solidFill>
                <a:effectLst/>
                <a:latin typeface="Times New Roman" panose="02020603050405020304" pitchFamily="18" charset="0"/>
                <a:cs typeface="Times New Roman" panose="02020603050405020304" pitchFamily="18" charset="0"/>
              </a:rPr>
              <a:t>thời</a:t>
            </a:r>
            <a:r>
              <a:rPr lang="en-US" sz="3600" b="1" i="0" dirty="0">
                <a:solidFill>
                  <a:srgbClr val="FFFF00"/>
                </a:solidFill>
                <a:effectLst/>
                <a:latin typeface="Times New Roman" panose="02020603050405020304" pitchFamily="18" charset="0"/>
                <a:cs typeface="Times New Roman" panose="02020603050405020304" pitchFamily="18" charset="0"/>
              </a:rPr>
              <a:t> </a:t>
            </a:r>
            <a:r>
              <a:rPr lang="en-US" sz="3600" b="1" i="0" dirty="0" err="1">
                <a:solidFill>
                  <a:srgbClr val="FFFF00"/>
                </a:solidFill>
                <a:effectLst/>
                <a:latin typeface="Times New Roman" panose="02020603050405020304" pitchFamily="18" charset="0"/>
                <a:cs typeface="Times New Roman" panose="02020603050405020304" pitchFamily="18" charset="0"/>
              </a:rPr>
              <a:t>điểm</a:t>
            </a:r>
            <a:r>
              <a:rPr lang="en-US" sz="3600" b="1" i="0" dirty="0">
                <a:solidFill>
                  <a:srgbClr val="FFFF00"/>
                </a:solidFill>
                <a:effectLst/>
                <a:latin typeface="Times New Roman" panose="02020603050405020304" pitchFamily="18" charset="0"/>
                <a:cs typeface="Times New Roman" panose="02020603050405020304" pitchFamily="18" charset="0"/>
              </a:rPr>
              <a:t> </a:t>
            </a:r>
            <a:r>
              <a:rPr lang="en-US" sz="3600" b="1" i="0" dirty="0" err="1">
                <a:solidFill>
                  <a:srgbClr val="FFFF00"/>
                </a:solidFill>
                <a:effectLst/>
                <a:latin typeface="Times New Roman" panose="02020603050405020304" pitchFamily="18" charset="0"/>
                <a:cs typeface="Times New Roman" panose="02020603050405020304" pitchFamily="18" charset="0"/>
              </a:rPr>
              <a:t>thu</a:t>
            </a:r>
            <a:r>
              <a:rPr lang="en-US" sz="3600" b="1" i="0" dirty="0">
                <a:solidFill>
                  <a:srgbClr val="FFFF00"/>
                </a:solidFill>
                <a:effectLst/>
                <a:latin typeface="Times New Roman" panose="02020603050405020304" pitchFamily="18" charset="0"/>
                <a:cs typeface="Times New Roman" panose="02020603050405020304" pitchFamily="18" charset="0"/>
              </a:rPr>
              <a:t> </a:t>
            </a:r>
            <a:r>
              <a:rPr lang="en-US" sz="3600" b="1" i="0" dirty="0" err="1">
                <a:solidFill>
                  <a:srgbClr val="FFFF00"/>
                </a:solidFill>
                <a:effectLst/>
                <a:latin typeface="Times New Roman" panose="02020603050405020304" pitchFamily="18" charset="0"/>
                <a:cs typeface="Times New Roman" panose="02020603050405020304" pitchFamily="18" charset="0"/>
              </a:rPr>
              <a:t>hoạch</a:t>
            </a:r>
            <a:r>
              <a:rPr lang="en-US" sz="3600" b="1" i="0" dirty="0">
                <a:solidFill>
                  <a:srgbClr val="FFFF00"/>
                </a:solidFill>
                <a:effectLst/>
                <a:latin typeface="Times New Roman" panose="02020603050405020304" pitchFamily="18" charset="0"/>
                <a:cs typeface="Times New Roman" panose="02020603050405020304" pitchFamily="18" charset="0"/>
              </a:rPr>
              <a:t> </a:t>
            </a:r>
            <a:r>
              <a:rPr lang="en-US" sz="3600" b="1" i="0" dirty="0" err="1">
                <a:solidFill>
                  <a:srgbClr val="FFFF00"/>
                </a:solidFill>
                <a:effectLst/>
                <a:latin typeface="Times New Roman" panose="02020603050405020304" pitchFamily="18" charset="0"/>
                <a:cs typeface="Times New Roman" panose="02020603050405020304" pitchFamily="18" charset="0"/>
              </a:rPr>
              <a:t>gì</a:t>
            </a:r>
            <a:r>
              <a:rPr lang="en-US" sz="3600" b="1" i="0" dirty="0">
                <a:solidFill>
                  <a:srgbClr val="FFFF00"/>
                </a:solidFill>
                <a:effectLst/>
                <a:latin typeface="Times New Roman" panose="02020603050405020304" pitchFamily="18" charset="0"/>
                <a:cs typeface="Times New Roman" panose="02020603050405020304" pitchFamily="18" charset="0"/>
              </a:rPr>
              <a:t>?</a:t>
            </a:r>
            <a:endParaRPr lang="vi-VN" sz="36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52708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13"/>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1100"/>
                                  </p:stCondLst>
                                  <p:childTnLst>
                                    <p:animEffect transition="out" filter="fade">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13"/>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1100"/>
                                  </p:stCondLst>
                                  <p:childTnLst>
                                    <p:animEffect transition="out" filter="fad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par>
                          <p:cTn id="39" fill="hold">
                            <p:stCondLst>
                              <p:cond delay="0"/>
                            </p:stCondLst>
                            <p:childTnLst>
                              <p:par>
                                <p:cTn id="40" presetID="10" presetClass="exit" presetSubtype="0" fill="hold" nodeType="after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AB08CD-3F02-4919-8358-0C476BDF771C}"/>
              </a:ext>
            </a:extLst>
          </p:cNvPr>
          <p:cNvPicPr>
            <a:picLocks noChangeAspect="1"/>
          </p:cNvPicPr>
          <p:nvPr/>
        </p:nvPicPr>
        <p:blipFill>
          <a:blip r:embed="rId4"/>
          <a:stretch>
            <a:fillRect/>
          </a:stretch>
        </p:blipFill>
        <p:spPr>
          <a:xfrm>
            <a:off x="0" y="-126610"/>
            <a:ext cx="12192000" cy="6858000"/>
          </a:xfrm>
          <a:prstGeom prst="rect">
            <a:avLst/>
          </a:prstGeom>
        </p:spPr>
      </p:pic>
      <p:sp>
        <p:nvSpPr>
          <p:cNvPr id="6" name="TextBox 5">
            <a:extLst>
              <a:ext uri="{FF2B5EF4-FFF2-40B4-BE49-F238E27FC236}">
                <a16:creationId xmlns:a16="http://schemas.microsoft.com/office/drawing/2014/main" id="{21FD1670-FB9A-432D-B0D5-E24EFCBBCD45}"/>
              </a:ext>
            </a:extLst>
          </p:cNvPr>
          <p:cNvSpPr txBox="1"/>
          <p:nvPr/>
        </p:nvSpPr>
        <p:spPr>
          <a:xfrm>
            <a:off x="1941341" y="2181410"/>
            <a:ext cx="9340948" cy="2241960"/>
          </a:xfrm>
          <a:prstGeom prst="rect">
            <a:avLst/>
          </a:prstGeom>
          <a:solidFill>
            <a:srgbClr val="FFFF00"/>
          </a:solidFill>
        </p:spPr>
        <p:txBody>
          <a:bodyPr wrap="square">
            <a:spAutoFit/>
          </a:bodyPr>
          <a:lstStyle/>
          <a:p>
            <a:pPr algn="just">
              <a:lnSpc>
                <a:spcPct val="150000"/>
              </a:lnSpc>
            </a:pPr>
            <a:r>
              <a:rPr lang="vi-VN" sz="2400" b="1" i="0" dirty="0">
                <a:solidFill>
                  <a:srgbClr val="333333"/>
                </a:solidFill>
                <a:effectLst/>
                <a:latin typeface="+mj-lt"/>
              </a:rPr>
              <a:t>Tết Trung thu thường được tổ chức vào 15/8 (âm lịch) là ngày mà mặt trăng tròn và sáng nhất trong năm. Ngoài ra, ngày này cũng nằm trong khoảng thời gian diễn ra xong vụ mùa thu hoạch và được người dân tổ chức khá nhiều lễ hội, chứ không chỉ riêng lễ hội trăng rằm. </a:t>
            </a:r>
            <a:endParaRPr lang="vi-VN" sz="3600" b="1" i="0" dirty="0">
              <a:effectLst/>
              <a:latin typeface="+mj-lt"/>
            </a:endParaRPr>
          </a:p>
        </p:txBody>
      </p:sp>
      <p:pic>
        <p:nvPicPr>
          <p:cNvPr id="2" name="Thang-Cuoi-Toi-Thay-Hoa-Vang-Tren-Co-Xanh-OST-Ngoc-Hien (mp3cut.net)">
            <a:hlinkClick r:id="" action="ppaction://media"/>
            <a:extLst>
              <a:ext uri="{FF2B5EF4-FFF2-40B4-BE49-F238E27FC236}">
                <a16:creationId xmlns:a16="http://schemas.microsoft.com/office/drawing/2014/main" id="{5965DD2B-ED3C-4D0D-B3C7-EC2A1265A3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82289" y="5881468"/>
            <a:ext cx="609600" cy="609600"/>
          </a:xfrm>
          <a:prstGeom prst="rect">
            <a:avLst/>
          </a:prstGeom>
        </p:spPr>
      </p:pic>
      <p:pic>
        <p:nvPicPr>
          <p:cNvPr id="7" name="Picture 2">
            <a:hlinkClick r:id="rId6" action="ppaction://hlinksldjump"/>
            <a:extLst>
              <a:ext uri="{FF2B5EF4-FFF2-40B4-BE49-F238E27FC236}">
                <a16:creationId xmlns:a16="http://schemas.microsoft.com/office/drawing/2014/main" id="{616F2639-EE55-482D-BB8A-DC8C586DBAF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0" y="5678226"/>
            <a:ext cx="1244600" cy="1194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5420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l="-116" t="6375" r="116" b="9503"/>
          <a:stretch/>
        </p:blipFill>
        <p:spPr>
          <a:xfrm>
            <a:off x="0" y="1"/>
            <a:ext cx="12192000" cy="6858000"/>
          </a:xfrm>
          <a:prstGeom prst="rect">
            <a:avLst/>
          </a:prstGeom>
        </p:spPr>
      </p:pic>
      <p:sp>
        <p:nvSpPr>
          <p:cNvPr id="3" name="Rectangle 2"/>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en-US">
                <a:latin typeface="Montserrat Alternates Black" panose="00000A00000000000000" pitchFamily="50" charset="0"/>
              </a:rPr>
              <a:t>CÂU HỎI: </a:t>
            </a:r>
            <a:endParaRPr lang="en-US" dirty="0">
              <a:latin typeface="Montserrat Alternates Black" panose="00000A00000000000000" pitchFamily="50" charset="0"/>
            </a:endParaRPr>
          </a:p>
        </p:txBody>
      </p:sp>
      <p:sp>
        <p:nvSpPr>
          <p:cNvPr id="5" name="Rectangle 4"/>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B. </a:t>
            </a:r>
            <a:r>
              <a:rPr lang="en-US" sz="2800" b="1" dirty="0" err="1">
                <a:solidFill>
                  <a:schemeClr val="bg1"/>
                </a:solidFill>
                <a:latin typeface="Times New Roman" panose="02020603050405020304" pitchFamily="18" charset="0"/>
                <a:cs typeface="Times New Roman" panose="02020603050405020304" pitchFamily="18" charset="0"/>
              </a:rPr>
              <a:t>Rước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đèn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tháng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Tám</a:t>
            </a:r>
            <a:endParaRPr lang="en-US" sz="2800" b="1" dirty="0">
              <a:latin typeface="Times New Roman" panose="02020603050405020304" pitchFamily="18" charset="0"/>
              <a:cs typeface="Times New Roman" panose="02020603050405020304" pitchFamily="18" charset="0"/>
            </a:endParaRP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C</a:t>
            </a:r>
            <a:r>
              <a:rPr lang="en-US" sz="2800" b="1">
                <a:solidFill>
                  <a:schemeClr val="bg1"/>
                </a:solidFill>
                <a:latin typeface="Times New Roman" panose="02020603050405020304" pitchFamily="18" charset="0"/>
                <a:cs typeface="Times New Roman" panose="02020603050405020304" pitchFamily="18" charset="0"/>
              </a:rPr>
              <a:t>. Đêm Trung thu</a:t>
            </a:r>
            <a:endParaRPr lang="en-US" sz="2800" b="1" dirty="0">
              <a:latin typeface="Times New Roman" panose="02020603050405020304" pitchFamily="18" charset="0"/>
              <a:cs typeface="Times New Roman" panose="02020603050405020304" pitchFamily="18" charset="0"/>
            </a:endParaRP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800" b="1" dirty="0">
                <a:latin typeface="Times New Roman" panose="02020603050405020304" pitchFamily="18" charset="0"/>
                <a:cs typeface="Times New Roman" panose="02020603050405020304" pitchFamily="18" charset="0"/>
              </a:rPr>
              <a:t>C</a:t>
            </a:r>
            <a:r>
              <a:rPr lang="vi-VN" sz="2800" b="1">
                <a:latin typeface="Times New Roman" panose="02020603050405020304" pitchFamily="18" charset="0"/>
                <a:cs typeface="Times New Roman" panose="02020603050405020304" pitchFamily="18" charset="0"/>
              </a:rPr>
              <a:t>. </a:t>
            </a:r>
            <a:r>
              <a:rPr lang="en-US" sz="2800" b="1">
                <a:latin typeface="Times New Roman" panose="02020603050405020304" pitchFamily="18" charset="0"/>
                <a:cs typeface="Times New Roman" panose="02020603050405020304" pitchFamily="18" charset="0"/>
              </a:rPr>
              <a:t>Ông trăng xuống chơi</a:t>
            </a:r>
            <a:endParaRPr lang="en-US" sz="2800" b="1" dirty="0">
              <a:latin typeface="Times New Roman" panose="02020603050405020304" pitchFamily="18" charset="0"/>
              <a:cs typeface="Times New Roman" panose="02020603050405020304" pitchFamily="18" charset="0"/>
            </a:endParaRPr>
          </a:p>
        </p:txBody>
      </p:sp>
      <p:sp>
        <p:nvSpPr>
          <p:cNvPr id="8" name="Rectangle 7"/>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A</a:t>
            </a:r>
            <a:r>
              <a:rPr lang="en-US" sz="2800" b="1">
                <a:solidFill>
                  <a:schemeClr val="bg1"/>
                </a:solidFill>
                <a:latin typeface="Times New Roman" panose="02020603050405020304" pitchFamily="18" charset="0"/>
                <a:cs typeface="Times New Roman" panose="02020603050405020304" pitchFamily="18" charset="0"/>
              </a:rPr>
              <a:t>. Chiếc đèn ông sao</a:t>
            </a:r>
            <a:endParaRPr lang="en-US" sz="2800" b="1" dirty="0">
              <a:latin typeface="Times New Roman" panose="02020603050405020304" pitchFamily="18" charset="0"/>
              <a:cs typeface="Times New Roman" panose="02020603050405020304" pitchFamily="18" charset="0"/>
            </a:endParaRPr>
          </a:p>
        </p:txBody>
      </p:sp>
      <p:pic>
        <p:nvPicPr>
          <p:cNvPr id="9"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490013" y="506569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38846" y="3888354"/>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229087" y="2746757"/>
            <a:ext cx="4431406" cy="443140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EF9E000-2953-4845-9DB7-E5DA8807F385}"/>
              </a:ext>
            </a:extLst>
          </p:cNvPr>
          <p:cNvSpPr txBox="1"/>
          <p:nvPr/>
        </p:nvSpPr>
        <p:spPr>
          <a:xfrm>
            <a:off x="2616151" y="1061461"/>
            <a:ext cx="7410733" cy="1138773"/>
          </a:xfrm>
          <a:prstGeom prst="rect">
            <a:avLst/>
          </a:prstGeom>
          <a:noFill/>
        </p:spPr>
        <p:txBody>
          <a:bodyPr wrap="square">
            <a:spAutoFit/>
          </a:bodyPr>
          <a:lstStyle/>
          <a:p>
            <a:pPr algn="ctr"/>
            <a:r>
              <a:rPr lang="en-US" sz="3400" b="1" i="0" dirty="0">
                <a:solidFill>
                  <a:srgbClr val="FFFF00"/>
                </a:solidFill>
                <a:effectLst/>
                <a:latin typeface="Times New Roman" panose="02020603050405020304" pitchFamily="18" charset="0"/>
                <a:cs typeface="Times New Roman" panose="02020603050405020304" pitchFamily="18" charset="0"/>
              </a:rPr>
              <a:t>Nghe </a:t>
            </a:r>
            <a:r>
              <a:rPr lang="en-US" sz="3400" b="1" i="0" dirty="0" err="1">
                <a:solidFill>
                  <a:srgbClr val="FFFF00"/>
                </a:solidFill>
                <a:effectLst/>
                <a:latin typeface="Times New Roman" panose="02020603050405020304" pitchFamily="18" charset="0"/>
                <a:cs typeface="Times New Roman" panose="02020603050405020304" pitchFamily="18" charset="0"/>
              </a:rPr>
              <a:t>đoạn</a:t>
            </a:r>
            <a:r>
              <a:rPr lang="en-US" sz="3400" b="1" i="0" dirty="0">
                <a:solidFill>
                  <a:srgbClr val="FFFF00"/>
                </a:solidFill>
                <a:effectLst/>
                <a:latin typeface="Times New Roman" panose="02020603050405020304" pitchFamily="18" charset="0"/>
                <a:cs typeface="Times New Roman" panose="02020603050405020304" pitchFamily="18" charset="0"/>
              </a:rPr>
              <a:t> </a:t>
            </a:r>
            <a:r>
              <a:rPr lang="en-US" sz="3400" b="1" i="0" dirty="0" err="1">
                <a:solidFill>
                  <a:srgbClr val="FFFF00"/>
                </a:solidFill>
                <a:effectLst/>
                <a:latin typeface="Times New Roman" panose="02020603050405020304" pitchFamily="18" charset="0"/>
                <a:cs typeface="Times New Roman" panose="02020603050405020304" pitchFamily="18" charset="0"/>
              </a:rPr>
              <a:t>hát</a:t>
            </a:r>
            <a:r>
              <a:rPr lang="en-US" sz="3400" b="1" i="0" dirty="0">
                <a:solidFill>
                  <a:srgbClr val="FFFF00"/>
                </a:solidFill>
                <a:effectLst/>
                <a:latin typeface="Times New Roman" panose="02020603050405020304" pitchFamily="18" charset="0"/>
                <a:cs typeface="Times New Roman" panose="02020603050405020304" pitchFamily="18" charset="0"/>
              </a:rPr>
              <a:t> </a:t>
            </a:r>
            <a:r>
              <a:rPr lang="en-US" sz="3400" b="1" i="0" dirty="0" err="1">
                <a:solidFill>
                  <a:srgbClr val="FFFF00"/>
                </a:solidFill>
                <a:effectLst/>
                <a:latin typeface="Times New Roman" panose="02020603050405020304" pitchFamily="18" charset="0"/>
                <a:cs typeface="Times New Roman" panose="02020603050405020304" pitchFamily="18" charset="0"/>
              </a:rPr>
              <a:t>sau</a:t>
            </a:r>
            <a:r>
              <a:rPr lang="en-US" sz="3400" b="1" i="0" dirty="0">
                <a:solidFill>
                  <a:srgbClr val="FFFF00"/>
                </a:solidFill>
                <a:effectLst/>
                <a:latin typeface="Times New Roman" panose="02020603050405020304" pitchFamily="18" charset="0"/>
                <a:cs typeface="Times New Roman" panose="02020603050405020304" pitchFamily="18" charset="0"/>
              </a:rPr>
              <a:t> </a:t>
            </a:r>
            <a:r>
              <a:rPr lang="en-US" sz="3400" b="1" i="0" dirty="0" err="1">
                <a:solidFill>
                  <a:srgbClr val="FFFF00"/>
                </a:solidFill>
                <a:effectLst/>
                <a:latin typeface="Times New Roman" panose="02020603050405020304" pitchFamily="18" charset="0"/>
                <a:cs typeface="Times New Roman" panose="02020603050405020304" pitchFamily="18" charset="0"/>
              </a:rPr>
              <a:t>và</a:t>
            </a:r>
            <a:r>
              <a:rPr lang="en-US" sz="3400" b="1" i="0" dirty="0">
                <a:solidFill>
                  <a:srgbClr val="FFFF00"/>
                </a:solidFill>
                <a:effectLst/>
                <a:latin typeface="Times New Roman" panose="02020603050405020304" pitchFamily="18" charset="0"/>
                <a:cs typeface="Times New Roman" panose="02020603050405020304" pitchFamily="18" charset="0"/>
              </a:rPr>
              <a:t> </a:t>
            </a:r>
            <a:r>
              <a:rPr lang="en-US" sz="3400" b="1" i="0" dirty="0" err="1">
                <a:solidFill>
                  <a:srgbClr val="FFFF00"/>
                </a:solidFill>
                <a:effectLst/>
                <a:latin typeface="Times New Roman" panose="02020603050405020304" pitchFamily="18" charset="0"/>
                <a:cs typeface="Times New Roman" panose="02020603050405020304" pitchFamily="18" charset="0"/>
              </a:rPr>
              <a:t>cho</a:t>
            </a:r>
            <a:r>
              <a:rPr lang="en-US" sz="3400" b="1" i="0" dirty="0">
                <a:solidFill>
                  <a:srgbClr val="FFFF00"/>
                </a:solidFill>
                <a:effectLst/>
                <a:latin typeface="Times New Roman" panose="02020603050405020304" pitchFamily="18" charset="0"/>
                <a:cs typeface="Times New Roman" panose="02020603050405020304" pitchFamily="18" charset="0"/>
              </a:rPr>
              <a:t> </a:t>
            </a:r>
            <a:r>
              <a:rPr lang="en-US" sz="3400" b="1" i="0" dirty="0" err="1">
                <a:solidFill>
                  <a:srgbClr val="FFFF00"/>
                </a:solidFill>
                <a:effectLst/>
                <a:latin typeface="Times New Roman" panose="02020603050405020304" pitchFamily="18" charset="0"/>
                <a:cs typeface="Times New Roman" panose="02020603050405020304" pitchFamily="18" charset="0"/>
              </a:rPr>
              <a:t>biết</a:t>
            </a:r>
            <a:r>
              <a:rPr lang="en-US" sz="3400" b="1" i="0" dirty="0">
                <a:solidFill>
                  <a:srgbClr val="FFFF00"/>
                </a:solidFill>
                <a:effectLst/>
                <a:latin typeface="Times New Roman" panose="02020603050405020304" pitchFamily="18" charset="0"/>
                <a:cs typeface="Times New Roman" panose="02020603050405020304" pitchFamily="18" charset="0"/>
              </a:rPr>
              <a:t> </a:t>
            </a:r>
            <a:r>
              <a:rPr lang="en-US" sz="3400" b="1" i="0" dirty="0" err="1">
                <a:solidFill>
                  <a:srgbClr val="FFFF00"/>
                </a:solidFill>
                <a:effectLst/>
                <a:latin typeface="Times New Roman" panose="02020603050405020304" pitchFamily="18" charset="0"/>
                <a:cs typeface="Times New Roman" panose="02020603050405020304" pitchFamily="18" charset="0"/>
              </a:rPr>
              <a:t>tên</a:t>
            </a:r>
            <a:r>
              <a:rPr lang="en-US" sz="3400" b="1" i="0" dirty="0">
                <a:solidFill>
                  <a:srgbClr val="FFFF00"/>
                </a:solidFill>
                <a:effectLst/>
                <a:latin typeface="Times New Roman" panose="02020603050405020304" pitchFamily="18" charset="0"/>
                <a:cs typeface="Times New Roman" panose="02020603050405020304" pitchFamily="18" charset="0"/>
              </a:rPr>
              <a:t> </a:t>
            </a:r>
            <a:r>
              <a:rPr lang="en-US" sz="3400" b="1" i="0" dirty="0" err="1">
                <a:solidFill>
                  <a:srgbClr val="FFFF00"/>
                </a:solidFill>
                <a:effectLst/>
                <a:latin typeface="Times New Roman" panose="02020603050405020304" pitchFamily="18" charset="0"/>
                <a:cs typeface="Times New Roman" panose="02020603050405020304" pitchFamily="18" charset="0"/>
              </a:rPr>
              <a:t>của</a:t>
            </a:r>
            <a:r>
              <a:rPr lang="en-US" sz="3400" b="1" i="0" dirty="0">
                <a:solidFill>
                  <a:srgbClr val="FFFF00"/>
                </a:solidFill>
                <a:effectLst/>
                <a:latin typeface="Times New Roman" panose="02020603050405020304" pitchFamily="18" charset="0"/>
                <a:cs typeface="Times New Roman" panose="02020603050405020304" pitchFamily="18" charset="0"/>
              </a:rPr>
              <a:t> </a:t>
            </a:r>
            <a:r>
              <a:rPr lang="en-US" sz="3400" b="1" i="0" dirty="0" err="1">
                <a:solidFill>
                  <a:srgbClr val="FFFF00"/>
                </a:solidFill>
                <a:effectLst/>
                <a:latin typeface="Times New Roman" panose="02020603050405020304" pitchFamily="18" charset="0"/>
                <a:cs typeface="Times New Roman" panose="02020603050405020304" pitchFamily="18" charset="0"/>
              </a:rPr>
              <a:t>bài</a:t>
            </a:r>
            <a:r>
              <a:rPr lang="en-US" sz="3400" b="1" i="0" dirty="0">
                <a:solidFill>
                  <a:srgbClr val="FFFF00"/>
                </a:solidFill>
                <a:effectLst/>
                <a:latin typeface="Times New Roman" panose="02020603050405020304" pitchFamily="18" charset="0"/>
                <a:cs typeface="Times New Roman" panose="02020603050405020304" pitchFamily="18" charset="0"/>
              </a:rPr>
              <a:t> </a:t>
            </a:r>
            <a:r>
              <a:rPr lang="en-US" sz="3400" b="1" i="0" dirty="0" err="1">
                <a:solidFill>
                  <a:srgbClr val="FFFF00"/>
                </a:solidFill>
                <a:effectLst/>
                <a:latin typeface="Times New Roman" panose="02020603050405020304" pitchFamily="18" charset="0"/>
                <a:cs typeface="Times New Roman" panose="02020603050405020304" pitchFamily="18" charset="0"/>
              </a:rPr>
              <a:t>hát</a:t>
            </a:r>
            <a:r>
              <a:rPr lang="en-US" sz="3400" b="1" i="0" dirty="0">
                <a:solidFill>
                  <a:srgbClr val="FFFF00"/>
                </a:solidFill>
                <a:effectLst/>
                <a:latin typeface="Times New Roman" panose="02020603050405020304" pitchFamily="18" charset="0"/>
                <a:cs typeface="Times New Roman" panose="02020603050405020304" pitchFamily="18" charset="0"/>
              </a:rPr>
              <a:t>?</a:t>
            </a:r>
            <a:endParaRPr lang="vi-VN" sz="3400" dirty="0">
              <a:solidFill>
                <a:srgbClr val="FFFF00"/>
              </a:solidFill>
              <a:latin typeface="Times New Roman" panose="02020603050405020304" pitchFamily="18" charset="0"/>
              <a:cs typeface="Times New Roman" panose="02020603050405020304" pitchFamily="18" charset="0"/>
            </a:endParaRPr>
          </a:p>
        </p:txBody>
      </p:sp>
      <p:pic>
        <p:nvPicPr>
          <p:cNvPr id="2" name="RuocDenThangTam-BaoAn-2429763 (mp3cut.net)">
            <a:hlinkClick r:id="" action="ppaction://media"/>
            <a:extLst>
              <a:ext uri="{FF2B5EF4-FFF2-40B4-BE49-F238E27FC236}">
                <a16:creationId xmlns:a16="http://schemas.microsoft.com/office/drawing/2014/main" id="{444A84E0-57CA-4506-B8E7-7433A70EB04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26831" y="6087149"/>
            <a:ext cx="609600" cy="609600"/>
          </a:xfrm>
          <a:prstGeom prst="rect">
            <a:avLst/>
          </a:prstGeom>
        </p:spPr>
      </p:pic>
    </p:spTree>
    <p:extLst>
      <p:ext uri="{BB962C8B-B14F-4D97-AF65-F5344CB8AC3E}">
        <p14:creationId xmlns:p14="http://schemas.microsoft.com/office/powerpoint/2010/main" val="45079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13"/>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900"/>
                                  </p:stCondLst>
                                  <p:childTnLst>
                                    <p:animEffect transition="out" filter="fade">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13"/>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1100"/>
                                  </p:stCondLst>
                                  <p:childTnLst>
                                    <p:animEffect transition="out" filter="fad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1500"/>
                                  </p:stCondLst>
                                  <p:childTnLst>
                                    <p:set>
                                      <p:cBhvr>
                                        <p:cTn id="38" dur="1" fill="hold">
                                          <p:stCondLst>
                                            <p:cond delay="0"/>
                                          </p:stCondLst>
                                        </p:cTn>
                                        <p:tgtEl>
                                          <p:spTgt spid="13"/>
                                        </p:tgtEl>
                                        <p:attrNameLst>
                                          <p:attrName>style.visibility</p:attrName>
                                        </p:attrNameLst>
                                      </p:cBhvr>
                                      <p:to>
                                        <p:strVal val="visible"/>
                                      </p:to>
                                    </p:set>
                                  </p:childTnLst>
                                </p:cTn>
                              </p:par>
                            </p:childTnLst>
                          </p:cTn>
                        </p:par>
                        <p:par>
                          <p:cTn id="39" fill="hold">
                            <p:stCondLst>
                              <p:cond delay="1500"/>
                            </p:stCondLst>
                            <p:childTnLst>
                              <p:par>
                                <p:cTn id="40" presetID="10" presetClass="exit" presetSubtype="0" fill="hold" nodeType="afterEffect">
                                  <p:stCondLst>
                                    <p:cond delay="110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5"/>
                    </p:tgtEl>
                  </p:cond>
                </p:stCondLst>
                <p:endSync evt="end" delay="0">
                  <p:rtn val="all"/>
                </p:endSync>
                <p:childTnLst>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Am-thanh-tra-loi-dung-www_nhacchuongvui_com.wav"/>
                                        </p:tgtEl>
                                      </p:cMediaNode>
                                    </p:audio>
                                  </p:subTnLst>
                                </p:cTn>
                              </p:par>
                            </p:childTnLst>
                          </p:cTn>
                        </p:par>
                      </p:childTnLst>
                    </p:cTn>
                  </p:par>
                </p:childTnLst>
              </p:cTn>
              <p:nextCondLst>
                <p:cond evt="onClick" delay="0">
                  <p:tgtEl>
                    <p:spTgt spid="5"/>
                  </p:tgtEl>
                </p:cond>
              </p:nextCondLst>
            </p:seq>
            <p:audio>
              <p:cMediaNode vol="80000">
                <p:cTn id="48"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12192000" cy="6858000"/>
          </a:xfrm>
          <a:prstGeom prst="rect">
            <a:avLst/>
          </a:prstGeom>
        </p:spPr>
      </p:pic>
      <p:sp>
        <p:nvSpPr>
          <p:cNvPr id="3" name="Rectangle 2"/>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en-US" dirty="0">
                <a:latin typeface="Montserrat Alternates Black" panose="00000A00000000000000" pitchFamily="50" charset="0"/>
              </a:rPr>
              <a:t>CÂU HỎI: </a:t>
            </a:r>
          </a:p>
          <a:p>
            <a:endParaRPr lang="en-US" dirty="0"/>
          </a:p>
        </p:txBody>
      </p:sp>
      <p:sp>
        <p:nvSpPr>
          <p:cNvPr id="5" name="Rectangle 4"/>
          <p:cNvSpPr/>
          <p:nvPr/>
        </p:nvSpPr>
        <p:spPr>
          <a:xfrm>
            <a:off x="7135126" y="407971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B. 18 </a:t>
            </a:r>
            <a:r>
              <a:rPr lang="en-US" sz="2800" b="1" dirty="0" err="1">
                <a:solidFill>
                  <a:schemeClr val="bg1"/>
                </a:solidFill>
                <a:latin typeface="Times New Roman" panose="02020603050405020304" pitchFamily="18" charset="0"/>
                <a:cs typeface="Times New Roman" panose="02020603050405020304" pitchFamily="18" charset="0"/>
              </a:rPr>
              <a:t>tháng</a:t>
            </a:r>
            <a:r>
              <a:rPr lang="en-US" sz="2800" b="1" dirty="0">
                <a:solidFill>
                  <a:schemeClr val="bg1"/>
                </a:solidFill>
                <a:latin typeface="Times New Roman" panose="02020603050405020304" pitchFamily="18" charset="0"/>
                <a:cs typeface="Times New Roman" panose="02020603050405020304" pitchFamily="18" charset="0"/>
              </a:rPr>
              <a:t> 5 </a:t>
            </a:r>
            <a:r>
              <a:rPr lang="en-US" sz="2800" b="1" dirty="0" err="1">
                <a:solidFill>
                  <a:schemeClr val="bg1"/>
                </a:solidFill>
                <a:latin typeface="Times New Roman" panose="02020603050405020304" pitchFamily="18" charset="0"/>
                <a:cs typeface="Times New Roman" panose="02020603050405020304" pitchFamily="18" charset="0"/>
              </a:rPr>
              <a:t>âm</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lịch</a:t>
            </a:r>
            <a:endParaRPr lang="en-US" sz="2800" b="1" dirty="0">
              <a:latin typeface="Times New Roman" panose="02020603050405020304" pitchFamily="18" charset="0"/>
              <a:cs typeface="Times New Roman" panose="02020603050405020304" pitchFamily="18" charset="0"/>
            </a:endParaRPr>
          </a:p>
        </p:txBody>
      </p:sp>
      <p:sp>
        <p:nvSpPr>
          <p:cNvPr id="6" name="Rectangle 5"/>
          <p:cNvSpPr/>
          <p:nvPr/>
        </p:nvSpPr>
        <p:spPr>
          <a:xfrm>
            <a:off x="612996" y="528510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C. 17 </a:t>
            </a:r>
            <a:r>
              <a:rPr lang="en-US" sz="2800" b="1" dirty="0" err="1">
                <a:solidFill>
                  <a:schemeClr val="bg1"/>
                </a:solidFill>
                <a:latin typeface="Times New Roman" panose="02020603050405020304" pitchFamily="18" charset="0"/>
                <a:cs typeface="Times New Roman" panose="02020603050405020304" pitchFamily="18" charset="0"/>
              </a:rPr>
              <a:t>tháng</a:t>
            </a:r>
            <a:r>
              <a:rPr lang="en-US" sz="2800" b="1" dirty="0">
                <a:solidFill>
                  <a:schemeClr val="bg1"/>
                </a:solidFill>
                <a:latin typeface="Times New Roman" panose="02020603050405020304" pitchFamily="18" charset="0"/>
                <a:cs typeface="Times New Roman" panose="02020603050405020304" pitchFamily="18" charset="0"/>
              </a:rPr>
              <a:t> 8 </a:t>
            </a:r>
            <a:r>
              <a:rPr lang="en-US" sz="2800" b="1" dirty="0" err="1">
                <a:solidFill>
                  <a:schemeClr val="bg1"/>
                </a:solidFill>
                <a:latin typeface="Times New Roman" panose="02020603050405020304" pitchFamily="18" charset="0"/>
                <a:cs typeface="Times New Roman" panose="02020603050405020304" pitchFamily="18" charset="0"/>
              </a:rPr>
              <a:t>âm</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lịch</a:t>
            </a:r>
            <a:r>
              <a:rPr lang="en-US" sz="2800" b="1" dirty="0">
                <a:solidFill>
                  <a:schemeClr val="bg1"/>
                </a:solidFill>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p:txBody>
      </p:sp>
      <p:sp>
        <p:nvSpPr>
          <p:cNvPr id="7" name="Rectangle 6"/>
          <p:cNvSpPr/>
          <p:nvPr/>
        </p:nvSpPr>
        <p:spPr>
          <a:xfrm>
            <a:off x="7018823" y="51131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D. 18 </a:t>
            </a:r>
            <a:r>
              <a:rPr lang="en-US" sz="2800" b="1" dirty="0" err="1">
                <a:solidFill>
                  <a:schemeClr val="bg1"/>
                </a:solidFill>
                <a:latin typeface="Times New Roman" panose="02020603050405020304" pitchFamily="18" charset="0"/>
                <a:cs typeface="Times New Roman" panose="02020603050405020304" pitchFamily="18" charset="0"/>
              </a:rPr>
              <a:t>tháng</a:t>
            </a:r>
            <a:r>
              <a:rPr lang="en-US" sz="2800" b="1" dirty="0">
                <a:solidFill>
                  <a:schemeClr val="bg1"/>
                </a:solidFill>
                <a:latin typeface="Times New Roman" panose="02020603050405020304" pitchFamily="18" charset="0"/>
                <a:cs typeface="Times New Roman" panose="02020603050405020304" pitchFamily="18" charset="0"/>
              </a:rPr>
              <a:t> 7 </a:t>
            </a:r>
            <a:r>
              <a:rPr lang="en-US" sz="2800" b="1" dirty="0" err="1">
                <a:solidFill>
                  <a:schemeClr val="bg1"/>
                </a:solidFill>
                <a:latin typeface="Times New Roman" panose="02020603050405020304" pitchFamily="18" charset="0"/>
                <a:cs typeface="Times New Roman" panose="02020603050405020304" pitchFamily="18" charset="0"/>
              </a:rPr>
              <a:t>âm</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lịch</a:t>
            </a:r>
            <a:r>
              <a:rPr lang="en-US" sz="2800" b="1" dirty="0">
                <a:solidFill>
                  <a:schemeClr val="bg1"/>
                </a:solidFill>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p:txBody>
      </p:sp>
      <p:sp>
        <p:nvSpPr>
          <p:cNvPr id="8" name="Rectangle 7"/>
          <p:cNvSpPr/>
          <p:nvPr/>
        </p:nvSpPr>
        <p:spPr>
          <a:xfrm>
            <a:off x="676307" y="408655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A. 15 </a:t>
            </a:r>
            <a:r>
              <a:rPr lang="en-US" sz="2800" b="1" dirty="0" err="1">
                <a:solidFill>
                  <a:schemeClr val="bg1"/>
                </a:solidFill>
                <a:latin typeface="Times New Roman" panose="02020603050405020304" pitchFamily="18" charset="0"/>
                <a:cs typeface="Times New Roman" panose="02020603050405020304" pitchFamily="18" charset="0"/>
              </a:rPr>
              <a:t>tháng</a:t>
            </a:r>
            <a:r>
              <a:rPr lang="en-US" sz="2800" b="1" dirty="0">
                <a:solidFill>
                  <a:schemeClr val="bg1"/>
                </a:solidFill>
                <a:latin typeface="Times New Roman" panose="02020603050405020304" pitchFamily="18" charset="0"/>
                <a:cs typeface="Times New Roman" panose="02020603050405020304" pitchFamily="18" charset="0"/>
              </a:rPr>
              <a:t> 8 </a:t>
            </a:r>
            <a:r>
              <a:rPr lang="en-US" sz="2800" b="1" dirty="0" err="1">
                <a:solidFill>
                  <a:schemeClr val="bg1"/>
                </a:solidFill>
                <a:latin typeface="Times New Roman" panose="02020603050405020304" pitchFamily="18" charset="0"/>
                <a:cs typeface="Times New Roman" panose="02020603050405020304" pitchFamily="18" charset="0"/>
              </a:rPr>
              <a:t>âm</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lịch</a:t>
            </a:r>
            <a:endParaRPr lang="en-US" sz="2800" b="1" dirty="0">
              <a:latin typeface="Times New Roman" panose="02020603050405020304" pitchFamily="18" charset="0"/>
              <a:cs typeface="Times New Roman" panose="02020603050405020304" pitchFamily="18" charset="0"/>
            </a:endParaRPr>
          </a:p>
        </p:txBody>
      </p:sp>
      <p:pic>
        <p:nvPicPr>
          <p:cNvPr id="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50446" y="373979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690311" y="3591808"/>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98959" y="2875202"/>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hlinkClick r:id="rId8" action="ppaction://hlinksldjump"/>
            <a:extLst>
              <a:ext uri="{FF2B5EF4-FFF2-40B4-BE49-F238E27FC236}">
                <a16:creationId xmlns:a16="http://schemas.microsoft.com/office/drawing/2014/main" id="{DE732FA7-2031-4A83-A7AA-7F171A8610D5}"/>
              </a:ext>
            </a:extLst>
          </p:cNvPr>
          <p:cNvSpPr txBox="1"/>
          <p:nvPr/>
        </p:nvSpPr>
        <p:spPr>
          <a:xfrm>
            <a:off x="2828017" y="1001276"/>
            <a:ext cx="6879770" cy="584775"/>
          </a:xfrm>
          <a:prstGeom prst="rect">
            <a:avLst/>
          </a:prstGeom>
          <a:noFill/>
        </p:spPr>
        <p:txBody>
          <a:bodyPr wrap="square">
            <a:spAutoFit/>
          </a:bodyPr>
          <a:lstStyle/>
          <a:p>
            <a:pPr algn="ctr"/>
            <a:r>
              <a:rPr lang="vi-VN" sz="3200" b="1" i="0" dirty="0">
                <a:solidFill>
                  <a:srgbClr val="FFFF00"/>
                </a:solidFill>
                <a:effectLst/>
                <a:latin typeface="+mj-lt"/>
              </a:rPr>
              <a:t>Tết Trung thu được tổ chức khi nào?</a:t>
            </a:r>
            <a:endParaRPr lang="vi-VN" sz="3200" dirty="0">
              <a:solidFill>
                <a:srgbClr val="FFFF00"/>
              </a:solidFill>
              <a:latin typeface="+mj-lt"/>
              <a:cs typeface="Times New Roman" panose="02020603050405020304" pitchFamily="18" charset="0"/>
            </a:endParaRPr>
          </a:p>
        </p:txBody>
      </p:sp>
      <p:pic>
        <p:nvPicPr>
          <p:cNvPr id="1026" name="Picture 2">
            <a:hlinkClick r:id="rId9" tooltip="Nguồn tham khảo từ bài viết Những câu hỏi, câu đố về Trung Thu hay nhất được thực hiện bởi công ty DBK Việt Nam"/>
            <a:extLst>
              <a:ext uri="{FF2B5EF4-FFF2-40B4-BE49-F238E27FC236}">
                <a16:creationId xmlns:a16="http://schemas.microsoft.com/office/drawing/2014/main" id="{7F77CE35-A82C-4895-9E09-2334CE9B180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9732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hlinkClick r:id="rId9" tooltip="Nguồn tham khảo từ bài viết Những câu hỏi, câu đố về Trung Thu hay nhất được thực hiện bởi công ty DBK Việt Nam"/>
            <a:extLst>
              <a:ext uri="{FF2B5EF4-FFF2-40B4-BE49-F238E27FC236}">
                <a16:creationId xmlns:a16="http://schemas.microsoft.com/office/drawing/2014/main" id="{81A46428-4B5F-49A2-9427-56F60268E25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57400" y="-136525"/>
            <a:ext cx="9525" cy="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5434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2"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13"/>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1100"/>
                                  </p:stCondLst>
                                  <p:childTnLst>
                                    <p:animEffect transition="out" filter="fad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par>
                          <p:cTn id="39" fill="hold">
                            <p:stCondLst>
                              <p:cond delay="0"/>
                            </p:stCondLst>
                            <p:childTnLst>
                              <p:par>
                                <p:cTn id="40" presetID="10" presetClass="exit" presetSubtype="0" fill="hold" nodeType="after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AB08CD-3F02-4919-8358-0C476BDF771C}"/>
              </a:ext>
            </a:extLst>
          </p:cNvPr>
          <p:cNvPicPr>
            <a:picLocks noChangeAspect="1"/>
          </p:cNvPicPr>
          <p:nvPr/>
        </p:nvPicPr>
        <p:blipFill>
          <a:blip r:embed="rId4"/>
          <a:stretch>
            <a:fillRect/>
          </a:stretch>
        </p:blipFill>
        <p:spPr>
          <a:xfrm>
            <a:off x="0" y="-126610"/>
            <a:ext cx="12192000" cy="6858000"/>
          </a:xfrm>
          <a:prstGeom prst="rect">
            <a:avLst/>
          </a:prstGeom>
        </p:spPr>
      </p:pic>
      <p:sp>
        <p:nvSpPr>
          <p:cNvPr id="6" name="TextBox 5">
            <a:extLst>
              <a:ext uri="{FF2B5EF4-FFF2-40B4-BE49-F238E27FC236}">
                <a16:creationId xmlns:a16="http://schemas.microsoft.com/office/drawing/2014/main" id="{21FD1670-FB9A-432D-B0D5-E24EFCBBCD45}"/>
              </a:ext>
            </a:extLst>
          </p:cNvPr>
          <p:cNvSpPr txBox="1"/>
          <p:nvPr/>
        </p:nvSpPr>
        <p:spPr>
          <a:xfrm>
            <a:off x="1941341" y="2181410"/>
            <a:ext cx="9340948" cy="1133965"/>
          </a:xfrm>
          <a:prstGeom prst="rect">
            <a:avLst/>
          </a:prstGeom>
          <a:solidFill>
            <a:srgbClr val="FFFF00"/>
          </a:solidFill>
        </p:spPr>
        <p:txBody>
          <a:bodyPr wrap="square">
            <a:spAutoFit/>
          </a:bodyPr>
          <a:lstStyle/>
          <a:p>
            <a:pPr algn="ctr">
              <a:lnSpc>
                <a:spcPct val="150000"/>
              </a:lnSpc>
            </a:pPr>
            <a:r>
              <a:rPr lang="vi-VN" sz="2400" b="1" i="0" dirty="0">
                <a:solidFill>
                  <a:srgbClr val="333333"/>
                </a:solidFill>
                <a:effectLst/>
                <a:latin typeface="+mj-lt"/>
              </a:rPr>
              <a:t>Tết Trung thu thường được tổ chức vào 15/8 (âm lịch) là ngày mà mặt trăng tròn và sáng nhất trong năm. </a:t>
            </a:r>
            <a:endParaRPr lang="vi-VN" sz="3600" b="1" i="0" dirty="0">
              <a:effectLst/>
              <a:latin typeface="+mj-lt"/>
            </a:endParaRPr>
          </a:p>
        </p:txBody>
      </p:sp>
      <p:pic>
        <p:nvPicPr>
          <p:cNvPr id="2" name="Thang-Cuoi-Toi-Thay-Hoa-Vang-Tren-Co-Xanh-OST-Ngoc-Hien (mp3cut.net)">
            <a:hlinkClick r:id="" action="ppaction://media"/>
            <a:extLst>
              <a:ext uri="{FF2B5EF4-FFF2-40B4-BE49-F238E27FC236}">
                <a16:creationId xmlns:a16="http://schemas.microsoft.com/office/drawing/2014/main" id="{5965DD2B-ED3C-4D0D-B3C7-EC2A1265A3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82289" y="5881468"/>
            <a:ext cx="609600" cy="609600"/>
          </a:xfrm>
          <a:prstGeom prst="rect">
            <a:avLst/>
          </a:prstGeom>
        </p:spPr>
      </p:pic>
      <p:pic>
        <p:nvPicPr>
          <p:cNvPr id="7" name="Picture 2">
            <a:hlinkClick r:id="rId6" action="ppaction://hlinksldjump"/>
            <a:extLst>
              <a:ext uri="{FF2B5EF4-FFF2-40B4-BE49-F238E27FC236}">
                <a16:creationId xmlns:a16="http://schemas.microsoft.com/office/drawing/2014/main" id="{F959FEA7-CF7B-4EAB-AEB9-B329D7FBD43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0" y="5678226"/>
            <a:ext cx="1244600" cy="1194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92290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12192000" cy="6858000"/>
          </a:xfrm>
          <a:prstGeom prst="rect">
            <a:avLst/>
          </a:prstGeom>
        </p:spPr>
      </p:pic>
      <p:sp>
        <p:nvSpPr>
          <p:cNvPr id="3" name="Rectangle 2"/>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en-US" b="1" dirty="0">
                <a:latin typeface="Montserrat Alternates Black" panose="00000A00000000000000" pitchFamily="50" charset="0"/>
              </a:rPr>
              <a:t>CÂU HỎI: </a:t>
            </a:r>
          </a:p>
        </p:txBody>
      </p:sp>
      <p:sp>
        <p:nvSpPr>
          <p:cNvPr id="5" name="Rectangle 4"/>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B. </a:t>
            </a:r>
            <a:r>
              <a:rPr lang="en-US" sz="2800" b="1" dirty="0" err="1">
                <a:solidFill>
                  <a:schemeClr val="bg1"/>
                </a:solidFill>
                <a:latin typeface="Times New Roman" panose="02020603050405020304" pitchFamily="18" charset="0"/>
                <a:cs typeface="Times New Roman" panose="02020603050405020304" pitchFamily="18" charset="0"/>
              </a:rPr>
              <a:t>Tuyên</a:t>
            </a:r>
            <a:r>
              <a:rPr lang="en-US" sz="2800" b="1" dirty="0">
                <a:solidFill>
                  <a:schemeClr val="bg1"/>
                </a:solidFill>
                <a:latin typeface="Times New Roman" panose="02020603050405020304" pitchFamily="18" charset="0"/>
                <a:cs typeface="Times New Roman" panose="02020603050405020304" pitchFamily="18" charset="0"/>
              </a:rPr>
              <a:t> Quang</a:t>
            </a:r>
            <a:endParaRPr lang="en-US" sz="2800" b="1" dirty="0">
              <a:latin typeface="Times New Roman" panose="02020603050405020304" pitchFamily="18" charset="0"/>
              <a:cs typeface="Times New Roman" panose="02020603050405020304" pitchFamily="18" charset="0"/>
            </a:endParaRP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800" b="1" dirty="0">
                <a:solidFill>
                  <a:schemeClr val="bg1"/>
                </a:solidFill>
                <a:latin typeface="Times New Roman" panose="02020603050405020304" pitchFamily="18" charset="0"/>
                <a:cs typeface="Times New Roman" panose="02020603050405020304" pitchFamily="18" charset="0"/>
              </a:rPr>
              <a:t>C. Phú Yên</a:t>
            </a:r>
            <a:r>
              <a:rPr lang="vi-VN" sz="2800" b="1" dirty="0">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D.</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An</a:t>
            </a:r>
          </a:p>
        </p:txBody>
      </p:sp>
      <p:sp>
        <p:nvSpPr>
          <p:cNvPr id="8" name="Rectangle 7"/>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A.</a:t>
            </a:r>
            <a:r>
              <a:rPr lang="vi-VN" sz="2800" b="1" dirty="0">
                <a:solidFill>
                  <a:schemeClr val="bg1"/>
                </a:solidFill>
                <a:latin typeface="Times New Roman" panose="02020603050405020304" pitchFamily="18" charset="0"/>
                <a:cs typeface="Times New Roman" panose="02020603050405020304" pitchFamily="18" charset="0"/>
              </a:rPr>
              <a:t> Hà Nội </a:t>
            </a:r>
            <a:endParaRPr lang="en-US" sz="2800" b="1" dirty="0">
              <a:latin typeface="Times New Roman" panose="02020603050405020304" pitchFamily="18" charset="0"/>
              <a:cs typeface="Times New Roman" panose="02020603050405020304" pitchFamily="18" charset="0"/>
            </a:endParaRPr>
          </a:p>
        </p:txBody>
      </p:sp>
      <p:pic>
        <p:nvPicPr>
          <p:cNvPr id="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09943" y="390408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506392" y="510440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833802" y="3276640"/>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hlinkClick r:id="rId8" action="ppaction://hlinksldjump"/>
            <a:extLst>
              <a:ext uri="{FF2B5EF4-FFF2-40B4-BE49-F238E27FC236}">
                <a16:creationId xmlns:a16="http://schemas.microsoft.com/office/drawing/2014/main" id="{DEF9E000-2953-4845-9DB7-E5DA8807F385}"/>
              </a:ext>
            </a:extLst>
          </p:cNvPr>
          <p:cNvSpPr txBox="1"/>
          <p:nvPr/>
        </p:nvSpPr>
        <p:spPr>
          <a:xfrm>
            <a:off x="1665025" y="942097"/>
            <a:ext cx="9307773" cy="1077218"/>
          </a:xfrm>
          <a:prstGeom prst="rect">
            <a:avLst/>
          </a:prstGeom>
          <a:noFill/>
        </p:spPr>
        <p:txBody>
          <a:bodyPr wrap="square">
            <a:spAutoFit/>
          </a:bodyPr>
          <a:lstStyle/>
          <a:p>
            <a:pPr algn="ctr"/>
            <a:r>
              <a:rPr lang="vi-VN" sz="3200" b="1" i="0" dirty="0">
                <a:solidFill>
                  <a:srgbClr val="FFFF00"/>
                </a:solidFill>
                <a:effectLst/>
                <a:latin typeface="+mj-lt"/>
              </a:rPr>
              <a:t>Nơi nào nổi tiếng với những chiếc </a:t>
            </a:r>
          </a:p>
          <a:p>
            <a:pPr algn="ctr"/>
            <a:r>
              <a:rPr lang="vi-VN" sz="3200" b="1" i="0" dirty="0">
                <a:solidFill>
                  <a:srgbClr val="FFFF00"/>
                </a:solidFill>
                <a:effectLst/>
                <a:latin typeface="+mj-lt"/>
              </a:rPr>
              <a:t>đèn lồng trung thu nhất?</a:t>
            </a:r>
            <a:endParaRPr lang="vi-VN" sz="3200" dirty="0">
              <a:solidFill>
                <a:srgbClr val="FFFF00"/>
              </a:solidFill>
              <a:latin typeface="+mj-lt"/>
            </a:endParaRPr>
          </a:p>
        </p:txBody>
      </p:sp>
      <p:pic>
        <p:nvPicPr>
          <p:cNvPr id="3074" name="Picture 2">
            <a:hlinkClick r:id="rId9" tooltip="Nguồn tham khảo từ bài viết Những câu hỏi, câu đố về Trung Thu hay nhất được thực hiện bởi công ty DBK Việt Nam"/>
            <a:extLst>
              <a:ext uri="{FF2B5EF4-FFF2-40B4-BE49-F238E27FC236}">
                <a16:creationId xmlns:a16="http://schemas.microsoft.com/office/drawing/2014/main" id="{D799EB3B-2F74-4ECF-A0E5-845215C3EB9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18375" y="-136525"/>
            <a:ext cx="9525" cy="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0752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7"/>
                  </p:tgtEl>
                </p:cond>
              </p:nextCondLst>
            </p:seq>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0" presetClass="exit" presetSubtype="0" fill="hold" nodeType="withEffect">
                                  <p:stCondLst>
                                    <p:cond delay="600"/>
                                  </p:stCondLst>
                                  <p:childTnLst>
                                    <p:animEffect transition="out" filter="fade">
                                      <p:cBhvr>
                                        <p:cTn id="40" dur="1500"/>
                                        <p:tgtEl>
                                          <p:spTgt spid="13"/>
                                        </p:tgtEl>
                                      </p:cBhvr>
                                    </p:animEffect>
                                    <p:set>
                                      <p:cBhvr>
                                        <p:cTn id="41" dur="1" fill="hold">
                                          <p:stCondLst>
                                            <p:cond delay="1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AB08CD-3F02-4919-8358-0C476BDF771C}"/>
              </a:ext>
            </a:extLst>
          </p:cNvPr>
          <p:cNvPicPr>
            <a:picLocks noChangeAspect="1"/>
          </p:cNvPicPr>
          <p:nvPr/>
        </p:nvPicPr>
        <p:blipFill>
          <a:blip r:embed="rId4"/>
          <a:stretch>
            <a:fillRect/>
          </a:stretch>
        </p:blipFill>
        <p:spPr>
          <a:xfrm>
            <a:off x="0" y="-126610"/>
            <a:ext cx="12192000" cy="6858000"/>
          </a:xfrm>
          <a:prstGeom prst="rect">
            <a:avLst/>
          </a:prstGeom>
        </p:spPr>
      </p:pic>
      <p:sp>
        <p:nvSpPr>
          <p:cNvPr id="6" name="TextBox 5">
            <a:extLst>
              <a:ext uri="{FF2B5EF4-FFF2-40B4-BE49-F238E27FC236}">
                <a16:creationId xmlns:a16="http://schemas.microsoft.com/office/drawing/2014/main" id="{21FD1670-FB9A-432D-B0D5-E24EFCBBCD45}"/>
              </a:ext>
            </a:extLst>
          </p:cNvPr>
          <p:cNvSpPr txBox="1"/>
          <p:nvPr/>
        </p:nvSpPr>
        <p:spPr>
          <a:xfrm>
            <a:off x="2096086" y="1754214"/>
            <a:ext cx="9340948" cy="3349571"/>
          </a:xfrm>
          <a:prstGeom prst="rect">
            <a:avLst/>
          </a:prstGeom>
          <a:solidFill>
            <a:srgbClr val="FFFF00"/>
          </a:solidFill>
        </p:spPr>
        <p:txBody>
          <a:bodyPr wrap="square">
            <a:spAutoFit/>
          </a:bodyPr>
          <a:lstStyle/>
          <a:p>
            <a:pPr algn="just">
              <a:lnSpc>
                <a:spcPct val="150000"/>
              </a:lnSpc>
            </a:pPr>
            <a:r>
              <a:rPr lang="vi-VN" sz="2400" b="0" i="0" dirty="0">
                <a:solidFill>
                  <a:srgbClr val="333333"/>
                </a:solidFill>
                <a:effectLst/>
                <a:latin typeface="+mj-lt"/>
              </a:rPr>
              <a:t>Nghề làm đèn lồng Hội An đã hơn 400 năm tuổi và được vinh danh là một trong những vùng nghề truyền thống tiêu biểu của Việt Nam. Nghiên cứu từ Trung tâm Quản lý và Bảo tồn di tích Hội An cho biết, nghề làm lồng đèn đã có mặt ở Hội An khoảng từ thế kỷ 17 với đặc thù là trung tâm giao thương, hội tụ, đan xen nét văn hóa đặc sắc của Việt Nam, Nhật Bản, Trung Quốc và cả phương Tây.</a:t>
            </a:r>
            <a:endParaRPr lang="vi-VN" sz="3600" b="1" i="0" dirty="0">
              <a:effectLst/>
              <a:latin typeface="+mj-lt"/>
            </a:endParaRPr>
          </a:p>
        </p:txBody>
      </p:sp>
      <p:pic>
        <p:nvPicPr>
          <p:cNvPr id="2" name="Thang-Cuoi-Toi-Thay-Hoa-Vang-Tren-Co-Xanh-OST-Ngoc-Hien (mp3cut.net)">
            <a:hlinkClick r:id="" action="ppaction://media"/>
            <a:extLst>
              <a:ext uri="{FF2B5EF4-FFF2-40B4-BE49-F238E27FC236}">
                <a16:creationId xmlns:a16="http://schemas.microsoft.com/office/drawing/2014/main" id="{5965DD2B-ED3C-4D0D-B3C7-EC2A1265A3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82289" y="5881468"/>
            <a:ext cx="609600" cy="609600"/>
          </a:xfrm>
          <a:prstGeom prst="rect">
            <a:avLst/>
          </a:prstGeom>
        </p:spPr>
      </p:pic>
      <p:pic>
        <p:nvPicPr>
          <p:cNvPr id="7" name="Picture 2">
            <a:hlinkClick r:id="rId6" action="ppaction://hlinksldjump"/>
            <a:extLst>
              <a:ext uri="{FF2B5EF4-FFF2-40B4-BE49-F238E27FC236}">
                <a16:creationId xmlns:a16="http://schemas.microsoft.com/office/drawing/2014/main" id="{A375DD39-FF52-497E-998F-64F539F4F6C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0" y="5678226"/>
            <a:ext cx="1244600" cy="1194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1091630"/>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2FDAED-BA20-455E-92D9-BCE2D045A4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ĐC SHARE MIỄN PHÍ BỞI NK POWERSKILLS">
            <a:extLst>
              <a:ext uri="{FF2B5EF4-FFF2-40B4-BE49-F238E27FC236}">
                <a16:creationId xmlns:a16="http://schemas.microsoft.com/office/drawing/2014/main" id="{69EAAF9D-4F55-40FA-B321-87A9F3B81C8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379659" y="1"/>
            <a:ext cx="5802441" cy="2261821"/>
          </a:xfrm>
          <a:prstGeom prst="rect">
            <a:avLst/>
          </a:prstGeom>
          <a:effectLst>
            <a:glow rad="228600">
              <a:schemeClr val="accent4">
                <a:satMod val="175000"/>
                <a:alpha val="40000"/>
              </a:schemeClr>
            </a:glow>
          </a:effectLst>
        </p:spPr>
      </p:pic>
      <p:grpSp>
        <p:nvGrpSpPr>
          <p:cNvPr id="8" name="Vào http://fb.com/nkpowerskills tải game miễn phí">
            <a:extLst>
              <a:ext uri="{FF2B5EF4-FFF2-40B4-BE49-F238E27FC236}">
                <a16:creationId xmlns:a16="http://schemas.microsoft.com/office/drawing/2014/main" id="{0BFC702B-9541-481C-8D18-AADBCCF8DF32}"/>
              </a:ext>
            </a:extLst>
          </p:cNvPr>
          <p:cNvGrpSpPr/>
          <p:nvPr/>
        </p:nvGrpSpPr>
        <p:grpSpPr>
          <a:xfrm>
            <a:off x="6343572" y="4029127"/>
            <a:ext cx="2465439" cy="2271895"/>
            <a:chOff x="9337225" y="3217319"/>
            <a:chExt cx="2925535" cy="2695872"/>
          </a:xfrm>
        </p:grpSpPr>
        <p:pic>
          <p:nvPicPr>
            <p:cNvPr id="9" name="Picture 8">
              <a:extLst>
                <a:ext uri="{FF2B5EF4-FFF2-40B4-BE49-F238E27FC236}">
                  <a16:creationId xmlns:a16="http://schemas.microsoft.com/office/drawing/2014/main" id="{0C4A04DE-99EF-456F-B649-3DE6EBF78207}"/>
                </a:ext>
              </a:extLst>
            </p:cNvPr>
            <p:cNvPicPr>
              <a:picLocks noChangeAspect="1"/>
            </p:cNvPicPr>
            <p:nvPr/>
          </p:nvPicPr>
          <p:blipFill>
            <a:blip r:embed="rId4">
              <a:clrChange>
                <a:clrFrom>
                  <a:srgbClr val="FFC90E"/>
                </a:clrFrom>
                <a:clrTo>
                  <a:srgbClr val="FFC90E">
                    <a:alpha val="0"/>
                  </a:srgbClr>
                </a:clrTo>
              </a:clrChange>
            </a:blip>
            <a:stretch>
              <a:fillRect/>
            </a:stretch>
          </p:blipFill>
          <p:spPr>
            <a:xfrm>
              <a:off x="9337225" y="3217319"/>
              <a:ext cx="1668088" cy="2695872"/>
            </a:xfrm>
            <a:prstGeom prst="rect">
              <a:avLst/>
            </a:prstGeom>
          </p:spPr>
        </p:pic>
        <p:pic>
          <p:nvPicPr>
            <p:cNvPr id="10" name="Picture 9">
              <a:extLst>
                <a:ext uri="{FF2B5EF4-FFF2-40B4-BE49-F238E27FC236}">
                  <a16:creationId xmlns:a16="http://schemas.microsoft.com/office/drawing/2014/main" id="{56C2F0C6-4033-418A-A424-0E06BE758EA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824893" y="3428999"/>
              <a:ext cx="1437867" cy="1323491"/>
            </a:xfrm>
            <a:prstGeom prst="rect">
              <a:avLst/>
            </a:prstGeom>
            <a:effectLst>
              <a:glow rad="228600">
                <a:schemeClr val="accent4">
                  <a:satMod val="175000"/>
                  <a:alpha val="40000"/>
                </a:schemeClr>
              </a:glow>
            </a:effectLst>
          </p:spPr>
        </p:pic>
      </p:grpSp>
      <p:grpSp>
        <p:nvGrpSpPr>
          <p:cNvPr id="11" name="ĐC SHARE MIỄN PHÍ BỞI NK POWERSKILLS">
            <a:extLst>
              <a:ext uri="{FF2B5EF4-FFF2-40B4-BE49-F238E27FC236}">
                <a16:creationId xmlns:a16="http://schemas.microsoft.com/office/drawing/2014/main" id="{653C254C-37AA-4596-A7C4-DA173380E30E}"/>
              </a:ext>
            </a:extLst>
          </p:cNvPr>
          <p:cNvGrpSpPr/>
          <p:nvPr/>
        </p:nvGrpSpPr>
        <p:grpSpPr>
          <a:xfrm>
            <a:off x="3544603" y="3665874"/>
            <a:ext cx="2515782" cy="2600273"/>
            <a:chOff x="1629006" y="3393770"/>
            <a:chExt cx="2629142" cy="2717440"/>
          </a:xfrm>
        </p:grpSpPr>
        <p:pic>
          <p:nvPicPr>
            <p:cNvPr id="12" name="Picture 11">
              <a:extLst>
                <a:ext uri="{FF2B5EF4-FFF2-40B4-BE49-F238E27FC236}">
                  <a16:creationId xmlns:a16="http://schemas.microsoft.com/office/drawing/2014/main" id="{E573F1F1-C41D-4F24-A42B-24BD57CC8919}"/>
                </a:ext>
              </a:extLst>
            </p:cNvPr>
            <p:cNvPicPr>
              <a:picLocks noChangeAspect="1"/>
            </p:cNvPicPr>
            <p:nvPr/>
          </p:nvPicPr>
          <p:blipFill>
            <a:blip r:embed="rId6">
              <a:clrChange>
                <a:clrFrom>
                  <a:srgbClr val="FFC90E"/>
                </a:clrFrom>
                <a:clrTo>
                  <a:srgbClr val="FFC90E">
                    <a:alpha val="0"/>
                  </a:srgbClr>
                </a:clrTo>
              </a:clrChange>
            </a:blip>
            <a:stretch>
              <a:fillRect/>
            </a:stretch>
          </p:blipFill>
          <p:spPr>
            <a:xfrm flipH="1">
              <a:off x="2576714" y="3393770"/>
              <a:ext cx="1681434" cy="2717440"/>
            </a:xfrm>
            <a:prstGeom prst="rect">
              <a:avLst/>
            </a:prstGeom>
          </p:spPr>
        </p:pic>
        <p:pic>
          <p:nvPicPr>
            <p:cNvPr id="13" name="Picture 12">
              <a:extLst>
                <a:ext uri="{FF2B5EF4-FFF2-40B4-BE49-F238E27FC236}">
                  <a16:creationId xmlns:a16="http://schemas.microsoft.com/office/drawing/2014/main" id="{BA19BA6A-65F2-43FE-8588-2B755BEEEB45}"/>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629006" y="3836851"/>
              <a:ext cx="1141474" cy="1123673"/>
            </a:xfrm>
            <a:prstGeom prst="rect">
              <a:avLst/>
            </a:prstGeom>
            <a:effectLst>
              <a:glow rad="228600">
                <a:schemeClr val="accent4">
                  <a:satMod val="175000"/>
                  <a:alpha val="40000"/>
                </a:schemeClr>
              </a:glow>
            </a:effectLst>
          </p:spPr>
        </p:pic>
      </p:grpSp>
      <p:pic>
        <p:nvPicPr>
          <p:cNvPr id="14" name="CẤM BUÔN BÁN, CẤM REUP" descr="åç¨ä¸å¼ å¾çåæçLion Dance èç®éægifï¼ | Má»¹ thuáº­t, ChÃºc má»«ng nÄm má»i">
            <a:extLst>
              <a:ext uri="{FF2B5EF4-FFF2-40B4-BE49-F238E27FC236}">
                <a16:creationId xmlns:a16="http://schemas.microsoft.com/office/drawing/2014/main" id="{93A2371E-C210-44FC-B6E2-13D05CDBB42C}"/>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14071" y="1645189"/>
            <a:ext cx="4617904" cy="557005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5186347-CE33-4A79-81CA-07761A37D3C5}"/>
              </a:ext>
            </a:extLst>
          </p:cNvPr>
          <p:cNvSpPr txBox="1"/>
          <p:nvPr/>
        </p:nvSpPr>
        <p:spPr>
          <a:xfrm>
            <a:off x="2986315" y="4108494"/>
            <a:ext cx="6291942" cy="369332"/>
          </a:xfrm>
          <a:prstGeom prst="rect">
            <a:avLst/>
          </a:prstGeom>
          <a:noFill/>
        </p:spPr>
        <p:txBody>
          <a:bodyPr wrap="square">
            <a:spAutoFit/>
          </a:bodyPr>
          <a:lstStyle/>
          <a:p>
            <a:endParaRPr lang="vi-VN" dirty="0"/>
          </a:p>
        </p:txBody>
      </p:sp>
      <p:pic>
        <p:nvPicPr>
          <p:cNvPr id="16" name="Picture 15" descr="A picture containing lamp&#10;&#10;Description automatically generated">
            <a:extLst>
              <a:ext uri="{FF2B5EF4-FFF2-40B4-BE49-F238E27FC236}">
                <a16:creationId xmlns:a16="http://schemas.microsoft.com/office/drawing/2014/main" id="{2226978E-ACD9-49E3-A3B1-860DE314E5E3}"/>
              </a:ext>
            </a:extLst>
          </p:cNvPr>
          <p:cNvPicPr>
            <a:picLocks noChangeAspect="1"/>
          </p:cNvPicPr>
          <p:nvPr/>
        </p:nvPicPr>
        <p:blipFill rotWithShape="1">
          <a:blip r:embed="rId9">
            <a:extLst>
              <a:ext uri="{28A0092B-C50C-407E-A947-70E740481C1C}">
                <a14:useLocalDpi xmlns:a14="http://schemas.microsoft.com/office/drawing/2010/main" val="0"/>
              </a:ext>
            </a:extLst>
          </a:blip>
          <a:srcRect l="40508" t="27378" r="41241" b="26416"/>
          <a:stretch/>
        </p:blipFill>
        <p:spPr>
          <a:xfrm>
            <a:off x="-190463" y="1841176"/>
            <a:ext cx="1157636" cy="1650192"/>
          </a:xfrm>
          <a:prstGeom prst="rect">
            <a:avLst/>
          </a:prstGeom>
        </p:spPr>
      </p:pic>
      <p:pic>
        <p:nvPicPr>
          <p:cNvPr id="17" name="Picture 16">
            <a:extLst>
              <a:ext uri="{FF2B5EF4-FFF2-40B4-BE49-F238E27FC236}">
                <a16:creationId xmlns:a16="http://schemas.microsoft.com/office/drawing/2014/main" id="{D8FA4E2A-12A1-4559-8452-B9DEC1D24A34}"/>
              </a:ext>
            </a:extLst>
          </p:cNvPr>
          <p:cNvPicPr>
            <a:picLocks noChangeAspect="1"/>
          </p:cNvPicPr>
          <p:nvPr/>
        </p:nvPicPr>
        <p:blipFill rotWithShape="1">
          <a:blip r:embed="rId10">
            <a:extLst>
              <a:ext uri="{28A0092B-C50C-407E-A947-70E740481C1C}">
                <a14:useLocalDpi xmlns:a14="http://schemas.microsoft.com/office/drawing/2010/main" val="0"/>
              </a:ext>
            </a:extLst>
          </a:blip>
          <a:srcRect l="43017" t="25902" r="39763" b="27893"/>
          <a:stretch/>
        </p:blipFill>
        <p:spPr>
          <a:xfrm>
            <a:off x="1113386" y="1431611"/>
            <a:ext cx="876374" cy="1324034"/>
          </a:xfrm>
          <a:prstGeom prst="rect">
            <a:avLst/>
          </a:prstGeom>
        </p:spPr>
      </p:pic>
      <p:pic>
        <p:nvPicPr>
          <p:cNvPr id="18" name="Picture 17">
            <a:extLst>
              <a:ext uri="{FF2B5EF4-FFF2-40B4-BE49-F238E27FC236}">
                <a16:creationId xmlns:a16="http://schemas.microsoft.com/office/drawing/2014/main" id="{5C66162E-85FA-44C7-BBDA-98593C83BF3E}"/>
              </a:ext>
            </a:extLst>
          </p:cNvPr>
          <p:cNvPicPr>
            <a:picLocks noChangeAspect="1"/>
          </p:cNvPicPr>
          <p:nvPr/>
        </p:nvPicPr>
        <p:blipFill rotWithShape="1">
          <a:blip r:embed="rId11">
            <a:extLst>
              <a:ext uri="{28A0092B-C50C-407E-A947-70E740481C1C}">
                <a14:useLocalDpi xmlns:a14="http://schemas.microsoft.com/office/drawing/2010/main" val="0"/>
              </a:ext>
            </a:extLst>
          </a:blip>
          <a:srcRect l="42361" t="34459" r="42400" b="26264"/>
          <a:stretch/>
        </p:blipFill>
        <p:spPr>
          <a:xfrm>
            <a:off x="11227449" y="748029"/>
            <a:ext cx="966583" cy="1402744"/>
          </a:xfrm>
          <a:prstGeom prst="rect">
            <a:avLst/>
          </a:prstGeom>
        </p:spPr>
      </p:pic>
      <p:pic>
        <p:nvPicPr>
          <p:cNvPr id="19" name="Picture 18">
            <a:extLst>
              <a:ext uri="{FF2B5EF4-FFF2-40B4-BE49-F238E27FC236}">
                <a16:creationId xmlns:a16="http://schemas.microsoft.com/office/drawing/2014/main" id="{B724561F-F8DB-471B-883A-71A9C9BB085A}"/>
              </a:ext>
            </a:extLst>
          </p:cNvPr>
          <p:cNvPicPr>
            <a:picLocks noChangeAspect="1"/>
          </p:cNvPicPr>
          <p:nvPr/>
        </p:nvPicPr>
        <p:blipFill rotWithShape="1">
          <a:blip r:embed="rId12">
            <a:extLst>
              <a:ext uri="{28A0092B-C50C-407E-A947-70E740481C1C}">
                <a14:useLocalDpi xmlns:a14="http://schemas.microsoft.com/office/drawing/2010/main" val="0"/>
              </a:ext>
            </a:extLst>
          </a:blip>
          <a:srcRect l="42362" t="22041" r="43038" b="28202"/>
          <a:stretch/>
        </p:blipFill>
        <p:spPr>
          <a:xfrm>
            <a:off x="10486015" y="1332736"/>
            <a:ext cx="1043153" cy="2001632"/>
          </a:xfrm>
          <a:prstGeom prst="rect">
            <a:avLst/>
          </a:prstGeom>
        </p:spPr>
      </p:pic>
      <p:pic>
        <p:nvPicPr>
          <p:cNvPr id="20" name="Picture 19" descr="A picture containing lamp&#10;&#10;Description automatically generated">
            <a:extLst>
              <a:ext uri="{FF2B5EF4-FFF2-40B4-BE49-F238E27FC236}">
                <a16:creationId xmlns:a16="http://schemas.microsoft.com/office/drawing/2014/main" id="{F4617123-152F-453E-AC7B-4A2B19B33E63}"/>
              </a:ext>
            </a:extLst>
          </p:cNvPr>
          <p:cNvPicPr>
            <a:picLocks noChangeAspect="1"/>
          </p:cNvPicPr>
          <p:nvPr/>
        </p:nvPicPr>
        <p:blipFill rotWithShape="1">
          <a:blip r:embed="rId13">
            <a:extLst>
              <a:ext uri="{28A0092B-C50C-407E-A947-70E740481C1C}">
                <a14:useLocalDpi xmlns:a14="http://schemas.microsoft.com/office/drawing/2010/main" val="0"/>
              </a:ext>
            </a:extLst>
          </a:blip>
          <a:srcRect l="38528" t="22041" r="36264" b="26266"/>
          <a:stretch/>
        </p:blipFill>
        <p:spPr>
          <a:xfrm>
            <a:off x="199371" y="255149"/>
            <a:ext cx="931193" cy="1075224"/>
          </a:xfrm>
          <a:prstGeom prst="rect">
            <a:avLst/>
          </a:prstGeom>
        </p:spPr>
      </p:pic>
      <p:pic>
        <p:nvPicPr>
          <p:cNvPr id="21" name="Picture 20" descr="A picture containing light&#10;&#10;Description automatically generated">
            <a:extLst>
              <a:ext uri="{FF2B5EF4-FFF2-40B4-BE49-F238E27FC236}">
                <a16:creationId xmlns:a16="http://schemas.microsoft.com/office/drawing/2014/main" id="{EDAF33CB-37F1-480C-8644-6E0816360ADC}"/>
              </a:ext>
            </a:extLst>
          </p:cNvPr>
          <p:cNvPicPr>
            <a:picLocks noChangeAspect="1"/>
          </p:cNvPicPr>
          <p:nvPr/>
        </p:nvPicPr>
        <p:blipFill rotWithShape="1">
          <a:blip r:embed="rId14">
            <a:extLst>
              <a:ext uri="{28A0092B-C50C-407E-A947-70E740481C1C}">
                <a14:useLocalDpi xmlns:a14="http://schemas.microsoft.com/office/drawing/2010/main" val="0"/>
              </a:ext>
            </a:extLst>
          </a:blip>
          <a:srcRect l="43996" t="22042" r="43038" b="26265"/>
          <a:stretch/>
        </p:blipFill>
        <p:spPr>
          <a:xfrm>
            <a:off x="2385356" y="1202200"/>
            <a:ext cx="794166" cy="1782856"/>
          </a:xfrm>
          <a:prstGeom prst="rect">
            <a:avLst/>
          </a:prstGeom>
        </p:spPr>
      </p:pic>
      <p:pic>
        <p:nvPicPr>
          <p:cNvPr id="22" name="Picture 21">
            <a:extLst>
              <a:ext uri="{FF2B5EF4-FFF2-40B4-BE49-F238E27FC236}">
                <a16:creationId xmlns:a16="http://schemas.microsoft.com/office/drawing/2014/main" id="{52D61372-B971-4C84-92DA-DCCB287A7C9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6855" t="3744" r="37779" b="8242"/>
          <a:stretch/>
        </p:blipFill>
        <p:spPr>
          <a:xfrm>
            <a:off x="1794220" y="683048"/>
            <a:ext cx="456174" cy="891216"/>
          </a:xfrm>
          <a:prstGeom prst="rect">
            <a:avLst/>
          </a:prstGeom>
        </p:spPr>
      </p:pic>
      <p:pic>
        <p:nvPicPr>
          <p:cNvPr id="23" name="Picture 22">
            <a:extLst>
              <a:ext uri="{FF2B5EF4-FFF2-40B4-BE49-F238E27FC236}">
                <a16:creationId xmlns:a16="http://schemas.microsoft.com/office/drawing/2014/main" id="{9CC0FDC3-3D1A-4FC3-A5FC-FEB2A9970E5F}"/>
              </a:ext>
            </a:extLst>
          </p:cNvPr>
          <p:cNvPicPr>
            <a:picLocks noChangeAspect="1"/>
          </p:cNvPicPr>
          <p:nvPr/>
        </p:nvPicPr>
        <p:blipFill rotWithShape="1">
          <a:blip r:embed="rId16">
            <a:extLst>
              <a:ext uri="{28A0092B-C50C-407E-A947-70E740481C1C}">
                <a14:useLocalDpi xmlns:a14="http://schemas.microsoft.com/office/drawing/2010/main" val="0"/>
              </a:ext>
            </a:extLst>
          </a:blip>
          <a:srcRect l="43580" t="25578" r="41123" b="28100"/>
          <a:stretch/>
        </p:blipFill>
        <p:spPr>
          <a:xfrm>
            <a:off x="9032267" y="-10167"/>
            <a:ext cx="947571" cy="1615628"/>
          </a:xfrm>
          <a:prstGeom prst="rect">
            <a:avLst/>
          </a:prstGeom>
        </p:spPr>
      </p:pic>
      <p:pic>
        <p:nvPicPr>
          <p:cNvPr id="24" name="Picture 23">
            <a:extLst>
              <a:ext uri="{FF2B5EF4-FFF2-40B4-BE49-F238E27FC236}">
                <a16:creationId xmlns:a16="http://schemas.microsoft.com/office/drawing/2014/main" id="{DDD89FA7-8333-46A8-8916-9443F5F7F7CB}"/>
              </a:ext>
            </a:extLst>
          </p:cNvPr>
          <p:cNvPicPr>
            <a:picLocks noChangeAspect="1"/>
          </p:cNvPicPr>
          <p:nvPr/>
        </p:nvPicPr>
        <p:blipFill rotWithShape="1">
          <a:blip r:embed="rId17">
            <a:extLst>
              <a:ext uri="{28A0092B-C50C-407E-A947-70E740481C1C}">
                <a14:useLocalDpi xmlns:a14="http://schemas.microsoft.com/office/drawing/2010/main" val="0"/>
              </a:ext>
            </a:extLst>
          </a:blip>
          <a:srcRect l="41256" t="26134" r="40592" b="28202"/>
          <a:stretch/>
        </p:blipFill>
        <p:spPr>
          <a:xfrm>
            <a:off x="9566010" y="1117511"/>
            <a:ext cx="880258" cy="1246885"/>
          </a:xfrm>
          <a:prstGeom prst="rect">
            <a:avLst/>
          </a:prstGeom>
        </p:spPr>
      </p:pic>
      <p:pic>
        <p:nvPicPr>
          <p:cNvPr id="25" name="Picture 24" descr="A picture containing silhouette&#10;&#10;Description automatically generated">
            <a:extLst>
              <a:ext uri="{FF2B5EF4-FFF2-40B4-BE49-F238E27FC236}">
                <a16:creationId xmlns:a16="http://schemas.microsoft.com/office/drawing/2014/main" id="{CED7E65D-FA53-41B8-94DD-A3C302C53B4F}"/>
              </a:ext>
            </a:extLst>
          </p:cNvPr>
          <p:cNvPicPr>
            <a:picLocks noChangeAspect="1"/>
          </p:cNvPicPr>
          <p:nvPr/>
        </p:nvPicPr>
        <p:blipFill rotWithShape="1">
          <a:blip r:embed="rId18">
            <a:extLst>
              <a:ext uri="{28A0092B-C50C-407E-A947-70E740481C1C}">
                <a14:useLocalDpi xmlns:a14="http://schemas.microsoft.com/office/drawing/2010/main" val="0"/>
              </a:ext>
            </a:extLst>
          </a:blip>
          <a:srcRect l="40821" t="26134" r="43038" b="28202"/>
          <a:stretch/>
        </p:blipFill>
        <p:spPr>
          <a:xfrm>
            <a:off x="10495353" y="172470"/>
            <a:ext cx="870925" cy="1387386"/>
          </a:xfrm>
          <a:prstGeom prst="rect">
            <a:avLst/>
          </a:prstGeom>
        </p:spPr>
      </p:pic>
      <p:sp>
        <p:nvSpPr>
          <p:cNvPr id="2" name="Rectangle 1">
            <a:extLst>
              <a:ext uri="{FF2B5EF4-FFF2-40B4-BE49-F238E27FC236}">
                <a16:creationId xmlns:a16="http://schemas.microsoft.com/office/drawing/2014/main" id="{AB301581-62F0-4FDC-AFEF-F1177398726F}"/>
              </a:ext>
            </a:extLst>
          </p:cNvPr>
          <p:cNvSpPr/>
          <p:nvPr/>
        </p:nvSpPr>
        <p:spPr>
          <a:xfrm>
            <a:off x="5974813" y="2523368"/>
            <a:ext cx="965484" cy="353473"/>
          </a:xfrm>
          <a:prstGeom prst="rect">
            <a:avLst/>
          </a:prstGeom>
          <a:solidFill>
            <a:srgbClr val="FEDA9E"/>
          </a:solidFill>
          <a:ln>
            <a:solidFill>
              <a:srgbClr val="FEDA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a:solidFill>
                  <a:srgbClr val="FF362A"/>
                </a:solidFill>
                <a:latin typeface="#9Slide05 Aphrodite Pro" panose="02000000000000000000" pitchFamily="2" charset="0"/>
              </a:rPr>
              <a:t>con</a:t>
            </a:r>
          </a:p>
        </p:txBody>
      </p:sp>
    </p:spTree>
    <p:extLst>
      <p:ext uri="{BB962C8B-B14F-4D97-AF65-F5344CB8AC3E}">
        <p14:creationId xmlns:p14="http://schemas.microsoft.com/office/powerpoint/2010/main" val="195956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17"/>
                                        </p:tgtEl>
                                        <p:attrNameLst>
                                          <p:attrName>r</p:attrName>
                                        </p:attrNameLst>
                                      </p:cBhvr>
                                    </p:animRot>
                                    <p:animRot by="-240000">
                                      <p:cBhvr>
                                        <p:cTn id="19" dur="200" fill="hold">
                                          <p:stCondLst>
                                            <p:cond delay="200"/>
                                          </p:stCondLst>
                                        </p:cTn>
                                        <p:tgtEl>
                                          <p:spTgt spid="17"/>
                                        </p:tgtEl>
                                        <p:attrNameLst>
                                          <p:attrName>r</p:attrName>
                                        </p:attrNameLst>
                                      </p:cBhvr>
                                    </p:animRot>
                                    <p:animRot by="240000">
                                      <p:cBhvr>
                                        <p:cTn id="20" dur="200" fill="hold">
                                          <p:stCondLst>
                                            <p:cond delay="400"/>
                                          </p:stCondLst>
                                        </p:cTn>
                                        <p:tgtEl>
                                          <p:spTgt spid="17"/>
                                        </p:tgtEl>
                                        <p:attrNameLst>
                                          <p:attrName>r</p:attrName>
                                        </p:attrNameLst>
                                      </p:cBhvr>
                                    </p:animRot>
                                    <p:animRot by="-240000">
                                      <p:cBhvr>
                                        <p:cTn id="21" dur="200" fill="hold">
                                          <p:stCondLst>
                                            <p:cond delay="600"/>
                                          </p:stCondLst>
                                        </p:cTn>
                                        <p:tgtEl>
                                          <p:spTgt spid="17"/>
                                        </p:tgtEl>
                                        <p:attrNameLst>
                                          <p:attrName>r</p:attrName>
                                        </p:attrNameLst>
                                      </p:cBhvr>
                                    </p:animRot>
                                    <p:animRot by="120000">
                                      <p:cBhvr>
                                        <p:cTn id="22" dur="200" fill="hold">
                                          <p:stCondLst>
                                            <p:cond delay="800"/>
                                          </p:stCondLst>
                                        </p:cTn>
                                        <p:tgtEl>
                                          <p:spTgt spid="17"/>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2"/>
                                        </p:tgtEl>
                                        <p:attrNameLst>
                                          <p:attrName>r</p:attrName>
                                        </p:attrNameLst>
                                      </p:cBhvr>
                                    </p:animRot>
                                    <p:animRot by="-240000">
                                      <p:cBhvr>
                                        <p:cTn id="25" dur="200" fill="hold">
                                          <p:stCondLst>
                                            <p:cond delay="200"/>
                                          </p:stCondLst>
                                        </p:cTn>
                                        <p:tgtEl>
                                          <p:spTgt spid="22"/>
                                        </p:tgtEl>
                                        <p:attrNameLst>
                                          <p:attrName>r</p:attrName>
                                        </p:attrNameLst>
                                      </p:cBhvr>
                                    </p:animRot>
                                    <p:animRot by="240000">
                                      <p:cBhvr>
                                        <p:cTn id="26" dur="200" fill="hold">
                                          <p:stCondLst>
                                            <p:cond delay="400"/>
                                          </p:stCondLst>
                                        </p:cTn>
                                        <p:tgtEl>
                                          <p:spTgt spid="22"/>
                                        </p:tgtEl>
                                        <p:attrNameLst>
                                          <p:attrName>r</p:attrName>
                                        </p:attrNameLst>
                                      </p:cBhvr>
                                    </p:animRot>
                                    <p:animRot by="-240000">
                                      <p:cBhvr>
                                        <p:cTn id="27" dur="200" fill="hold">
                                          <p:stCondLst>
                                            <p:cond delay="600"/>
                                          </p:stCondLst>
                                        </p:cTn>
                                        <p:tgtEl>
                                          <p:spTgt spid="22"/>
                                        </p:tgtEl>
                                        <p:attrNameLst>
                                          <p:attrName>r</p:attrName>
                                        </p:attrNameLst>
                                      </p:cBhvr>
                                    </p:animRot>
                                    <p:animRot by="120000">
                                      <p:cBhvr>
                                        <p:cTn id="28" dur="200" fill="hold">
                                          <p:stCondLst>
                                            <p:cond delay="800"/>
                                          </p:stCondLst>
                                        </p:cTn>
                                        <p:tgtEl>
                                          <p:spTgt spid="22"/>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21"/>
                                        </p:tgtEl>
                                        <p:attrNameLst>
                                          <p:attrName>r</p:attrName>
                                        </p:attrNameLst>
                                      </p:cBhvr>
                                    </p:animRot>
                                    <p:animRot by="-240000">
                                      <p:cBhvr>
                                        <p:cTn id="31" dur="200" fill="hold">
                                          <p:stCondLst>
                                            <p:cond delay="200"/>
                                          </p:stCondLst>
                                        </p:cTn>
                                        <p:tgtEl>
                                          <p:spTgt spid="21"/>
                                        </p:tgtEl>
                                        <p:attrNameLst>
                                          <p:attrName>r</p:attrName>
                                        </p:attrNameLst>
                                      </p:cBhvr>
                                    </p:animRot>
                                    <p:animRot by="240000">
                                      <p:cBhvr>
                                        <p:cTn id="32" dur="200" fill="hold">
                                          <p:stCondLst>
                                            <p:cond delay="400"/>
                                          </p:stCondLst>
                                        </p:cTn>
                                        <p:tgtEl>
                                          <p:spTgt spid="21"/>
                                        </p:tgtEl>
                                        <p:attrNameLst>
                                          <p:attrName>r</p:attrName>
                                        </p:attrNameLst>
                                      </p:cBhvr>
                                    </p:animRot>
                                    <p:animRot by="-240000">
                                      <p:cBhvr>
                                        <p:cTn id="33" dur="200" fill="hold">
                                          <p:stCondLst>
                                            <p:cond delay="600"/>
                                          </p:stCondLst>
                                        </p:cTn>
                                        <p:tgtEl>
                                          <p:spTgt spid="21"/>
                                        </p:tgtEl>
                                        <p:attrNameLst>
                                          <p:attrName>r</p:attrName>
                                        </p:attrNameLst>
                                      </p:cBhvr>
                                    </p:animRot>
                                    <p:animRot by="120000">
                                      <p:cBhvr>
                                        <p:cTn id="34" dur="200" fill="hold">
                                          <p:stCondLst>
                                            <p:cond delay="800"/>
                                          </p:stCondLst>
                                        </p:cTn>
                                        <p:tgtEl>
                                          <p:spTgt spid="21"/>
                                        </p:tgtEl>
                                        <p:attrNameLst>
                                          <p:attrName>r</p:attrName>
                                        </p:attrNameLst>
                                      </p:cBhvr>
                                    </p:animRot>
                                  </p:childTnLst>
                                </p:cTn>
                              </p:par>
                              <p:par>
                                <p:cTn id="35" presetID="32" presetClass="emph" presetSubtype="0" fill="hold" nodeType="withEffect">
                                  <p:stCondLst>
                                    <p:cond delay="0"/>
                                  </p:stCondLst>
                                  <p:childTnLst>
                                    <p:animRot by="120000">
                                      <p:cBhvr>
                                        <p:cTn id="36" dur="100" fill="hold">
                                          <p:stCondLst>
                                            <p:cond delay="0"/>
                                          </p:stCondLst>
                                        </p:cTn>
                                        <p:tgtEl>
                                          <p:spTgt spid="23"/>
                                        </p:tgtEl>
                                        <p:attrNameLst>
                                          <p:attrName>r</p:attrName>
                                        </p:attrNameLst>
                                      </p:cBhvr>
                                    </p:animRot>
                                    <p:animRot by="-240000">
                                      <p:cBhvr>
                                        <p:cTn id="37" dur="200" fill="hold">
                                          <p:stCondLst>
                                            <p:cond delay="200"/>
                                          </p:stCondLst>
                                        </p:cTn>
                                        <p:tgtEl>
                                          <p:spTgt spid="23"/>
                                        </p:tgtEl>
                                        <p:attrNameLst>
                                          <p:attrName>r</p:attrName>
                                        </p:attrNameLst>
                                      </p:cBhvr>
                                    </p:animRot>
                                    <p:animRot by="240000">
                                      <p:cBhvr>
                                        <p:cTn id="38" dur="200" fill="hold">
                                          <p:stCondLst>
                                            <p:cond delay="400"/>
                                          </p:stCondLst>
                                        </p:cTn>
                                        <p:tgtEl>
                                          <p:spTgt spid="23"/>
                                        </p:tgtEl>
                                        <p:attrNameLst>
                                          <p:attrName>r</p:attrName>
                                        </p:attrNameLst>
                                      </p:cBhvr>
                                    </p:animRot>
                                    <p:animRot by="-240000">
                                      <p:cBhvr>
                                        <p:cTn id="39" dur="200" fill="hold">
                                          <p:stCondLst>
                                            <p:cond delay="600"/>
                                          </p:stCondLst>
                                        </p:cTn>
                                        <p:tgtEl>
                                          <p:spTgt spid="23"/>
                                        </p:tgtEl>
                                        <p:attrNameLst>
                                          <p:attrName>r</p:attrName>
                                        </p:attrNameLst>
                                      </p:cBhvr>
                                    </p:animRot>
                                    <p:animRot by="120000">
                                      <p:cBhvr>
                                        <p:cTn id="40" dur="200" fill="hold">
                                          <p:stCondLst>
                                            <p:cond delay="800"/>
                                          </p:stCondLst>
                                        </p:cTn>
                                        <p:tgtEl>
                                          <p:spTgt spid="23"/>
                                        </p:tgtEl>
                                        <p:attrNameLst>
                                          <p:attrName>r</p:attrName>
                                        </p:attrNameLst>
                                      </p:cBhvr>
                                    </p:animRot>
                                  </p:childTnLst>
                                </p:cTn>
                              </p:par>
                              <p:par>
                                <p:cTn id="41" presetID="32" presetClass="emph" presetSubtype="0" fill="hold" nodeType="withEffect">
                                  <p:stCondLst>
                                    <p:cond delay="0"/>
                                  </p:stCondLst>
                                  <p:childTnLst>
                                    <p:animRot by="120000">
                                      <p:cBhvr>
                                        <p:cTn id="42" dur="100" fill="hold">
                                          <p:stCondLst>
                                            <p:cond delay="0"/>
                                          </p:stCondLst>
                                        </p:cTn>
                                        <p:tgtEl>
                                          <p:spTgt spid="25"/>
                                        </p:tgtEl>
                                        <p:attrNameLst>
                                          <p:attrName>r</p:attrName>
                                        </p:attrNameLst>
                                      </p:cBhvr>
                                    </p:animRot>
                                    <p:animRot by="-240000">
                                      <p:cBhvr>
                                        <p:cTn id="43" dur="200" fill="hold">
                                          <p:stCondLst>
                                            <p:cond delay="200"/>
                                          </p:stCondLst>
                                        </p:cTn>
                                        <p:tgtEl>
                                          <p:spTgt spid="25"/>
                                        </p:tgtEl>
                                        <p:attrNameLst>
                                          <p:attrName>r</p:attrName>
                                        </p:attrNameLst>
                                      </p:cBhvr>
                                    </p:animRot>
                                    <p:animRot by="240000">
                                      <p:cBhvr>
                                        <p:cTn id="44" dur="200" fill="hold">
                                          <p:stCondLst>
                                            <p:cond delay="400"/>
                                          </p:stCondLst>
                                        </p:cTn>
                                        <p:tgtEl>
                                          <p:spTgt spid="25"/>
                                        </p:tgtEl>
                                        <p:attrNameLst>
                                          <p:attrName>r</p:attrName>
                                        </p:attrNameLst>
                                      </p:cBhvr>
                                    </p:animRot>
                                    <p:animRot by="-240000">
                                      <p:cBhvr>
                                        <p:cTn id="45" dur="200" fill="hold">
                                          <p:stCondLst>
                                            <p:cond delay="600"/>
                                          </p:stCondLst>
                                        </p:cTn>
                                        <p:tgtEl>
                                          <p:spTgt spid="25"/>
                                        </p:tgtEl>
                                        <p:attrNameLst>
                                          <p:attrName>r</p:attrName>
                                        </p:attrNameLst>
                                      </p:cBhvr>
                                    </p:animRot>
                                    <p:animRot by="120000">
                                      <p:cBhvr>
                                        <p:cTn id="46" dur="200" fill="hold">
                                          <p:stCondLst>
                                            <p:cond delay="800"/>
                                          </p:stCondLst>
                                        </p:cTn>
                                        <p:tgtEl>
                                          <p:spTgt spid="25"/>
                                        </p:tgtEl>
                                        <p:attrNameLst>
                                          <p:attrName>r</p:attrName>
                                        </p:attrNameLst>
                                      </p:cBhvr>
                                    </p:animRot>
                                  </p:childTnLst>
                                </p:cTn>
                              </p:par>
                              <p:par>
                                <p:cTn id="47" presetID="32" presetClass="emph" presetSubtype="0" fill="hold" nodeType="withEffect">
                                  <p:stCondLst>
                                    <p:cond delay="0"/>
                                  </p:stCondLst>
                                  <p:childTnLst>
                                    <p:animRot by="120000">
                                      <p:cBhvr>
                                        <p:cTn id="48" dur="100" fill="hold">
                                          <p:stCondLst>
                                            <p:cond delay="0"/>
                                          </p:stCondLst>
                                        </p:cTn>
                                        <p:tgtEl>
                                          <p:spTgt spid="24"/>
                                        </p:tgtEl>
                                        <p:attrNameLst>
                                          <p:attrName>r</p:attrName>
                                        </p:attrNameLst>
                                      </p:cBhvr>
                                    </p:animRot>
                                    <p:animRot by="-240000">
                                      <p:cBhvr>
                                        <p:cTn id="49" dur="200" fill="hold">
                                          <p:stCondLst>
                                            <p:cond delay="200"/>
                                          </p:stCondLst>
                                        </p:cTn>
                                        <p:tgtEl>
                                          <p:spTgt spid="24"/>
                                        </p:tgtEl>
                                        <p:attrNameLst>
                                          <p:attrName>r</p:attrName>
                                        </p:attrNameLst>
                                      </p:cBhvr>
                                    </p:animRot>
                                    <p:animRot by="240000">
                                      <p:cBhvr>
                                        <p:cTn id="50" dur="200" fill="hold">
                                          <p:stCondLst>
                                            <p:cond delay="400"/>
                                          </p:stCondLst>
                                        </p:cTn>
                                        <p:tgtEl>
                                          <p:spTgt spid="24"/>
                                        </p:tgtEl>
                                        <p:attrNameLst>
                                          <p:attrName>r</p:attrName>
                                        </p:attrNameLst>
                                      </p:cBhvr>
                                    </p:animRot>
                                    <p:animRot by="-240000">
                                      <p:cBhvr>
                                        <p:cTn id="51" dur="200" fill="hold">
                                          <p:stCondLst>
                                            <p:cond delay="600"/>
                                          </p:stCondLst>
                                        </p:cTn>
                                        <p:tgtEl>
                                          <p:spTgt spid="24"/>
                                        </p:tgtEl>
                                        <p:attrNameLst>
                                          <p:attrName>r</p:attrName>
                                        </p:attrNameLst>
                                      </p:cBhvr>
                                    </p:animRot>
                                    <p:animRot by="120000">
                                      <p:cBhvr>
                                        <p:cTn id="52" dur="200" fill="hold">
                                          <p:stCondLst>
                                            <p:cond delay="800"/>
                                          </p:stCondLst>
                                        </p:cTn>
                                        <p:tgtEl>
                                          <p:spTgt spid="24"/>
                                        </p:tgtEl>
                                        <p:attrNameLst>
                                          <p:attrName>r</p:attrName>
                                        </p:attrNameLst>
                                      </p:cBhvr>
                                    </p:animRot>
                                  </p:childTnLst>
                                </p:cTn>
                              </p:par>
                              <p:par>
                                <p:cTn id="53" presetID="32" presetClass="emph" presetSubtype="0" fill="hold" nodeType="withEffect">
                                  <p:stCondLst>
                                    <p:cond delay="0"/>
                                  </p:stCondLst>
                                  <p:childTnLst>
                                    <p:animRot by="120000">
                                      <p:cBhvr>
                                        <p:cTn id="54" dur="100" fill="hold">
                                          <p:stCondLst>
                                            <p:cond delay="0"/>
                                          </p:stCondLst>
                                        </p:cTn>
                                        <p:tgtEl>
                                          <p:spTgt spid="19"/>
                                        </p:tgtEl>
                                        <p:attrNameLst>
                                          <p:attrName>r</p:attrName>
                                        </p:attrNameLst>
                                      </p:cBhvr>
                                    </p:animRot>
                                    <p:animRot by="-240000">
                                      <p:cBhvr>
                                        <p:cTn id="55" dur="200" fill="hold">
                                          <p:stCondLst>
                                            <p:cond delay="200"/>
                                          </p:stCondLst>
                                        </p:cTn>
                                        <p:tgtEl>
                                          <p:spTgt spid="19"/>
                                        </p:tgtEl>
                                        <p:attrNameLst>
                                          <p:attrName>r</p:attrName>
                                        </p:attrNameLst>
                                      </p:cBhvr>
                                    </p:animRot>
                                    <p:animRot by="240000">
                                      <p:cBhvr>
                                        <p:cTn id="56" dur="200" fill="hold">
                                          <p:stCondLst>
                                            <p:cond delay="400"/>
                                          </p:stCondLst>
                                        </p:cTn>
                                        <p:tgtEl>
                                          <p:spTgt spid="19"/>
                                        </p:tgtEl>
                                        <p:attrNameLst>
                                          <p:attrName>r</p:attrName>
                                        </p:attrNameLst>
                                      </p:cBhvr>
                                    </p:animRot>
                                    <p:animRot by="-240000">
                                      <p:cBhvr>
                                        <p:cTn id="57" dur="200" fill="hold">
                                          <p:stCondLst>
                                            <p:cond delay="600"/>
                                          </p:stCondLst>
                                        </p:cTn>
                                        <p:tgtEl>
                                          <p:spTgt spid="19"/>
                                        </p:tgtEl>
                                        <p:attrNameLst>
                                          <p:attrName>r</p:attrName>
                                        </p:attrNameLst>
                                      </p:cBhvr>
                                    </p:animRot>
                                    <p:animRot by="120000">
                                      <p:cBhvr>
                                        <p:cTn id="58" dur="200" fill="hold">
                                          <p:stCondLst>
                                            <p:cond delay="800"/>
                                          </p:stCondLst>
                                        </p:cTn>
                                        <p:tgtEl>
                                          <p:spTgt spid="19"/>
                                        </p:tgtEl>
                                        <p:attrNameLst>
                                          <p:attrName>r</p:attrName>
                                        </p:attrNameLst>
                                      </p:cBhvr>
                                    </p:animRot>
                                  </p:childTnLst>
                                </p:cTn>
                              </p:par>
                              <p:par>
                                <p:cTn id="59" presetID="32" presetClass="emph" presetSubtype="0" fill="hold" nodeType="withEffect">
                                  <p:stCondLst>
                                    <p:cond delay="0"/>
                                  </p:stCondLst>
                                  <p:childTnLst>
                                    <p:animRot by="120000">
                                      <p:cBhvr>
                                        <p:cTn id="60" dur="100" fill="hold">
                                          <p:stCondLst>
                                            <p:cond delay="0"/>
                                          </p:stCondLst>
                                        </p:cTn>
                                        <p:tgtEl>
                                          <p:spTgt spid="18"/>
                                        </p:tgtEl>
                                        <p:attrNameLst>
                                          <p:attrName>r</p:attrName>
                                        </p:attrNameLst>
                                      </p:cBhvr>
                                    </p:animRot>
                                    <p:animRot by="-240000">
                                      <p:cBhvr>
                                        <p:cTn id="61" dur="200" fill="hold">
                                          <p:stCondLst>
                                            <p:cond delay="200"/>
                                          </p:stCondLst>
                                        </p:cTn>
                                        <p:tgtEl>
                                          <p:spTgt spid="18"/>
                                        </p:tgtEl>
                                        <p:attrNameLst>
                                          <p:attrName>r</p:attrName>
                                        </p:attrNameLst>
                                      </p:cBhvr>
                                    </p:animRot>
                                    <p:animRot by="240000">
                                      <p:cBhvr>
                                        <p:cTn id="62" dur="200" fill="hold">
                                          <p:stCondLst>
                                            <p:cond delay="400"/>
                                          </p:stCondLst>
                                        </p:cTn>
                                        <p:tgtEl>
                                          <p:spTgt spid="18"/>
                                        </p:tgtEl>
                                        <p:attrNameLst>
                                          <p:attrName>r</p:attrName>
                                        </p:attrNameLst>
                                      </p:cBhvr>
                                    </p:animRot>
                                    <p:animRot by="-240000">
                                      <p:cBhvr>
                                        <p:cTn id="63" dur="200" fill="hold">
                                          <p:stCondLst>
                                            <p:cond delay="600"/>
                                          </p:stCondLst>
                                        </p:cTn>
                                        <p:tgtEl>
                                          <p:spTgt spid="18"/>
                                        </p:tgtEl>
                                        <p:attrNameLst>
                                          <p:attrName>r</p:attrName>
                                        </p:attrNameLst>
                                      </p:cBhvr>
                                    </p:animRot>
                                    <p:animRot by="120000">
                                      <p:cBhvr>
                                        <p:cTn id="64"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AB08CD-3F02-4919-8358-0C476BDF771C}"/>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21FD1670-FB9A-432D-B0D5-E24EFCBBCD45}"/>
              </a:ext>
            </a:extLst>
          </p:cNvPr>
          <p:cNvSpPr txBox="1"/>
          <p:nvPr/>
        </p:nvSpPr>
        <p:spPr>
          <a:xfrm>
            <a:off x="1969477" y="1351508"/>
            <a:ext cx="9340948" cy="4154984"/>
          </a:xfrm>
          <a:prstGeom prst="rect">
            <a:avLst/>
          </a:prstGeom>
          <a:solidFill>
            <a:srgbClr val="FFFF00"/>
          </a:solidFill>
        </p:spPr>
        <p:txBody>
          <a:bodyPr wrap="square">
            <a:spAutoFit/>
          </a:bodyPr>
          <a:lstStyle/>
          <a:p>
            <a:pPr algn="just"/>
            <a:r>
              <a:rPr lang="vi-VN" sz="2400" b="1" i="0" dirty="0">
                <a:solidFill>
                  <a:srgbClr val="FF0000"/>
                </a:solidFill>
                <a:effectLst/>
                <a:latin typeface="Times New Roman" panose="020206030504050203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rPr>
              <a:t>Lịch sử xuất hiện của Tết Trung thu hiện vẫn chưa được xác minh rõ ràng, bắt nguồn từ văn minh lúa nước của Việt Nam hay tiếp nhận từ văn hóa Trung Hoa. Tuy nhiên, có ba truyền thuyết chính được người ta biết đến nhiều nhất để nói về Trung thu đó là Hằng Nga và Hậu Nghệ, vua Đường Minh Hoàng lên cung trăng và Sự tích về chú Cuội của Việt Nam.</a:t>
            </a:r>
            <a:r>
              <a:rPr lang="vi-VN" sz="2400" b="0" i="0" dirty="0">
                <a:solidFill>
                  <a:srgbClr val="333333"/>
                </a:solidFill>
                <a:effectLst/>
                <a:latin typeface="Times New Roman" panose="02020603050405020304" pitchFamily="18" charset="0"/>
                <a:cs typeface="Times New Roman" panose="02020603050405020304" pitchFamily="18" charset="0"/>
              </a:rPr>
              <a:t>Tuy nhiên, theo một số nhà khảo cổ thì hình ảnh về Trung thu đã được in trên mặt trống đồng Ngọc Lũ. Người Trung Hoa cổ đại cho rằng Tết Trung Thu bắt nguồn từ thời Xuân - Thu. Có lẽ Trung thu được bắt đầu từ nền văn minh lúa nước của đồng bằng Nam Trung Hoa và đồng bằng châu thổ sông Hồng của Việt Nam, là một ngày lễ hội mừng thu hoạch được mùa, vào lúc nông dân nghỉ ngơi và vui chơi sau một vụ mùa.</a:t>
            </a:r>
            <a:endParaRPr lang="vi-VN" sz="2400" dirty="0">
              <a:solidFill>
                <a:srgbClr val="FF0000"/>
              </a:solidFill>
              <a:latin typeface="Times New Roman" panose="02020603050405020304" pitchFamily="18" charset="0"/>
              <a:cs typeface="Times New Roman" panose="02020603050405020304" pitchFamily="18" charset="0"/>
            </a:endParaRPr>
          </a:p>
        </p:txBody>
      </p:sp>
      <p:pic>
        <p:nvPicPr>
          <p:cNvPr id="4" name="Picture 2">
            <a:hlinkClick r:id="rId3" action="ppaction://hlinksldjump"/>
            <a:extLst>
              <a:ext uri="{FF2B5EF4-FFF2-40B4-BE49-F238E27FC236}">
                <a16:creationId xmlns:a16="http://schemas.microsoft.com/office/drawing/2014/main" id="{6D37B366-6ECE-45AA-AE6C-6C51B9F83C8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0" y="5678226"/>
            <a:ext cx="1244600" cy="1194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53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12192000" cy="6858000"/>
          </a:xfrm>
          <a:prstGeom prst="rect">
            <a:avLst/>
          </a:prstGeom>
        </p:spPr>
      </p:pic>
      <p:sp>
        <p:nvSpPr>
          <p:cNvPr id="3" name="Rectangle 2"/>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en-US" dirty="0">
                <a:latin typeface="Montserrat Alternates Black" panose="00000A00000000000000" pitchFamily="50" charset="0"/>
              </a:rPr>
              <a:t>CÂU HỎI: </a:t>
            </a:r>
          </a:p>
          <a:p>
            <a:endParaRPr lang="en-US" dirty="0"/>
          </a:p>
        </p:txBody>
      </p:sp>
      <p:sp>
        <p:nvSpPr>
          <p:cNvPr id="5" name="Rectangle 4"/>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B. </a:t>
            </a:r>
            <a:r>
              <a:rPr lang="en-US" sz="2800" b="1" dirty="0" err="1">
                <a:solidFill>
                  <a:schemeClr val="bg1"/>
                </a:solidFill>
                <a:latin typeface="Times New Roman" panose="02020603050405020304" pitchFamily="18" charset="0"/>
                <a:cs typeface="Times New Roman" panose="02020603050405020304" pitchFamily="18" charset="0"/>
              </a:rPr>
              <a:t>Hát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quan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họ</a:t>
            </a:r>
            <a:endParaRPr lang="en-US" sz="2800" b="1" dirty="0">
              <a:latin typeface="Times New Roman" panose="02020603050405020304" pitchFamily="18" charset="0"/>
              <a:cs typeface="Times New Roman" panose="02020603050405020304" pitchFamily="18" charset="0"/>
            </a:endParaRP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C. </a:t>
            </a:r>
            <a:r>
              <a:rPr lang="en-US" sz="2800" b="1" dirty="0" err="1">
                <a:solidFill>
                  <a:schemeClr val="bg1"/>
                </a:solidFill>
                <a:latin typeface="Times New Roman" panose="02020603050405020304" pitchFamily="18" charset="0"/>
                <a:cs typeface="Times New Roman" panose="02020603050405020304" pitchFamily="18" charset="0"/>
              </a:rPr>
              <a:t>Múa</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lân</a:t>
            </a:r>
            <a:endParaRPr lang="en-US" sz="2800" b="1" dirty="0">
              <a:latin typeface="Times New Roman" panose="02020603050405020304" pitchFamily="18" charset="0"/>
              <a:cs typeface="Times New Roman" panose="02020603050405020304" pitchFamily="18" charset="0"/>
            </a:endParaRP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D. </a:t>
            </a:r>
            <a:r>
              <a:rPr lang="en-US" sz="2800" b="1" dirty="0" err="1">
                <a:solidFill>
                  <a:schemeClr val="bg1"/>
                </a:solidFill>
                <a:latin typeface="Times New Roman" panose="02020603050405020304" pitchFamily="18" charset="0"/>
                <a:cs typeface="Times New Roman" panose="02020603050405020304" pitchFamily="18" charset="0"/>
              </a:rPr>
              <a:t>Đua</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thuyền</a:t>
            </a:r>
            <a:endParaRPr lang="en-US" sz="2800" b="1" dirty="0">
              <a:latin typeface="Times New Roman" panose="02020603050405020304" pitchFamily="18" charset="0"/>
              <a:cs typeface="Times New Roman" panose="02020603050405020304" pitchFamily="18" charset="0"/>
            </a:endParaRPr>
          </a:p>
        </p:txBody>
      </p:sp>
      <p:sp>
        <p:nvSpPr>
          <p:cNvPr id="8" name="Rectangle 7"/>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A. </a:t>
            </a:r>
            <a:r>
              <a:rPr lang="en-US" sz="2800" b="1" dirty="0" err="1">
                <a:solidFill>
                  <a:schemeClr val="bg1"/>
                </a:solidFill>
                <a:latin typeface="Times New Roman" panose="02020603050405020304" pitchFamily="18" charset="0"/>
                <a:cs typeface="Times New Roman" panose="02020603050405020304" pitchFamily="18" charset="0"/>
              </a:rPr>
              <a:t>Múa</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rối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nước</a:t>
            </a:r>
            <a:endParaRPr lang="en-US" sz="2800" b="1" dirty="0">
              <a:latin typeface="Times New Roman" panose="02020603050405020304" pitchFamily="18" charset="0"/>
              <a:cs typeface="Times New Roman" panose="02020603050405020304" pitchFamily="18" charset="0"/>
            </a:endParaRPr>
          </a:p>
        </p:txBody>
      </p:sp>
      <p:pic>
        <p:nvPicPr>
          <p:cNvPr id="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81502" y="501470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81502" y="372655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723181" y="508679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177204" y="2617711"/>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hlinkClick r:id="rId8" action="ppaction://hlinksldjump"/>
            <a:extLst>
              <a:ext uri="{FF2B5EF4-FFF2-40B4-BE49-F238E27FC236}">
                <a16:creationId xmlns:a16="http://schemas.microsoft.com/office/drawing/2014/main" id="{71F29ACC-35D1-4FB6-A07D-3510BCC47D81}"/>
              </a:ext>
            </a:extLst>
          </p:cNvPr>
          <p:cNvSpPr txBox="1"/>
          <p:nvPr/>
        </p:nvSpPr>
        <p:spPr>
          <a:xfrm>
            <a:off x="2365829" y="1017052"/>
            <a:ext cx="7474857" cy="1200329"/>
          </a:xfrm>
          <a:prstGeom prst="rect">
            <a:avLst/>
          </a:prstGeom>
          <a:noFill/>
        </p:spPr>
        <p:txBody>
          <a:bodyPr wrap="square">
            <a:spAutoFit/>
          </a:bodyPr>
          <a:lstStyle/>
          <a:p>
            <a:pPr algn="ctr"/>
            <a:r>
              <a:rPr lang="vi-VN" sz="3600" b="1" i="0" dirty="0">
                <a:solidFill>
                  <a:srgbClr val="FFFF00"/>
                </a:solidFill>
                <a:effectLst/>
                <a:latin typeface="+mj-lt"/>
              </a:rPr>
              <a:t> Người Việt thường tổ chức </a:t>
            </a:r>
          </a:p>
          <a:p>
            <a:pPr algn="ctr"/>
            <a:r>
              <a:rPr lang="vi-VN" sz="3600" b="1" i="0" dirty="0">
                <a:solidFill>
                  <a:srgbClr val="FFFF00"/>
                </a:solidFill>
                <a:effectLst/>
                <a:latin typeface="+mj-lt"/>
              </a:rPr>
              <a:t>hoạt động gì trong tết Trung thu?</a:t>
            </a:r>
            <a:endParaRPr lang="vi-VN" sz="3600" dirty="0">
              <a:solidFill>
                <a:srgbClr val="FFFF00"/>
              </a:solidFill>
              <a:latin typeface="+mj-lt"/>
              <a:cs typeface="Times New Roman" panose="02020603050405020304" pitchFamily="18" charset="0"/>
            </a:endParaRPr>
          </a:p>
        </p:txBody>
      </p:sp>
    </p:spTree>
    <p:extLst>
      <p:ext uri="{BB962C8B-B14F-4D97-AF65-F5344CB8AC3E}">
        <p14:creationId xmlns:p14="http://schemas.microsoft.com/office/powerpoint/2010/main" val="33448120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par>
                          <p:cTn id="12" fill="hold">
                            <p:stCondLst>
                              <p:cond delay="0"/>
                            </p:stCondLst>
                            <p:childTnLst>
                              <p:par>
                                <p:cTn id="13" presetID="1" presetClass="entr" presetSubtype="0" fill="hold" nodeType="afterEffect">
                                  <p:stCondLst>
                                    <p:cond delay="1500"/>
                                  </p:stCondLst>
                                  <p:childTnLst>
                                    <p:set>
                                      <p:cBhvr>
                                        <p:cTn id="14" dur="1" fill="hold">
                                          <p:stCondLst>
                                            <p:cond delay="0"/>
                                          </p:stCondLst>
                                        </p:cTn>
                                        <p:tgtEl>
                                          <p:spTgt spid="13"/>
                                        </p:tgtEl>
                                        <p:attrNameLst>
                                          <p:attrName>style.visibility</p:attrName>
                                        </p:attrNameLst>
                                      </p:cBhvr>
                                      <p:to>
                                        <p:strVal val="visible"/>
                                      </p:to>
                                    </p:set>
                                  </p:childTnLst>
                                </p:cTn>
                              </p:par>
                            </p:childTnLst>
                          </p:cTn>
                        </p:par>
                        <p:par>
                          <p:cTn id="15" fill="hold">
                            <p:stCondLst>
                              <p:cond delay="1500"/>
                            </p:stCondLst>
                            <p:childTnLst>
                              <p:par>
                                <p:cTn id="16" presetID="10" presetClass="exit" presetSubtype="0" fill="hold" nodeType="afterEffect">
                                  <p:stCondLst>
                                    <p:cond delay="1100"/>
                                  </p:stCondLst>
                                  <p:childTnLst>
                                    <p:animEffect transition="out" filter="fade">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13"/>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1100"/>
                                  </p:stCondLst>
                                  <p:childTnLst>
                                    <p:animEffect transition="out" filter="fad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AB08CD-3F02-4919-8358-0C476BDF771C}"/>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21FD1670-FB9A-432D-B0D5-E24EFCBBCD45}"/>
              </a:ext>
            </a:extLst>
          </p:cNvPr>
          <p:cNvSpPr txBox="1"/>
          <p:nvPr/>
        </p:nvSpPr>
        <p:spPr>
          <a:xfrm>
            <a:off x="1927274" y="2378450"/>
            <a:ext cx="9340948" cy="2677656"/>
          </a:xfrm>
          <a:prstGeom prst="rect">
            <a:avLst/>
          </a:prstGeom>
          <a:solidFill>
            <a:srgbClr val="FFFF00"/>
          </a:solidFill>
        </p:spPr>
        <p:txBody>
          <a:bodyPr wrap="square">
            <a:spAutoFit/>
          </a:bodyPr>
          <a:lstStyle/>
          <a:p>
            <a:pPr algn="just" fontAlgn="base"/>
            <a:r>
              <a:rPr lang="vi-VN" sz="2400" b="0" i="0" dirty="0">
                <a:solidFill>
                  <a:srgbClr val="333333"/>
                </a:solidFill>
                <a:effectLst/>
                <a:latin typeface="Times New Roman" panose="02020603050405020304" pitchFamily="18" charset="0"/>
                <a:cs typeface="Times New Roman" panose="02020603050405020304" pitchFamily="18" charset="0"/>
              </a:rPr>
              <a:t>Người Việt ăn mừng Trung thu và xem đó như là lễ hội dành cho trẻ em, nét đặc trưng là sự náo nhiệt của âm thanh trống, kèn cùng với những chiếc đèn lồng hình ngôi sao lấp lánh (đèn ông sao) dưới bầu trời dịu mát của những cơn gió nhẹ và ánh trăng sáng tỏ. Vào ngày tết này, người ta tổ chức bày cỗ, trông trăng. Thời điểm trăng lên cao, trẻ em sẽ vừa múa hát vừa ngắm trăng phá cỗ. Ở một số nơi người ta còn tổ chức múa lân, múa rồng, múa sư tử để các em vui chơi thoả thích.</a:t>
            </a:r>
          </a:p>
        </p:txBody>
      </p:sp>
      <p:pic>
        <p:nvPicPr>
          <p:cNvPr id="4" name="Picture 2">
            <a:hlinkClick r:id="rId3" action="ppaction://hlinksldjump"/>
            <a:extLst>
              <a:ext uri="{FF2B5EF4-FFF2-40B4-BE49-F238E27FC236}">
                <a16:creationId xmlns:a16="http://schemas.microsoft.com/office/drawing/2014/main" id="{95F01B5E-C7AE-4BDC-B607-70E5FD8538D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0" y="5678226"/>
            <a:ext cx="1244600" cy="1194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510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12192000" cy="6858000"/>
          </a:xfrm>
          <a:prstGeom prst="rect">
            <a:avLst/>
          </a:prstGeom>
        </p:spPr>
      </p:pic>
      <p:sp>
        <p:nvSpPr>
          <p:cNvPr id="3" name="Rectangle 2"/>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en-US" dirty="0">
                <a:latin typeface="Montserrat Alternates Black" panose="00000A00000000000000" pitchFamily="50" charset="0"/>
              </a:rPr>
              <a:t>CÂU HỎI: </a:t>
            </a:r>
          </a:p>
          <a:p>
            <a:endParaRPr lang="en-US" dirty="0"/>
          </a:p>
        </p:txBody>
      </p:sp>
      <p:sp>
        <p:nvSpPr>
          <p:cNvPr id="5" name="Rectangle 4"/>
          <p:cNvSpPr/>
          <p:nvPr/>
        </p:nvSpPr>
        <p:spPr>
          <a:xfrm>
            <a:off x="7135126" y="407971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B. 1964</a:t>
            </a:r>
            <a:endParaRPr lang="en-US" sz="2800" b="1" dirty="0">
              <a:latin typeface="Times New Roman" panose="02020603050405020304" pitchFamily="18" charset="0"/>
              <a:cs typeface="Times New Roman" panose="02020603050405020304" pitchFamily="18" charset="0"/>
            </a:endParaRPr>
          </a:p>
        </p:txBody>
      </p:sp>
      <p:sp>
        <p:nvSpPr>
          <p:cNvPr id="6" name="Rectangle 5"/>
          <p:cNvSpPr/>
          <p:nvPr/>
        </p:nvSpPr>
        <p:spPr>
          <a:xfrm>
            <a:off x="612996" y="528510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C. 1968</a:t>
            </a:r>
            <a:endParaRPr lang="en-US" sz="2800" b="1" dirty="0">
              <a:latin typeface="Times New Roman" panose="02020603050405020304" pitchFamily="18" charset="0"/>
              <a:cs typeface="Times New Roman" panose="02020603050405020304" pitchFamily="18" charset="0"/>
            </a:endParaRPr>
          </a:p>
        </p:txBody>
      </p:sp>
      <p:sp>
        <p:nvSpPr>
          <p:cNvPr id="7" name="Rectangle 6"/>
          <p:cNvSpPr/>
          <p:nvPr/>
        </p:nvSpPr>
        <p:spPr>
          <a:xfrm>
            <a:off x="7018823" y="51131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D. 1970</a:t>
            </a:r>
            <a:endParaRPr lang="en-US" sz="2800" b="1" dirty="0">
              <a:latin typeface="Times New Roman" panose="02020603050405020304" pitchFamily="18" charset="0"/>
              <a:cs typeface="Times New Roman" panose="02020603050405020304" pitchFamily="18" charset="0"/>
            </a:endParaRPr>
          </a:p>
        </p:txBody>
      </p:sp>
      <p:sp>
        <p:nvSpPr>
          <p:cNvPr id="8" name="Rectangle 7"/>
          <p:cNvSpPr/>
          <p:nvPr/>
        </p:nvSpPr>
        <p:spPr>
          <a:xfrm>
            <a:off x="676307" y="408655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A. 1951</a:t>
            </a:r>
            <a:endParaRPr lang="en-US" sz="2800" b="1" dirty="0">
              <a:latin typeface="Times New Roman" panose="02020603050405020304" pitchFamily="18" charset="0"/>
              <a:cs typeface="Times New Roman" panose="02020603050405020304" pitchFamily="18" charset="0"/>
            </a:endParaRPr>
          </a:p>
        </p:txBody>
      </p:sp>
      <p:pic>
        <p:nvPicPr>
          <p:cNvPr id="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50446" y="373979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690311" y="3591808"/>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98959" y="2875202"/>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hlinkClick r:id="rId8" action="ppaction://hlinksldjump"/>
            <a:extLst>
              <a:ext uri="{FF2B5EF4-FFF2-40B4-BE49-F238E27FC236}">
                <a16:creationId xmlns:a16="http://schemas.microsoft.com/office/drawing/2014/main" id="{DE732FA7-2031-4A83-A7AA-7F171A8610D5}"/>
              </a:ext>
            </a:extLst>
          </p:cNvPr>
          <p:cNvSpPr txBox="1"/>
          <p:nvPr/>
        </p:nvSpPr>
        <p:spPr>
          <a:xfrm>
            <a:off x="1107214" y="816997"/>
            <a:ext cx="9977571" cy="2554545"/>
          </a:xfrm>
          <a:prstGeom prst="rect">
            <a:avLst/>
          </a:prstGeom>
          <a:noFill/>
        </p:spPr>
        <p:txBody>
          <a:bodyPr wrap="square">
            <a:spAutoFit/>
          </a:bodyPr>
          <a:lstStyle/>
          <a:p>
            <a:pPr algn="ctr"/>
            <a:r>
              <a:rPr lang="vi-VN" sz="3200" b="1" i="0" dirty="0">
                <a:solidFill>
                  <a:srgbClr val="FFFF00"/>
                </a:solidFill>
                <a:effectLst/>
                <a:latin typeface="+mj-lt"/>
              </a:rPr>
              <a:t>Câu thơ sau Bác Hồ viết trong dịp trung thu năm nào?</a:t>
            </a:r>
            <a:endParaRPr lang="vi-VN" sz="3200" b="0" i="0" dirty="0">
              <a:solidFill>
                <a:srgbClr val="FFFF00"/>
              </a:solidFill>
              <a:effectLst/>
              <a:latin typeface="+mj-lt"/>
            </a:endParaRPr>
          </a:p>
          <a:p>
            <a:pPr algn="ctr"/>
            <a:r>
              <a:rPr lang="vi-VN" sz="3200" b="1" dirty="0">
                <a:solidFill>
                  <a:srgbClr val="FFFF00"/>
                </a:solidFill>
                <a:effectLst/>
                <a:latin typeface="+mj-lt"/>
              </a:rPr>
              <a:t>“Trung thu trăng sáng như gương</a:t>
            </a:r>
            <a:br>
              <a:rPr lang="vi-VN" sz="3200" b="1" dirty="0">
                <a:solidFill>
                  <a:srgbClr val="FFFF00"/>
                </a:solidFill>
                <a:effectLst/>
                <a:latin typeface="+mj-lt"/>
              </a:rPr>
            </a:br>
            <a:r>
              <a:rPr lang="vi-VN" sz="3200" b="1" dirty="0">
                <a:solidFill>
                  <a:srgbClr val="FFFF00"/>
                </a:solidFill>
                <a:effectLst/>
                <a:latin typeface="+mj-lt"/>
              </a:rPr>
              <a:t>Bác Hồ ngắm cảnh nhớ thương nhi đồng</a:t>
            </a:r>
            <a:br>
              <a:rPr lang="vi-VN" sz="3200" b="1" dirty="0">
                <a:solidFill>
                  <a:srgbClr val="FFFF00"/>
                </a:solidFill>
                <a:effectLst/>
                <a:latin typeface="+mj-lt"/>
              </a:rPr>
            </a:br>
            <a:r>
              <a:rPr lang="vi-VN" sz="3200" b="1" dirty="0">
                <a:solidFill>
                  <a:srgbClr val="FFFF00"/>
                </a:solidFill>
                <a:effectLst/>
                <a:latin typeface="+mj-lt"/>
              </a:rPr>
              <a:t>Sau đây Bác viết mấy dòng</a:t>
            </a:r>
            <a:br>
              <a:rPr lang="vi-VN" sz="3200" b="1" dirty="0">
                <a:solidFill>
                  <a:srgbClr val="FFFF00"/>
                </a:solidFill>
                <a:effectLst/>
                <a:latin typeface="+mj-lt"/>
              </a:rPr>
            </a:br>
            <a:r>
              <a:rPr lang="vi-VN" sz="3200" b="1" dirty="0">
                <a:solidFill>
                  <a:srgbClr val="FFFF00"/>
                </a:solidFill>
                <a:effectLst/>
                <a:latin typeface="+mj-lt"/>
              </a:rPr>
              <a:t>Gửi cho các cháu, tỏ lòng nhớ </a:t>
            </a:r>
            <a:r>
              <a:rPr lang="en-US" sz="3200" b="1" dirty="0" err="1">
                <a:solidFill>
                  <a:srgbClr val="FFFF00"/>
                </a:solidFill>
                <a:latin typeface="Times New Roman" panose="02020603050405020304" pitchFamily="18" charset="0"/>
                <a:cs typeface="Times New Roman" panose="02020603050405020304" pitchFamily="18" charset="0"/>
              </a:rPr>
              <a:t>thương</a:t>
            </a:r>
            <a:r>
              <a:rPr lang="vi-VN" sz="3200" b="1" dirty="0">
                <a:solidFill>
                  <a:srgbClr val="FFFF00"/>
                </a:solidFill>
                <a:effectLst/>
                <a:latin typeface="Times New Roman" panose="02020603050405020304" pitchFamily="18" charset="0"/>
                <a:cs typeface="Times New Roman" panose="02020603050405020304" pitchFamily="18" charset="0"/>
              </a:rPr>
              <a:t>.</a:t>
            </a:r>
            <a:r>
              <a:rPr lang="vi-VN" sz="3200" b="1" dirty="0">
                <a:solidFill>
                  <a:srgbClr val="FFFF00"/>
                </a:solidFill>
                <a:effectLst/>
                <a:latin typeface="+mj-lt"/>
              </a:rPr>
              <a:t>”</a:t>
            </a:r>
          </a:p>
        </p:txBody>
      </p:sp>
    </p:spTree>
    <p:extLst>
      <p:ext uri="{BB962C8B-B14F-4D97-AF65-F5344CB8AC3E}">
        <p14:creationId xmlns:p14="http://schemas.microsoft.com/office/powerpoint/2010/main" val="34448996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2" name="Am-thanh-tra-loi-sai-www_nhacchuongvui_com.wav"/>
                                        </p:tgtEl>
                                      </p:cMediaNode>
                                    </p:audio>
                                  </p:subTnLst>
                                </p:cTn>
                              </p:par>
                            </p:childTnLst>
                          </p:cTn>
                        </p:par>
                        <p:par>
                          <p:cTn id="24" fill="hold">
                            <p:stCondLst>
                              <p:cond delay="0"/>
                            </p:stCondLst>
                            <p:childTnLst>
                              <p:par>
                                <p:cTn id="25" presetID="1" presetClass="entr" presetSubtype="0" fill="hold" nodeType="afterEffect">
                                  <p:stCondLst>
                                    <p:cond delay="1500"/>
                                  </p:stCondLst>
                                  <p:childTnLst>
                                    <p:set>
                                      <p:cBhvr>
                                        <p:cTn id="26" dur="1" fill="hold">
                                          <p:stCondLst>
                                            <p:cond delay="0"/>
                                          </p:stCondLst>
                                        </p:cTn>
                                        <p:tgtEl>
                                          <p:spTgt spid="13"/>
                                        </p:tgtEl>
                                        <p:attrNameLst>
                                          <p:attrName>style.visibility</p:attrName>
                                        </p:attrNameLst>
                                      </p:cBhvr>
                                      <p:to>
                                        <p:strVal val="visible"/>
                                      </p:to>
                                    </p:set>
                                  </p:childTnLst>
                                </p:cTn>
                              </p:par>
                            </p:childTnLst>
                          </p:cTn>
                        </p:par>
                        <p:par>
                          <p:cTn id="27" fill="hold">
                            <p:stCondLst>
                              <p:cond delay="1500"/>
                            </p:stCondLst>
                            <p:childTnLst>
                              <p:par>
                                <p:cTn id="28" presetID="10" presetClass="exit" presetSubtype="0" fill="hold" nodeType="afterEffect">
                                  <p:stCondLst>
                                    <p:cond delay="1100"/>
                                  </p:stCondLst>
                                  <p:childTnLst>
                                    <p:animEffect transition="out" filter="fad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par>
                          <p:cTn id="36" fill="hold">
                            <p:stCondLst>
                              <p:cond delay="0"/>
                            </p:stCondLst>
                            <p:childTnLst>
                              <p:par>
                                <p:cTn id="37" presetID="1"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par>
                          <p:cTn id="39" fill="hold">
                            <p:stCondLst>
                              <p:cond delay="0"/>
                            </p:stCondLst>
                            <p:childTnLst>
                              <p:par>
                                <p:cTn id="40" presetID="10" presetClass="exit" presetSubtype="0" fill="hold" nodeType="after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AB08CD-3F02-4919-8358-0C476BDF771C}"/>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21FD1670-FB9A-432D-B0D5-E24EFCBBCD45}"/>
              </a:ext>
            </a:extLst>
          </p:cNvPr>
          <p:cNvSpPr txBox="1"/>
          <p:nvPr/>
        </p:nvSpPr>
        <p:spPr>
          <a:xfrm>
            <a:off x="1899138" y="1720840"/>
            <a:ext cx="9340948" cy="3416320"/>
          </a:xfrm>
          <a:prstGeom prst="rect">
            <a:avLst/>
          </a:prstGeom>
          <a:solidFill>
            <a:srgbClr val="FFFF00"/>
          </a:solidFill>
        </p:spPr>
        <p:txBody>
          <a:bodyPr wrap="square">
            <a:spAutoFit/>
          </a:bodyPr>
          <a:lstStyle/>
          <a:p>
            <a:pPr algn="just"/>
            <a:r>
              <a:rPr lang="vi-VN" sz="2400" b="0" i="0" dirty="0">
                <a:solidFill>
                  <a:srgbClr val="333333"/>
                </a:solidFill>
                <a:effectLst/>
                <a:latin typeface="Times New Roman" panose="02020603050405020304" pitchFamily="18" charset="0"/>
              </a:rPr>
              <a:t>Suốt những năm tháng cả dân tộc kháng chiến chống thực dân Pháp, Bác Hồ đều gửi thư cho các cháu mỗi dịp Trung thu. Lời Bác luôn nhẹ nhàng, trìu mến động viên các cháu tham gia, thực hiện những công việc cụ thể, phù hợp với tình hình đất nước, với tâm lý lứa tuổi của thiếu nhi. Trung thu năm 1951, từ ATK Việt Bắc, Bác Hồ viết thư gửi các cháu nhi đồng:</a:t>
            </a:r>
          </a:p>
          <a:p>
            <a:pPr algn="ctr"/>
            <a:r>
              <a:rPr lang="vi-VN" sz="2400" b="0" i="0" dirty="0">
                <a:solidFill>
                  <a:srgbClr val="333333"/>
                </a:solidFill>
                <a:effectLst/>
                <a:latin typeface="Times New Roman" panose="02020603050405020304" pitchFamily="18" charset="0"/>
              </a:rPr>
              <a:t>“Trung thu trăng sáng như gương,</a:t>
            </a:r>
          </a:p>
          <a:p>
            <a:pPr algn="ctr"/>
            <a:r>
              <a:rPr lang="vi-VN" sz="2400" b="0" i="0" dirty="0">
                <a:solidFill>
                  <a:srgbClr val="333333"/>
                </a:solidFill>
                <a:effectLst/>
                <a:latin typeface="Times New Roman" panose="02020603050405020304" pitchFamily="18" charset="0"/>
              </a:rPr>
              <a:t>Bác Hồ ngắm cảnh, nhớ thương nhi đồng</a:t>
            </a:r>
          </a:p>
          <a:p>
            <a:pPr algn="ctr"/>
            <a:r>
              <a:rPr lang="vi-VN" sz="2400" b="0" i="0" dirty="0">
                <a:solidFill>
                  <a:srgbClr val="333333"/>
                </a:solidFill>
                <a:effectLst/>
                <a:latin typeface="Times New Roman" panose="02020603050405020304" pitchFamily="18" charset="0"/>
              </a:rPr>
              <a:t>Sau đây Bác viết mấy dòng</a:t>
            </a:r>
          </a:p>
          <a:p>
            <a:pPr algn="ctr"/>
            <a:r>
              <a:rPr lang="vi-VN" sz="2400" b="0" i="0" dirty="0">
                <a:solidFill>
                  <a:srgbClr val="333333"/>
                </a:solidFill>
                <a:effectLst/>
                <a:latin typeface="Times New Roman" panose="02020603050405020304" pitchFamily="18" charset="0"/>
              </a:rPr>
              <a:t>Gửi cho các cháu tỏ lòng nhớ thương”</a:t>
            </a:r>
          </a:p>
        </p:txBody>
      </p:sp>
      <p:pic>
        <p:nvPicPr>
          <p:cNvPr id="4" name="Picture 2">
            <a:hlinkClick r:id="rId3" action="ppaction://hlinksldjump"/>
            <a:extLst>
              <a:ext uri="{FF2B5EF4-FFF2-40B4-BE49-F238E27FC236}">
                <a16:creationId xmlns:a16="http://schemas.microsoft.com/office/drawing/2014/main" id="{63B2AA71-527E-41B7-843F-2A46F7828A7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0" y="5678226"/>
            <a:ext cx="1244600" cy="1194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4391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12192000" cy="6858000"/>
          </a:xfrm>
          <a:prstGeom prst="rect">
            <a:avLst/>
          </a:prstGeom>
        </p:spPr>
      </p:pic>
      <p:sp>
        <p:nvSpPr>
          <p:cNvPr id="3" name="Rectangle 2"/>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r>
              <a:rPr lang="en-US">
                <a:latin typeface="Montserrat Alternates Black" panose="00000A00000000000000" pitchFamily="50" charset="0"/>
              </a:rPr>
              <a:t>CÂU HỎI: </a:t>
            </a:r>
            <a:endParaRPr lang="en-US" dirty="0">
              <a:latin typeface="Montserrat Alternates Black" panose="00000A00000000000000" pitchFamily="50" charset="0"/>
            </a:endParaRPr>
          </a:p>
        </p:txBody>
      </p:sp>
      <p:sp>
        <p:nvSpPr>
          <p:cNvPr id="5" name="Rectangle 4"/>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B. </a:t>
            </a:r>
            <a:r>
              <a:rPr lang="en-US" sz="2800" b="1" dirty="0" err="1">
                <a:solidFill>
                  <a:schemeClr val="bg1"/>
                </a:solidFill>
                <a:latin typeface="Times New Roman" panose="02020603050405020304" pitchFamily="18" charset="0"/>
                <a:cs typeface="Times New Roman" panose="02020603050405020304" pitchFamily="18" charset="0"/>
              </a:rPr>
              <a:t>Giận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bố</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mẹ</a:t>
            </a:r>
            <a:endParaRPr lang="en-US" sz="2800" b="1" dirty="0">
              <a:latin typeface="Times New Roman" panose="02020603050405020304" pitchFamily="18" charset="0"/>
              <a:cs typeface="Times New Roman" panose="02020603050405020304" pitchFamily="18" charset="0"/>
            </a:endParaRP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C. </a:t>
            </a:r>
            <a:r>
              <a:rPr lang="en-US" sz="2800" b="1" dirty="0" err="1">
                <a:solidFill>
                  <a:schemeClr val="bg1"/>
                </a:solidFill>
                <a:latin typeface="Times New Roman" panose="02020603050405020304" pitchFamily="18" charset="0"/>
                <a:cs typeface="Times New Roman" panose="02020603050405020304" pitchFamily="18" charset="0"/>
              </a:rPr>
              <a:t>Nói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dối</a:t>
            </a:r>
            <a:r>
              <a:rPr lang="en-US" sz="2800" b="1" dirty="0">
                <a:solidFill>
                  <a:schemeClr val="bg1"/>
                </a:solidFill>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b="1" dirty="0">
                <a:solidFill>
                  <a:schemeClr val="bg1"/>
                </a:solidFill>
                <a:latin typeface="Times New Roman" panose="02020603050405020304" pitchFamily="18" charset="0"/>
                <a:cs typeface="Times New Roman" panose="02020603050405020304" pitchFamily="18" charset="0"/>
              </a:rPr>
              <a:t>D. </a:t>
            </a:r>
            <a:r>
              <a:rPr lang="vi-VN" sz="2000" b="1" dirty="0">
                <a:latin typeface="Times New Roman" panose="02020603050405020304" pitchFamily="18" charset="0"/>
                <a:cs typeface="Times New Roman" panose="02020603050405020304" pitchFamily="18" charset="0"/>
              </a:rPr>
              <a:t>Níu giữ cây Đa có phép cải tử hoàn sinh.</a:t>
            </a:r>
            <a:endParaRPr lang="en-US" sz="2000" b="1" dirty="0">
              <a:latin typeface="Times New Roman" panose="02020603050405020304" pitchFamily="18" charset="0"/>
              <a:cs typeface="Times New Roman" panose="02020603050405020304" pitchFamily="18" charset="0"/>
            </a:endParaRPr>
          </a:p>
        </p:txBody>
      </p:sp>
      <p:sp>
        <p:nvSpPr>
          <p:cNvPr id="8" name="Rectangle 7"/>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bg1"/>
                </a:solidFill>
                <a:latin typeface="Times New Roman" panose="02020603050405020304" pitchFamily="18" charset="0"/>
                <a:cs typeface="Times New Roman" panose="02020603050405020304" pitchFamily="18" charset="0"/>
              </a:rPr>
              <a:t>A. </a:t>
            </a:r>
            <a:r>
              <a:rPr lang="en-US" sz="2800" b="1" dirty="0" err="1">
                <a:solidFill>
                  <a:schemeClr val="bg1"/>
                </a:solidFill>
                <a:latin typeface="Times New Roman" panose="02020603050405020304" pitchFamily="18" charset="0"/>
                <a:cs typeface="Times New Roman" panose="02020603050405020304" pitchFamily="18" charset="0"/>
              </a:rPr>
              <a:t>Trốn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nợ</a:t>
            </a:r>
            <a:r>
              <a:rPr lang="en-US" sz="2800" b="1" dirty="0">
                <a:solidFill>
                  <a:schemeClr val="bg1"/>
                </a:solidFill>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p:txBody>
      </p:sp>
      <p:pic>
        <p:nvPicPr>
          <p:cNvPr id="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09943" y="390408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506392" y="510440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105815" y="1744028"/>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hlinkClick r:id="rId8" action="ppaction://hlinksldjump"/>
            <a:extLst>
              <a:ext uri="{FF2B5EF4-FFF2-40B4-BE49-F238E27FC236}">
                <a16:creationId xmlns:a16="http://schemas.microsoft.com/office/drawing/2014/main" id="{DEF9E000-2953-4845-9DB7-E5DA8807F385}"/>
              </a:ext>
            </a:extLst>
          </p:cNvPr>
          <p:cNvSpPr txBox="1"/>
          <p:nvPr/>
        </p:nvSpPr>
        <p:spPr>
          <a:xfrm>
            <a:off x="2616151" y="1061461"/>
            <a:ext cx="7410733" cy="1200329"/>
          </a:xfrm>
          <a:prstGeom prst="rect">
            <a:avLst/>
          </a:prstGeom>
          <a:noFill/>
        </p:spPr>
        <p:txBody>
          <a:bodyPr wrap="square">
            <a:spAutoFit/>
          </a:bodyPr>
          <a:lstStyle/>
          <a:p>
            <a:pPr algn="ctr"/>
            <a:r>
              <a:rPr lang="vi-VN" sz="3600" b="1" i="0" dirty="0">
                <a:solidFill>
                  <a:srgbClr val="FFFF00"/>
                </a:solidFill>
                <a:effectLst/>
                <a:latin typeface="+mj-lt"/>
              </a:rPr>
              <a:t>Trong truyện cổ tích, chú Cuội vì lý do gì mà phải trốn lên mặt trăng?</a:t>
            </a:r>
            <a:endParaRPr lang="vi-VN" sz="3600" dirty="0">
              <a:solidFill>
                <a:srgbClr val="FFFF00"/>
              </a:solidFill>
              <a:latin typeface="+mj-lt"/>
            </a:endParaRPr>
          </a:p>
        </p:txBody>
      </p:sp>
    </p:spTree>
    <p:extLst>
      <p:ext uri="{BB962C8B-B14F-4D97-AF65-F5344CB8AC3E}">
        <p14:creationId xmlns:p14="http://schemas.microsoft.com/office/powerpoint/2010/main" val="19312408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Am-thanh-tra-loi-dung-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AB08CD-3F02-4919-8358-0C476BDF771C}"/>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21FD1670-FB9A-432D-B0D5-E24EFCBBCD45}"/>
              </a:ext>
            </a:extLst>
          </p:cNvPr>
          <p:cNvSpPr txBox="1"/>
          <p:nvPr/>
        </p:nvSpPr>
        <p:spPr>
          <a:xfrm>
            <a:off x="998807" y="674400"/>
            <a:ext cx="10719580" cy="5509200"/>
          </a:xfrm>
          <a:prstGeom prst="rect">
            <a:avLst/>
          </a:prstGeom>
          <a:solidFill>
            <a:srgbClr val="FFFF00"/>
          </a:solidFill>
        </p:spPr>
        <p:txBody>
          <a:bodyPr wrap="square">
            <a:spAutoFit/>
          </a:bodyPr>
          <a:lstStyle/>
          <a:p>
            <a:pPr algn="l"/>
            <a:r>
              <a:rPr lang="vi-VN" sz="2200" b="0" i="0" dirty="0">
                <a:solidFill>
                  <a:srgbClr val="212529"/>
                </a:solidFill>
                <a:effectLst/>
                <a:latin typeface="+mj-lt"/>
              </a:rPr>
              <a:t>Tương truyền rằng: "Ngày xưa, Cuội lên núi đốn củi, thấy đàn hổ con nên Cuội đã giết chúng. Đúng lúc đó hổ mẹ về, Cuội sợ quá leo lên cây để trốn. Thấy con mình đã chết, hổ mẹ liền tha xác hổ con đến một gốc cây to rồi bứt lá cây mớm cho hổ con; sau đó đàn hổ con liền sống lại. Cuội biết rằng đây là cây thuốc quý nên đã đánh gốc cây mang về nhà trồng. Vì thế mà Cuội đã cứu được rất nhiều người nhờ lá cây ấy. Loài cây quý chỉ thuận tưới nước sạch, nếu bị tưới nước bẩn thì sẽ bay đi ngay. Một hôm, vợ Cuội bị một đám ác bá đến giết hại. Biết Cuội có cây thuốc quý có thể cứu người nên chúng đã mổ bụng lấy hết nội tạng của vợ Cuội. Cuội về nhà thấy vợ đã chết, không còn cách nào, liền mổ bụng của một con chó để lấy nội tạng thay cho vợ mình. Nhưng từ khi sống lại, cô vợ lúc nhớ lúc quên. Một lần Cuội đi đốn củi, vợ Cuội ở nhà đã tưới nước bẩn vào cây quý. Vì vậy, cây quý liền bật gốc bay lên trời. Vừa lúc đi đốn củi về, Cuội chỉ kịp móc rìu vào rễ cây, định kéo cây lại nhưng không được, cây vẫn cứ thế mà bay lên, không sức nào cản nổi. Cuội nhất định không chịu buông tay ra, không ngờ Cuội bị cuốn theo cây và rồi chàng Cuội bay lên cung trăng. Từ đấy, Cuội ở luôn cung trăng với cây quý của mình". Giờ đây, mỗi khi nhìn lên cung trăng, người ta thường thấy hình ảnh một cây cổ thụ có người ngồi dưới gốc cây, và sự tích chú Cuội ngồi dưới gốc cây đa trên cung trăng có từ thuở đó.</a:t>
            </a:r>
            <a:endParaRPr lang="vi-VN" sz="2200" b="0" i="0" dirty="0">
              <a:solidFill>
                <a:srgbClr val="1D2129"/>
              </a:solidFill>
              <a:effectLst/>
              <a:latin typeface="+mj-lt"/>
            </a:endParaRPr>
          </a:p>
        </p:txBody>
      </p:sp>
      <p:pic>
        <p:nvPicPr>
          <p:cNvPr id="4" name="Picture 2">
            <a:hlinkClick r:id="rId3" action="ppaction://hlinksldjump"/>
            <a:extLst>
              <a:ext uri="{FF2B5EF4-FFF2-40B4-BE49-F238E27FC236}">
                <a16:creationId xmlns:a16="http://schemas.microsoft.com/office/drawing/2014/main" id="{CA404D22-5BA1-4D4A-9C9D-EAE5E17C062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0" y="5678226"/>
            <a:ext cx="1244600" cy="1194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0587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196809737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56F6913CECFEF4284E3AC863BC648C9" ma:contentTypeVersion="10" ma:contentTypeDescription="Create a new document." ma:contentTypeScope="" ma:versionID="6dae2cc3592eb41019e0b5f118c8c312">
  <xsd:schema xmlns:xsd="http://www.w3.org/2001/XMLSchema" xmlns:xs="http://www.w3.org/2001/XMLSchema" xmlns:p="http://schemas.microsoft.com/office/2006/metadata/properties" xmlns:ns3="8d295174-a81b-4025-9704-dca04adaf5c2" targetNamespace="http://schemas.microsoft.com/office/2006/metadata/properties" ma:root="true" ma:fieldsID="107e144c2d64f39381287246119c6c53" ns3:_="">
    <xsd:import namespace="8d295174-a81b-4025-9704-dca04adaf5c2"/>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295174-a81b-4025-9704-dca04adaf5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6" nillable="true" ma:displayName="Length (seconds)"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B002F34-D9D6-4696-AE25-FCCED29874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295174-a81b-4025-9704-dca04adaf5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14D4974-2899-48E2-8544-9DBB16662176}">
  <ds:schemaRefs>
    <ds:schemaRef ds:uri="http://schemas.microsoft.com/sharepoint/v3/contenttype/forms"/>
  </ds:schemaRefs>
</ds:datastoreItem>
</file>

<file path=customXml/itemProps3.xml><?xml version="1.0" encoding="utf-8"?>
<ds:datastoreItem xmlns:ds="http://schemas.openxmlformats.org/officeDocument/2006/customXml" ds:itemID="{BEFA59D6-6688-44E3-A97B-AF258019742A}">
  <ds:schemaRefs>
    <ds:schemaRef ds:uri="http://schemas.microsoft.com/office/2006/metadata/properties"/>
    <ds:schemaRef ds:uri="http://schemas.microsoft.com/office/infopath/2007/PartnerControls"/>
    <ds:schemaRef ds:uri="http://schemas.microsoft.com/office/2006/documentManagement/types"/>
    <ds:schemaRef ds:uri="http://purl.org/dc/terms/"/>
    <ds:schemaRef ds:uri="http://purl.org/dc/dcmitype/"/>
    <ds:schemaRef ds:uri="8d295174-a81b-4025-9704-dca04adaf5c2"/>
    <ds:schemaRef ds:uri="http://schemas.openxmlformats.org/package/2006/metadata/core-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767</TotalTime>
  <Words>1921</Words>
  <PresentationFormat>Widescreen</PresentationFormat>
  <Paragraphs>126</Paragraphs>
  <Slides>28</Slides>
  <Notes>0</Notes>
  <HiddenSlides>0</HiddenSlides>
  <MMClips>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#9Slide05 Aphrodite Pro</vt:lpstr>
      <vt:lpstr>Arial</vt:lpstr>
      <vt:lpstr>Calibri</vt:lpstr>
      <vt:lpstr>Calibri Light</vt:lpstr>
      <vt:lpstr>Montserrat Alternates Black</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2020-09-24T16:11:26Z</dcterms:created>
  <dcterms:modified xsi:type="dcterms:W3CDTF">2023-09-23T04:42:40Z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0x010100B56F6913CECFEF4284E3AC863BC648C9</vt:lpwstr>
  </property>
</Properties>
</file>