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5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42" d="100"/>
          <a:sy n="42" d="100"/>
        </p:scale>
        <p:origin x="30" y="7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492F46C-0A55-495A-817D-DB956D6D21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53861D-B9C6-4DD9-A586-2DDBCB168E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53526" y="1058681"/>
            <a:ext cx="2703286" cy="2703284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E9E1348-0A69-40AD-A751-62A349E5A72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15855" y="3429000"/>
            <a:ext cx="2037671" cy="2037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42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F40736AC-56B9-47DA-A0D8-2AC8E40A9B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3554" y="1"/>
            <a:ext cx="3348446" cy="3429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E93DA49F-4543-4CBC-BA04-C680CC3863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95108" y="3428999"/>
            <a:ext cx="3348446" cy="3429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101A18C9-972E-4D38-9510-9CF7FCF59CC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58493" y="994114"/>
            <a:ext cx="2342606" cy="2398962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75A495E8-353D-407A-8638-82A081E692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80927" y="3481500"/>
            <a:ext cx="2342606" cy="2398962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6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975E304-A44E-4037-ACF9-E0678BC603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67831" y="3429000"/>
            <a:ext cx="6256338" cy="3429000"/>
          </a:xfrm>
          <a:custGeom>
            <a:avLst/>
            <a:gdLst>
              <a:gd name="connsiteX0" fmla="*/ 3128169 w 6256338"/>
              <a:gd name="connsiteY0" fmla="*/ 0 h 3429000"/>
              <a:gd name="connsiteX1" fmla="*/ 6256338 w 6256338"/>
              <a:gd name="connsiteY1" fmla="*/ 3128169 h 3429000"/>
              <a:gd name="connsiteX2" fmla="*/ 6252268 w 6256338"/>
              <a:gd name="connsiteY2" fmla="*/ 3289144 h 3429000"/>
              <a:gd name="connsiteX3" fmla="*/ 6241633 w 6256338"/>
              <a:gd name="connsiteY3" fmla="*/ 3429000 h 3429000"/>
              <a:gd name="connsiteX4" fmla="*/ 14705 w 6256338"/>
              <a:gd name="connsiteY4" fmla="*/ 3429000 h 3429000"/>
              <a:gd name="connsiteX5" fmla="*/ 4071 w 6256338"/>
              <a:gd name="connsiteY5" fmla="*/ 3289144 h 3429000"/>
              <a:gd name="connsiteX6" fmla="*/ 0 w 6256338"/>
              <a:gd name="connsiteY6" fmla="*/ 3128169 h 3429000"/>
              <a:gd name="connsiteX7" fmla="*/ 3128169 w 6256338"/>
              <a:gd name="connsiteY7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56338" h="3429000">
                <a:moveTo>
                  <a:pt x="3128169" y="0"/>
                </a:moveTo>
                <a:cubicBezTo>
                  <a:pt x="4855809" y="0"/>
                  <a:pt x="6256338" y="1400529"/>
                  <a:pt x="6256338" y="3128169"/>
                </a:cubicBezTo>
                <a:cubicBezTo>
                  <a:pt x="6256338" y="3182158"/>
                  <a:pt x="6254970" y="3235827"/>
                  <a:pt x="6252268" y="3289144"/>
                </a:cubicBezTo>
                <a:lnTo>
                  <a:pt x="6241633" y="3429000"/>
                </a:lnTo>
                <a:lnTo>
                  <a:pt x="14705" y="3429000"/>
                </a:lnTo>
                <a:lnTo>
                  <a:pt x="4071" y="3289144"/>
                </a:lnTo>
                <a:cubicBezTo>
                  <a:pt x="1368" y="3235827"/>
                  <a:pt x="0" y="3182158"/>
                  <a:pt x="0" y="3128169"/>
                </a:cubicBezTo>
                <a:cubicBezTo>
                  <a:pt x="0" y="1400529"/>
                  <a:pt x="1400529" y="0"/>
                  <a:pt x="3128169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D05BB70-D0B8-400C-B2AE-228A3FED19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508749" y="2727417"/>
            <a:ext cx="1943507" cy="1945821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3C09C9EF-4DE1-4844-9FF1-0E4E3E03A6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39744" y="2727417"/>
            <a:ext cx="1943507" cy="1945821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6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63800" y="0"/>
            <a:ext cx="3619500" cy="5257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sx="96000" sy="96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600200"/>
            <a:ext cx="3340100" cy="2730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460750" y="1600200"/>
            <a:ext cx="3028950" cy="2730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9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527300"/>
            <a:ext cx="1524000" cy="2730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23100" y="1612900"/>
            <a:ext cx="3657600" cy="5245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6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23100" y="1612900"/>
            <a:ext cx="2730500" cy="185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7023100" y="3556000"/>
            <a:ext cx="2730500" cy="330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6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625600"/>
            <a:ext cx="3340100" cy="5232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8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36699" y="2374900"/>
            <a:ext cx="1691157" cy="1981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48134" y="2374900"/>
            <a:ext cx="1691157" cy="1981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159570" y="2374900"/>
            <a:ext cx="1691157" cy="1981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3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  <p:bldP spid="23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5335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5175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23477CA2-7C33-4590-8B04-D680424FD6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2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49400" y="2514600"/>
            <a:ext cx="2692400" cy="2768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937500" y="698500"/>
            <a:ext cx="4254500" cy="2768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6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6353960" y="2247898"/>
            <a:ext cx="2919020" cy="33020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47900"/>
            <a:ext cx="2919020" cy="330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272980" y="2247899"/>
            <a:ext cx="2919020" cy="330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2247898"/>
            <a:ext cx="2919020" cy="33020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9272980" y="2247898"/>
            <a:ext cx="2919020" cy="33020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919020" y="1667981"/>
            <a:ext cx="3434940" cy="446183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6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  <p:bldP spid="18" grpId="0" animBg="1"/>
      <p:bldP spid="15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49399" y="2628900"/>
            <a:ext cx="1829393" cy="160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196277" y="2628900"/>
            <a:ext cx="1829393" cy="160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843155" y="2628900"/>
            <a:ext cx="1829393" cy="160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4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241798" y="2514600"/>
            <a:ext cx="3708403" cy="434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49400" y="2514600"/>
            <a:ext cx="2692400" cy="434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950202" y="2514600"/>
            <a:ext cx="2768600" cy="434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1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27960" y="2514600"/>
            <a:ext cx="2200885" cy="4343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845244" y="2514600"/>
            <a:ext cx="2200885" cy="4343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62529" y="2501898"/>
            <a:ext cx="2200885" cy="4343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479815" y="2514600"/>
            <a:ext cx="2200885" cy="4343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8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360232" y="673100"/>
            <a:ext cx="2765944" cy="33659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22283" y="673100"/>
            <a:ext cx="2809486" cy="33659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DAA92CD8-1A57-4713-96D0-6F3C52836B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22283" y="4098689"/>
            <a:ext cx="5030174" cy="20862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0B96926-2E2D-4ACC-8454-2FAEA1E057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39544" y="4098689"/>
            <a:ext cx="4986632" cy="20862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31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553200" y="2501900"/>
            <a:ext cx="2032000" cy="2755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636000" y="2501900"/>
            <a:ext cx="2032000" cy="4356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553200" y="762000"/>
            <a:ext cx="3251200" cy="1689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470400" y="12700"/>
            <a:ext cx="203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3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9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899400" y="1092200"/>
            <a:ext cx="2781300" cy="576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10400" y="1612900"/>
            <a:ext cx="2717800" cy="2070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010400" y="3810000"/>
            <a:ext cx="2717800" cy="2070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1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36AE0BD-49DC-49E8-83BE-823784EA14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60181" y="2123122"/>
            <a:ext cx="1671637" cy="1671638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43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2671CB9B-18FA-4AD6-83D1-71A9EFE875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400" y="0"/>
            <a:ext cx="4271554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4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31A6EC59-4055-439D-A533-56C81C1A89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349930"/>
            <a:ext cx="12192000" cy="2508069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2BD9B57B-8943-4869-B7B3-AACE0EAFA80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91272" y="920931"/>
            <a:ext cx="2509350" cy="2508069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E0ECE7D2-E494-4D90-AADF-CBAF9FE9965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74197" y="920931"/>
            <a:ext cx="2509350" cy="2508069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8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AE71D0-C909-4AFF-A8AA-8F5DA78E60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67489" cy="5264330"/>
          </a:xfrm>
          <a:custGeom>
            <a:avLst/>
            <a:gdLst>
              <a:gd name="connsiteX0" fmla="*/ 0 w 4192635"/>
              <a:gd name="connsiteY0" fmla="*/ 0 h 4728755"/>
              <a:gd name="connsiteX1" fmla="*/ 3369355 w 4192635"/>
              <a:gd name="connsiteY1" fmla="*/ 0 h 4728755"/>
              <a:gd name="connsiteX2" fmla="*/ 3383518 w 4192635"/>
              <a:gd name="connsiteY2" fmla="*/ 12872 h 4728755"/>
              <a:gd name="connsiteX3" fmla="*/ 4192635 w 4192635"/>
              <a:gd name="connsiteY3" fmla="*/ 1966255 h 4728755"/>
              <a:gd name="connsiteX4" fmla="*/ 1430135 w 4192635"/>
              <a:gd name="connsiteY4" fmla="*/ 4728755 h 4728755"/>
              <a:gd name="connsiteX5" fmla="*/ 113364 w 4192635"/>
              <a:gd name="connsiteY5" fmla="*/ 4395336 h 4728755"/>
              <a:gd name="connsiteX6" fmla="*/ 0 w 4192635"/>
              <a:gd name="connsiteY6" fmla="*/ 4326467 h 4728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2635" h="4728755">
                <a:moveTo>
                  <a:pt x="0" y="0"/>
                </a:moveTo>
                <a:lnTo>
                  <a:pt x="3369355" y="0"/>
                </a:lnTo>
                <a:lnTo>
                  <a:pt x="3383518" y="12872"/>
                </a:lnTo>
                <a:cubicBezTo>
                  <a:pt x="3883432" y="512787"/>
                  <a:pt x="4192635" y="1203412"/>
                  <a:pt x="4192635" y="1966255"/>
                </a:cubicBezTo>
                <a:cubicBezTo>
                  <a:pt x="4192635" y="3491942"/>
                  <a:pt x="2955822" y="4728755"/>
                  <a:pt x="1430135" y="4728755"/>
                </a:cubicBezTo>
                <a:cubicBezTo>
                  <a:pt x="953358" y="4728755"/>
                  <a:pt x="504791" y="4607973"/>
                  <a:pt x="113364" y="4395336"/>
                </a:cubicBezTo>
                <a:lnTo>
                  <a:pt x="0" y="432646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8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1821BBA6-C038-496C-BD9C-2AC7A26CD7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28504" y="3481252"/>
            <a:ext cx="2116660" cy="2115579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4D2EB75C-FE41-43B4-844B-5D3ADD35B6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62252" y="3481252"/>
            <a:ext cx="2116660" cy="2115579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D33214B-B84D-4D74-9F2F-9FA7766E95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481252"/>
            <a:ext cx="2116660" cy="2115579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F026C6-570D-4D3D-91BB-3D3C1AF737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628504" y="1260567"/>
            <a:ext cx="2116660" cy="2115579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E90E62AA-AB1C-4085-AA67-6176E7F7558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62252" y="1260567"/>
            <a:ext cx="2116660" cy="2115579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0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EA5299DB-57E9-426E-8C66-D4CBC3F95B5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51688" y="1324247"/>
            <a:ext cx="4888623" cy="4209506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C81424-7FAD-4FDF-AB6D-721473F614CE}"/>
              </a:ext>
            </a:extLst>
          </p:cNvPr>
          <p:cNvSpPr/>
          <p:nvPr userDrawn="1"/>
        </p:nvSpPr>
        <p:spPr>
          <a:xfrm>
            <a:off x="-1" y="1394868"/>
            <a:ext cx="3193713" cy="40682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C17B14-4F40-4052-95F8-34A5906F0177}"/>
              </a:ext>
            </a:extLst>
          </p:cNvPr>
          <p:cNvSpPr/>
          <p:nvPr userDrawn="1"/>
        </p:nvSpPr>
        <p:spPr>
          <a:xfrm>
            <a:off x="8998287" y="1394868"/>
            <a:ext cx="3193713" cy="40682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2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F0ADA1CC-C096-4BA5-8475-E560B80BDA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2521131"/>
            <a:ext cx="6096000" cy="4336869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6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45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svg"/><Relationship Id="rId21" Type="http://schemas.openxmlformats.org/officeDocument/2006/relationships/image" Target="../media/image27.sv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47" Type="http://schemas.openxmlformats.org/officeDocument/2006/relationships/image" Target="../media/image53.svg"/><Relationship Id="rId50" Type="http://schemas.openxmlformats.org/officeDocument/2006/relationships/image" Target="../media/image56.png"/><Relationship Id="rId55" Type="http://schemas.openxmlformats.org/officeDocument/2006/relationships/image" Target="../media/image61.svg"/><Relationship Id="rId63" Type="http://schemas.openxmlformats.org/officeDocument/2006/relationships/image" Target="../media/image69.svg"/><Relationship Id="rId68" Type="http://schemas.openxmlformats.org/officeDocument/2006/relationships/image" Target="../media/image74.png"/><Relationship Id="rId7" Type="http://schemas.openxmlformats.org/officeDocument/2006/relationships/image" Target="../media/image13.svg"/><Relationship Id="rId71" Type="http://schemas.openxmlformats.org/officeDocument/2006/relationships/image" Target="../media/image77.sv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9" Type="http://schemas.openxmlformats.org/officeDocument/2006/relationships/image" Target="../media/image3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svg"/><Relationship Id="rId40" Type="http://schemas.openxmlformats.org/officeDocument/2006/relationships/image" Target="../media/image46.png"/><Relationship Id="rId45" Type="http://schemas.openxmlformats.org/officeDocument/2006/relationships/image" Target="../media/image51.svg"/><Relationship Id="rId53" Type="http://schemas.openxmlformats.org/officeDocument/2006/relationships/image" Target="../media/image59.svg"/><Relationship Id="rId58" Type="http://schemas.openxmlformats.org/officeDocument/2006/relationships/image" Target="../media/image64.png"/><Relationship Id="rId66" Type="http://schemas.openxmlformats.org/officeDocument/2006/relationships/image" Target="../media/image72.pn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23" Type="http://schemas.openxmlformats.org/officeDocument/2006/relationships/image" Target="../media/image29.sv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49" Type="http://schemas.openxmlformats.org/officeDocument/2006/relationships/image" Target="../media/image55.svg"/><Relationship Id="rId57" Type="http://schemas.openxmlformats.org/officeDocument/2006/relationships/image" Target="../media/image63.svg"/><Relationship Id="rId61" Type="http://schemas.openxmlformats.org/officeDocument/2006/relationships/image" Target="../media/image67.svg"/><Relationship Id="rId10" Type="http://schemas.openxmlformats.org/officeDocument/2006/relationships/image" Target="../media/image16.png"/><Relationship Id="rId19" Type="http://schemas.openxmlformats.org/officeDocument/2006/relationships/image" Target="../media/image25.svg"/><Relationship Id="rId31" Type="http://schemas.openxmlformats.org/officeDocument/2006/relationships/image" Target="../media/image37.svg"/><Relationship Id="rId44" Type="http://schemas.openxmlformats.org/officeDocument/2006/relationships/image" Target="../media/image50.png"/><Relationship Id="rId52" Type="http://schemas.openxmlformats.org/officeDocument/2006/relationships/image" Target="../media/image58.png"/><Relationship Id="rId60" Type="http://schemas.openxmlformats.org/officeDocument/2006/relationships/image" Target="../media/image66.png"/><Relationship Id="rId65" Type="http://schemas.openxmlformats.org/officeDocument/2006/relationships/image" Target="../media/image7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svg"/><Relationship Id="rId30" Type="http://schemas.openxmlformats.org/officeDocument/2006/relationships/image" Target="../media/image36.png"/><Relationship Id="rId35" Type="http://schemas.openxmlformats.org/officeDocument/2006/relationships/image" Target="../media/image41.svg"/><Relationship Id="rId43" Type="http://schemas.openxmlformats.org/officeDocument/2006/relationships/image" Target="../media/image49.svg"/><Relationship Id="rId48" Type="http://schemas.openxmlformats.org/officeDocument/2006/relationships/image" Target="../media/image54.png"/><Relationship Id="rId56" Type="http://schemas.openxmlformats.org/officeDocument/2006/relationships/image" Target="../media/image62.png"/><Relationship Id="rId64" Type="http://schemas.openxmlformats.org/officeDocument/2006/relationships/image" Target="../media/image70.png"/><Relationship Id="rId69" Type="http://schemas.openxmlformats.org/officeDocument/2006/relationships/image" Target="../media/image75.svg"/><Relationship Id="rId8" Type="http://schemas.openxmlformats.org/officeDocument/2006/relationships/image" Target="../media/image14.png"/><Relationship Id="rId51" Type="http://schemas.openxmlformats.org/officeDocument/2006/relationships/image" Target="../media/image57.svg"/><Relationship Id="rId3" Type="http://schemas.openxmlformats.org/officeDocument/2006/relationships/image" Target="../media/image9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5" Type="http://schemas.openxmlformats.org/officeDocument/2006/relationships/image" Target="../media/image31.svg"/><Relationship Id="rId33" Type="http://schemas.openxmlformats.org/officeDocument/2006/relationships/image" Target="../media/image39.svg"/><Relationship Id="rId38" Type="http://schemas.openxmlformats.org/officeDocument/2006/relationships/image" Target="../media/image44.png"/><Relationship Id="rId46" Type="http://schemas.openxmlformats.org/officeDocument/2006/relationships/image" Target="../media/image52.png"/><Relationship Id="rId59" Type="http://schemas.openxmlformats.org/officeDocument/2006/relationships/image" Target="../media/image65.svg"/><Relationship Id="rId67" Type="http://schemas.openxmlformats.org/officeDocument/2006/relationships/image" Target="../media/image73.svg"/><Relationship Id="rId20" Type="http://schemas.openxmlformats.org/officeDocument/2006/relationships/image" Target="../media/image26.png"/><Relationship Id="rId41" Type="http://schemas.openxmlformats.org/officeDocument/2006/relationships/image" Target="../media/image47.svg"/><Relationship Id="rId54" Type="http://schemas.openxmlformats.org/officeDocument/2006/relationships/image" Target="../media/image60.png"/><Relationship Id="rId62" Type="http://schemas.openxmlformats.org/officeDocument/2006/relationships/image" Target="../media/image68.png"/><Relationship Id="rId70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036CD47-A201-492A-B221-CCEC9CD162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id="{6735AAF3-D03C-4A7F-837F-816B43254CDC}"/>
              </a:ext>
            </a:extLst>
          </p:cNvPr>
          <p:cNvSpPr/>
          <p:nvPr/>
        </p:nvSpPr>
        <p:spPr>
          <a:xfrm>
            <a:off x="0" y="-5422"/>
            <a:ext cx="12192000" cy="6863422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A7F654E-4AA9-4715-A6C0-6889F4927905}"/>
              </a:ext>
            </a:extLst>
          </p:cNvPr>
          <p:cNvGrpSpPr/>
          <p:nvPr/>
        </p:nvGrpSpPr>
        <p:grpSpPr>
          <a:xfrm>
            <a:off x="11294346" y="946063"/>
            <a:ext cx="271131" cy="159026"/>
            <a:chOff x="11294346" y="946063"/>
            <a:chExt cx="271131" cy="159026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C6E2E37-58C6-4D3D-B980-E491D957FEB0}"/>
                </a:ext>
              </a:extLst>
            </p:cNvPr>
            <p:cNvCxnSpPr/>
            <p:nvPr/>
          </p:nvCxnSpPr>
          <p:spPr>
            <a:xfrm>
              <a:off x="11294346" y="946063"/>
              <a:ext cx="271131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4EDB7BD-6715-464E-9F1C-66740BD77304}"/>
                </a:ext>
              </a:extLst>
            </p:cNvPr>
            <p:cNvCxnSpPr/>
            <p:nvPr/>
          </p:nvCxnSpPr>
          <p:spPr>
            <a:xfrm>
              <a:off x="11294346" y="1105089"/>
              <a:ext cx="271131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41A1F891-BCB7-42BF-A6D9-312B280AA1C6}"/>
                </a:ext>
              </a:extLst>
            </p:cNvPr>
            <p:cNvCxnSpPr>
              <a:cxnSpLocks/>
            </p:cNvCxnSpPr>
            <p:nvPr/>
          </p:nvCxnSpPr>
          <p:spPr>
            <a:xfrm>
              <a:off x="11407349" y="1025576"/>
              <a:ext cx="158128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838E5A1B-547F-4CE6-B646-446667C2A359}"/>
              </a:ext>
            </a:extLst>
          </p:cNvPr>
          <p:cNvGrpSpPr/>
          <p:nvPr/>
        </p:nvGrpSpPr>
        <p:grpSpPr>
          <a:xfrm>
            <a:off x="593868" y="2971800"/>
            <a:ext cx="166255" cy="914400"/>
            <a:chOff x="593868" y="2971800"/>
            <a:chExt cx="166255" cy="9144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8BB8D40B-3153-486B-AD1A-79C13859166E}"/>
                </a:ext>
              </a:extLst>
            </p:cNvPr>
            <p:cNvSpPr/>
            <p:nvPr/>
          </p:nvSpPr>
          <p:spPr>
            <a:xfrm>
              <a:off x="593868" y="2971800"/>
              <a:ext cx="166255" cy="16625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B774EDD-50CC-4A5F-83D5-1A087CE6DF3F}"/>
                </a:ext>
              </a:extLst>
            </p:cNvPr>
            <p:cNvSpPr/>
            <p:nvPr/>
          </p:nvSpPr>
          <p:spPr>
            <a:xfrm>
              <a:off x="593868" y="3221182"/>
              <a:ext cx="166255" cy="166255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2428D4A-EA28-4C2C-9657-0A84CD8BB3AB}"/>
                </a:ext>
              </a:extLst>
            </p:cNvPr>
            <p:cNvSpPr/>
            <p:nvPr/>
          </p:nvSpPr>
          <p:spPr>
            <a:xfrm>
              <a:off x="593868" y="3470563"/>
              <a:ext cx="166255" cy="166255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71C176BE-FB93-4849-8CD4-A6D5B21940B9}"/>
                </a:ext>
              </a:extLst>
            </p:cNvPr>
            <p:cNvSpPr/>
            <p:nvPr/>
          </p:nvSpPr>
          <p:spPr>
            <a:xfrm>
              <a:off x="593868" y="3719945"/>
              <a:ext cx="166255" cy="166255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B3E7F6E7-F52F-4372-A414-6C99D679B4F2}"/>
              </a:ext>
            </a:extLst>
          </p:cNvPr>
          <p:cNvSpPr txBox="1"/>
          <p:nvPr/>
        </p:nvSpPr>
        <p:spPr>
          <a:xfrm>
            <a:off x="2186607" y="2767123"/>
            <a:ext cx="4147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Even after a bad harvest there must be sowing.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6AA0319-B582-45F0-874B-3D1525B9F427}"/>
              </a:ext>
            </a:extLst>
          </p:cNvPr>
          <p:cNvSpPr txBox="1"/>
          <p:nvPr/>
        </p:nvSpPr>
        <p:spPr>
          <a:xfrm>
            <a:off x="593868" y="5986312"/>
            <a:ext cx="4147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@The Farmer 2020 Template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95482BA9-9C20-4471-8037-09ABA24CB666}"/>
              </a:ext>
            </a:extLst>
          </p:cNvPr>
          <p:cNvGrpSpPr/>
          <p:nvPr/>
        </p:nvGrpSpPr>
        <p:grpSpPr>
          <a:xfrm>
            <a:off x="2186607" y="4175462"/>
            <a:ext cx="1240472" cy="424069"/>
            <a:chOff x="2186607" y="4175462"/>
            <a:chExt cx="1240472" cy="424069"/>
          </a:xfrm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2F8F5C55-754C-4ABC-A019-42739DF32F2B}"/>
                </a:ext>
              </a:extLst>
            </p:cNvPr>
            <p:cNvSpPr/>
            <p:nvPr/>
          </p:nvSpPr>
          <p:spPr>
            <a:xfrm>
              <a:off x="2186607" y="4175462"/>
              <a:ext cx="1240472" cy="42406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59DFEED-B302-4667-9F78-43D7E8B5E687}"/>
                </a:ext>
              </a:extLst>
            </p:cNvPr>
            <p:cNvSpPr txBox="1"/>
            <p:nvPr/>
          </p:nvSpPr>
          <p:spPr>
            <a:xfrm>
              <a:off x="2243626" y="4225208"/>
              <a:ext cx="11264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Read More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34CAD52-E8FC-4D15-A511-D0BBA247F12E}"/>
              </a:ext>
            </a:extLst>
          </p:cNvPr>
          <p:cNvGrpSpPr/>
          <p:nvPr/>
        </p:nvGrpSpPr>
        <p:grpSpPr>
          <a:xfrm>
            <a:off x="2186606" y="3088740"/>
            <a:ext cx="6520072" cy="703424"/>
            <a:chOff x="2186606" y="3088740"/>
            <a:chExt cx="6520072" cy="703424"/>
          </a:xfrm>
        </p:grpSpPr>
        <p:sp>
          <p:nvSpPr>
            <p:cNvPr id="89" name="Rectangle 1">
              <a:extLst>
                <a:ext uri="{FF2B5EF4-FFF2-40B4-BE49-F238E27FC236}">
                  <a16:creationId xmlns:a16="http://schemas.microsoft.com/office/drawing/2014/main" id="{D40571BA-CC93-4048-A0F1-209972642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6606" y="3088740"/>
              <a:ext cx="6520072" cy="7034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-17457" rIns="0" bIns="-17457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8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Signika" panose="02010003020600000004" pitchFamily="2" charset="0"/>
                </a:rPr>
                <a:t>Farm. Food. </a:t>
              </a:r>
              <a:r>
                <a:rPr kumimoji="0" lang="en-US" altLang="en-US" sz="4800" b="1" i="0" u="none" strike="noStrike" cap="none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latin typeface="Signika" panose="02010003020600000004" pitchFamily="2" charset="0"/>
                </a:rPr>
                <a:t>Life.</a:t>
              </a:r>
            </a:p>
          </p:txBody>
        </p: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469A6A5D-62E3-4FA3-B696-8F5C76AA6521}"/>
                </a:ext>
              </a:extLst>
            </p:cNvPr>
            <p:cNvCxnSpPr>
              <a:cxnSpLocks/>
            </p:cNvCxnSpPr>
            <p:nvPr/>
          </p:nvCxnSpPr>
          <p:spPr>
            <a:xfrm>
              <a:off x="5437538" y="3792164"/>
              <a:ext cx="1215053" cy="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7" name="Graphic 106">
            <a:extLst>
              <a:ext uri="{FF2B5EF4-FFF2-40B4-BE49-F238E27FC236}">
                <a16:creationId xmlns:a16="http://schemas.microsoft.com/office/drawing/2014/main" id="{136D0DBA-9A1B-4B77-8DF7-26E6178BF6E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642980">
            <a:off x="11563094" y="6142504"/>
            <a:ext cx="819234" cy="81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3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90" grpId="0"/>
      <p:bldP spid="9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7F2D255-1A88-4A3E-9AB6-828E2DA644D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9" r="10469"/>
          <a:stretch>
            <a:fillRect/>
          </a:stretch>
        </p:blipFill>
        <p:spPr/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E7B3B24-B801-46E8-B3B6-BA86EAA5D7B6}"/>
              </a:ext>
            </a:extLst>
          </p:cNvPr>
          <p:cNvGrpSpPr/>
          <p:nvPr/>
        </p:nvGrpSpPr>
        <p:grpSpPr>
          <a:xfrm>
            <a:off x="1549748" y="1238737"/>
            <a:ext cx="3167270" cy="483692"/>
            <a:chOff x="1549748" y="1238737"/>
            <a:chExt cx="3167270" cy="48369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95510E4-F7A3-418A-9CD6-8D440429DA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9748" y="1238737"/>
              <a:ext cx="3167270" cy="4571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-17457" rIns="0" bIns="-17457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Our </a:t>
              </a:r>
              <a:r>
                <a:rPr lang="en-US" sz="3200" b="1" dirty="0">
                  <a:solidFill>
                    <a:schemeClr val="accent1"/>
                  </a:solidFill>
                  <a:latin typeface="+mj-lt"/>
                </a:rPr>
                <a:t>Service</a:t>
              </a:r>
              <a:endPara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7409ED9-7090-4E9F-B9EB-FDC55E5B62AB}"/>
                </a:ext>
              </a:extLst>
            </p:cNvPr>
            <p:cNvCxnSpPr>
              <a:cxnSpLocks/>
            </p:cNvCxnSpPr>
            <p:nvPr/>
          </p:nvCxnSpPr>
          <p:spPr>
            <a:xfrm>
              <a:off x="2269514" y="1722429"/>
              <a:ext cx="1374834" cy="0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2FFC04F-A925-4F83-B825-11479EFAB25D}"/>
              </a:ext>
            </a:extLst>
          </p:cNvPr>
          <p:cNvSpPr txBox="1"/>
          <p:nvPr/>
        </p:nvSpPr>
        <p:spPr>
          <a:xfrm>
            <a:off x="593868" y="5986312"/>
            <a:ext cx="4147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@The Farmer 2020 Template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6316BB-87A4-4E86-A5D8-286ADAED37C6}"/>
              </a:ext>
            </a:extLst>
          </p:cNvPr>
          <p:cNvSpPr/>
          <p:nvPr/>
        </p:nvSpPr>
        <p:spPr>
          <a:xfrm>
            <a:off x="1549748" y="2498089"/>
            <a:ext cx="3121444" cy="2080961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04136D-2FCC-444E-9971-C7E544CE3E33}"/>
              </a:ext>
            </a:extLst>
          </p:cNvPr>
          <p:cNvSpPr/>
          <p:nvPr/>
        </p:nvSpPr>
        <p:spPr>
          <a:xfrm>
            <a:off x="4897309" y="2521131"/>
            <a:ext cx="3121444" cy="20809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8300" dist="38100" dir="13500000" sx="80000" sy="80000" algn="b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61FBC6-8936-48B3-BA71-494AB8A54771}"/>
              </a:ext>
            </a:extLst>
          </p:cNvPr>
          <p:cNvSpPr txBox="1"/>
          <p:nvPr/>
        </p:nvSpPr>
        <p:spPr>
          <a:xfrm>
            <a:off x="5349543" y="2958964"/>
            <a:ext cx="1793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Service Second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31FF92-1F7E-48AA-9B4D-BD38F36F0B73}"/>
              </a:ext>
            </a:extLst>
          </p:cNvPr>
          <p:cNvSpPr txBox="1"/>
          <p:nvPr/>
        </p:nvSpPr>
        <p:spPr>
          <a:xfrm>
            <a:off x="5349544" y="3279993"/>
            <a:ext cx="2510810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Lorem ipsum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, sed do </a:t>
            </a:r>
            <a:r>
              <a:rPr lang="en-US" sz="1200" dirty="0" err="1"/>
              <a:t>eiusmod</a:t>
            </a:r>
            <a:r>
              <a:rPr lang="en-US" sz="1200" dirty="0"/>
              <a:t> </a:t>
            </a:r>
            <a:r>
              <a:rPr lang="en-US" sz="1200" dirty="0" err="1"/>
              <a:t>tempor</a:t>
            </a:r>
            <a:r>
              <a:rPr lang="en-US" sz="1200" dirty="0"/>
              <a:t>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A0042E-7693-4861-9FBF-4E99C4554EB6}"/>
              </a:ext>
            </a:extLst>
          </p:cNvPr>
          <p:cNvSpPr txBox="1"/>
          <p:nvPr/>
        </p:nvSpPr>
        <p:spPr>
          <a:xfrm>
            <a:off x="2017739" y="2935922"/>
            <a:ext cx="1901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Service First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DAC768-BEDC-45ED-8C77-207863BE6939}"/>
              </a:ext>
            </a:extLst>
          </p:cNvPr>
          <p:cNvSpPr txBox="1"/>
          <p:nvPr/>
        </p:nvSpPr>
        <p:spPr>
          <a:xfrm>
            <a:off x="2017740" y="3256951"/>
            <a:ext cx="2510810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</a:rPr>
              <a:t>amet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consectetur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adipiscing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elit</a:t>
            </a:r>
            <a:r>
              <a:rPr lang="en-US" sz="1200" dirty="0">
                <a:solidFill>
                  <a:schemeClr val="bg1"/>
                </a:solidFill>
              </a:rPr>
              <a:t>, sed do </a:t>
            </a:r>
            <a:r>
              <a:rPr lang="en-US" sz="1200" dirty="0" err="1">
                <a:solidFill>
                  <a:schemeClr val="bg1"/>
                </a:solidFill>
              </a:rPr>
              <a:t>eiusmod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tempor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98F052F-B1F3-4917-B7BC-793FD6A6AFA5}"/>
              </a:ext>
            </a:extLst>
          </p:cNvPr>
          <p:cNvGrpSpPr/>
          <p:nvPr/>
        </p:nvGrpSpPr>
        <p:grpSpPr>
          <a:xfrm>
            <a:off x="11294346" y="946063"/>
            <a:ext cx="271131" cy="159026"/>
            <a:chOff x="11294346" y="946063"/>
            <a:chExt cx="271131" cy="159026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26F7915-39ED-4759-AB01-D7ED8583B61A}"/>
                </a:ext>
              </a:extLst>
            </p:cNvPr>
            <p:cNvCxnSpPr/>
            <p:nvPr/>
          </p:nvCxnSpPr>
          <p:spPr>
            <a:xfrm>
              <a:off x="11294346" y="946063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BEA6B7A-67A5-4BEC-9B2D-FC5693B418B6}"/>
                </a:ext>
              </a:extLst>
            </p:cNvPr>
            <p:cNvCxnSpPr/>
            <p:nvPr/>
          </p:nvCxnSpPr>
          <p:spPr>
            <a:xfrm>
              <a:off x="11294346" y="1105089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0B14C16-7056-4034-8A6B-0C48D77A800B}"/>
                </a:ext>
              </a:extLst>
            </p:cNvPr>
            <p:cNvCxnSpPr>
              <a:cxnSpLocks/>
            </p:cNvCxnSpPr>
            <p:nvPr/>
          </p:nvCxnSpPr>
          <p:spPr>
            <a:xfrm>
              <a:off x="11407349" y="1025576"/>
              <a:ext cx="158128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365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FA84F9F-7FA0-4D86-B40D-36FD49D4E589}"/>
              </a:ext>
            </a:extLst>
          </p:cNvPr>
          <p:cNvGrpSpPr/>
          <p:nvPr/>
        </p:nvGrpSpPr>
        <p:grpSpPr>
          <a:xfrm>
            <a:off x="7007835" y="1266447"/>
            <a:ext cx="3167270" cy="483692"/>
            <a:chOff x="7007835" y="1266447"/>
            <a:chExt cx="3167270" cy="48369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3A1FED4-0FD8-4C65-A149-44C1AA6DF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7835" y="1266447"/>
              <a:ext cx="3167270" cy="4571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-17457" rIns="0" bIns="-17457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What We </a:t>
              </a:r>
              <a:r>
                <a:rPr lang="en-US" sz="3200" b="1" dirty="0">
                  <a:solidFill>
                    <a:schemeClr val="accent1"/>
                  </a:solidFill>
                  <a:latin typeface="+mj-lt"/>
                </a:rPr>
                <a:t>Offer</a:t>
              </a:r>
              <a:endPara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BBB9DCF-C7B8-4CBC-86C0-6D7EABAA9C6E}"/>
                </a:ext>
              </a:extLst>
            </p:cNvPr>
            <p:cNvCxnSpPr>
              <a:cxnSpLocks/>
            </p:cNvCxnSpPr>
            <p:nvPr/>
          </p:nvCxnSpPr>
          <p:spPr>
            <a:xfrm>
              <a:off x="8734765" y="1750139"/>
              <a:ext cx="884504" cy="0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7E2BC63-CF68-4581-A237-7737994046F9}"/>
              </a:ext>
            </a:extLst>
          </p:cNvPr>
          <p:cNvSpPr txBox="1"/>
          <p:nvPr/>
        </p:nvSpPr>
        <p:spPr>
          <a:xfrm>
            <a:off x="6920647" y="2258167"/>
            <a:ext cx="3711365" cy="1170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Lorem ipsum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, sed do </a:t>
            </a:r>
            <a:r>
              <a:rPr lang="en-US" sz="1200" dirty="0" err="1"/>
              <a:t>eiusmod</a:t>
            </a:r>
            <a:r>
              <a:rPr lang="en-US" sz="1200" dirty="0"/>
              <a:t> </a:t>
            </a:r>
            <a:r>
              <a:rPr lang="en-US" sz="1200" dirty="0" err="1"/>
              <a:t>tempor</a:t>
            </a:r>
            <a:r>
              <a:rPr lang="en-US" sz="1200" dirty="0"/>
              <a:t> </a:t>
            </a:r>
            <a:r>
              <a:rPr lang="en-US" sz="1200" dirty="0" err="1"/>
              <a:t>incididunt</a:t>
            </a:r>
            <a:r>
              <a:rPr lang="en-US" sz="1200" dirty="0"/>
              <a:t> </a:t>
            </a:r>
            <a:r>
              <a:rPr lang="en-US" sz="1200" dirty="0" err="1"/>
              <a:t>ut</a:t>
            </a:r>
            <a:r>
              <a:rPr lang="en-US" sz="1200" dirty="0"/>
              <a:t> </a:t>
            </a:r>
            <a:r>
              <a:rPr lang="en-US" sz="1200" dirty="0" err="1"/>
              <a:t>labore</a:t>
            </a:r>
            <a:r>
              <a:rPr lang="en-US" sz="1200" dirty="0"/>
              <a:t> et dolore magna </a:t>
            </a:r>
            <a:r>
              <a:rPr lang="en-US" sz="1200" dirty="0" err="1"/>
              <a:t>aliqua</a:t>
            </a:r>
            <a:r>
              <a:rPr lang="en-US" sz="1200" dirty="0"/>
              <a:t>. </a:t>
            </a:r>
            <a:r>
              <a:rPr lang="en-US" sz="1200" dirty="0" err="1"/>
              <a:t>Varius</a:t>
            </a:r>
            <a:r>
              <a:rPr lang="en-US" sz="1200" dirty="0"/>
              <a:t> sit </a:t>
            </a:r>
            <a:r>
              <a:rPr lang="en-US" sz="1200" dirty="0" err="1"/>
              <a:t>amet</a:t>
            </a:r>
            <a:r>
              <a:rPr lang="en-US" sz="1200" dirty="0"/>
              <a:t> </a:t>
            </a:r>
            <a:r>
              <a:rPr lang="en-US" sz="1200" dirty="0" err="1"/>
              <a:t>mattis</a:t>
            </a:r>
            <a:r>
              <a:rPr lang="en-US" sz="1200" dirty="0"/>
              <a:t> </a:t>
            </a:r>
            <a:r>
              <a:rPr lang="en-US" sz="1200" dirty="0" err="1"/>
              <a:t>vulputate</a:t>
            </a:r>
            <a:r>
              <a:rPr lang="en-US" sz="1200" dirty="0"/>
              <a:t> </a:t>
            </a:r>
            <a:r>
              <a:rPr lang="en-US" sz="1200" dirty="0" err="1"/>
              <a:t>enim</a:t>
            </a:r>
            <a:r>
              <a:rPr lang="en-US" sz="1200" dirty="0"/>
              <a:t>.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5E0DA0-66A0-46E1-84D5-3DEF51A7ADB3}"/>
              </a:ext>
            </a:extLst>
          </p:cNvPr>
          <p:cNvSpPr txBox="1"/>
          <p:nvPr/>
        </p:nvSpPr>
        <p:spPr>
          <a:xfrm>
            <a:off x="6923660" y="3761965"/>
            <a:ext cx="1494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Reason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FIrst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720526-D0C8-4FB7-9756-2E0FBBADAA86}"/>
              </a:ext>
            </a:extLst>
          </p:cNvPr>
          <p:cNvSpPr txBox="1"/>
          <p:nvPr/>
        </p:nvSpPr>
        <p:spPr>
          <a:xfrm>
            <a:off x="6923659" y="4082994"/>
            <a:ext cx="3952486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Lorem ipsum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, sed do </a:t>
            </a:r>
            <a:r>
              <a:rPr lang="en-US" sz="1200" dirty="0" err="1"/>
              <a:t>eiusmod</a:t>
            </a:r>
            <a:r>
              <a:rPr lang="en-US" sz="1200" dirty="0"/>
              <a:t> </a:t>
            </a:r>
            <a:r>
              <a:rPr lang="en-US" sz="1200" dirty="0" err="1"/>
              <a:t>tempor</a:t>
            </a:r>
            <a:r>
              <a:rPr lang="en-US" sz="1200" dirty="0"/>
              <a:t>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789717-B0A3-42D3-AE42-F840FF10E3E5}"/>
              </a:ext>
            </a:extLst>
          </p:cNvPr>
          <p:cNvSpPr txBox="1"/>
          <p:nvPr/>
        </p:nvSpPr>
        <p:spPr>
          <a:xfrm>
            <a:off x="6923660" y="5046047"/>
            <a:ext cx="1852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Reason Second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2724C0-CAFB-4A24-88FF-7E73011ECF06}"/>
              </a:ext>
            </a:extLst>
          </p:cNvPr>
          <p:cNvSpPr txBox="1"/>
          <p:nvPr/>
        </p:nvSpPr>
        <p:spPr>
          <a:xfrm>
            <a:off x="6923659" y="5367076"/>
            <a:ext cx="3952486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Lorem ipsum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, sed do </a:t>
            </a:r>
            <a:r>
              <a:rPr lang="en-US" sz="1200" dirty="0" err="1"/>
              <a:t>eiusmod</a:t>
            </a:r>
            <a:r>
              <a:rPr lang="en-US" sz="1200" dirty="0"/>
              <a:t> </a:t>
            </a:r>
            <a:r>
              <a:rPr lang="en-US" sz="1200" dirty="0" err="1"/>
              <a:t>tempor</a:t>
            </a:r>
            <a:r>
              <a:rPr lang="en-US" sz="1200" dirty="0"/>
              <a:t>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75ADBC7-4F0C-46F1-A65B-C61FB011082E}"/>
              </a:ext>
            </a:extLst>
          </p:cNvPr>
          <p:cNvGrpSpPr/>
          <p:nvPr/>
        </p:nvGrpSpPr>
        <p:grpSpPr>
          <a:xfrm>
            <a:off x="11294346" y="946063"/>
            <a:ext cx="271131" cy="159026"/>
            <a:chOff x="11294346" y="946063"/>
            <a:chExt cx="271131" cy="159026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2C3FC23-5F87-43AC-8833-0D21DA96E4E1}"/>
                </a:ext>
              </a:extLst>
            </p:cNvPr>
            <p:cNvCxnSpPr/>
            <p:nvPr/>
          </p:nvCxnSpPr>
          <p:spPr>
            <a:xfrm>
              <a:off x="11294346" y="946063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0C057DE-4D37-4543-B9E6-FA71CDC972C9}"/>
                </a:ext>
              </a:extLst>
            </p:cNvPr>
            <p:cNvCxnSpPr/>
            <p:nvPr/>
          </p:nvCxnSpPr>
          <p:spPr>
            <a:xfrm>
              <a:off x="11294346" y="1105089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334128B-751A-41D8-B509-C1806DE0ECA1}"/>
                </a:ext>
              </a:extLst>
            </p:cNvPr>
            <p:cNvCxnSpPr>
              <a:cxnSpLocks/>
            </p:cNvCxnSpPr>
            <p:nvPr/>
          </p:nvCxnSpPr>
          <p:spPr>
            <a:xfrm>
              <a:off x="11407349" y="1025576"/>
              <a:ext cx="158128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CA2D5CA3-6A0A-4000-80B2-79DCE893A0B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642980">
            <a:off x="11563094" y="6142504"/>
            <a:ext cx="819234" cy="81923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6FB33C7-9F47-454C-BCB4-78871FE6977D}"/>
              </a:ext>
            </a:extLst>
          </p:cNvPr>
          <p:cNvSpPr txBox="1"/>
          <p:nvPr/>
        </p:nvSpPr>
        <p:spPr>
          <a:xfrm>
            <a:off x="593868" y="5986312"/>
            <a:ext cx="4147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@The Farmer 2020 Template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D219E4BA-A103-4081-B21E-38D2DC0C6DD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39362C71-54C6-4723-83D2-A1A05839789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7" r="218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008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3A76A31-80DB-4423-AC31-0B92960C5FCB}"/>
              </a:ext>
            </a:extLst>
          </p:cNvPr>
          <p:cNvGrpSpPr/>
          <p:nvPr/>
        </p:nvGrpSpPr>
        <p:grpSpPr>
          <a:xfrm>
            <a:off x="1514911" y="1239686"/>
            <a:ext cx="3167270" cy="1015890"/>
            <a:chOff x="1514911" y="1239686"/>
            <a:chExt cx="3167270" cy="101589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D9D3BEF-20DB-4F30-A131-C4B388466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4911" y="1239686"/>
              <a:ext cx="3167270" cy="94963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-17457" rIns="0" bIns="-17457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Treatment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en-US" sz="3200" b="1" i="0" u="none" strike="noStrike" cap="none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latin typeface="+mj-lt"/>
                </a:rPr>
                <a:t>Process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39BE30D-6DB1-454E-AF46-DCC742C50910}"/>
                </a:ext>
              </a:extLst>
            </p:cNvPr>
            <p:cNvCxnSpPr>
              <a:cxnSpLocks/>
            </p:cNvCxnSpPr>
            <p:nvPr/>
          </p:nvCxnSpPr>
          <p:spPr>
            <a:xfrm>
              <a:off x="1514911" y="2255576"/>
              <a:ext cx="1360811" cy="0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F973504-DA88-4C2D-85BC-043C22751CA3}"/>
              </a:ext>
            </a:extLst>
          </p:cNvPr>
          <p:cNvSpPr txBox="1"/>
          <p:nvPr/>
        </p:nvSpPr>
        <p:spPr>
          <a:xfrm>
            <a:off x="1460752" y="2979558"/>
            <a:ext cx="2938970" cy="1447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Lorem ipsum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, sed do </a:t>
            </a:r>
            <a:r>
              <a:rPr lang="en-US" sz="1200" dirty="0" err="1"/>
              <a:t>eiusmod</a:t>
            </a:r>
            <a:r>
              <a:rPr lang="en-US" sz="1200" dirty="0"/>
              <a:t> </a:t>
            </a:r>
            <a:r>
              <a:rPr lang="en-US" sz="1200" dirty="0" err="1"/>
              <a:t>tempor</a:t>
            </a:r>
            <a:r>
              <a:rPr lang="en-US" sz="1200" dirty="0"/>
              <a:t> </a:t>
            </a:r>
            <a:r>
              <a:rPr lang="en-US" sz="1200" dirty="0" err="1"/>
              <a:t>incididunt</a:t>
            </a:r>
            <a:r>
              <a:rPr lang="en-US" sz="1200" dirty="0"/>
              <a:t> </a:t>
            </a:r>
            <a:r>
              <a:rPr lang="en-US" sz="1200" dirty="0" err="1"/>
              <a:t>ut</a:t>
            </a:r>
            <a:r>
              <a:rPr lang="en-US" sz="1200" dirty="0"/>
              <a:t> </a:t>
            </a:r>
            <a:r>
              <a:rPr lang="en-US" sz="1200" dirty="0" err="1"/>
              <a:t>labore</a:t>
            </a:r>
            <a:r>
              <a:rPr lang="en-US" sz="1200" dirty="0"/>
              <a:t> et dolore magna </a:t>
            </a:r>
            <a:r>
              <a:rPr lang="en-US" sz="1200" dirty="0" err="1"/>
              <a:t>aliqua</a:t>
            </a:r>
            <a:r>
              <a:rPr lang="en-US" sz="1200" dirty="0"/>
              <a:t>. </a:t>
            </a:r>
            <a:r>
              <a:rPr lang="en-US" sz="1200" dirty="0" err="1"/>
              <a:t>Varius</a:t>
            </a:r>
            <a:r>
              <a:rPr lang="en-US" sz="1200" dirty="0"/>
              <a:t> sit </a:t>
            </a:r>
            <a:r>
              <a:rPr lang="en-US" sz="1200" dirty="0" err="1"/>
              <a:t>amet</a:t>
            </a:r>
            <a:r>
              <a:rPr lang="en-US" sz="1200" dirty="0"/>
              <a:t> </a:t>
            </a:r>
            <a:r>
              <a:rPr lang="en-US" sz="1200" dirty="0" err="1"/>
              <a:t>mattis</a:t>
            </a:r>
            <a:r>
              <a:rPr lang="en-US" sz="1200" dirty="0"/>
              <a:t> </a:t>
            </a:r>
            <a:r>
              <a:rPr lang="en-US" sz="1200" dirty="0" err="1"/>
              <a:t>vulputate</a:t>
            </a:r>
            <a:r>
              <a:rPr lang="en-US" sz="1200" dirty="0"/>
              <a:t> </a:t>
            </a:r>
            <a:r>
              <a:rPr lang="en-US" sz="1200" dirty="0" err="1"/>
              <a:t>enim</a:t>
            </a:r>
            <a:r>
              <a:rPr lang="en-US" sz="1200" dirty="0"/>
              <a:t>.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47AC7A-1A89-4512-904B-3C0F5008C729}"/>
              </a:ext>
            </a:extLst>
          </p:cNvPr>
          <p:cNvSpPr txBox="1"/>
          <p:nvPr/>
        </p:nvSpPr>
        <p:spPr>
          <a:xfrm>
            <a:off x="593868" y="5986312"/>
            <a:ext cx="4147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@The Farmer 2020 Template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2EDEA990-5E39-4F67-A716-F7E634DA66B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642980">
            <a:off x="11563094" y="6142504"/>
            <a:ext cx="819234" cy="819234"/>
          </a:xfrm>
          <a:prstGeom prst="rect">
            <a:avLst/>
          </a:prstGeom>
        </p:spPr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6360E84-43EA-4FCB-A10E-20B24EFE65B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9" r="22539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CF046524-6369-496E-AE80-2913993966B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6" r="22526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BFBDF466-E3E6-45D2-A22D-43117BFE102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6" r="22526"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63656D56-D694-46C0-95AB-C62EF49C3F0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6" r="225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0260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949AF02-7F66-4C95-AD6D-28AFB2A0BCD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" b="1294"/>
          <a:stretch>
            <a:fillRect/>
          </a:stretch>
        </p:blipFill>
        <p:spPr/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D5DF1DC-88EF-436A-AC42-E2075220C68E}"/>
              </a:ext>
            </a:extLst>
          </p:cNvPr>
          <p:cNvGrpSpPr/>
          <p:nvPr/>
        </p:nvGrpSpPr>
        <p:grpSpPr>
          <a:xfrm>
            <a:off x="4512365" y="1241047"/>
            <a:ext cx="3167270" cy="483692"/>
            <a:chOff x="4512365" y="1241047"/>
            <a:chExt cx="3167270" cy="48369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B5D7DF9-1502-40DC-A390-A4FE28CE1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365" y="1241047"/>
              <a:ext cx="3167270" cy="4571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-17457" rIns="0" bIns="-17457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Seeding </a:t>
              </a:r>
              <a:r>
                <a:rPr lang="en-US" sz="3200" b="1" dirty="0">
                  <a:solidFill>
                    <a:schemeClr val="accent1"/>
                  </a:solidFill>
                  <a:latin typeface="+mj-lt"/>
                </a:rPr>
                <a:t>Process</a:t>
              </a:r>
              <a:endPara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B309D10-AFEB-4BEB-A3EE-2B202E696674}"/>
                </a:ext>
              </a:extLst>
            </p:cNvPr>
            <p:cNvCxnSpPr>
              <a:cxnSpLocks/>
            </p:cNvCxnSpPr>
            <p:nvPr/>
          </p:nvCxnSpPr>
          <p:spPr>
            <a:xfrm>
              <a:off x="6202551" y="1724739"/>
              <a:ext cx="1364440" cy="0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996A5BE-159D-46DF-A164-F0E855686DBD}"/>
              </a:ext>
            </a:extLst>
          </p:cNvPr>
          <p:cNvSpPr txBox="1"/>
          <p:nvPr/>
        </p:nvSpPr>
        <p:spPr>
          <a:xfrm>
            <a:off x="2309268" y="1958879"/>
            <a:ext cx="7599968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/>
              <a:t>Lorem ipsum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, sed do </a:t>
            </a:r>
            <a:r>
              <a:rPr lang="en-US" sz="1200" dirty="0" err="1"/>
              <a:t>eiusmod</a:t>
            </a:r>
            <a:r>
              <a:rPr lang="en-US" sz="1200" dirty="0"/>
              <a:t> </a:t>
            </a:r>
            <a:r>
              <a:rPr lang="en-US" sz="1200" dirty="0" err="1"/>
              <a:t>tempor</a:t>
            </a:r>
            <a:r>
              <a:rPr lang="en-US" sz="1200" dirty="0"/>
              <a:t> </a:t>
            </a:r>
            <a:r>
              <a:rPr lang="en-US" sz="1200" dirty="0" err="1"/>
              <a:t>incididunt</a:t>
            </a:r>
            <a:r>
              <a:rPr lang="en-US" sz="1200" dirty="0"/>
              <a:t> </a:t>
            </a:r>
            <a:r>
              <a:rPr lang="en-US" sz="1200" dirty="0" err="1"/>
              <a:t>ut</a:t>
            </a:r>
            <a:r>
              <a:rPr lang="en-US" sz="1200" dirty="0"/>
              <a:t> </a:t>
            </a:r>
            <a:r>
              <a:rPr lang="en-US" sz="1200" dirty="0" err="1"/>
              <a:t>labore</a:t>
            </a:r>
            <a:r>
              <a:rPr lang="en-US" sz="1200" dirty="0"/>
              <a:t> et dolore magna </a:t>
            </a:r>
            <a:r>
              <a:rPr lang="en-US" sz="1200" dirty="0" err="1"/>
              <a:t>aliqua</a:t>
            </a:r>
            <a:r>
              <a:rPr lang="en-US" sz="1200" dirty="0"/>
              <a:t>. </a:t>
            </a:r>
            <a:r>
              <a:rPr lang="en-US" sz="1200" dirty="0" err="1"/>
              <a:t>Varius</a:t>
            </a:r>
            <a:r>
              <a:rPr lang="en-US" sz="1200" dirty="0"/>
              <a:t> sit </a:t>
            </a:r>
            <a:r>
              <a:rPr lang="en-US" sz="1200" dirty="0" err="1"/>
              <a:t>amet</a:t>
            </a:r>
            <a:r>
              <a:rPr lang="en-US" sz="1200" dirty="0"/>
              <a:t> </a:t>
            </a:r>
            <a:r>
              <a:rPr lang="en-US" sz="1200" dirty="0" err="1"/>
              <a:t>mattis</a:t>
            </a:r>
            <a:r>
              <a:rPr lang="en-US" sz="1200" dirty="0"/>
              <a:t> </a:t>
            </a:r>
            <a:r>
              <a:rPr lang="en-US" sz="1200" dirty="0" err="1"/>
              <a:t>vulputate</a:t>
            </a:r>
            <a:r>
              <a:rPr lang="en-US" sz="1200" dirty="0"/>
              <a:t> </a:t>
            </a:r>
            <a:r>
              <a:rPr lang="en-US" sz="1200" dirty="0" err="1"/>
              <a:t>enim</a:t>
            </a:r>
            <a:r>
              <a:rPr lang="en-US" sz="1200" dirty="0"/>
              <a:t>.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B6B5E1-6FE7-4544-97A7-781181C316AA}"/>
              </a:ext>
            </a:extLst>
          </p:cNvPr>
          <p:cNvSpPr txBox="1"/>
          <p:nvPr/>
        </p:nvSpPr>
        <p:spPr>
          <a:xfrm>
            <a:off x="9909236" y="3121223"/>
            <a:ext cx="1646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Reason Second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A2B58C-167A-47FF-9DDE-430957BA0EF8}"/>
              </a:ext>
            </a:extLst>
          </p:cNvPr>
          <p:cNvSpPr txBox="1"/>
          <p:nvPr/>
        </p:nvSpPr>
        <p:spPr>
          <a:xfrm>
            <a:off x="9909236" y="3442252"/>
            <a:ext cx="1381616" cy="1724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Lorem ipsum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, sed do </a:t>
            </a:r>
            <a:r>
              <a:rPr lang="en-US" sz="1200" dirty="0" err="1"/>
              <a:t>eiusmod</a:t>
            </a:r>
            <a:r>
              <a:rPr lang="en-US" sz="1200" dirty="0"/>
              <a:t> </a:t>
            </a:r>
            <a:r>
              <a:rPr lang="en-US" sz="1200" dirty="0" err="1"/>
              <a:t>tempor</a:t>
            </a:r>
            <a:r>
              <a:rPr lang="en-US" sz="1200" dirty="0"/>
              <a:t>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212B30-864E-4D61-866F-F705327C2A3F}"/>
              </a:ext>
            </a:extLst>
          </p:cNvPr>
          <p:cNvSpPr txBox="1"/>
          <p:nvPr/>
        </p:nvSpPr>
        <p:spPr>
          <a:xfrm>
            <a:off x="901711" y="3121223"/>
            <a:ext cx="1494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Reason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FIrst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247B8C-9590-4EE0-A170-68AF25E8E889}"/>
              </a:ext>
            </a:extLst>
          </p:cNvPr>
          <p:cNvSpPr txBox="1"/>
          <p:nvPr/>
        </p:nvSpPr>
        <p:spPr>
          <a:xfrm>
            <a:off x="901149" y="3442252"/>
            <a:ext cx="1494608" cy="1724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/>
              <a:t>Lorem ipsum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, sed do </a:t>
            </a:r>
            <a:r>
              <a:rPr lang="en-US" sz="1200" dirty="0" err="1"/>
              <a:t>eiusmod</a:t>
            </a:r>
            <a:r>
              <a:rPr lang="en-US" sz="1200" dirty="0"/>
              <a:t> </a:t>
            </a:r>
            <a:r>
              <a:rPr lang="en-US" sz="1200" dirty="0" err="1"/>
              <a:t>tempor</a:t>
            </a:r>
            <a:r>
              <a:rPr lang="en-US" sz="1200" dirty="0"/>
              <a:t>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96F961E-176D-4BED-919D-2E8EE884A07A}"/>
              </a:ext>
            </a:extLst>
          </p:cNvPr>
          <p:cNvGrpSpPr/>
          <p:nvPr/>
        </p:nvGrpSpPr>
        <p:grpSpPr>
          <a:xfrm>
            <a:off x="11294346" y="946063"/>
            <a:ext cx="271131" cy="159026"/>
            <a:chOff x="11294346" y="946063"/>
            <a:chExt cx="271131" cy="159026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5BE9E6B-77EB-4793-91E6-B76E7D4024DC}"/>
                </a:ext>
              </a:extLst>
            </p:cNvPr>
            <p:cNvCxnSpPr/>
            <p:nvPr/>
          </p:nvCxnSpPr>
          <p:spPr>
            <a:xfrm>
              <a:off x="11294346" y="946063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5BCD93F-6FFD-4CA3-95EA-852D10B5D496}"/>
                </a:ext>
              </a:extLst>
            </p:cNvPr>
            <p:cNvCxnSpPr/>
            <p:nvPr/>
          </p:nvCxnSpPr>
          <p:spPr>
            <a:xfrm>
              <a:off x="11294346" y="1105089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0E7DF49-037B-49AF-BF46-8F05C73AD026}"/>
                </a:ext>
              </a:extLst>
            </p:cNvPr>
            <p:cNvCxnSpPr>
              <a:cxnSpLocks/>
            </p:cNvCxnSpPr>
            <p:nvPr/>
          </p:nvCxnSpPr>
          <p:spPr>
            <a:xfrm>
              <a:off x="11407349" y="1025576"/>
              <a:ext cx="158128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Graphic 22">
            <a:extLst>
              <a:ext uri="{FF2B5EF4-FFF2-40B4-BE49-F238E27FC236}">
                <a16:creationId xmlns:a16="http://schemas.microsoft.com/office/drawing/2014/main" id="{84127E98-1974-4584-BE77-CF087C117B6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642980">
            <a:off x="11563094" y="6142504"/>
            <a:ext cx="819234" cy="819234"/>
          </a:xfrm>
          <a:prstGeom prst="rect">
            <a:avLst/>
          </a:prstGeo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369B55E8-15A5-4D17-B90C-3062996614B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8" r="21898"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C8419B65-EF7E-4D7B-AE28-05B3D4C9985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8" r="218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1630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0C9C8B-C774-4365-B9E4-8F2C43CF4396}"/>
              </a:ext>
            </a:extLst>
          </p:cNvPr>
          <p:cNvGrpSpPr/>
          <p:nvPr/>
        </p:nvGrpSpPr>
        <p:grpSpPr>
          <a:xfrm>
            <a:off x="7388695" y="1489360"/>
            <a:ext cx="3167270" cy="483692"/>
            <a:chOff x="7388695" y="1489360"/>
            <a:chExt cx="3167270" cy="48369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B111D93-791F-4C52-973D-FB9E2F935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8695" y="1489360"/>
              <a:ext cx="3167270" cy="4571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-17457" rIns="0" bIns="-17457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Our </a:t>
              </a:r>
              <a:r>
                <a:rPr lang="en-US" sz="3200" b="1" dirty="0">
                  <a:solidFill>
                    <a:schemeClr val="accent1"/>
                  </a:solidFill>
                  <a:latin typeface="+mj-lt"/>
                </a:rPr>
                <a:t>Commodities</a:t>
              </a:r>
              <a:endPara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C993B9A-1C23-4CFA-8950-04555EEE6676}"/>
                </a:ext>
              </a:extLst>
            </p:cNvPr>
            <p:cNvCxnSpPr>
              <a:cxnSpLocks/>
            </p:cNvCxnSpPr>
            <p:nvPr/>
          </p:nvCxnSpPr>
          <p:spPr>
            <a:xfrm>
              <a:off x="8177144" y="1973052"/>
              <a:ext cx="2266177" cy="0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3F6C2F7-9B98-4F61-BDD3-7BCE40A762E8}"/>
              </a:ext>
            </a:extLst>
          </p:cNvPr>
          <p:cNvSpPr txBox="1"/>
          <p:nvPr/>
        </p:nvSpPr>
        <p:spPr>
          <a:xfrm>
            <a:off x="7292914" y="2830478"/>
            <a:ext cx="3263051" cy="1447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Lorem ipsum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, sed do </a:t>
            </a:r>
            <a:r>
              <a:rPr lang="en-US" sz="1200" dirty="0" err="1"/>
              <a:t>eiusmod</a:t>
            </a:r>
            <a:r>
              <a:rPr lang="en-US" sz="1200" dirty="0"/>
              <a:t> </a:t>
            </a:r>
            <a:r>
              <a:rPr lang="en-US" sz="1200" dirty="0" err="1"/>
              <a:t>tempor</a:t>
            </a:r>
            <a:r>
              <a:rPr lang="en-US" sz="1200" dirty="0"/>
              <a:t> </a:t>
            </a:r>
            <a:r>
              <a:rPr lang="en-US" sz="1200" dirty="0" err="1"/>
              <a:t>incididunt</a:t>
            </a:r>
            <a:r>
              <a:rPr lang="en-US" sz="1200" dirty="0"/>
              <a:t> </a:t>
            </a:r>
            <a:r>
              <a:rPr lang="en-US" sz="1200" dirty="0" err="1"/>
              <a:t>ut</a:t>
            </a:r>
            <a:r>
              <a:rPr lang="en-US" sz="1200" dirty="0"/>
              <a:t> </a:t>
            </a:r>
            <a:r>
              <a:rPr lang="en-US" sz="1200" dirty="0" err="1"/>
              <a:t>labore</a:t>
            </a:r>
            <a:r>
              <a:rPr lang="en-US" sz="1200" dirty="0"/>
              <a:t> et dolore magna </a:t>
            </a:r>
            <a:r>
              <a:rPr lang="en-US" sz="1200" dirty="0" err="1"/>
              <a:t>aliqua</a:t>
            </a:r>
            <a:r>
              <a:rPr lang="en-US" sz="1200" dirty="0"/>
              <a:t>. </a:t>
            </a:r>
            <a:r>
              <a:rPr lang="en-US" sz="1200" dirty="0" err="1"/>
              <a:t>Varius</a:t>
            </a:r>
            <a:r>
              <a:rPr lang="en-US" sz="1200" dirty="0"/>
              <a:t> sit </a:t>
            </a:r>
            <a:r>
              <a:rPr lang="en-US" sz="1200" dirty="0" err="1"/>
              <a:t>amet</a:t>
            </a:r>
            <a:r>
              <a:rPr lang="en-US" sz="1200" dirty="0"/>
              <a:t> </a:t>
            </a:r>
            <a:r>
              <a:rPr lang="en-US" sz="1200" dirty="0" err="1"/>
              <a:t>mattis</a:t>
            </a:r>
            <a:r>
              <a:rPr lang="en-US" sz="1200" dirty="0"/>
              <a:t> </a:t>
            </a:r>
            <a:r>
              <a:rPr lang="en-US" sz="1200" dirty="0" err="1"/>
              <a:t>vulputate</a:t>
            </a:r>
            <a:r>
              <a:rPr lang="en-US" sz="1200" dirty="0"/>
              <a:t> </a:t>
            </a:r>
            <a:r>
              <a:rPr lang="en-US" sz="1200" dirty="0" err="1"/>
              <a:t>enim</a:t>
            </a:r>
            <a:r>
              <a:rPr lang="en-US" sz="1200" dirty="0"/>
              <a:t>.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0A86D2-1087-4189-9F54-F086CA67D431}"/>
              </a:ext>
            </a:extLst>
          </p:cNvPr>
          <p:cNvSpPr txBox="1"/>
          <p:nvPr/>
        </p:nvSpPr>
        <p:spPr>
          <a:xfrm>
            <a:off x="7333275" y="4603035"/>
            <a:ext cx="3711365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Lorem ipsum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, sed do </a:t>
            </a:r>
            <a:r>
              <a:rPr lang="en-US" sz="1200" dirty="0" err="1"/>
              <a:t>eiusmod</a:t>
            </a:r>
            <a:r>
              <a:rPr lang="en-US" sz="1200" dirty="0"/>
              <a:t> </a:t>
            </a:r>
            <a:r>
              <a:rPr lang="en-US" sz="1200" dirty="0" err="1"/>
              <a:t>tempor</a:t>
            </a:r>
            <a:r>
              <a:rPr lang="en-US" sz="1200" dirty="0"/>
              <a:t>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3634BF-59D1-4FA1-95F9-D62FD13D3214}"/>
              </a:ext>
            </a:extLst>
          </p:cNvPr>
          <p:cNvSpPr txBox="1"/>
          <p:nvPr/>
        </p:nvSpPr>
        <p:spPr>
          <a:xfrm>
            <a:off x="593868" y="5986312"/>
            <a:ext cx="4147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@The Farmer 2020 Template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DA53BE4-E597-4D63-9D64-4E7A53E4CCD5}"/>
              </a:ext>
            </a:extLst>
          </p:cNvPr>
          <p:cNvGrpSpPr/>
          <p:nvPr/>
        </p:nvGrpSpPr>
        <p:grpSpPr>
          <a:xfrm>
            <a:off x="11294346" y="946063"/>
            <a:ext cx="271131" cy="159026"/>
            <a:chOff x="11294346" y="946063"/>
            <a:chExt cx="271131" cy="15902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7D6FA0-0E84-4C5D-9138-539324753A8D}"/>
                </a:ext>
              </a:extLst>
            </p:cNvPr>
            <p:cNvCxnSpPr/>
            <p:nvPr/>
          </p:nvCxnSpPr>
          <p:spPr>
            <a:xfrm>
              <a:off x="11294346" y="946063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C3C3A4E-DA1C-4187-9990-4D20C38805CC}"/>
                </a:ext>
              </a:extLst>
            </p:cNvPr>
            <p:cNvCxnSpPr/>
            <p:nvPr/>
          </p:nvCxnSpPr>
          <p:spPr>
            <a:xfrm>
              <a:off x="11294346" y="1105089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F561F7C-69F8-4C68-89C0-2EC67BC88EEC}"/>
                </a:ext>
              </a:extLst>
            </p:cNvPr>
            <p:cNvCxnSpPr>
              <a:cxnSpLocks/>
            </p:cNvCxnSpPr>
            <p:nvPr/>
          </p:nvCxnSpPr>
          <p:spPr>
            <a:xfrm>
              <a:off x="11407349" y="1025576"/>
              <a:ext cx="158128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58FE08EE-8155-480C-99FF-75207E86461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642980">
            <a:off x="11563094" y="6142504"/>
            <a:ext cx="819234" cy="819234"/>
          </a:xfrm>
          <a:prstGeom prst="rect">
            <a:avLst/>
          </a:prstGeom>
        </p:spPr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488A451-4A50-4695-B32A-9E48EDDB16C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1" r="18801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A9B6EE6-760C-46BA-BED8-ABC6366E5E8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6" r="155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2133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FD7D41B-6C0F-45C5-9618-732ED26771E4}"/>
              </a:ext>
            </a:extLst>
          </p:cNvPr>
          <p:cNvGrpSpPr/>
          <p:nvPr/>
        </p:nvGrpSpPr>
        <p:grpSpPr>
          <a:xfrm>
            <a:off x="2416211" y="1244612"/>
            <a:ext cx="3167270" cy="483692"/>
            <a:chOff x="2416211" y="1244612"/>
            <a:chExt cx="3167270" cy="48369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AF8C10D-FAF4-4074-85F8-D17000341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6211" y="1244612"/>
              <a:ext cx="3167270" cy="4571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-17457" rIns="0" bIns="-17457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Our </a:t>
              </a:r>
              <a:r>
                <a:rPr lang="en-US" sz="3200" b="1" dirty="0">
                  <a:solidFill>
                    <a:schemeClr val="accent1"/>
                  </a:solidFill>
                  <a:latin typeface="+mj-lt"/>
                </a:rPr>
                <a:t>Health Soil</a:t>
              </a:r>
              <a:endPara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ACF48CDF-9738-4854-A488-8D34F7A1B8E5}"/>
                </a:ext>
              </a:extLst>
            </p:cNvPr>
            <p:cNvCxnSpPr>
              <a:cxnSpLocks/>
            </p:cNvCxnSpPr>
            <p:nvPr/>
          </p:nvCxnSpPr>
          <p:spPr>
            <a:xfrm>
              <a:off x="3204660" y="1728304"/>
              <a:ext cx="1921565" cy="0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043ACE0-0221-4F55-BDFC-B20A5B1CA8BC}"/>
              </a:ext>
            </a:extLst>
          </p:cNvPr>
          <p:cNvSpPr txBox="1"/>
          <p:nvPr/>
        </p:nvSpPr>
        <p:spPr>
          <a:xfrm>
            <a:off x="2378111" y="2379904"/>
            <a:ext cx="3711365" cy="1170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Lorem ipsum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, sed do </a:t>
            </a:r>
            <a:r>
              <a:rPr lang="en-US" sz="1200" dirty="0" err="1"/>
              <a:t>eiusmod</a:t>
            </a:r>
            <a:r>
              <a:rPr lang="en-US" sz="1200" dirty="0"/>
              <a:t> </a:t>
            </a:r>
            <a:r>
              <a:rPr lang="en-US" sz="1200" dirty="0" err="1"/>
              <a:t>tempor</a:t>
            </a:r>
            <a:r>
              <a:rPr lang="en-US" sz="1200" dirty="0"/>
              <a:t> </a:t>
            </a:r>
            <a:r>
              <a:rPr lang="en-US" sz="1200" dirty="0" err="1"/>
              <a:t>incididunt</a:t>
            </a:r>
            <a:r>
              <a:rPr lang="en-US" sz="1200" dirty="0"/>
              <a:t> </a:t>
            </a:r>
            <a:r>
              <a:rPr lang="en-US" sz="1200" dirty="0" err="1"/>
              <a:t>ut</a:t>
            </a:r>
            <a:r>
              <a:rPr lang="en-US" sz="1200" dirty="0"/>
              <a:t> </a:t>
            </a:r>
            <a:r>
              <a:rPr lang="en-US" sz="1200" dirty="0" err="1"/>
              <a:t>labore</a:t>
            </a:r>
            <a:r>
              <a:rPr lang="en-US" sz="1200" dirty="0"/>
              <a:t> et dolore magna </a:t>
            </a:r>
            <a:r>
              <a:rPr lang="en-US" sz="1200" dirty="0" err="1"/>
              <a:t>aliqua</a:t>
            </a:r>
            <a:r>
              <a:rPr lang="en-US" sz="1200" dirty="0"/>
              <a:t>. </a:t>
            </a:r>
            <a:r>
              <a:rPr lang="en-US" sz="1200" dirty="0" err="1"/>
              <a:t>Varius</a:t>
            </a:r>
            <a:r>
              <a:rPr lang="en-US" sz="1200" dirty="0"/>
              <a:t> sit </a:t>
            </a:r>
            <a:r>
              <a:rPr lang="en-US" sz="1200" dirty="0" err="1"/>
              <a:t>amet</a:t>
            </a:r>
            <a:r>
              <a:rPr lang="en-US" sz="1200" dirty="0"/>
              <a:t> </a:t>
            </a:r>
            <a:r>
              <a:rPr lang="en-US" sz="1200" dirty="0" err="1"/>
              <a:t>mattis</a:t>
            </a:r>
            <a:r>
              <a:rPr lang="en-US" sz="1200" dirty="0"/>
              <a:t> </a:t>
            </a:r>
            <a:r>
              <a:rPr lang="en-US" sz="1200" dirty="0" err="1"/>
              <a:t>vulputate</a:t>
            </a:r>
            <a:r>
              <a:rPr lang="en-US" sz="1200" dirty="0"/>
              <a:t> </a:t>
            </a:r>
            <a:r>
              <a:rPr lang="en-US" sz="1200" dirty="0" err="1"/>
              <a:t>enim</a:t>
            </a:r>
            <a:r>
              <a:rPr lang="en-US" sz="1200" dirty="0"/>
              <a:t>.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49BFA2-6AE9-4660-8014-89DCF7331AE6}"/>
              </a:ext>
            </a:extLst>
          </p:cNvPr>
          <p:cNvSpPr txBox="1"/>
          <p:nvPr/>
        </p:nvSpPr>
        <p:spPr>
          <a:xfrm>
            <a:off x="2378111" y="3880126"/>
            <a:ext cx="3711365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Lorem ipsum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, sed do </a:t>
            </a:r>
            <a:r>
              <a:rPr lang="en-US" sz="1200" dirty="0" err="1"/>
              <a:t>eiusmod</a:t>
            </a:r>
            <a:r>
              <a:rPr lang="en-US" sz="1200" dirty="0"/>
              <a:t> </a:t>
            </a:r>
            <a:r>
              <a:rPr lang="en-US" sz="1200" dirty="0" err="1"/>
              <a:t>tempor</a:t>
            </a:r>
            <a:r>
              <a:rPr lang="en-US" sz="1200" dirty="0"/>
              <a:t>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3151A8-3E29-46AA-885C-12218B630DDB}"/>
              </a:ext>
            </a:extLst>
          </p:cNvPr>
          <p:cNvSpPr txBox="1"/>
          <p:nvPr/>
        </p:nvSpPr>
        <p:spPr>
          <a:xfrm>
            <a:off x="593868" y="5986312"/>
            <a:ext cx="4147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@The Farmer 2020 Template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CEF4E33-D4C2-450E-A3C3-FA8F2E16BF03}"/>
              </a:ext>
            </a:extLst>
          </p:cNvPr>
          <p:cNvGrpSpPr/>
          <p:nvPr/>
        </p:nvGrpSpPr>
        <p:grpSpPr>
          <a:xfrm>
            <a:off x="11294346" y="946063"/>
            <a:ext cx="271131" cy="159026"/>
            <a:chOff x="11294346" y="946063"/>
            <a:chExt cx="271131" cy="159026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0F4118-1031-4084-AA4F-C8594AE18309}"/>
                </a:ext>
              </a:extLst>
            </p:cNvPr>
            <p:cNvCxnSpPr/>
            <p:nvPr/>
          </p:nvCxnSpPr>
          <p:spPr>
            <a:xfrm>
              <a:off x="11294346" y="946063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EA393BA-0AF7-4159-BD1D-6563EC40AEC0}"/>
                </a:ext>
              </a:extLst>
            </p:cNvPr>
            <p:cNvCxnSpPr/>
            <p:nvPr/>
          </p:nvCxnSpPr>
          <p:spPr>
            <a:xfrm>
              <a:off x="11294346" y="1105089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2474ED3-C202-4B81-85B8-21C9B268C201}"/>
                </a:ext>
              </a:extLst>
            </p:cNvPr>
            <p:cNvCxnSpPr>
              <a:cxnSpLocks/>
            </p:cNvCxnSpPr>
            <p:nvPr/>
          </p:nvCxnSpPr>
          <p:spPr>
            <a:xfrm>
              <a:off x="11407349" y="1025576"/>
              <a:ext cx="158128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Graphic 24">
            <a:extLst>
              <a:ext uri="{FF2B5EF4-FFF2-40B4-BE49-F238E27FC236}">
                <a16:creationId xmlns:a16="http://schemas.microsoft.com/office/drawing/2014/main" id="{A51F3631-6127-409D-9D13-1CB84CE031E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642980">
            <a:off x="11563094" y="6142504"/>
            <a:ext cx="819234" cy="819234"/>
          </a:xfrm>
          <a:prstGeom prst="rect">
            <a:avLst/>
          </a:prstGeo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634B30E-6987-459F-89CB-8B62618289B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2" r="34302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771FC047-2050-481C-9E2C-E449583EEF7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7" r="303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849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22AE6FB-2D4E-4618-ABFA-DD14D54DC115}"/>
              </a:ext>
            </a:extLst>
          </p:cNvPr>
          <p:cNvGrpSpPr/>
          <p:nvPr/>
        </p:nvGrpSpPr>
        <p:grpSpPr>
          <a:xfrm>
            <a:off x="1519638" y="1251437"/>
            <a:ext cx="3624414" cy="483692"/>
            <a:chOff x="1519638" y="1251437"/>
            <a:chExt cx="3624414" cy="48369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2D423BB-AEC3-498D-88E3-81382960C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638" y="1251437"/>
              <a:ext cx="3624414" cy="4571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-17457" rIns="0" bIns="-17457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Organic </a:t>
              </a:r>
              <a:r>
                <a:rPr lang="en-US" sz="3200" b="1" dirty="0">
                  <a:solidFill>
                    <a:schemeClr val="accent1"/>
                  </a:solidFill>
                  <a:latin typeface="+mj-lt"/>
                </a:rPr>
                <a:t>Land Value</a:t>
              </a:r>
              <a:endPara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C0720F42-C8AD-44F8-8C84-2E469FB78A07}"/>
                </a:ext>
              </a:extLst>
            </p:cNvPr>
            <p:cNvCxnSpPr>
              <a:cxnSpLocks/>
            </p:cNvCxnSpPr>
            <p:nvPr/>
          </p:nvCxnSpPr>
          <p:spPr>
            <a:xfrm>
              <a:off x="3010452" y="1735129"/>
              <a:ext cx="1921565" cy="0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11B7347-E454-4423-A0B0-57C567DD35C5}"/>
              </a:ext>
            </a:extLst>
          </p:cNvPr>
          <p:cNvSpPr txBox="1"/>
          <p:nvPr/>
        </p:nvSpPr>
        <p:spPr>
          <a:xfrm>
            <a:off x="1483487" y="2512426"/>
            <a:ext cx="3711365" cy="1170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Lorem ipsum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, sed do </a:t>
            </a:r>
            <a:r>
              <a:rPr lang="en-US" sz="1200" dirty="0" err="1"/>
              <a:t>eiusmod</a:t>
            </a:r>
            <a:r>
              <a:rPr lang="en-US" sz="1200" dirty="0"/>
              <a:t> </a:t>
            </a:r>
            <a:r>
              <a:rPr lang="en-US" sz="1200" dirty="0" err="1"/>
              <a:t>tempor</a:t>
            </a:r>
            <a:r>
              <a:rPr lang="en-US" sz="1200" dirty="0"/>
              <a:t> </a:t>
            </a:r>
            <a:r>
              <a:rPr lang="en-US" sz="1200" dirty="0" err="1"/>
              <a:t>incididunt</a:t>
            </a:r>
            <a:r>
              <a:rPr lang="en-US" sz="1200" dirty="0"/>
              <a:t> </a:t>
            </a:r>
            <a:r>
              <a:rPr lang="en-US" sz="1200" dirty="0" err="1"/>
              <a:t>ut</a:t>
            </a:r>
            <a:r>
              <a:rPr lang="en-US" sz="1200" dirty="0"/>
              <a:t> </a:t>
            </a:r>
            <a:r>
              <a:rPr lang="en-US" sz="1200" dirty="0" err="1"/>
              <a:t>labore</a:t>
            </a:r>
            <a:r>
              <a:rPr lang="en-US" sz="1200" dirty="0"/>
              <a:t> et dolore magna </a:t>
            </a:r>
            <a:r>
              <a:rPr lang="en-US" sz="1200" dirty="0" err="1"/>
              <a:t>aliqua</a:t>
            </a:r>
            <a:r>
              <a:rPr lang="en-US" sz="1200" dirty="0"/>
              <a:t>. </a:t>
            </a:r>
            <a:r>
              <a:rPr lang="en-US" sz="1200" dirty="0" err="1"/>
              <a:t>Varius</a:t>
            </a:r>
            <a:r>
              <a:rPr lang="en-US" sz="1200" dirty="0"/>
              <a:t> sit </a:t>
            </a:r>
            <a:r>
              <a:rPr lang="en-US" sz="1200" dirty="0" err="1"/>
              <a:t>amet</a:t>
            </a:r>
            <a:r>
              <a:rPr lang="en-US" sz="1200" dirty="0"/>
              <a:t> </a:t>
            </a:r>
            <a:r>
              <a:rPr lang="en-US" sz="1200" dirty="0" err="1"/>
              <a:t>mattis</a:t>
            </a:r>
            <a:r>
              <a:rPr lang="en-US" sz="1200" dirty="0"/>
              <a:t> </a:t>
            </a:r>
            <a:r>
              <a:rPr lang="en-US" sz="1200" dirty="0" err="1"/>
              <a:t>vulputate</a:t>
            </a:r>
            <a:r>
              <a:rPr lang="en-US" sz="1200" dirty="0"/>
              <a:t> </a:t>
            </a:r>
            <a:r>
              <a:rPr lang="en-US" sz="1200" dirty="0" err="1"/>
              <a:t>enim</a:t>
            </a:r>
            <a:r>
              <a:rPr lang="en-US" sz="1200" dirty="0"/>
              <a:t>.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6D9E79-6221-4B4A-A132-61890C15CD97}"/>
              </a:ext>
            </a:extLst>
          </p:cNvPr>
          <p:cNvSpPr txBox="1"/>
          <p:nvPr/>
        </p:nvSpPr>
        <p:spPr>
          <a:xfrm>
            <a:off x="1483487" y="4012648"/>
            <a:ext cx="3711365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Lorem ipsum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, sed do </a:t>
            </a:r>
            <a:r>
              <a:rPr lang="en-US" sz="1200" dirty="0" err="1"/>
              <a:t>eiusmod</a:t>
            </a:r>
            <a:r>
              <a:rPr lang="en-US" sz="1200" dirty="0"/>
              <a:t> </a:t>
            </a:r>
            <a:r>
              <a:rPr lang="en-US" sz="1200" dirty="0" err="1"/>
              <a:t>tempor</a:t>
            </a:r>
            <a:r>
              <a:rPr lang="en-US" sz="1200" dirty="0"/>
              <a:t>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627A0B-6411-4A57-A816-3DD1462433E3}"/>
              </a:ext>
            </a:extLst>
          </p:cNvPr>
          <p:cNvSpPr txBox="1"/>
          <p:nvPr/>
        </p:nvSpPr>
        <p:spPr>
          <a:xfrm>
            <a:off x="593868" y="5986312"/>
            <a:ext cx="4147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@The Farmer 2020 Template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A1E948B-78E3-4515-B921-FCFF0738328A}"/>
              </a:ext>
            </a:extLst>
          </p:cNvPr>
          <p:cNvGrpSpPr/>
          <p:nvPr/>
        </p:nvGrpSpPr>
        <p:grpSpPr>
          <a:xfrm>
            <a:off x="11294346" y="946063"/>
            <a:ext cx="271131" cy="159026"/>
            <a:chOff x="11294346" y="946063"/>
            <a:chExt cx="271131" cy="15902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0383E42-5E71-4588-9A93-83BBD28F5BDE}"/>
                </a:ext>
              </a:extLst>
            </p:cNvPr>
            <p:cNvCxnSpPr/>
            <p:nvPr/>
          </p:nvCxnSpPr>
          <p:spPr>
            <a:xfrm>
              <a:off x="11294346" y="946063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2BDACEC-D3E8-4F06-8B44-D2972BB5C6CB}"/>
                </a:ext>
              </a:extLst>
            </p:cNvPr>
            <p:cNvCxnSpPr/>
            <p:nvPr/>
          </p:nvCxnSpPr>
          <p:spPr>
            <a:xfrm>
              <a:off x="11294346" y="1105089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30270F3-8812-4C71-BF08-1D5BBEF8FDE6}"/>
                </a:ext>
              </a:extLst>
            </p:cNvPr>
            <p:cNvCxnSpPr>
              <a:cxnSpLocks/>
            </p:cNvCxnSpPr>
            <p:nvPr/>
          </p:nvCxnSpPr>
          <p:spPr>
            <a:xfrm>
              <a:off x="11407349" y="1025576"/>
              <a:ext cx="158128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58FB86F0-0457-4ED3-B422-36ABB3E1CFD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642980">
            <a:off x="11563094" y="6142504"/>
            <a:ext cx="819234" cy="819234"/>
          </a:xfrm>
          <a:prstGeom prst="rect">
            <a:avLst/>
          </a:prstGeom>
        </p:spPr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64B0A1BB-A71C-4083-8B43-0620A421E2B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3" r="85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7757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1E5E7A2-40A9-49BA-8ED3-179D4A566771}"/>
              </a:ext>
            </a:extLst>
          </p:cNvPr>
          <p:cNvGrpSpPr/>
          <p:nvPr/>
        </p:nvGrpSpPr>
        <p:grpSpPr>
          <a:xfrm>
            <a:off x="4224738" y="1252697"/>
            <a:ext cx="3624414" cy="483692"/>
            <a:chOff x="4224738" y="1252697"/>
            <a:chExt cx="3624414" cy="48369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4E8553A-258A-4B95-91D8-2A06AAF75E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738" y="1252697"/>
              <a:ext cx="3624414" cy="4571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-17457" rIns="0" bIns="-17457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Precise </a:t>
              </a:r>
              <a:r>
                <a:rPr lang="en-US" sz="3200" b="1" dirty="0">
                  <a:solidFill>
                    <a:schemeClr val="accent1"/>
                  </a:solidFill>
                  <a:latin typeface="+mj-lt"/>
                </a:rPr>
                <a:t>Prairies</a:t>
              </a:r>
              <a:endPara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326DA5D-CC98-490F-A7C0-754BE900075D}"/>
                </a:ext>
              </a:extLst>
            </p:cNvPr>
            <p:cNvCxnSpPr>
              <a:cxnSpLocks/>
            </p:cNvCxnSpPr>
            <p:nvPr/>
          </p:nvCxnSpPr>
          <p:spPr>
            <a:xfrm>
              <a:off x="5609535" y="1736389"/>
              <a:ext cx="1431235" cy="0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9766300" y="4318000"/>
            <a:ext cx="2425700" cy="187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89858F-E62C-4330-84BB-D4E491E39650}"/>
              </a:ext>
            </a:extLst>
          </p:cNvPr>
          <p:cNvSpPr txBox="1"/>
          <p:nvPr/>
        </p:nvSpPr>
        <p:spPr>
          <a:xfrm>
            <a:off x="4204047" y="2258167"/>
            <a:ext cx="4807431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Lorem ipsum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, sed do </a:t>
            </a:r>
            <a:r>
              <a:rPr lang="en-US" sz="1200" dirty="0" err="1"/>
              <a:t>eiusmod</a:t>
            </a:r>
            <a:r>
              <a:rPr lang="en-US" sz="1200" dirty="0"/>
              <a:t> </a:t>
            </a:r>
            <a:r>
              <a:rPr lang="en-US" sz="1200" dirty="0" err="1"/>
              <a:t>tempor</a:t>
            </a:r>
            <a:r>
              <a:rPr lang="en-US" sz="1200" dirty="0"/>
              <a:t> </a:t>
            </a:r>
            <a:r>
              <a:rPr lang="en-US" sz="1200" dirty="0" err="1"/>
              <a:t>incididunt</a:t>
            </a:r>
            <a:r>
              <a:rPr lang="en-US" sz="1200" dirty="0"/>
              <a:t> </a:t>
            </a:r>
            <a:r>
              <a:rPr lang="en-US" sz="1200" dirty="0" err="1"/>
              <a:t>ut</a:t>
            </a:r>
            <a:r>
              <a:rPr lang="en-US" sz="1200" dirty="0"/>
              <a:t> </a:t>
            </a:r>
            <a:r>
              <a:rPr lang="en-US" sz="1200" dirty="0" err="1"/>
              <a:t>labore</a:t>
            </a:r>
            <a:r>
              <a:rPr lang="en-US" sz="1200" dirty="0"/>
              <a:t> et dolore magna </a:t>
            </a:r>
            <a:r>
              <a:rPr lang="en-US" sz="1200" dirty="0" err="1"/>
              <a:t>aliqua</a:t>
            </a:r>
            <a:r>
              <a:rPr lang="en-US" sz="1200" dirty="0"/>
              <a:t>. </a:t>
            </a:r>
            <a:r>
              <a:rPr lang="en-US" sz="1200" dirty="0" err="1"/>
              <a:t>Varius</a:t>
            </a:r>
            <a:r>
              <a:rPr lang="en-US" sz="1200" dirty="0"/>
              <a:t> sit </a:t>
            </a:r>
            <a:r>
              <a:rPr lang="en-US" sz="1200" dirty="0" err="1"/>
              <a:t>amet</a:t>
            </a:r>
            <a:r>
              <a:rPr lang="en-US" sz="1200" dirty="0"/>
              <a:t> </a:t>
            </a:r>
            <a:r>
              <a:rPr lang="en-US" sz="1200" dirty="0" err="1"/>
              <a:t>mattis</a:t>
            </a:r>
            <a:r>
              <a:rPr lang="en-US" sz="1200" dirty="0"/>
              <a:t> </a:t>
            </a:r>
            <a:r>
              <a:rPr lang="en-US" sz="1200" dirty="0" err="1"/>
              <a:t>vulputate</a:t>
            </a:r>
            <a:r>
              <a:rPr lang="en-US" sz="1200" dirty="0"/>
              <a:t> </a:t>
            </a:r>
            <a:r>
              <a:rPr lang="en-US" sz="1200" dirty="0" err="1"/>
              <a:t>enim</a:t>
            </a:r>
            <a:r>
              <a:rPr lang="en-US" sz="1200" dirty="0"/>
              <a:t>.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FB7991-DF2C-448A-A3B1-2DBBC9D1C6DE}"/>
              </a:ext>
            </a:extLst>
          </p:cNvPr>
          <p:cNvSpPr txBox="1"/>
          <p:nvPr/>
        </p:nvSpPr>
        <p:spPr>
          <a:xfrm>
            <a:off x="4204047" y="3954870"/>
            <a:ext cx="4025553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Lorem ipsum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, sed do </a:t>
            </a:r>
            <a:r>
              <a:rPr lang="en-US" sz="1200" dirty="0" err="1"/>
              <a:t>eiusmod</a:t>
            </a:r>
            <a:r>
              <a:rPr lang="en-US" sz="1200" dirty="0"/>
              <a:t> </a:t>
            </a:r>
            <a:r>
              <a:rPr lang="en-US" sz="1200" dirty="0" err="1"/>
              <a:t>tempor</a:t>
            </a:r>
            <a:r>
              <a:rPr lang="en-US" sz="1200" dirty="0"/>
              <a:t>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FCFAB2-0AF7-4216-8279-087D0EAAE3F2}"/>
              </a:ext>
            </a:extLst>
          </p:cNvPr>
          <p:cNvGrpSpPr/>
          <p:nvPr/>
        </p:nvGrpSpPr>
        <p:grpSpPr>
          <a:xfrm>
            <a:off x="11294346" y="946063"/>
            <a:ext cx="271131" cy="159026"/>
            <a:chOff x="11294346" y="946063"/>
            <a:chExt cx="271131" cy="15902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008990E-768E-4501-B63D-8B16710223BC}"/>
                </a:ext>
              </a:extLst>
            </p:cNvPr>
            <p:cNvCxnSpPr/>
            <p:nvPr/>
          </p:nvCxnSpPr>
          <p:spPr>
            <a:xfrm>
              <a:off x="11294346" y="946063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8E068A-0E6E-4A4F-B1AE-76E39494C278}"/>
                </a:ext>
              </a:extLst>
            </p:cNvPr>
            <p:cNvCxnSpPr/>
            <p:nvPr/>
          </p:nvCxnSpPr>
          <p:spPr>
            <a:xfrm>
              <a:off x="11294346" y="1105089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848689E-28E1-428E-B20E-F7D7BADB0292}"/>
                </a:ext>
              </a:extLst>
            </p:cNvPr>
            <p:cNvCxnSpPr>
              <a:cxnSpLocks/>
            </p:cNvCxnSpPr>
            <p:nvPr/>
          </p:nvCxnSpPr>
          <p:spPr>
            <a:xfrm>
              <a:off x="11407349" y="1025576"/>
              <a:ext cx="158128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D67E4AD-A2CF-4E64-855A-C365F84E3991}"/>
              </a:ext>
            </a:extLst>
          </p:cNvPr>
          <p:cNvSpPr txBox="1"/>
          <p:nvPr/>
        </p:nvSpPr>
        <p:spPr>
          <a:xfrm>
            <a:off x="4184982" y="3706000"/>
            <a:ext cx="1646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Precise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FIrst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4CDA3D-7974-4FA4-92A7-51B8506C8647}"/>
              </a:ext>
            </a:extLst>
          </p:cNvPr>
          <p:cNvSpPr txBox="1"/>
          <p:nvPr/>
        </p:nvSpPr>
        <p:spPr>
          <a:xfrm>
            <a:off x="4204047" y="5069446"/>
            <a:ext cx="4025553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Lorem ipsum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, sed do </a:t>
            </a:r>
            <a:r>
              <a:rPr lang="en-US" sz="1200" dirty="0" err="1"/>
              <a:t>eiusmod</a:t>
            </a:r>
            <a:r>
              <a:rPr lang="en-US" sz="1200" dirty="0"/>
              <a:t> </a:t>
            </a:r>
            <a:r>
              <a:rPr lang="en-US" sz="1200" dirty="0" err="1"/>
              <a:t>tempor</a:t>
            </a:r>
            <a:r>
              <a:rPr lang="en-US" sz="1200" dirty="0"/>
              <a:t>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93AAB0-A849-40B3-8598-256A1ECDCC1B}"/>
              </a:ext>
            </a:extLst>
          </p:cNvPr>
          <p:cNvSpPr txBox="1"/>
          <p:nvPr/>
        </p:nvSpPr>
        <p:spPr>
          <a:xfrm>
            <a:off x="4184982" y="4820576"/>
            <a:ext cx="1646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Precise Second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99D22B23-449C-48A9-9B4A-07CDDD60EFF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6" r="320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5529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1362BEB-B22A-455E-A3C0-219368FD5D2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4400" y="1060450"/>
            <a:ext cx="10243930" cy="4737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FFD39E3-F47F-4716-BC87-0C637B08DB1B}"/>
              </a:ext>
            </a:extLst>
          </p:cNvPr>
          <p:cNvGrpSpPr/>
          <p:nvPr/>
        </p:nvGrpSpPr>
        <p:grpSpPr>
          <a:xfrm>
            <a:off x="2472138" y="1489081"/>
            <a:ext cx="3624414" cy="483692"/>
            <a:chOff x="2472138" y="1489081"/>
            <a:chExt cx="3624414" cy="48369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6F3B0CC-8BB7-474B-B38F-E5EB8EBEE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2138" y="1489081"/>
              <a:ext cx="3624414" cy="4571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-17457" rIns="0" bIns="-17457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Soil </a:t>
              </a:r>
              <a:r>
                <a:rPr lang="en-US" sz="3200" b="1" dirty="0">
                  <a:solidFill>
                    <a:schemeClr val="accent1"/>
                  </a:solidFill>
                  <a:latin typeface="+mj-lt"/>
                </a:rPr>
                <a:t>Categories</a:t>
              </a:r>
              <a:endPara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C16DAF31-2974-4D92-A4B2-980D3869E50A}"/>
                </a:ext>
              </a:extLst>
            </p:cNvPr>
            <p:cNvCxnSpPr>
              <a:cxnSpLocks/>
            </p:cNvCxnSpPr>
            <p:nvPr/>
          </p:nvCxnSpPr>
          <p:spPr>
            <a:xfrm>
              <a:off x="3300344" y="1972773"/>
              <a:ext cx="1908313" cy="0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D5F9654-01CC-483D-830C-C4D14A46DDF4}"/>
              </a:ext>
            </a:extLst>
          </p:cNvPr>
          <p:cNvSpPr txBox="1"/>
          <p:nvPr/>
        </p:nvSpPr>
        <p:spPr>
          <a:xfrm>
            <a:off x="1443935" y="4564198"/>
            <a:ext cx="1646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Plant First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54EF0A-FEFB-480A-92F6-DFC4C247D4EA}"/>
              </a:ext>
            </a:extLst>
          </p:cNvPr>
          <p:cNvSpPr txBox="1"/>
          <p:nvPr/>
        </p:nvSpPr>
        <p:spPr>
          <a:xfrm>
            <a:off x="1443935" y="4792463"/>
            <a:ext cx="2241730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Lorem ipsum dolor sit </a:t>
            </a:r>
            <a:r>
              <a:rPr lang="en-US" sz="1200" dirty="0" err="1"/>
              <a:t>amet</a:t>
            </a:r>
            <a:r>
              <a:rPr lang="en-US" sz="1200" dirty="0"/>
              <a:t>, make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242791-3208-4C96-A0AC-A25411D961BB}"/>
              </a:ext>
            </a:extLst>
          </p:cNvPr>
          <p:cNvSpPr txBox="1"/>
          <p:nvPr/>
        </p:nvSpPr>
        <p:spPr>
          <a:xfrm>
            <a:off x="4848134" y="4564198"/>
            <a:ext cx="1646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Plant Second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339154-C320-42D7-83C8-6C67BBF00198}"/>
              </a:ext>
            </a:extLst>
          </p:cNvPr>
          <p:cNvSpPr txBox="1"/>
          <p:nvPr/>
        </p:nvSpPr>
        <p:spPr>
          <a:xfrm>
            <a:off x="4848134" y="4792463"/>
            <a:ext cx="2241730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Lorem ipsum dolor sit </a:t>
            </a:r>
            <a:r>
              <a:rPr lang="en-US" sz="1200" dirty="0" err="1"/>
              <a:t>amet</a:t>
            </a:r>
            <a:r>
              <a:rPr lang="en-US" sz="1200" dirty="0"/>
              <a:t>, make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D04E0B-3D26-4787-8B8D-79C3D62FFCB1}"/>
              </a:ext>
            </a:extLst>
          </p:cNvPr>
          <p:cNvSpPr txBox="1"/>
          <p:nvPr/>
        </p:nvSpPr>
        <p:spPr>
          <a:xfrm>
            <a:off x="8159570" y="4564198"/>
            <a:ext cx="1646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Plant Third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1634E1-AF8F-43A6-8BA4-B5E52B3BDBE7}"/>
              </a:ext>
            </a:extLst>
          </p:cNvPr>
          <p:cNvSpPr txBox="1"/>
          <p:nvPr/>
        </p:nvSpPr>
        <p:spPr>
          <a:xfrm>
            <a:off x="8159570" y="4792463"/>
            <a:ext cx="2241730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Lorem ipsum dolor sit </a:t>
            </a:r>
            <a:r>
              <a:rPr lang="en-US" sz="1200" dirty="0" err="1"/>
              <a:t>amet</a:t>
            </a:r>
            <a:r>
              <a:rPr lang="en-US" sz="1200" dirty="0"/>
              <a:t>, make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C23FF1B4-C248-451C-9A50-9ECF0D77AB1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9" r="25999"/>
          <a:stretch>
            <a:fillRect/>
          </a:stretch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ADB4D2E9-0860-4F7A-A6AE-C7D5D507E12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9" r="25999"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B971A5D1-985A-4DA8-BBD1-35952532AD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9" r="259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4548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90AD14F-280B-48A7-AFB4-EE9AE9AFE8E0}"/>
              </a:ext>
            </a:extLst>
          </p:cNvPr>
          <p:cNvGrpSpPr/>
          <p:nvPr/>
        </p:nvGrpSpPr>
        <p:grpSpPr>
          <a:xfrm>
            <a:off x="4283793" y="1078606"/>
            <a:ext cx="3624414" cy="566717"/>
            <a:chOff x="4283793" y="1078606"/>
            <a:chExt cx="3624414" cy="56671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DF84D69-5CFC-4CE6-9D4E-2B9043209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3793" y="1078606"/>
              <a:ext cx="3624414" cy="4571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-17457" rIns="0" bIns="-17457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Pricing </a:t>
              </a:r>
              <a:r>
                <a:rPr lang="en-US" sz="3200" b="1" dirty="0">
                  <a:solidFill>
                    <a:schemeClr val="accent1"/>
                  </a:solidFill>
                  <a:latin typeface="+mj-lt"/>
                </a:rPr>
                <a:t>Table</a:t>
              </a:r>
              <a:endPara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DD08E0E-723A-4529-99E3-623C03E53B7A}"/>
                </a:ext>
              </a:extLst>
            </p:cNvPr>
            <p:cNvCxnSpPr>
              <a:cxnSpLocks/>
            </p:cNvCxnSpPr>
            <p:nvPr/>
          </p:nvCxnSpPr>
          <p:spPr>
            <a:xfrm>
              <a:off x="6370431" y="1645323"/>
              <a:ext cx="993912" cy="0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4254500" y="2628900"/>
            <a:ext cx="45719" cy="2705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61300" y="2628900"/>
            <a:ext cx="45719" cy="2705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F84D69-5CFC-4CE6-9D4E-2B9043209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2276" y="2218621"/>
            <a:ext cx="2294807" cy="3340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Bronze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F84D69-5CFC-4CE6-9D4E-2B9043209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8597" y="2218622"/>
            <a:ext cx="2294807" cy="3340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Silver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F84D69-5CFC-4CE6-9D4E-2B9043209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916" y="2218622"/>
            <a:ext cx="2294807" cy="3340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Gold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3340A8-5373-4EB9-83C4-E17169C80BAA}"/>
              </a:ext>
            </a:extLst>
          </p:cNvPr>
          <p:cNvSpPr txBox="1"/>
          <p:nvPr/>
        </p:nvSpPr>
        <p:spPr>
          <a:xfrm>
            <a:off x="593868" y="5986312"/>
            <a:ext cx="4147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@The Farmer 2020 Template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31BDD6-69E1-412C-91B5-951735029A2F}"/>
              </a:ext>
            </a:extLst>
          </p:cNvPr>
          <p:cNvSpPr txBox="1"/>
          <p:nvPr/>
        </p:nvSpPr>
        <p:spPr>
          <a:xfrm>
            <a:off x="1436094" y="2793279"/>
            <a:ext cx="2075732" cy="1724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sed do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eiusmod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tempor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incididunt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labore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dolore magna.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D3EF2B-3D6E-4DAF-8BAD-5FD1E9EB63CB}"/>
              </a:ext>
            </a:extLst>
          </p:cNvPr>
          <p:cNvSpPr txBox="1"/>
          <p:nvPr/>
        </p:nvSpPr>
        <p:spPr>
          <a:xfrm>
            <a:off x="5069397" y="2793279"/>
            <a:ext cx="2075732" cy="1724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sed do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eiusmod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tempor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incididunt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labore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dolore magna.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82DB87-39F0-462C-8558-D6B4D480D254}"/>
              </a:ext>
            </a:extLst>
          </p:cNvPr>
          <p:cNvSpPr txBox="1"/>
          <p:nvPr/>
        </p:nvSpPr>
        <p:spPr>
          <a:xfrm>
            <a:off x="8680174" y="2793279"/>
            <a:ext cx="2075732" cy="1724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sed do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eiusmod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tempor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incididunt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labore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et dolore magna.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2A4E00-889C-4E5F-9424-82D7443FF40E}"/>
              </a:ext>
            </a:extLst>
          </p:cNvPr>
          <p:cNvGrpSpPr/>
          <p:nvPr/>
        </p:nvGrpSpPr>
        <p:grpSpPr>
          <a:xfrm>
            <a:off x="1558013" y="4843671"/>
            <a:ext cx="1923332" cy="845929"/>
            <a:chOff x="1558013" y="4843671"/>
            <a:chExt cx="1923332" cy="845929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8BD8D60-BE50-4208-8997-FFF8BDC276F2}"/>
                </a:ext>
              </a:extLst>
            </p:cNvPr>
            <p:cNvSpPr/>
            <p:nvPr/>
          </p:nvSpPr>
          <p:spPr>
            <a:xfrm>
              <a:off x="1558013" y="4843671"/>
              <a:ext cx="1923332" cy="84592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9516ED1-B952-40D9-A9C6-9F8680437C95}"/>
                </a:ext>
              </a:extLst>
            </p:cNvPr>
            <p:cNvSpPr txBox="1"/>
            <p:nvPr/>
          </p:nvSpPr>
          <p:spPr>
            <a:xfrm>
              <a:off x="1958414" y="4974247"/>
              <a:ext cx="1122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i="1" dirty="0">
                  <a:solidFill>
                    <a:schemeClr val="bg1"/>
                  </a:solidFill>
                </a:rPr>
                <a:t>$10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13E82B9-EA6F-4576-9D0B-A678ED6F5FAD}"/>
              </a:ext>
            </a:extLst>
          </p:cNvPr>
          <p:cNvGrpSpPr/>
          <p:nvPr/>
        </p:nvGrpSpPr>
        <p:grpSpPr>
          <a:xfrm>
            <a:off x="11294346" y="946063"/>
            <a:ext cx="271131" cy="159026"/>
            <a:chOff x="11294346" y="946063"/>
            <a:chExt cx="271131" cy="15902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483ABFC-3269-4949-9F8E-825529C409EA}"/>
                </a:ext>
              </a:extLst>
            </p:cNvPr>
            <p:cNvCxnSpPr/>
            <p:nvPr/>
          </p:nvCxnSpPr>
          <p:spPr>
            <a:xfrm>
              <a:off x="11294346" y="946063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85CFA00-BF23-4ABA-84FD-CF5A2C949303}"/>
                </a:ext>
              </a:extLst>
            </p:cNvPr>
            <p:cNvCxnSpPr/>
            <p:nvPr/>
          </p:nvCxnSpPr>
          <p:spPr>
            <a:xfrm>
              <a:off x="11294346" y="1105089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25C1F55-900E-4962-9410-3A8C7EED1CA6}"/>
                </a:ext>
              </a:extLst>
            </p:cNvPr>
            <p:cNvCxnSpPr>
              <a:cxnSpLocks/>
            </p:cNvCxnSpPr>
            <p:nvPr/>
          </p:nvCxnSpPr>
          <p:spPr>
            <a:xfrm>
              <a:off x="11407349" y="1025576"/>
              <a:ext cx="158128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Graphic 26">
            <a:extLst>
              <a:ext uri="{FF2B5EF4-FFF2-40B4-BE49-F238E27FC236}">
                <a16:creationId xmlns:a16="http://schemas.microsoft.com/office/drawing/2014/main" id="{6379F268-B3EB-4C14-AD0B-F79E1FB78F2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642980">
            <a:off x="11563094" y="6142504"/>
            <a:ext cx="819234" cy="819234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A034E81-3FAA-472C-B0FE-EB125BE4E645}"/>
              </a:ext>
            </a:extLst>
          </p:cNvPr>
          <p:cNvGrpSpPr/>
          <p:nvPr/>
        </p:nvGrpSpPr>
        <p:grpSpPr>
          <a:xfrm>
            <a:off x="5134334" y="4843671"/>
            <a:ext cx="1923332" cy="845929"/>
            <a:chOff x="1558013" y="4843671"/>
            <a:chExt cx="1923332" cy="845929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05CB694B-C15A-47E0-983C-0911F392F5F7}"/>
                </a:ext>
              </a:extLst>
            </p:cNvPr>
            <p:cNvSpPr/>
            <p:nvPr/>
          </p:nvSpPr>
          <p:spPr>
            <a:xfrm>
              <a:off x="1558013" y="4843671"/>
              <a:ext cx="1923332" cy="84592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B7935D8-6ABB-48FB-B933-67213148FB8E}"/>
                </a:ext>
              </a:extLst>
            </p:cNvPr>
            <p:cNvSpPr txBox="1"/>
            <p:nvPr/>
          </p:nvSpPr>
          <p:spPr>
            <a:xfrm>
              <a:off x="1958414" y="4974247"/>
              <a:ext cx="1122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i="1" dirty="0">
                  <a:solidFill>
                    <a:schemeClr val="bg1"/>
                  </a:solidFill>
                </a:rPr>
                <a:t>$15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CA769C4-E520-4243-BD14-21641F258249}"/>
              </a:ext>
            </a:extLst>
          </p:cNvPr>
          <p:cNvGrpSpPr/>
          <p:nvPr/>
        </p:nvGrpSpPr>
        <p:grpSpPr>
          <a:xfrm>
            <a:off x="8794474" y="4843671"/>
            <a:ext cx="1923332" cy="845929"/>
            <a:chOff x="1558013" y="4843671"/>
            <a:chExt cx="1923332" cy="845929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8A066940-0C5B-4067-B7E7-760A366C076C}"/>
                </a:ext>
              </a:extLst>
            </p:cNvPr>
            <p:cNvSpPr/>
            <p:nvPr/>
          </p:nvSpPr>
          <p:spPr>
            <a:xfrm>
              <a:off x="1558013" y="4843671"/>
              <a:ext cx="1923332" cy="84592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78D230A-7626-416B-8B48-FC27E6F1CF99}"/>
                </a:ext>
              </a:extLst>
            </p:cNvPr>
            <p:cNvSpPr txBox="1"/>
            <p:nvPr/>
          </p:nvSpPr>
          <p:spPr>
            <a:xfrm>
              <a:off x="1958414" y="4974247"/>
              <a:ext cx="1122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i="1" dirty="0">
                  <a:solidFill>
                    <a:schemeClr val="bg1"/>
                  </a:solidFill>
                </a:rPr>
                <a:t>$20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021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3A4D6267-45D0-47A7-A340-32B1659CDA53}"/>
              </a:ext>
            </a:extLst>
          </p:cNvPr>
          <p:cNvSpPr txBox="1"/>
          <p:nvPr/>
        </p:nvSpPr>
        <p:spPr>
          <a:xfrm>
            <a:off x="593868" y="5986312"/>
            <a:ext cx="4147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@The Farmer 2020 Template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60B6863-BCF3-4E95-AE86-FD2841AFBB93}"/>
              </a:ext>
            </a:extLst>
          </p:cNvPr>
          <p:cNvGrpSpPr/>
          <p:nvPr/>
        </p:nvGrpSpPr>
        <p:grpSpPr>
          <a:xfrm>
            <a:off x="2199860" y="2350076"/>
            <a:ext cx="7792280" cy="2230219"/>
            <a:chOff x="2199860" y="2350076"/>
            <a:chExt cx="7792280" cy="2230219"/>
          </a:xfrm>
        </p:grpSpPr>
        <p:sp>
          <p:nvSpPr>
            <p:cNvPr id="39" name="Rectangle 1">
              <a:extLst>
                <a:ext uri="{FF2B5EF4-FFF2-40B4-BE49-F238E27FC236}">
                  <a16:creationId xmlns:a16="http://schemas.microsoft.com/office/drawing/2014/main" id="{C9BF9A6F-870C-4D4E-90F6-366CD3C73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860" y="2350076"/>
              <a:ext cx="7792280" cy="21807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-17457" rIns="0" bIns="-17457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There Is A Quiet About The Life Of A Farmer, And The Hope Of A Serene Old Age, That No Other Business Or Profession </a:t>
              </a:r>
              <a:r>
                <a:rPr lang="en-US" sz="3600" b="1" dirty="0">
                  <a:solidFill>
                    <a:schemeClr val="accent1"/>
                  </a:solidFill>
                  <a:latin typeface="+mj-lt"/>
                </a:rPr>
                <a:t>Can Promise.</a:t>
              </a:r>
              <a:endPara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933A27D-D78B-4358-94A7-2C083A24E50A}"/>
                </a:ext>
              </a:extLst>
            </p:cNvPr>
            <p:cNvCxnSpPr>
              <a:cxnSpLocks/>
            </p:cNvCxnSpPr>
            <p:nvPr/>
          </p:nvCxnSpPr>
          <p:spPr>
            <a:xfrm>
              <a:off x="5901366" y="4580295"/>
              <a:ext cx="2513764" cy="0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EDA1138-9492-4C80-B801-811870527649}"/>
              </a:ext>
            </a:extLst>
          </p:cNvPr>
          <p:cNvGrpSpPr/>
          <p:nvPr/>
        </p:nvGrpSpPr>
        <p:grpSpPr>
          <a:xfrm>
            <a:off x="11294346" y="946063"/>
            <a:ext cx="271131" cy="159026"/>
            <a:chOff x="11294346" y="946063"/>
            <a:chExt cx="271131" cy="159026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10ED55C-30F6-4B6E-8468-E5668B1FCDF8}"/>
                </a:ext>
              </a:extLst>
            </p:cNvPr>
            <p:cNvCxnSpPr/>
            <p:nvPr/>
          </p:nvCxnSpPr>
          <p:spPr>
            <a:xfrm>
              <a:off x="11294346" y="946063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1B2320F-E70D-4D61-B0C2-B64C1970F2C0}"/>
                </a:ext>
              </a:extLst>
            </p:cNvPr>
            <p:cNvCxnSpPr/>
            <p:nvPr/>
          </p:nvCxnSpPr>
          <p:spPr>
            <a:xfrm>
              <a:off x="11294346" y="1105089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A994DC4-2096-4AB9-A9E2-18B7F98793BD}"/>
                </a:ext>
              </a:extLst>
            </p:cNvPr>
            <p:cNvCxnSpPr>
              <a:cxnSpLocks/>
            </p:cNvCxnSpPr>
            <p:nvPr/>
          </p:nvCxnSpPr>
          <p:spPr>
            <a:xfrm>
              <a:off x="11407349" y="1025576"/>
              <a:ext cx="158128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id="{E476BB6D-4BA5-4167-B3C6-D747E722747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642980">
            <a:off x="11563094" y="6142504"/>
            <a:ext cx="819234" cy="81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1F9973F-16C2-4068-B6E2-0C20B494781D}"/>
              </a:ext>
            </a:extLst>
          </p:cNvPr>
          <p:cNvSpPr/>
          <p:nvPr/>
        </p:nvSpPr>
        <p:spPr>
          <a:xfrm>
            <a:off x="-1" y="2247898"/>
            <a:ext cx="11565477" cy="33020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066B44-B122-4519-ABE0-73B2FB49D01C}"/>
              </a:ext>
            </a:extLst>
          </p:cNvPr>
          <p:cNvGrpSpPr/>
          <p:nvPr/>
        </p:nvGrpSpPr>
        <p:grpSpPr>
          <a:xfrm>
            <a:off x="1483354" y="2648675"/>
            <a:ext cx="3624414" cy="2041919"/>
            <a:chOff x="1483354" y="2648675"/>
            <a:chExt cx="3624414" cy="204191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286F43F-D993-4DF4-91AC-DCE5AF16E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3354" y="2648675"/>
              <a:ext cx="3624414" cy="199607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-17457" rIns="0" bIns="-17457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6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Break </a:t>
              </a:r>
              <a:r>
                <a:rPr lang="en-US" sz="6600" b="1" dirty="0">
                  <a:solidFill>
                    <a:schemeClr val="accent1"/>
                  </a:solidFill>
                  <a:latin typeface="+mj-lt"/>
                </a:rPr>
                <a:t>Slides</a:t>
              </a:r>
              <a:endParaRPr kumimoji="0" lang="en-US" altLang="en-US" sz="66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A2D85A8-4630-4D8A-8444-0E51855F5D0C}"/>
                </a:ext>
              </a:extLst>
            </p:cNvPr>
            <p:cNvCxnSpPr>
              <a:cxnSpLocks/>
            </p:cNvCxnSpPr>
            <p:nvPr/>
          </p:nvCxnSpPr>
          <p:spPr>
            <a:xfrm>
              <a:off x="1483354" y="4690594"/>
              <a:ext cx="2130703" cy="0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008E929-1257-47A1-80DD-CEBED64D6D0E}"/>
              </a:ext>
            </a:extLst>
          </p:cNvPr>
          <p:cNvSpPr txBox="1"/>
          <p:nvPr/>
        </p:nvSpPr>
        <p:spPr>
          <a:xfrm>
            <a:off x="593868" y="5986312"/>
            <a:ext cx="4147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@The Farmer 2020 Template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CD2A45C-0070-4102-A077-161AC9796E54}"/>
              </a:ext>
            </a:extLst>
          </p:cNvPr>
          <p:cNvGrpSpPr/>
          <p:nvPr/>
        </p:nvGrpSpPr>
        <p:grpSpPr>
          <a:xfrm>
            <a:off x="11294346" y="946063"/>
            <a:ext cx="271131" cy="159026"/>
            <a:chOff x="11294346" y="946063"/>
            <a:chExt cx="271131" cy="15902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A0A295E-6EA0-4BA9-8109-3516C002B2E5}"/>
                </a:ext>
              </a:extLst>
            </p:cNvPr>
            <p:cNvCxnSpPr/>
            <p:nvPr/>
          </p:nvCxnSpPr>
          <p:spPr>
            <a:xfrm>
              <a:off x="11294346" y="946063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C6E6AE8-B009-442C-A271-CA9A197BB696}"/>
                </a:ext>
              </a:extLst>
            </p:cNvPr>
            <p:cNvCxnSpPr/>
            <p:nvPr/>
          </p:nvCxnSpPr>
          <p:spPr>
            <a:xfrm>
              <a:off x="11294346" y="1105089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B59E853-7BD7-4B44-9F4B-242BD6660144}"/>
                </a:ext>
              </a:extLst>
            </p:cNvPr>
            <p:cNvCxnSpPr>
              <a:cxnSpLocks/>
            </p:cNvCxnSpPr>
            <p:nvPr/>
          </p:nvCxnSpPr>
          <p:spPr>
            <a:xfrm>
              <a:off x="11407349" y="1025576"/>
              <a:ext cx="158128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4664C15B-FBFE-438C-88DE-0FF639E87F5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642980">
            <a:off x="11563094" y="6142504"/>
            <a:ext cx="819234" cy="81923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2DF2773-299D-443C-A503-C790CDD08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8597" y="3290339"/>
            <a:ext cx="2294032" cy="18018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Break Launch 12:00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0D28EB-7FDC-4295-AFE3-FBBF8CF88E0B}"/>
              </a:ext>
            </a:extLst>
          </p:cNvPr>
          <p:cNvSpPr txBox="1"/>
          <p:nvPr/>
        </p:nvSpPr>
        <p:spPr>
          <a:xfrm>
            <a:off x="4851988" y="3740064"/>
            <a:ext cx="2222721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sed do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eiusmod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tempor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BA284A-3FE0-4FDF-818C-BDF9E7E78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397" y="3290339"/>
            <a:ext cx="2294032" cy="18018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Finish Launch 13:00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84DA5B-37A0-4CF7-99A3-AE7B57C8B44D}"/>
              </a:ext>
            </a:extLst>
          </p:cNvPr>
          <p:cNvSpPr txBox="1"/>
          <p:nvPr/>
        </p:nvSpPr>
        <p:spPr>
          <a:xfrm>
            <a:off x="7823788" y="3740064"/>
            <a:ext cx="2222721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sed do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eiusmod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tempor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017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/>
      <p:bldP spid="12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6FBF959-8CB4-42E2-8E66-2BAE8EBFD25D}"/>
              </a:ext>
            </a:extLst>
          </p:cNvPr>
          <p:cNvGrpSpPr/>
          <p:nvPr/>
        </p:nvGrpSpPr>
        <p:grpSpPr>
          <a:xfrm>
            <a:off x="1515018" y="1241047"/>
            <a:ext cx="3624414" cy="483692"/>
            <a:chOff x="1515018" y="1241047"/>
            <a:chExt cx="3624414" cy="48369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888787A-8C96-42B1-9794-E781E8A31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5018" y="1241047"/>
              <a:ext cx="3624414" cy="4571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-17457" rIns="0" bIns="-17457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Our </a:t>
              </a:r>
              <a:r>
                <a:rPr lang="en-US" sz="3200" b="1" dirty="0">
                  <a:solidFill>
                    <a:schemeClr val="accent1"/>
                  </a:solidFill>
                  <a:latin typeface="+mj-lt"/>
                </a:rPr>
                <a:t>Equipment</a:t>
              </a:r>
              <a:endPara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4B2DF324-C276-4DFA-983B-943120C29FC2}"/>
                </a:ext>
              </a:extLst>
            </p:cNvPr>
            <p:cNvCxnSpPr>
              <a:cxnSpLocks/>
            </p:cNvCxnSpPr>
            <p:nvPr/>
          </p:nvCxnSpPr>
          <p:spPr>
            <a:xfrm>
              <a:off x="2263711" y="1724739"/>
              <a:ext cx="1961321" cy="0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DF42E27-E5AA-46CB-8A5A-1B0B06A5B6F9}"/>
              </a:ext>
            </a:extLst>
          </p:cNvPr>
          <p:cNvSpPr txBox="1"/>
          <p:nvPr/>
        </p:nvSpPr>
        <p:spPr>
          <a:xfrm>
            <a:off x="593868" y="5986312"/>
            <a:ext cx="4147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@The Farmer 2020 Template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04060CB2-FBF0-485D-9EAC-466D1B2892F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642980">
            <a:off x="11563094" y="6142504"/>
            <a:ext cx="819234" cy="81923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132A3D6-3B34-40BE-847D-4EEAEF455725}"/>
              </a:ext>
            </a:extLst>
          </p:cNvPr>
          <p:cNvSpPr txBox="1"/>
          <p:nvPr/>
        </p:nvSpPr>
        <p:spPr>
          <a:xfrm>
            <a:off x="4702042" y="4068337"/>
            <a:ext cx="1793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Equipment First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72E6D9-0DB6-4AA5-AD67-F2E73FED118C}"/>
              </a:ext>
            </a:extLst>
          </p:cNvPr>
          <p:cNvSpPr txBox="1"/>
          <p:nvPr/>
        </p:nvSpPr>
        <p:spPr>
          <a:xfrm>
            <a:off x="4702043" y="4389366"/>
            <a:ext cx="2510810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Lorem ipsum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, sed do </a:t>
            </a:r>
            <a:r>
              <a:rPr lang="en-US" sz="1200" dirty="0" err="1"/>
              <a:t>eiusmod</a:t>
            </a:r>
            <a:r>
              <a:rPr lang="en-US" sz="1200" dirty="0"/>
              <a:t> </a:t>
            </a:r>
            <a:r>
              <a:rPr lang="en-US" sz="1200" dirty="0" err="1"/>
              <a:t>tempor</a:t>
            </a:r>
            <a:r>
              <a:rPr lang="en-US" sz="1200" dirty="0"/>
              <a:t>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85DE9C-9A1D-4A9F-90CB-11C16C875D33}"/>
              </a:ext>
            </a:extLst>
          </p:cNvPr>
          <p:cNvSpPr txBox="1"/>
          <p:nvPr/>
        </p:nvSpPr>
        <p:spPr>
          <a:xfrm>
            <a:off x="7871240" y="4068337"/>
            <a:ext cx="2050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Equipment Second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8ADC8A-4DFE-4436-AD25-CD1E1AE7A511}"/>
              </a:ext>
            </a:extLst>
          </p:cNvPr>
          <p:cNvSpPr txBox="1"/>
          <p:nvPr/>
        </p:nvSpPr>
        <p:spPr>
          <a:xfrm>
            <a:off x="7871241" y="4389366"/>
            <a:ext cx="2510810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Lorem ipsum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, sed do </a:t>
            </a:r>
            <a:r>
              <a:rPr lang="en-US" sz="1200" dirty="0" err="1"/>
              <a:t>eiusmod</a:t>
            </a:r>
            <a:r>
              <a:rPr lang="en-US" sz="1200" dirty="0"/>
              <a:t> </a:t>
            </a:r>
            <a:r>
              <a:rPr lang="en-US" sz="1200" dirty="0" err="1"/>
              <a:t>tempor</a:t>
            </a:r>
            <a:r>
              <a:rPr lang="en-US" sz="1200" dirty="0"/>
              <a:t>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4B8E710-DF1F-47A3-B340-92811817612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9" r="22649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EE4F4EC3-3CFC-442F-A8CD-01056BBD13E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0" r="67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076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1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FF7264-8131-49FA-ADFD-9D6CF2682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2245" y="701680"/>
            <a:ext cx="4207510" cy="4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Testimonial</a:t>
            </a: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+mj-l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53FADDD-9A60-4CC7-8100-08E7D8737FB4}"/>
              </a:ext>
            </a:extLst>
          </p:cNvPr>
          <p:cNvGrpSpPr/>
          <p:nvPr/>
        </p:nvGrpSpPr>
        <p:grpSpPr>
          <a:xfrm>
            <a:off x="11294346" y="946063"/>
            <a:ext cx="271131" cy="159026"/>
            <a:chOff x="11294346" y="946063"/>
            <a:chExt cx="271131" cy="159026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6998C06-FF49-4224-8BB6-36ECDD3F720E}"/>
                </a:ext>
              </a:extLst>
            </p:cNvPr>
            <p:cNvCxnSpPr/>
            <p:nvPr/>
          </p:nvCxnSpPr>
          <p:spPr>
            <a:xfrm>
              <a:off x="11294346" y="946063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ACCA90F-8CEE-4AB8-8169-B26EDDE44D62}"/>
                </a:ext>
              </a:extLst>
            </p:cNvPr>
            <p:cNvCxnSpPr/>
            <p:nvPr/>
          </p:nvCxnSpPr>
          <p:spPr>
            <a:xfrm>
              <a:off x="11294346" y="1105089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07C0F7C-8345-40E3-BC96-6F99C55CC44B}"/>
                </a:ext>
              </a:extLst>
            </p:cNvPr>
            <p:cNvCxnSpPr>
              <a:cxnSpLocks/>
            </p:cNvCxnSpPr>
            <p:nvPr/>
          </p:nvCxnSpPr>
          <p:spPr>
            <a:xfrm>
              <a:off x="11407349" y="1025576"/>
              <a:ext cx="158128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3706D5CC-E750-421D-80CE-185DBEE47A0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642980">
            <a:off x="11563094" y="6142504"/>
            <a:ext cx="819234" cy="819234"/>
          </a:xfrm>
          <a:prstGeom prst="rect">
            <a:avLst/>
          </a:prstGeom>
        </p:spPr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267824D-3012-4948-A170-7BA48304E0E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4" r="25134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909D253A-4998-48AB-A950-D069847FCB3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1" r="28351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50DE9259-5D13-44A4-B828-5F622D79B4F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4" r="25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119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23E2FE5-28B8-4DA2-B768-08CCCADAC45A}"/>
              </a:ext>
            </a:extLst>
          </p:cNvPr>
          <p:cNvGrpSpPr/>
          <p:nvPr/>
        </p:nvGrpSpPr>
        <p:grpSpPr>
          <a:xfrm>
            <a:off x="1506938" y="1251437"/>
            <a:ext cx="3624414" cy="483692"/>
            <a:chOff x="1506938" y="1251437"/>
            <a:chExt cx="3624414" cy="48369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A2C5D27-F8B5-4E56-AC6D-CC8A380CB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6938" y="1251437"/>
              <a:ext cx="3624414" cy="4571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-17457" rIns="0" bIns="-17457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Our </a:t>
              </a:r>
              <a:r>
                <a:rPr lang="en-US" sz="3200" b="1" dirty="0">
                  <a:solidFill>
                    <a:schemeClr val="accent1"/>
                  </a:solidFill>
                  <a:latin typeface="+mj-lt"/>
                </a:rPr>
                <a:t>Best Team</a:t>
              </a:r>
              <a:endPara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18B8B85-2839-418E-A355-77A0CF100CBE}"/>
                </a:ext>
              </a:extLst>
            </p:cNvPr>
            <p:cNvCxnSpPr>
              <a:cxnSpLocks/>
            </p:cNvCxnSpPr>
            <p:nvPr/>
          </p:nvCxnSpPr>
          <p:spPr>
            <a:xfrm>
              <a:off x="2255631" y="1735129"/>
              <a:ext cx="1815547" cy="0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2CD5625-9A15-4B4E-A23A-5CA5557AF73F}"/>
              </a:ext>
            </a:extLst>
          </p:cNvPr>
          <p:cNvGrpSpPr/>
          <p:nvPr/>
        </p:nvGrpSpPr>
        <p:grpSpPr>
          <a:xfrm>
            <a:off x="11294346" y="946063"/>
            <a:ext cx="271131" cy="159026"/>
            <a:chOff x="11294346" y="946063"/>
            <a:chExt cx="271131" cy="15902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34A5EB-F2CD-44EC-B833-7B8D736B5796}"/>
                </a:ext>
              </a:extLst>
            </p:cNvPr>
            <p:cNvCxnSpPr/>
            <p:nvPr/>
          </p:nvCxnSpPr>
          <p:spPr>
            <a:xfrm>
              <a:off x="11294346" y="946063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6A4BACB-4D68-4DDA-BAFF-9BE5B2DDC982}"/>
                </a:ext>
              </a:extLst>
            </p:cNvPr>
            <p:cNvCxnSpPr/>
            <p:nvPr/>
          </p:nvCxnSpPr>
          <p:spPr>
            <a:xfrm>
              <a:off x="11294346" y="1105089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5DADA54-C868-4BA7-BE1D-2567E5F4693D}"/>
                </a:ext>
              </a:extLst>
            </p:cNvPr>
            <p:cNvCxnSpPr>
              <a:cxnSpLocks/>
            </p:cNvCxnSpPr>
            <p:nvPr/>
          </p:nvCxnSpPr>
          <p:spPr>
            <a:xfrm>
              <a:off x="11407349" y="1025576"/>
              <a:ext cx="158128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1138CC77-0037-4A7C-B4DE-A966B93A1EB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642980">
            <a:off x="11563094" y="6142504"/>
            <a:ext cx="819234" cy="81923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C04E49A8-60C3-4AB3-803A-3B020AFAE9D1}"/>
              </a:ext>
            </a:extLst>
          </p:cNvPr>
          <p:cNvSpPr txBox="1"/>
          <p:nvPr/>
        </p:nvSpPr>
        <p:spPr>
          <a:xfrm>
            <a:off x="1428250" y="4636374"/>
            <a:ext cx="1793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Equipment First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9080120-45CE-4197-B58C-29B4573FE1ED}"/>
              </a:ext>
            </a:extLst>
          </p:cNvPr>
          <p:cNvSpPr txBox="1"/>
          <p:nvPr/>
        </p:nvSpPr>
        <p:spPr>
          <a:xfrm>
            <a:off x="1428251" y="4957403"/>
            <a:ext cx="2510810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Lorem ipsum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, sed do </a:t>
            </a:r>
            <a:r>
              <a:rPr lang="en-US" sz="1200" dirty="0" err="1"/>
              <a:t>eiusmod</a:t>
            </a:r>
            <a:r>
              <a:rPr lang="en-US" sz="1200" dirty="0"/>
              <a:t> </a:t>
            </a:r>
            <a:r>
              <a:rPr lang="en-US" sz="1200" dirty="0" err="1"/>
              <a:t>tempor</a:t>
            </a:r>
            <a:r>
              <a:rPr lang="en-US" sz="1200" dirty="0"/>
              <a:t>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233C84B-C48B-4E90-BF44-6A9A5821EB87}"/>
              </a:ext>
            </a:extLst>
          </p:cNvPr>
          <p:cNvSpPr txBox="1"/>
          <p:nvPr/>
        </p:nvSpPr>
        <p:spPr>
          <a:xfrm>
            <a:off x="5194851" y="4636374"/>
            <a:ext cx="1793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Equipment First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297E9F-C50F-4266-9F1A-C6F630A9E018}"/>
              </a:ext>
            </a:extLst>
          </p:cNvPr>
          <p:cNvSpPr txBox="1"/>
          <p:nvPr/>
        </p:nvSpPr>
        <p:spPr>
          <a:xfrm>
            <a:off x="5194852" y="4957403"/>
            <a:ext cx="2510810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Lorem ipsum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, sed do </a:t>
            </a:r>
            <a:r>
              <a:rPr lang="en-US" sz="1200" dirty="0" err="1"/>
              <a:t>eiusmod</a:t>
            </a:r>
            <a:r>
              <a:rPr lang="en-US" sz="1200" dirty="0"/>
              <a:t> </a:t>
            </a:r>
            <a:r>
              <a:rPr lang="en-US" sz="1200" dirty="0" err="1"/>
              <a:t>tempor</a:t>
            </a:r>
            <a:r>
              <a:rPr lang="en-US" sz="1200" dirty="0"/>
              <a:t>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89DCDAC-B8FE-45D1-8D03-37F4D3C060E9}"/>
              </a:ext>
            </a:extLst>
          </p:cNvPr>
          <p:cNvSpPr txBox="1"/>
          <p:nvPr/>
        </p:nvSpPr>
        <p:spPr>
          <a:xfrm>
            <a:off x="8842375" y="4636374"/>
            <a:ext cx="1793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Equipment First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F8EB5C-CF55-4694-BE49-73A8A0465A94}"/>
              </a:ext>
            </a:extLst>
          </p:cNvPr>
          <p:cNvSpPr txBox="1"/>
          <p:nvPr/>
        </p:nvSpPr>
        <p:spPr>
          <a:xfrm>
            <a:off x="8842376" y="4957403"/>
            <a:ext cx="2510810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Lorem ipsum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, sed do </a:t>
            </a:r>
            <a:r>
              <a:rPr lang="en-US" sz="1200" dirty="0" err="1"/>
              <a:t>eiusmod</a:t>
            </a:r>
            <a:r>
              <a:rPr lang="en-US" sz="1200" dirty="0"/>
              <a:t> </a:t>
            </a:r>
            <a:r>
              <a:rPr lang="en-US" sz="1200" dirty="0" err="1"/>
              <a:t>tempor</a:t>
            </a:r>
            <a:r>
              <a:rPr lang="en-US" sz="1200" dirty="0"/>
              <a:t>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0BA1BFA-9F4B-4E52-820D-8367EE325DDD}"/>
              </a:ext>
            </a:extLst>
          </p:cNvPr>
          <p:cNvCxnSpPr>
            <a:cxnSpLocks/>
          </p:cNvCxnSpPr>
          <p:nvPr/>
        </p:nvCxnSpPr>
        <p:spPr>
          <a:xfrm flipV="1">
            <a:off x="4297762" y="2355273"/>
            <a:ext cx="0" cy="363103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109F687-5E92-4FE7-B124-75F574269601}"/>
              </a:ext>
            </a:extLst>
          </p:cNvPr>
          <p:cNvCxnSpPr>
            <a:cxnSpLocks/>
          </p:cNvCxnSpPr>
          <p:nvPr/>
        </p:nvCxnSpPr>
        <p:spPr>
          <a:xfrm flipV="1">
            <a:off x="8052344" y="2355273"/>
            <a:ext cx="0" cy="363103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1C0D781-CDAD-45B7-81D7-51ECDEB46FE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r="17857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3666F3D5-07E0-4239-9D6A-1E5D6B42B6F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9" r="17829"/>
          <a:stretch>
            <a:fillRect/>
          </a:stretch>
        </p:blipFill>
        <p:spPr/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820AF73C-329B-4B51-A97E-BB9F2D50DAD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9" r="178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4688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B39E436-4040-467A-9412-E1FC194E645A}"/>
              </a:ext>
            </a:extLst>
          </p:cNvPr>
          <p:cNvGrpSpPr/>
          <p:nvPr/>
        </p:nvGrpSpPr>
        <p:grpSpPr>
          <a:xfrm>
            <a:off x="1511300" y="1251437"/>
            <a:ext cx="2723076" cy="483692"/>
            <a:chOff x="1511300" y="1251437"/>
            <a:chExt cx="2723076" cy="48369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038F541-19B9-4EAC-B905-D07FDCB8B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1300" y="1251437"/>
              <a:ext cx="2723076" cy="4571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-17457" rIns="0" bIns="-17457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Selecting </a:t>
              </a:r>
              <a:r>
                <a:rPr lang="en-US" sz="3200" b="1" dirty="0">
                  <a:solidFill>
                    <a:schemeClr val="accent1"/>
                  </a:solidFill>
                  <a:latin typeface="+mj-lt"/>
                </a:rPr>
                <a:t>Good</a:t>
              </a:r>
              <a:endPara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0FAF133C-F467-4A61-A49C-ADD888E73912}"/>
                </a:ext>
              </a:extLst>
            </p:cNvPr>
            <p:cNvCxnSpPr>
              <a:cxnSpLocks/>
            </p:cNvCxnSpPr>
            <p:nvPr/>
          </p:nvCxnSpPr>
          <p:spPr>
            <a:xfrm>
              <a:off x="3247090" y="1735129"/>
              <a:ext cx="987286" cy="0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B8E7806-F08E-4FAE-8F07-AEDF2BC38318}"/>
              </a:ext>
            </a:extLst>
          </p:cNvPr>
          <p:cNvSpPr txBox="1"/>
          <p:nvPr/>
        </p:nvSpPr>
        <p:spPr>
          <a:xfrm>
            <a:off x="5088473" y="3219691"/>
            <a:ext cx="2961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Good Material Selection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672743-CE72-4401-8380-A7F416A27ADB}"/>
              </a:ext>
            </a:extLst>
          </p:cNvPr>
          <p:cNvSpPr txBox="1"/>
          <p:nvPr/>
        </p:nvSpPr>
        <p:spPr>
          <a:xfrm>
            <a:off x="5088473" y="3540720"/>
            <a:ext cx="2282145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Lorem ipsum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, sed do </a:t>
            </a:r>
            <a:r>
              <a:rPr lang="en-US" sz="1200" dirty="0" err="1"/>
              <a:t>eiusmod</a:t>
            </a:r>
            <a:r>
              <a:rPr lang="en-US" sz="1200" dirty="0"/>
              <a:t> </a:t>
            </a:r>
            <a:r>
              <a:rPr lang="en-US" sz="1200" dirty="0" err="1"/>
              <a:t>tempor</a:t>
            </a:r>
            <a:r>
              <a:rPr lang="en-US" sz="1200" dirty="0"/>
              <a:t>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2DD0D3-5246-456C-AB7E-8B4E1527B1D4}"/>
              </a:ext>
            </a:extLst>
          </p:cNvPr>
          <p:cNvSpPr txBox="1"/>
          <p:nvPr/>
        </p:nvSpPr>
        <p:spPr>
          <a:xfrm>
            <a:off x="5088473" y="5056187"/>
            <a:ext cx="2961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Good Material Selection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BD3801-5A3C-4392-878B-A6D0CE751104}"/>
              </a:ext>
            </a:extLst>
          </p:cNvPr>
          <p:cNvSpPr txBox="1"/>
          <p:nvPr/>
        </p:nvSpPr>
        <p:spPr>
          <a:xfrm>
            <a:off x="5088473" y="5377216"/>
            <a:ext cx="2282145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Lorem ipsum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, sed do </a:t>
            </a:r>
            <a:r>
              <a:rPr lang="en-US" sz="1200" dirty="0" err="1"/>
              <a:t>eiusmod</a:t>
            </a:r>
            <a:r>
              <a:rPr lang="en-US" sz="1200" dirty="0"/>
              <a:t> </a:t>
            </a:r>
            <a:r>
              <a:rPr lang="en-US" sz="1200" dirty="0" err="1"/>
              <a:t>tempor</a:t>
            </a:r>
            <a:r>
              <a:rPr lang="en-US" sz="1200" dirty="0"/>
              <a:t>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F3A6687-4587-4673-BF7E-AD65B27F8FFD}"/>
              </a:ext>
            </a:extLst>
          </p:cNvPr>
          <p:cNvGrpSpPr/>
          <p:nvPr/>
        </p:nvGrpSpPr>
        <p:grpSpPr>
          <a:xfrm>
            <a:off x="11294346" y="946063"/>
            <a:ext cx="271131" cy="159026"/>
            <a:chOff x="11294346" y="946063"/>
            <a:chExt cx="271131" cy="1590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8A560DC-CCBC-4A17-9F26-BC1C82C6A7A2}"/>
                </a:ext>
              </a:extLst>
            </p:cNvPr>
            <p:cNvCxnSpPr/>
            <p:nvPr/>
          </p:nvCxnSpPr>
          <p:spPr>
            <a:xfrm>
              <a:off x="11294346" y="946063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D6FD067-8F92-4C13-848E-95C2730B5162}"/>
                </a:ext>
              </a:extLst>
            </p:cNvPr>
            <p:cNvCxnSpPr/>
            <p:nvPr/>
          </p:nvCxnSpPr>
          <p:spPr>
            <a:xfrm>
              <a:off x="11294346" y="1105089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59DF61E-4C99-481D-ACA6-ECCEA8F5CFA6}"/>
                </a:ext>
              </a:extLst>
            </p:cNvPr>
            <p:cNvCxnSpPr>
              <a:cxnSpLocks/>
            </p:cNvCxnSpPr>
            <p:nvPr/>
          </p:nvCxnSpPr>
          <p:spPr>
            <a:xfrm>
              <a:off x="11407349" y="1025576"/>
              <a:ext cx="158128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B55F2A8-625A-4E24-A2E6-605C4A16F24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6" r="32566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AAACA969-E1BD-491C-B6BE-62F8FC75805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2" r="320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048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6556606-8F11-4698-B8BC-4A6C9891732B}"/>
              </a:ext>
            </a:extLst>
          </p:cNvPr>
          <p:cNvGrpSpPr/>
          <p:nvPr/>
        </p:nvGrpSpPr>
        <p:grpSpPr>
          <a:xfrm>
            <a:off x="1519638" y="1238737"/>
            <a:ext cx="3624414" cy="483692"/>
            <a:chOff x="1519638" y="1238737"/>
            <a:chExt cx="3624414" cy="48369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76E400F-773B-4720-8789-1EE5BD48E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638" y="1238737"/>
              <a:ext cx="3624414" cy="4571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-17457" rIns="0" bIns="-17457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Soil </a:t>
              </a:r>
              <a:r>
                <a:rPr lang="en-US" sz="3200" b="1" dirty="0">
                  <a:solidFill>
                    <a:schemeClr val="accent1"/>
                  </a:solidFill>
                  <a:latin typeface="+mj-lt"/>
                </a:rPr>
                <a:t>Uptake</a:t>
              </a:r>
              <a:endPara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B13AFD5-C180-49F9-8462-B49F47741F5D}"/>
                </a:ext>
              </a:extLst>
            </p:cNvPr>
            <p:cNvCxnSpPr>
              <a:cxnSpLocks/>
            </p:cNvCxnSpPr>
            <p:nvPr/>
          </p:nvCxnSpPr>
          <p:spPr>
            <a:xfrm>
              <a:off x="2334591" y="1722429"/>
              <a:ext cx="1205948" cy="0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9C5D269-CC59-4A3C-8C9D-B308017002C9}"/>
              </a:ext>
            </a:extLst>
          </p:cNvPr>
          <p:cNvSpPr txBox="1"/>
          <p:nvPr/>
        </p:nvSpPr>
        <p:spPr>
          <a:xfrm>
            <a:off x="593868" y="5986312"/>
            <a:ext cx="4147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@The Farmer 2020 Template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E5C8AE4-926B-4FD6-BDBE-7571500EB1E8}"/>
              </a:ext>
            </a:extLst>
          </p:cNvPr>
          <p:cNvGrpSpPr/>
          <p:nvPr/>
        </p:nvGrpSpPr>
        <p:grpSpPr>
          <a:xfrm>
            <a:off x="11294346" y="946063"/>
            <a:ext cx="271131" cy="159026"/>
            <a:chOff x="11294346" y="946063"/>
            <a:chExt cx="271131" cy="15902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832ADAE-396B-4C14-94FB-8441AA021864}"/>
                </a:ext>
              </a:extLst>
            </p:cNvPr>
            <p:cNvCxnSpPr/>
            <p:nvPr/>
          </p:nvCxnSpPr>
          <p:spPr>
            <a:xfrm>
              <a:off x="11294346" y="946063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CC79818-2612-4093-8922-65E4AA54E858}"/>
                </a:ext>
              </a:extLst>
            </p:cNvPr>
            <p:cNvCxnSpPr/>
            <p:nvPr/>
          </p:nvCxnSpPr>
          <p:spPr>
            <a:xfrm>
              <a:off x="11294346" y="1105089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5FCB30A-7A7C-4C85-9BB5-6CE760EA572A}"/>
                </a:ext>
              </a:extLst>
            </p:cNvPr>
            <p:cNvCxnSpPr>
              <a:cxnSpLocks/>
            </p:cNvCxnSpPr>
            <p:nvPr/>
          </p:nvCxnSpPr>
          <p:spPr>
            <a:xfrm>
              <a:off x="11407349" y="1025576"/>
              <a:ext cx="158128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25ADFF84-5ABF-4E22-BF1D-2799CD14E7A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642980">
            <a:off x="11563094" y="6142504"/>
            <a:ext cx="819234" cy="8192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DD11A01-5538-4C61-B37D-F2C1D6A1DDF3}"/>
              </a:ext>
            </a:extLst>
          </p:cNvPr>
          <p:cNvSpPr txBox="1"/>
          <p:nvPr/>
        </p:nvSpPr>
        <p:spPr>
          <a:xfrm>
            <a:off x="1432687" y="2379904"/>
            <a:ext cx="3711365" cy="1170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Lorem ipsum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, sed do </a:t>
            </a:r>
            <a:r>
              <a:rPr lang="en-US" sz="1200" dirty="0" err="1"/>
              <a:t>eiusmod</a:t>
            </a:r>
            <a:r>
              <a:rPr lang="en-US" sz="1200" dirty="0"/>
              <a:t> </a:t>
            </a:r>
            <a:r>
              <a:rPr lang="en-US" sz="1200" dirty="0" err="1"/>
              <a:t>tempor</a:t>
            </a:r>
            <a:r>
              <a:rPr lang="en-US" sz="1200" dirty="0"/>
              <a:t> </a:t>
            </a:r>
            <a:r>
              <a:rPr lang="en-US" sz="1200" dirty="0" err="1"/>
              <a:t>incididunt</a:t>
            </a:r>
            <a:r>
              <a:rPr lang="en-US" sz="1200" dirty="0"/>
              <a:t> </a:t>
            </a:r>
            <a:r>
              <a:rPr lang="en-US" sz="1200" dirty="0" err="1"/>
              <a:t>ut</a:t>
            </a:r>
            <a:r>
              <a:rPr lang="en-US" sz="1200" dirty="0"/>
              <a:t> </a:t>
            </a:r>
            <a:r>
              <a:rPr lang="en-US" sz="1200" dirty="0" err="1"/>
              <a:t>labore</a:t>
            </a:r>
            <a:r>
              <a:rPr lang="en-US" sz="1200" dirty="0"/>
              <a:t> et dolore magna </a:t>
            </a:r>
            <a:r>
              <a:rPr lang="en-US" sz="1200" dirty="0" err="1"/>
              <a:t>aliqua</a:t>
            </a:r>
            <a:r>
              <a:rPr lang="en-US" sz="1200" dirty="0"/>
              <a:t>. </a:t>
            </a:r>
            <a:r>
              <a:rPr lang="en-US" sz="1200" dirty="0" err="1"/>
              <a:t>Varius</a:t>
            </a:r>
            <a:r>
              <a:rPr lang="en-US" sz="1200" dirty="0"/>
              <a:t> sit </a:t>
            </a:r>
            <a:r>
              <a:rPr lang="en-US" sz="1200" dirty="0" err="1"/>
              <a:t>amet</a:t>
            </a:r>
            <a:r>
              <a:rPr lang="en-US" sz="1200" dirty="0"/>
              <a:t> </a:t>
            </a:r>
            <a:r>
              <a:rPr lang="en-US" sz="1200" dirty="0" err="1"/>
              <a:t>mattis</a:t>
            </a:r>
            <a:r>
              <a:rPr lang="en-US" sz="1200" dirty="0"/>
              <a:t> </a:t>
            </a:r>
            <a:r>
              <a:rPr lang="en-US" sz="1200" dirty="0" err="1"/>
              <a:t>vulputate</a:t>
            </a:r>
            <a:r>
              <a:rPr lang="en-US" sz="1200" dirty="0"/>
              <a:t> </a:t>
            </a:r>
            <a:r>
              <a:rPr lang="en-US" sz="1200" dirty="0" err="1"/>
              <a:t>enim</a:t>
            </a:r>
            <a:r>
              <a:rPr lang="en-US" sz="1200" dirty="0"/>
              <a:t>.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1FF87E-ADC4-4000-A9CA-279241528DF5}"/>
              </a:ext>
            </a:extLst>
          </p:cNvPr>
          <p:cNvSpPr txBox="1"/>
          <p:nvPr/>
        </p:nvSpPr>
        <p:spPr>
          <a:xfrm>
            <a:off x="1432687" y="3900434"/>
            <a:ext cx="2961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500CE8-5152-4F44-AFF1-9ACB1130423A}"/>
              </a:ext>
            </a:extLst>
          </p:cNvPr>
          <p:cNvSpPr txBox="1"/>
          <p:nvPr/>
        </p:nvSpPr>
        <p:spPr>
          <a:xfrm>
            <a:off x="1432687" y="4221463"/>
            <a:ext cx="2383939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Lorem ipsum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, sed do </a:t>
            </a:r>
            <a:r>
              <a:rPr lang="en-US" sz="1200" dirty="0" err="1"/>
              <a:t>eiusmod</a:t>
            </a:r>
            <a:r>
              <a:rPr lang="en-US" sz="1200" dirty="0"/>
              <a:t> </a:t>
            </a:r>
            <a:r>
              <a:rPr lang="en-US" sz="1200" dirty="0" err="1"/>
              <a:t>tempor</a:t>
            </a:r>
            <a:r>
              <a:rPr lang="en-US" sz="1200" dirty="0"/>
              <a:t>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3F92EFE-0544-4FF1-9648-AC9B4C20E94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5" r="13075"/>
          <a:stretch>
            <a:fillRect/>
          </a:stretch>
        </p:blipFill>
        <p:spPr/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E718C018-DD23-4167-98C6-5C3689841A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5" r="130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714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D04819D-47E3-4411-B8F0-E1FD793E660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2" r="35742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BC34E26C-64B1-452E-9061-AA40B405F3B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2" r="35742"/>
          <a:stretch>
            <a:fillRect/>
          </a:stretch>
        </p:blipFill>
        <p:spPr/>
      </p:pic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B58478F8-B61B-4792-87B6-E84AE5B1635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2" r="35752"/>
          <a:stretch>
            <a:fillRect/>
          </a:stretch>
        </p:blipFill>
        <p:spPr/>
      </p:pic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09EC25DB-AD04-4C56-9D36-50AB0EE0BC6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2" r="35752"/>
          <a:stretch>
            <a:fillRect/>
          </a:stretch>
        </p:blipFill>
        <p:spPr/>
      </p:pic>
      <p:sp>
        <p:nvSpPr>
          <p:cNvPr id="13" name="Rectangle 12"/>
          <p:cNvSpPr/>
          <p:nvPr/>
        </p:nvSpPr>
        <p:spPr>
          <a:xfrm>
            <a:off x="8479817" y="4641272"/>
            <a:ext cx="2200883" cy="221672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70327" y="4641272"/>
            <a:ext cx="2200883" cy="221672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45242" y="4653974"/>
            <a:ext cx="2200883" cy="221672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7960" y="4653974"/>
            <a:ext cx="2200883" cy="221672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7A2B7D0-07C4-4701-A514-924FEF8684E9}"/>
              </a:ext>
            </a:extLst>
          </p:cNvPr>
          <p:cNvGrpSpPr/>
          <p:nvPr/>
        </p:nvGrpSpPr>
        <p:grpSpPr>
          <a:xfrm>
            <a:off x="1570438" y="1238737"/>
            <a:ext cx="3624414" cy="483692"/>
            <a:chOff x="1570438" y="1238737"/>
            <a:chExt cx="3624414" cy="48369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7AF0074-F16F-4089-A123-3B84837221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0438" y="1238737"/>
              <a:ext cx="3624414" cy="4571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-17457" rIns="0" bIns="-17457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Our </a:t>
              </a:r>
              <a:r>
                <a:rPr lang="en-US" sz="3200" b="1" dirty="0">
                  <a:solidFill>
                    <a:schemeClr val="accent1"/>
                  </a:solidFill>
                  <a:latin typeface="+mj-lt"/>
                </a:rPr>
                <a:t>Partners</a:t>
              </a:r>
              <a:endPara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583F8392-32FC-439C-9569-BEEDCDEEE555}"/>
                </a:ext>
              </a:extLst>
            </p:cNvPr>
            <p:cNvCxnSpPr>
              <a:cxnSpLocks/>
            </p:cNvCxnSpPr>
            <p:nvPr/>
          </p:nvCxnSpPr>
          <p:spPr>
            <a:xfrm>
              <a:off x="2332382" y="1722429"/>
              <a:ext cx="1537253" cy="0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DB0AD90-AAE9-49B3-9B25-1EC531FFE558}"/>
              </a:ext>
            </a:extLst>
          </p:cNvPr>
          <p:cNvGrpSpPr/>
          <p:nvPr/>
        </p:nvGrpSpPr>
        <p:grpSpPr>
          <a:xfrm>
            <a:off x="11294346" y="946063"/>
            <a:ext cx="271131" cy="159026"/>
            <a:chOff x="11294346" y="946063"/>
            <a:chExt cx="271131" cy="159026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A3A0B64-30ED-4BCD-8599-E1DC196B44A9}"/>
                </a:ext>
              </a:extLst>
            </p:cNvPr>
            <p:cNvCxnSpPr/>
            <p:nvPr/>
          </p:nvCxnSpPr>
          <p:spPr>
            <a:xfrm>
              <a:off x="11294346" y="946063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BF64701-19B4-4A7C-B284-6DE7E35CFBC8}"/>
                </a:ext>
              </a:extLst>
            </p:cNvPr>
            <p:cNvCxnSpPr/>
            <p:nvPr/>
          </p:nvCxnSpPr>
          <p:spPr>
            <a:xfrm>
              <a:off x="11294346" y="1105089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EAE0BAF-F1C2-47BB-A817-F5E2ED5ED241}"/>
                </a:ext>
              </a:extLst>
            </p:cNvPr>
            <p:cNvCxnSpPr>
              <a:cxnSpLocks/>
            </p:cNvCxnSpPr>
            <p:nvPr/>
          </p:nvCxnSpPr>
          <p:spPr>
            <a:xfrm>
              <a:off x="11407349" y="1025576"/>
              <a:ext cx="158128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F052C7B1-BCC6-4A93-98FF-F68A93D1D07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642980">
            <a:off x="11563094" y="6142504"/>
            <a:ext cx="819234" cy="81923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D69FAB8-ACA6-4AF8-8A1A-F7FC3B2F89F8}"/>
              </a:ext>
            </a:extLst>
          </p:cNvPr>
          <p:cNvSpPr txBox="1"/>
          <p:nvPr/>
        </p:nvSpPr>
        <p:spPr>
          <a:xfrm>
            <a:off x="1746182" y="4986636"/>
            <a:ext cx="1793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Mile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Fabos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8A23D8-AA7A-4FE9-902D-A7702D7311EC}"/>
              </a:ext>
            </a:extLst>
          </p:cNvPr>
          <p:cNvSpPr txBox="1"/>
          <p:nvPr/>
        </p:nvSpPr>
        <p:spPr>
          <a:xfrm>
            <a:off x="1556908" y="5307665"/>
            <a:ext cx="2171928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/>
              <a:t>Lorem ipsum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,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AA0E78B-1060-476F-86A8-AFBF6738B9D8}"/>
              </a:ext>
            </a:extLst>
          </p:cNvPr>
          <p:cNvSpPr txBox="1"/>
          <p:nvPr/>
        </p:nvSpPr>
        <p:spPr>
          <a:xfrm>
            <a:off x="3992201" y="4986636"/>
            <a:ext cx="1793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Eric Milo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DB6ABD-BF9B-4440-910A-672507A30804}"/>
              </a:ext>
            </a:extLst>
          </p:cNvPr>
          <p:cNvSpPr txBox="1"/>
          <p:nvPr/>
        </p:nvSpPr>
        <p:spPr>
          <a:xfrm>
            <a:off x="3802927" y="5307665"/>
            <a:ext cx="2171928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/>
              <a:t>Lorem ipsum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,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B0D17B4-6207-4BCC-BCFC-252F490C9517}"/>
              </a:ext>
            </a:extLst>
          </p:cNvPr>
          <p:cNvSpPr txBox="1"/>
          <p:nvPr/>
        </p:nvSpPr>
        <p:spPr>
          <a:xfrm>
            <a:off x="6374079" y="4986636"/>
            <a:ext cx="1793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Jessica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Mose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9989D41-1DD2-4B0F-A569-CCFC11900957}"/>
              </a:ext>
            </a:extLst>
          </p:cNvPr>
          <p:cNvSpPr txBox="1"/>
          <p:nvPr/>
        </p:nvSpPr>
        <p:spPr>
          <a:xfrm>
            <a:off x="6184804" y="5307665"/>
            <a:ext cx="2171928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/>
              <a:t>Lorem ipsum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,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F17EBAB-A9D4-4E68-8B09-77BB05C966BD}"/>
              </a:ext>
            </a:extLst>
          </p:cNvPr>
          <p:cNvSpPr txBox="1"/>
          <p:nvPr/>
        </p:nvSpPr>
        <p:spPr>
          <a:xfrm>
            <a:off x="8673781" y="4986636"/>
            <a:ext cx="1793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Doris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Bosie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3E13B15-3866-4FDA-8709-E520CC3BDEF7}"/>
              </a:ext>
            </a:extLst>
          </p:cNvPr>
          <p:cNvSpPr txBox="1"/>
          <p:nvPr/>
        </p:nvSpPr>
        <p:spPr>
          <a:xfrm>
            <a:off x="8484506" y="5307665"/>
            <a:ext cx="2171928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/>
              <a:t>Lorem ipsum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,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50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  <p:bldP spid="10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950F7304-9613-43CF-AA2F-4EDE75A17FDD}"/>
              </a:ext>
            </a:extLst>
          </p:cNvPr>
          <p:cNvSpPr/>
          <p:nvPr/>
        </p:nvSpPr>
        <p:spPr>
          <a:xfrm>
            <a:off x="3831769" y="673099"/>
            <a:ext cx="4528463" cy="3365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F233BF-489C-4DAC-979B-CB43EFB20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5874" y="1643003"/>
            <a:ext cx="3624414" cy="4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Portfolio</a:t>
            </a: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2A39F4-3A5E-48CA-9A51-335E5A0837BC}"/>
              </a:ext>
            </a:extLst>
          </p:cNvPr>
          <p:cNvSpPr txBox="1"/>
          <p:nvPr/>
        </p:nvSpPr>
        <p:spPr>
          <a:xfrm>
            <a:off x="4842676" y="2213820"/>
            <a:ext cx="2510810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/>
              <a:t>Lorem ipsum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, sed do </a:t>
            </a:r>
            <a:r>
              <a:rPr lang="en-US" sz="1200" dirty="0" err="1"/>
              <a:t>eiusmod</a:t>
            </a:r>
            <a:r>
              <a:rPr lang="en-US" sz="1200" dirty="0"/>
              <a:t> </a:t>
            </a:r>
            <a:r>
              <a:rPr lang="en-US" sz="1200" dirty="0" err="1"/>
              <a:t>tempor</a:t>
            </a:r>
            <a:r>
              <a:rPr lang="en-US" sz="1200" dirty="0"/>
              <a:t>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19DD35C5-8D0E-4825-AA72-B5DF66872B2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8" r="26518"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F440B234-2BAB-4EB1-A0D8-5535492AC7C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3" b="13143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31E1594D-4D94-47B4-B45B-A2E5E944F51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6" b="12826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1DBA8A2-7D80-4EE4-B53D-8CA7FBCAC45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6" r="268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9775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2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2056EB-D399-448C-A250-B6F78543B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3200" y="4101330"/>
            <a:ext cx="3624414" cy="98040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Portfolio</a:t>
            </a:r>
            <a:endParaRPr kumimoji="0" lang="en-US" altLang="en-US" sz="66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EDF376-51BB-40C6-B687-C4A38A00F637}"/>
              </a:ext>
            </a:extLst>
          </p:cNvPr>
          <p:cNvSpPr txBox="1"/>
          <p:nvPr/>
        </p:nvSpPr>
        <p:spPr>
          <a:xfrm>
            <a:off x="593868" y="5986312"/>
            <a:ext cx="4147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@The Farmer 2020 Template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37E44A7-7CFA-408D-8FB0-77C9CDC1C6D0}"/>
              </a:ext>
            </a:extLst>
          </p:cNvPr>
          <p:cNvGrpSpPr/>
          <p:nvPr/>
        </p:nvGrpSpPr>
        <p:grpSpPr>
          <a:xfrm>
            <a:off x="11294346" y="946063"/>
            <a:ext cx="271131" cy="159026"/>
            <a:chOff x="11294346" y="946063"/>
            <a:chExt cx="271131" cy="15902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C7735E-1903-453C-B2D5-F9CB0A8C9759}"/>
                </a:ext>
              </a:extLst>
            </p:cNvPr>
            <p:cNvCxnSpPr/>
            <p:nvPr/>
          </p:nvCxnSpPr>
          <p:spPr>
            <a:xfrm>
              <a:off x="11294346" y="946063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3010ED4-2574-404D-AB5A-A512338F8E7B}"/>
                </a:ext>
              </a:extLst>
            </p:cNvPr>
            <p:cNvCxnSpPr/>
            <p:nvPr/>
          </p:nvCxnSpPr>
          <p:spPr>
            <a:xfrm>
              <a:off x="11294346" y="1105089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6B93F85-993B-470C-9F80-EFD120DE94E6}"/>
                </a:ext>
              </a:extLst>
            </p:cNvPr>
            <p:cNvCxnSpPr>
              <a:cxnSpLocks/>
            </p:cNvCxnSpPr>
            <p:nvPr/>
          </p:nvCxnSpPr>
          <p:spPr>
            <a:xfrm>
              <a:off x="11407349" y="1025576"/>
              <a:ext cx="158128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438A9E2B-1587-4B73-85CF-C8F573C30A0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642980">
            <a:off x="11563094" y="6142504"/>
            <a:ext cx="819234" cy="819234"/>
          </a:xfrm>
          <a:prstGeom prst="rect">
            <a:avLst/>
          </a:prstGeom>
        </p:spPr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8CAD9EA0-7B97-4A5B-A407-219530963AB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r="33333"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3B8159CE-8602-478F-B88C-47BEEBFE31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9" b="3819"/>
          <a:stretch>
            <a:fillRect/>
          </a:stretch>
        </p:blipFill>
        <p:spPr/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B7510F0-D5C9-46F5-BA7E-DDFE872FE32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3" r="29263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8CE0015E-6A5C-4706-A171-C91D8BEA698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0" r="368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8795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84330EA3-3A80-472D-AC54-D84446407CF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10748" y="1105089"/>
            <a:ext cx="3657600" cy="46570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65100" dist="38100" algn="c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D02EAD-C843-4804-938C-DFF0024E55FC}"/>
              </a:ext>
            </a:extLst>
          </p:cNvPr>
          <p:cNvGrpSpPr/>
          <p:nvPr/>
        </p:nvGrpSpPr>
        <p:grpSpPr>
          <a:xfrm>
            <a:off x="6998254" y="3066749"/>
            <a:ext cx="3624414" cy="483692"/>
            <a:chOff x="6998254" y="3066749"/>
            <a:chExt cx="3624414" cy="48369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D1AC78B-2648-46D5-BCC8-BDE17655B9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8254" y="3066749"/>
              <a:ext cx="3624414" cy="4571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-17457" rIns="0" bIns="-17457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Contact </a:t>
              </a:r>
              <a:r>
                <a:rPr lang="en-US" sz="3200" b="1" dirty="0">
                  <a:solidFill>
                    <a:schemeClr val="accent1"/>
                  </a:solidFill>
                  <a:latin typeface="+mj-lt"/>
                </a:rPr>
                <a:t>Us</a:t>
              </a:r>
              <a:endPara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5FCD13A8-8961-4FB6-AE70-5A089CD6255E}"/>
                </a:ext>
              </a:extLst>
            </p:cNvPr>
            <p:cNvCxnSpPr>
              <a:cxnSpLocks/>
            </p:cNvCxnSpPr>
            <p:nvPr/>
          </p:nvCxnSpPr>
          <p:spPr>
            <a:xfrm>
              <a:off x="8489067" y="3550441"/>
              <a:ext cx="463827" cy="0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5E8048E-5D81-4494-BB78-196CCA68E74C}"/>
              </a:ext>
            </a:extLst>
          </p:cNvPr>
          <p:cNvGrpSpPr/>
          <p:nvPr/>
        </p:nvGrpSpPr>
        <p:grpSpPr>
          <a:xfrm>
            <a:off x="11294346" y="946063"/>
            <a:ext cx="271131" cy="159026"/>
            <a:chOff x="11294346" y="946063"/>
            <a:chExt cx="271131" cy="15902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9D6B221-185E-4777-A404-1B069C322570}"/>
                </a:ext>
              </a:extLst>
            </p:cNvPr>
            <p:cNvCxnSpPr/>
            <p:nvPr/>
          </p:nvCxnSpPr>
          <p:spPr>
            <a:xfrm>
              <a:off x="11294346" y="946063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95311DD-6C94-4D0E-99AD-1AB3D71915E5}"/>
                </a:ext>
              </a:extLst>
            </p:cNvPr>
            <p:cNvCxnSpPr/>
            <p:nvPr/>
          </p:nvCxnSpPr>
          <p:spPr>
            <a:xfrm>
              <a:off x="11294346" y="1105089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3998F11-5852-4B9D-925A-765B14A2DAD1}"/>
                </a:ext>
              </a:extLst>
            </p:cNvPr>
            <p:cNvCxnSpPr>
              <a:cxnSpLocks/>
            </p:cNvCxnSpPr>
            <p:nvPr/>
          </p:nvCxnSpPr>
          <p:spPr>
            <a:xfrm>
              <a:off x="11407349" y="1025576"/>
              <a:ext cx="158128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1E6C1DF-8C7F-48FE-AFCB-3B87D0BEDE32}"/>
              </a:ext>
            </a:extLst>
          </p:cNvPr>
          <p:cNvSpPr txBox="1"/>
          <p:nvPr/>
        </p:nvSpPr>
        <p:spPr>
          <a:xfrm>
            <a:off x="6916716" y="3848315"/>
            <a:ext cx="3764536" cy="1170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Lorem ipsum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, sed do </a:t>
            </a:r>
            <a:r>
              <a:rPr lang="en-US" sz="1200" dirty="0" err="1"/>
              <a:t>eiusmod</a:t>
            </a:r>
            <a:r>
              <a:rPr lang="en-US" sz="1200" dirty="0"/>
              <a:t> </a:t>
            </a:r>
            <a:r>
              <a:rPr lang="en-US" sz="1200" dirty="0" err="1"/>
              <a:t>tempor</a:t>
            </a:r>
            <a:r>
              <a:rPr lang="en-US" sz="1200" dirty="0"/>
              <a:t> </a:t>
            </a:r>
            <a:r>
              <a:rPr lang="en-US" sz="1200" dirty="0" err="1"/>
              <a:t>incididunt</a:t>
            </a:r>
            <a:r>
              <a:rPr lang="en-US" sz="1200" dirty="0"/>
              <a:t> </a:t>
            </a:r>
            <a:r>
              <a:rPr lang="en-US" sz="1200" dirty="0" err="1"/>
              <a:t>ut</a:t>
            </a:r>
            <a:r>
              <a:rPr lang="en-US" sz="1200" dirty="0"/>
              <a:t> </a:t>
            </a:r>
            <a:r>
              <a:rPr lang="en-US" sz="1200" dirty="0" err="1"/>
              <a:t>labore</a:t>
            </a:r>
            <a:r>
              <a:rPr lang="en-US" sz="1200" dirty="0"/>
              <a:t> et dolore magna </a:t>
            </a:r>
            <a:r>
              <a:rPr lang="en-US" sz="1200" dirty="0" err="1"/>
              <a:t>aliqua</a:t>
            </a:r>
            <a:r>
              <a:rPr lang="en-US" sz="1200" dirty="0"/>
              <a:t>. </a:t>
            </a:r>
            <a:r>
              <a:rPr lang="en-US" sz="1200" dirty="0" err="1"/>
              <a:t>Varius</a:t>
            </a:r>
            <a:r>
              <a:rPr lang="en-US" sz="1200" dirty="0"/>
              <a:t> sit </a:t>
            </a:r>
            <a:r>
              <a:rPr lang="en-US" sz="1200" dirty="0" err="1"/>
              <a:t>amet</a:t>
            </a:r>
            <a:r>
              <a:rPr lang="en-US" sz="1200" dirty="0"/>
              <a:t> </a:t>
            </a:r>
            <a:r>
              <a:rPr lang="en-US" sz="1200" dirty="0" err="1"/>
              <a:t>mattis</a:t>
            </a:r>
            <a:r>
              <a:rPr lang="en-US" sz="1200" dirty="0"/>
              <a:t> </a:t>
            </a:r>
            <a:r>
              <a:rPr lang="en-US" sz="1200" dirty="0" err="1"/>
              <a:t>vulputate</a:t>
            </a:r>
            <a:r>
              <a:rPr lang="en-US" sz="1200" dirty="0"/>
              <a:t> </a:t>
            </a:r>
            <a:r>
              <a:rPr lang="en-US" sz="1200" dirty="0" err="1"/>
              <a:t>enim</a:t>
            </a:r>
            <a:r>
              <a:rPr lang="en-US" sz="1200" dirty="0"/>
              <a:t>.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EE5760-8D6C-48BF-987A-BE08805F2DDD}"/>
              </a:ext>
            </a:extLst>
          </p:cNvPr>
          <p:cNvSpPr txBox="1"/>
          <p:nvPr/>
        </p:nvSpPr>
        <p:spPr>
          <a:xfrm>
            <a:off x="2301216" y="1856200"/>
            <a:ext cx="1080745" cy="30777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bg1"/>
                </a:solidFill>
                <a:latin typeface="Montserrat" panose="02000000000000000000" pitchFamily="2" charset="0"/>
                <a:cs typeface="Montserrat" panose="02000000000000000000" pitchFamily="2" charset="0"/>
              </a:defRPr>
            </a:lvl1pPr>
          </a:lstStyle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Email Office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3441F0-8BEC-47F8-B950-950C11A72F2A}"/>
              </a:ext>
            </a:extLst>
          </p:cNvPr>
          <p:cNvSpPr txBox="1"/>
          <p:nvPr/>
        </p:nvSpPr>
        <p:spPr>
          <a:xfrm>
            <a:off x="2301216" y="3067437"/>
            <a:ext cx="1794081" cy="30777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bg1"/>
                </a:solidFill>
                <a:latin typeface="Montserrat" panose="02000000000000000000" pitchFamily="2" charset="0"/>
                <a:cs typeface="Montserrat" panose="02000000000000000000" pitchFamily="2" charset="0"/>
              </a:defRPr>
            </a:lvl1pPr>
          </a:lstStyle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Number Phone Office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B8D1B4-A168-4D70-8C7A-DDC2FF85CC8D}"/>
              </a:ext>
            </a:extLst>
          </p:cNvPr>
          <p:cNvSpPr txBox="1"/>
          <p:nvPr/>
        </p:nvSpPr>
        <p:spPr>
          <a:xfrm>
            <a:off x="2301216" y="4052037"/>
            <a:ext cx="1300869" cy="30777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bg1"/>
                </a:solidFill>
                <a:latin typeface="Montserrat" panose="02000000000000000000" pitchFamily="2" charset="0"/>
                <a:cs typeface="Montserrat" panose="02000000000000000000" pitchFamily="2" charset="0"/>
              </a:defRPr>
            </a:lvl1pPr>
          </a:lstStyle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Location Office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8A3D18-7D05-4B88-91D2-F76D720CDDB6}"/>
              </a:ext>
            </a:extLst>
          </p:cNvPr>
          <p:cNvSpPr txBox="1"/>
          <p:nvPr/>
        </p:nvSpPr>
        <p:spPr>
          <a:xfrm>
            <a:off x="2288515" y="2108931"/>
            <a:ext cx="2865273" cy="31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lnSpc>
                <a:spcPct val="110000"/>
              </a:lnSpc>
              <a:defRPr sz="1200"/>
            </a:lvl1pPr>
          </a:lstStyle>
          <a:p>
            <a:pPr algn="l"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Famer@gmail.com</a:t>
            </a:r>
            <a:endParaRPr lang="id-ID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1A764E-48FC-491A-A515-76B2716AEC30}"/>
              </a:ext>
            </a:extLst>
          </p:cNvPr>
          <p:cNvSpPr txBox="1"/>
          <p:nvPr/>
        </p:nvSpPr>
        <p:spPr>
          <a:xfrm>
            <a:off x="2288515" y="2437746"/>
            <a:ext cx="2865273" cy="31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lnSpc>
                <a:spcPct val="110000"/>
              </a:lnSpc>
              <a:defRPr sz="1200"/>
            </a:lvl1pPr>
          </a:lstStyle>
          <a:p>
            <a:pPr algn="l"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www.famer.com</a:t>
            </a:r>
            <a:endParaRPr lang="id-ID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CAAB58-9F5F-4A7B-BF7D-A3CBA73B63FF}"/>
              </a:ext>
            </a:extLst>
          </p:cNvPr>
          <p:cNvSpPr txBox="1"/>
          <p:nvPr/>
        </p:nvSpPr>
        <p:spPr>
          <a:xfrm>
            <a:off x="2288515" y="3375214"/>
            <a:ext cx="2865273" cy="31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lnSpc>
                <a:spcPct val="110000"/>
              </a:lnSpc>
              <a:defRPr sz="1200"/>
            </a:lvl1pPr>
          </a:lstStyle>
          <a:p>
            <a:pPr algn="l"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+555-666-000</a:t>
            </a:r>
            <a:endParaRPr lang="id-ID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F0C7A3-C72E-4595-BB15-2A3B60F93B4F}"/>
              </a:ext>
            </a:extLst>
          </p:cNvPr>
          <p:cNvSpPr txBox="1"/>
          <p:nvPr/>
        </p:nvSpPr>
        <p:spPr>
          <a:xfrm>
            <a:off x="2288515" y="4312682"/>
            <a:ext cx="2865273" cy="573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lnSpc>
                <a:spcPct val="110000"/>
              </a:lnSpc>
              <a:defRPr sz="1200"/>
            </a:lvl1pPr>
          </a:lstStyle>
          <a:p>
            <a:pPr algn="l">
              <a:lnSpc>
                <a:spcPct val="150000"/>
              </a:lnSpc>
            </a:pP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New eland Street 569 Number 900 Apartment ,72778</a:t>
            </a:r>
            <a:endParaRPr lang="id-ID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17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057A3EA-B82C-4A38-BBDB-937EE25F823F}"/>
              </a:ext>
            </a:extLst>
          </p:cNvPr>
          <p:cNvGrpSpPr/>
          <p:nvPr/>
        </p:nvGrpSpPr>
        <p:grpSpPr>
          <a:xfrm>
            <a:off x="1550504" y="1581832"/>
            <a:ext cx="1656523" cy="470440"/>
            <a:chOff x="1550504" y="1581832"/>
            <a:chExt cx="1656523" cy="47044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386E19C-DEF7-4150-9785-021BDCDAD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504" y="1581832"/>
              <a:ext cx="1656523" cy="4571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-17457" rIns="0" bIns="-17457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About </a:t>
              </a:r>
              <a:r>
                <a:rPr lang="en-US" sz="3200" b="1" dirty="0">
                  <a:solidFill>
                    <a:schemeClr val="accent1"/>
                  </a:solidFill>
                  <a:latin typeface="+mj-lt"/>
                </a:rPr>
                <a:t>Us</a:t>
              </a:r>
              <a:endPara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FC356497-5DC5-4E3C-B50E-3206ED60DCBB}"/>
                </a:ext>
              </a:extLst>
            </p:cNvPr>
            <p:cNvCxnSpPr>
              <a:cxnSpLocks/>
            </p:cNvCxnSpPr>
            <p:nvPr/>
          </p:nvCxnSpPr>
          <p:spPr>
            <a:xfrm>
              <a:off x="2681089" y="2052272"/>
              <a:ext cx="499434" cy="0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B0C7570-20BD-400C-93CE-A8EBA25DF277}"/>
              </a:ext>
            </a:extLst>
          </p:cNvPr>
          <p:cNvSpPr txBox="1"/>
          <p:nvPr/>
        </p:nvSpPr>
        <p:spPr>
          <a:xfrm>
            <a:off x="1436761" y="2965584"/>
            <a:ext cx="1995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Since Farm 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7A40D5-788D-4503-9F9E-5EA90DC25BDC}"/>
              </a:ext>
            </a:extLst>
          </p:cNvPr>
          <p:cNvSpPr txBox="1"/>
          <p:nvPr/>
        </p:nvSpPr>
        <p:spPr>
          <a:xfrm>
            <a:off x="1436761" y="3286613"/>
            <a:ext cx="3797848" cy="1170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Lorem ipsum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, sed do </a:t>
            </a:r>
            <a:r>
              <a:rPr lang="en-US" sz="1200" dirty="0" err="1"/>
              <a:t>eiusmod</a:t>
            </a:r>
            <a:r>
              <a:rPr lang="en-US" sz="1200" dirty="0"/>
              <a:t> </a:t>
            </a:r>
            <a:r>
              <a:rPr lang="en-US" sz="1200" dirty="0" err="1"/>
              <a:t>tempor</a:t>
            </a:r>
            <a:r>
              <a:rPr lang="en-US" sz="1200" dirty="0"/>
              <a:t> </a:t>
            </a:r>
            <a:r>
              <a:rPr lang="en-US" sz="1200" dirty="0" err="1"/>
              <a:t>incididunt</a:t>
            </a:r>
            <a:r>
              <a:rPr lang="en-US" sz="1200" dirty="0"/>
              <a:t> </a:t>
            </a:r>
            <a:r>
              <a:rPr lang="en-US" sz="1200" dirty="0" err="1"/>
              <a:t>ut</a:t>
            </a:r>
            <a:r>
              <a:rPr lang="en-US" sz="1200" dirty="0"/>
              <a:t> </a:t>
            </a:r>
            <a:r>
              <a:rPr lang="en-US" sz="1200" dirty="0" err="1"/>
              <a:t>labore</a:t>
            </a:r>
            <a:r>
              <a:rPr lang="en-US" sz="1200" dirty="0"/>
              <a:t> et dolore magna </a:t>
            </a:r>
            <a:r>
              <a:rPr lang="en-US" sz="1200" dirty="0" err="1"/>
              <a:t>aliqua</a:t>
            </a:r>
            <a:r>
              <a:rPr lang="en-US" sz="1200" dirty="0"/>
              <a:t>. </a:t>
            </a:r>
            <a:r>
              <a:rPr lang="en-US" sz="1200" dirty="0" err="1"/>
              <a:t>Varius</a:t>
            </a:r>
            <a:r>
              <a:rPr lang="en-US" sz="1200" dirty="0"/>
              <a:t> sit </a:t>
            </a:r>
            <a:r>
              <a:rPr lang="en-US" sz="1200" dirty="0" err="1"/>
              <a:t>amet</a:t>
            </a:r>
            <a:r>
              <a:rPr lang="en-US" sz="1200" dirty="0"/>
              <a:t> </a:t>
            </a:r>
            <a:r>
              <a:rPr lang="en-US" sz="1200" dirty="0" err="1"/>
              <a:t>mattis</a:t>
            </a:r>
            <a:r>
              <a:rPr lang="en-US" sz="1200" dirty="0"/>
              <a:t> </a:t>
            </a:r>
            <a:r>
              <a:rPr lang="en-US" sz="1200" dirty="0" err="1"/>
              <a:t>vulputate</a:t>
            </a:r>
            <a:r>
              <a:rPr lang="en-US" sz="1200" dirty="0"/>
              <a:t> </a:t>
            </a:r>
            <a:r>
              <a:rPr lang="en-US" sz="1200" dirty="0" err="1"/>
              <a:t>enim</a:t>
            </a:r>
            <a:r>
              <a:rPr lang="en-US" sz="1200" dirty="0"/>
              <a:t>.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1A1054-65E4-48BA-9D13-CE56E4ADB1AF}"/>
              </a:ext>
            </a:extLst>
          </p:cNvPr>
          <p:cNvSpPr txBox="1"/>
          <p:nvPr/>
        </p:nvSpPr>
        <p:spPr>
          <a:xfrm>
            <a:off x="593868" y="5986312"/>
            <a:ext cx="4147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@The Farmer 2020 Template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54321CF-2CBF-42DD-9C6E-04BA93A2330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50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7229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AE746A-1832-445D-B6CC-C5AB1FEE7A26}"/>
              </a:ext>
            </a:extLst>
          </p:cNvPr>
          <p:cNvSpPr txBox="1"/>
          <p:nvPr/>
        </p:nvSpPr>
        <p:spPr>
          <a:xfrm>
            <a:off x="593868" y="5986312"/>
            <a:ext cx="4147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@The Farmer 2020 Template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E3BBCD1-10DC-4232-BA6C-8A3AB4B38BB7}"/>
              </a:ext>
            </a:extLst>
          </p:cNvPr>
          <p:cNvGrpSpPr/>
          <p:nvPr/>
        </p:nvGrpSpPr>
        <p:grpSpPr>
          <a:xfrm>
            <a:off x="11294346" y="946063"/>
            <a:ext cx="271131" cy="159026"/>
            <a:chOff x="11294346" y="946063"/>
            <a:chExt cx="271131" cy="15902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CE46729-0D8D-4726-93F0-62AC7F32388E}"/>
                </a:ext>
              </a:extLst>
            </p:cNvPr>
            <p:cNvCxnSpPr/>
            <p:nvPr/>
          </p:nvCxnSpPr>
          <p:spPr>
            <a:xfrm>
              <a:off x="11294346" y="946063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2F8B328-EAAA-413E-864E-B42D68602BCA}"/>
                </a:ext>
              </a:extLst>
            </p:cNvPr>
            <p:cNvCxnSpPr/>
            <p:nvPr/>
          </p:nvCxnSpPr>
          <p:spPr>
            <a:xfrm>
              <a:off x="11294346" y="1105089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C90D652-4C9D-429A-AD79-B4722F2C56BA}"/>
                </a:ext>
              </a:extLst>
            </p:cNvPr>
            <p:cNvCxnSpPr>
              <a:cxnSpLocks/>
            </p:cNvCxnSpPr>
            <p:nvPr/>
          </p:nvCxnSpPr>
          <p:spPr>
            <a:xfrm>
              <a:off x="11407349" y="1025576"/>
              <a:ext cx="158128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3B279577-AF51-4FBD-B2DB-BE77966B064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642980">
            <a:off x="11563094" y="6142504"/>
            <a:ext cx="819234" cy="81923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4AD8B3-2946-436B-B5C4-92653C9AC1FB}"/>
              </a:ext>
            </a:extLst>
          </p:cNvPr>
          <p:cNvSpPr/>
          <p:nvPr/>
        </p:nvSpPr>
        <p:spPr>
          <a:xfrm>
            <a:off x="-1" y="2247898"/>
            <a:ext cx="11565477" cy="33020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0E4D990-B839-4AD7-AC9F-46E06596CC9D}"/>
              </a:ext>
            </a:extLst>
          </p:cNvPr>
          <p:cNvGrpSpPr/>
          <p:nvPr/>
        </p:nvGrpSpPr>
        <p:grpSpPr>
          <a:xfrm>
            <a:off x="1483354" y="2648675"/>
            <a:ext cx="3624414" cy="2041919"/>
            <a:chOff x="1483354" y="2648675"/>
            <a:chExt cx="3624414" cy="204191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4EDB962-4D14-420D-A2A8-0D6963904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3354" y="2648675"/>
              <a:ext cx="3624414" cy="199607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-17457" rIns="0" bIns="-17457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6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Thanks </a:t>
              </a:r>
              <a:r>
                <a:rPr lang="en-US" sz="6600" b="1" dirty="0">
                  <a:solidFill>
                    <a:schemeClr val="accent1"/>
                  </a:solidFill>
                  <a:latin typeface="+mj-lt"/>
                </a:rPr>
                <a:t>You</a:t>
              </a:r>
              <a:endParaRPr kumimoji="0" lang="en-US" altLang="en-US" sz="66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3908628-2E42-4F99-8ADE-296B1E91CFF1}"/>
                </a:ext>
              </a:extLst>
            </p:cNvPr>
            <p:cNvCxnSpPr>
              <a:cxnSpLocks/>
            </p:cNvCxnSpPr>
            <p:nvPr/>
          </p:nvCxnSpPr>
          <p:spPr>
            <a:xfrm>
              <a:off x="1483354" y="4690594"/>
              <a:ext cx="1513846" cy="0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Graphic 14">
            <a:extLst>
              <a:ext uri="{FF2B5EF4-FFF2-40B4-BE49-F238E27FC236}">
                <a16:creationId xmlns:a16="http://schemas.microsoft.com/office/drawing/2014/main" id="{5827CA39-97F0-4016-8B73-A6C23F8C90D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28851" y="2804023"/>
            <a:ext cx="2189750" cy="218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7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C446B1FE-D430-4DAF-A2C6-9181C6351A21}"/>
              </a:ext>
            </a:extLst>
          </p:cNvPr>
          <p:cNvSpPr/>
          <p:nvPr/>
        </p:nvSpPr>
        <p:spPr>
          <a:xfrm>
            <a:off x="-1" y="1"/>
            <a:ext cx="12192001" cy="6857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FA7B146-7B4A-4A8B-970D-B1A9D7770B8A}"/>
              </a:ext>
            </a:extLst>
          </p:cNvPr>
          <p:cNvGrpSpPr/>
          <p:nvPr/>
        </p:nvGrpSpPr>
        <p:grpSpPr>
          <a:xfrm>
            <a:off x="3816627" y="2300620"/>
            <a:ext cx="4558747" cy="3810006"/>
            <a:chOff x="357807" y="367745"/>
            <a:chExt cx="4558747" cy="3810006"/>
          </a:xfrm>
          <a:solidFill>
            <a:schemeClr val="tx1">
              <a:lumMod val="75000"/>
              <a:lumOff val="25000"/>
            </a:schemeClr>
          </a:solidFill>
        </p:grpSpPr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B1821642-7DDA-47F5-A910-CB26F3BCF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53942" y="2716133"/>
              <a:ext cx="569843" cy="569843"/>
            </a:xfrm>
            <a:prstGeom prst="rect">
              <a:avLst/>
            </a:prstGeom>
          </p:spPr>
        </p:pic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DC2CA23C-4E0F-4747-A719-78719BF2D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44680" y="2670867"/>
              <a:ext cx="569843" cy="569843"/>
            </a:xfrm>
            <a:prstGeom prst="rect">
              <a:avLst/>
            </a:prstGeom>
          </p:spPr>
        </p:pic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86DB07A6-5DDE-4FE9-8B79-58E08A11F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074496" y="1865239"/>
              <a:ext cx="569843" cy="569843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C97B733E-76AB-48F4-BF08-FCF26F446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372139" y="1865239"/>
              <a:ext cx="569843" cy="569843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FEEC1596-2088-4579-965A-B4E9894CF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755907" y="1921562"/>
              <a:ext cx="569843" cy="569843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22CB0691-4259-4C44-8842-7945749A4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651531" y="1327422"/>
              <a:ext cx="569843" cy="569843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F494D5CF-D678-449A-A2A9-F1AA1450B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004931" y="3440596"/>
              <a:ext cx="569843" cy="569843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A384A1CC-3436-444D-8012-4AD03FB4B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656488" y="2632764"/>
              <a:ext cx="569843" cy="569843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890CCAE5-BD0A-4270-9952-33C63A443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2392010" y="2753137"/>
              <a:ext cx="569843" cy="569843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F47E90E3-2A33-4BBF-B16D-E26B71E77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3699558" y="1859162"/>
              <a:ext cx="569843" cy="569843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C2D7D831-719F-427C-AB7C-162653925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4346711" y="3371008"/>
              <a:ext cx="569843" cy="569843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E7D208CC-9495-43D2-B058-4C41229BB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4253943" y="1933148"/>
              <a:ext cx="569843" cy="569843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45E84F6-6C76-459F-8ED8-9AF12B7E6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4260007" y="1363305"/>
              <a:ext cx="569843" cy="569843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86880621-C09A-4437-858F-733882997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729399" y="2786268"/>
              <a:ext cx="569843" cy="569843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FED7AECE-3BFF-4182-8D73-15DC0715B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1209247" y="3475380"/>
              <a:ext cx="569843" cy="569843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3D556046-F5C8-432F-A219-98127592BF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2385933" y="3522318"/>
              <a:ext cx="569843" cy="569843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0A7DE47F-C686-4CA1-907B-917FCC076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3651530" y="3607908"/>
              <a:ext cx="569843" cy="569843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20B1976F-93D4-4469-83F3-1851A27CC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1166187" y="1958008"/>
              <a:ext cx="569843" cy="569843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3522B649-DC75-4D4F-862D-1366486C6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1791244" y="3528387"/>
              <a:ext cx="569843" cy="569843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498361D7-069D-4AFB-B6CA-CD51854C8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463825" y="3404145"/>
              <a:ext cx="569843" cy="569843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24A3ADCB-DF90-486F-AC76-8747E0289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p:blipFill>
          <p:spPr>
            <a:xfrm>
              <a:off x="1186064" y="2753138"/>
              <a:ext cx="569843" cy="569843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4FE55EB0-DEDC-46F3-956C-D2449732D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p:blipFill>
          <p:spPr>
            <a:xfrm>
              <a:off x="357807" y="2680250"/>
              <a:ext cx="569843" cy="569843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614816B8-8A31-43B5-9E0A-26FD43524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/>
            </a:stretch>
          </p:blipFill>
          <p:spPr>
            <a:xfrm>
              <a:off x="357808" y="1921564"/>
              <a:ext cx="569843" cy="569843"/>
            </a:xfrm>
            <a:prstGeom prst="rect">
              <a:avLst/>
            </a:prstGeom>
          </p:spPr>
        </p:pic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F38C89AE-AD81-4DC7-863E-C05534F05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/>
            </a:stretch>
          </p:blipFill>
          <p:spPr>
            <a:xfrm>
              <a:off x="2961853" y="1255643"/>
              <a:ext cx="569843" cy="569843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D87C166C-E3C9-4732-B742-DEC6053B3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1"/>
                </a:ext>
              </a:extLst>
            </a:blip>
            <a:stretch>
              <a:fillRect/>
            </a:stretch>
          </p:blipFill>
          <p:spPr>
            <a:xfrm>
              <a:off x="2365508" y="1162877"/>
              <a:ext cx="569843" cy="569843"/>
            </a:xfrm>
            <a:prstGeom prst="rect">
              <a:avLst/>
            </a:prstGeom>
          </p:spPr>
        </p:pic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ACE2FE41-B341-4AA5-B62A-33D3DC3B0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/>
            </a:stretch>
          </p:blipFill>
          <p:spPr>
            <a:xfrm>
              <a:off x="1709528" y="1162877"/>
              <a:ext cx="569843" cy="569843"/>
            </a:xfrm>
            <a:prstGeom prst="rect">
              <a:avLst/>
            </a:prstGeom>
          </p:spPr>
        </p:pic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2F98ABF0-008F-4195-9FE9-4AB7C6E55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/>
            </a:stretch>
          </p:blipFill>
          <p:spPr>
            <a:xfrm>
              <a:off x="1033668" y="1162878"/>
              <a:ext cx="569843" cy="569843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A64D4600-BEF0-4ECE-B117-B3B7167C7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357808" y="1162878"/>
              <a:ext cx="569843" cy="569843"/>
            </a:xfrm>
            <a:prstGeom prst="rect">
              <a:avLst/>
            </a:prstGeom>
          </p:spPr>
        </p:pic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F8F14819-561E-4E72-BBB1-40B180582C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/>
            </a:stretch>
          </p:blipFill>
          <p:spPr>
            <a:xfrm>
              <a:off x="4253943" y="403628"/>
              <a:ext cx="569843" cy="569843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EE97E7AA-2B56-441A-A27F-A8C227268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1"/>
                </a:ext>
              </a:extLst>
            </a:blip>
            <a:stretch>
              <a:fillRect/>
            </a:stretch>
          </p:blipFill>
          <p:spPr>
            <a:xfrm>
              <a:off x="3535573" y="367745"/>
              <a:ext cx="569843" cy="569843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ECC0CF48-6857-48C0-AD45-387895F53F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3"/>
                </a:ext>
              </a:extLst>
            </a:blip>
            <a:stretch>
              <a:fillRect/>
            </a:stretch>
          </p:blipFill>
          <p:spPr>
            <a:xfrm>
              <a:off x="2915473" y="367745"/>
              <a:ext cx="569843" cy="569843"/>
            </a:xfrm>
            <a:prstGeom prst="rect">
              <a:avLst/>
            </a:prstGeom>
          </p:spPr>
        </p:pic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037BA214-6498-43BC-9D80-F1EF3740B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5"/>
                </a:ext>
              </a:extLst>
            </a:blip>
            <a:stretch>
              <a:fillRect/>
            </a:stretch>
          </p:blipFill>
          <p:spPr>
            <a:xfrm>
              <a:off x="2345630" y="371058"/>
              <a:ext cx="569843" cy="569843"/>
            </a:xfrm>
            <a:prstGeom prst="rect">
              <a:avLst/>
            </a:prstGeom>
          </p:spPr>
        </p:pic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1FD94542-E68B-448C-A44D-E4C5858D5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7"/>
                </a:ext>
              </a:extLst>
            </a:blip>
            <a:stretch>
              <a:fillRect/>
            </a:stretch>
          </p:blipFill>
          <p:spPr>
            <a:xfrm>
              <a:off x="1636641" y="367746"/>
              <a:ext cx="569843" cy="569843"/>
            </a:xfrm>
            <a:prstGeom prst="rect">
              <a:avLst/>
            </a:prstGeom>
          </p:spPr>
        </p:pic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B40BFEF1-AAFA-4D42-9018-767C8601A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>
              <a:off x="1033669" y="367747"/>
              <a:ext cx="569843" cy="569843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9C626122-28C5-4945-AEAC-FF15B6F66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p:blipFill>
          <p:spPr>
            <a:xfrm>
              <a:off x="357809" y="367747"/>
              <a:ext cx="569843" cy="569843"/>
            </a:xfrm>
            <a:prstGeom prst="rect">
              <a:avLst/>
            </a:prstGeom>
          </p:spPr>
        </p:pic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E30E5AA-1C42-4A1F-B73F-C7514997F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5007" y="832964"/>
            <a:ext cx="2928728" cy="98040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Icon </a:t>
            </a:r>
            <a:endParaRPr kumimoji="0" lang="en-US" altLang="en-US" sz="66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377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224C6E9-0CBB-40ED-BA63-0D9C198F95E7}"/>
              </a:ext>
            </a:extLst>
          </p:cNvPr>
          <p:cNvGrpSpPr/>
          <p:nvPr/>
        </p:nvGrpSpPr>
        <p:grpSpPr>
          <a:xfrm>
            <a:off x="4512365" y="1254197"/>
            <a:ext cx="3167270" cy="483692"/>
            <a:chOff x="4512365" y="1254197"/>
            <a:chExt cx="3167270" cy="48369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9726B2B-7F80-4CAA-8315-F878861511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365" y="1254197"/>
              <a:ext cx="3167270" cy="4571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-17457" rIns="0" bIns="-17457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Welcome </a:t>
              </a:r>
              <a:r>
                <a:rPr lang="en-US" sz="3200" b="1" dirty="0">
                  <a:solidFill>
                    <a:schemeClr val="accent1"/>
                  </a:solidFill>
                  <a:latin typeface="+mj-lt"/>
                </a:rPr>
                <a:t>Note</a:t>
              </a:r>
              <a:endPara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B953F905-03DF-49CD-948F-D130B7ED00BE}"/>
                </a:ext>
              </a:extLst>
            </p:cNvPr>
            <p:cNvCxnSpPr>
              <a:cxnSpLocks/>
            </p:cNvCxnSpPr>
            <p:nvPr/>
          </p:nvCxnSpPr>
          <p:spPr>
            <a:xfrm>
              <a:off x="6517592" y="1737889"/>
              <a:ext cx="857242" cy="0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524869A-FB88-41D2-82FC-F726917105E7}"/>
              </a:ext>
            </a:extLst>
          </p:cNvPr>
          <p:cNvSpPr txBox="1"/>
          <p:nvPr/>
        </p:nvSpPr>
        <p:spPr>
          <a:xfrm>
            <a:off x="5352945" y="4129192"/>
            <a:ext cx="1494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Eddie Kopp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E0134C-29D7-4457-8EBA-141992166430}"/>
              </a:ext>
            </a:extLst>
          </p:cNvPr>
          <p:cNvSpPr txBox="1"/>
          <p:nvPr/>
        </p:nvSpPr>
        <p:spPr>
          <a:xfrm>
            <a:off x="5534091" y="4357457"/>
            <a:ext cx="1131752" cy="339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i="1" dirty="0"/>
              <a:t>Founder</a:t>
            </a:r>
            <a:endParaRPr lang="en-US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8A058C-0BD5-4610-B158-0A211D5C183F}"/>
              </a:ext>
            </a:extLst>
          </p:cNvPr>
          <p:cNvSpPr txBox="1"/>
          <p:nvPr/>
        </p:nvSpPr>
        <p:spPr>
          <a:xfrm>
            <a:off x="3135447" y="4771401"/>
            <a:ext cx="5929040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/>
              <a:t>Lorem ipsum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, sed do </a:t>
            </a:r>
            <a:r>
              <a:rPr lang="en-US" sz="1200" dirty="0" err="1"/>
              <a:t>eiusmod</a:t>
            </a:r>
            <a:r>
              <a:rPr lang="en-US" sz="1200" dirty="0"/>
              <a:t> </a:t>
            </a:r>
            <a:r>
              <a:rPr lang="en-US" sz="1200" dirty="0" err="1"/>
              <a:t>tempor</a:t>
            </a:r>
            <a:r>
              <a:rPr lang="en-US" sz="1200" dirty="0"/>
              <a:t> </a:t>
            </a:r>
            <a:r>
              <a:rPr lang="en-US" sz="1200" dirty="0" err="1"/>
              <a:t>incididunt</a:t>
            </a:r>
            <a:r>
              <a:rPr lang="en-US" sz="1200" dirty="0"/>
              <a:t> </a:t>
            </a:r>
            <a:r>
              <a:rPr lang="en-US" sz="1200" dirty="0" err="1"/>
              <a:t>ut</a:t>
            </a:r>
            <a:r>
              <a:rPr lang="en-US" sz="1200" dirty="0"/>
              <a:t> </a:t>
            </a:r>
            <a:r>
              <a:rPr lang="en-US" sz="1200" dirty="0" err="1"/>
              <a:t>labore</a:t>
            </a:r>
            <a:r>
              <a:rPr lang="en-US" sz="1200" dirty="0"/>
              <a:t> et dolore magna </a:t>
            </a:r>
            <a:r>
              <a:rPr lang="en-US" sz="1200" dirty="0" err="1"/>
              <a:t>aliqua</a:t>
            </a:r>
            <a:r>
              <a:rPr lang="en-US" sz="1200" dirty="0"/>
              <a:t>. </a:t>
            </a:r>
            <a:r>
              <a:rPr lang="en-US" sz="1200" dirty="0" err="1"/>
              <a:t>Varius</a:t>
            </a:r>
            <a:r>
              <a:rPr lang="en-US" sz="1200" dirty="0"/>
              <a:t> sit </a:t>
            </a:r>
            <a:r>
              <a:rPr lang="en-US" sz="1200" dirty="0" err="1"/>
              <a:t>amet</a:t>
            </a:r>
            <a:r>
              <a:rPr lang="en-US" sz="1200" dirty="0"/>
              <a:t> </a:t>
            </a:r>
            <a:r>
              <a:rPr lang="en-US" sz="1200" dirty="0" err="1"/>
              <a:t>mattis</a:t>
            </a:r>
            <a:r>
              <a:rPr lang="en-US" sz="1200" dirty="0"/>
              <a:t> </a:t>
            </a:r>
            <a:r>
              <a:rPr lang="en-US" sz="1200" dirty="0" err="1"/>
              <a:t>vulputate</a:t>
            </a:r>
            <a:r>
              <a:rPr lang="en-US" sz="1200" dirty="0"/>
              <a:t> </a:t>
            </a:r>
            <a:r>
              <a:rPr lang="en-US" sz="1200" dirty="0" err="1"/>
              <a:t>enim</a:t>
            </a:r>
            <a:r>
              <a:rPr lang="en-US" sz="1200" dirty="0"/>
              <a:t>. Lorem ipsum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consectetur</a:t>
            </a:r>
            <a:r>
              <a:rPr lang="en-US" sz="1200" dirty="0"/>
              <a:t> make.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F9A6E7-B965-45A7-AF04-8F534A5D0D2C}"/>
              </a:ext>
            </a:extLst>
          </p:cNvPr>
          <p:cNvSpPr txBox="1"/>
          <p:nvPr/>
        </p:nvSpPr>
        <p:spPr>
          <a:xfrm>
            <a:off x="593868" y="5986312"/>
            <a:ext cx="4147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@The Farmer 2020 Template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7273A6A-F291-4073-9341-E6BA31857AC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642980">
            <a:off x="11563094" y="6142504"/>
            <a:ext cx="819234" cy="81923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D19C713-C18F-454D-AE5C-124CC6902BAC}"/>
              </a:ext>
            </a:extLst>
          </p:cNvPr>
          <p:cNvGrpSpPr/>
          <p:nvPr/>
        </p:nvGrpSpPr>
        <p:grpSpPr>
          <a:xfrm>
            <a:off x="11294346" y="946063"/>
            <a:ext cx="271131" cy="159026"/>
            <a:chOff x="11294346" y="946063"/>
            <a:chExt cx="271131" cy="15902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150B07D-7DF8-490D-A6E3-F4AC4AF027E1}"/>
                </a:ext>
              </a:extLst>
            </p:cNvPr>
            <p:cNvCxnSpPr/>
            <p:nvPr/>
          </p:nvCxnSpPr>
          <p:spPr>
            <a:xfrm>
              <a:off x="11294346" y="946063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367E903-7C6B-4075-8D2D-5F0DD8788FD9}"/>
                </a:ext>
              </a:extLst>
            </p:cNvPr>
            <p:cNvCxnSpPr/>
            <p:nvPr/>
          </p:nvCxnSpPr>
          <p:spPr>
            <a:xfrm>
              <a:off x="11294346" y="1105089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CC04890-F577-43CA-8E5F-D6F80271F796}"/>
                </a:ext>
              </a:extLst>
            </p:cNvPr>
            <p:cNvCxnSpPr>
              <a:cxnSpLocks/>
            </p:cNvCxnSpPr>
            <p:nvPr/>
          </p:nvCxnSpPr>
          <p:spPr>
            <a:xfrm>
              <a:off x="11407349" y="1025576"/>
              <a:ext cx="158128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2E5D462-BD2F-4D02-B6A2-CF898A991EA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2972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0CFAD040-75CA-413C-863A-8D4F9A00956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0" r="32480"/>
          <a:stretch>
            <a:fillRect/>
          </a:stretch>
        </p:blipFill>
        <p:spPr/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6D34B78-731E-435E-BE12-4C9F002D73F9}"/>
              </a:ext>
            </a:extLst>
          </p:cNvPr>
          <p:cNvSpPr/>
          <p:nvPr/>
        </p:nvSpPr>
        <p:spPr>
          <a:xfrm>
            <a:off x="8127165" y="2769325"/>
            <a:ext cx="3121444" cy="2080961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E742EA-FF6A-4C9B-999B-84F8BD4A9DCE}"/>
              </a:ext>
            </a:extLst>
          </p:cNvPr>
          <p:cNvSpPr/>
          <p:nvPr/>
        </p:nvSpPr>
        <p:spPr>
          <a:xfrm>
            <a:off x="4670208" y="2769325"/>
            <a:ext cx="3121444" cy="20809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95300" dist="38100" dir="13500000" sx="79000" sy="79000" algn="b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2836174-D578-4410-807D-92407B26C7C7}"/>
              </a:ext>
            </a:extLst>
          </p:cNvPr>
          <p:cNvGrpSpPr/>
          <p:nvPr/>
        </p:nvGrpSpPr>
        <p:grpSpPr>
          <a:xfrm>
            <a:off x="7950549" y="1238737"/>
            <a:ext cx="3167270" cy="483692"/>
            <a:chOff x="7950549" y="1238737"/>
            <a:chExt cx="3167270" cy="48369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692EEE6-E65B-46ED-8D20-628AFBA11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0549" y="1238737"/>
              <a:ext cx="3167270" cy="4571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-17457" rIns="0" bIns="-17457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Our </a:t>
              </a:r>
              <a:r>
                <a:rPr lang="en-US" sz="3200" b="1" dirty="0">
                  <a:solidFill>
                    <a:schemeClr val="accent1"/>
                  </a:solidFill>
                  <a:latin typeface="+mj-lt"/>
                </a:rPr>
                <a:t>Mission</a:t>
              </a:r>
              <a:endPara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8BD0256-4A79-44D2-9895-25B389C5F388}"/>
                </a:ext>
              </a:extLst>
            </p:cNvPr>
            <p:cNvCxnSpPr>
              <a:cxnSpLocks/>
            </p:cNvCxnSpPr>
            <p:nvPr/>
          </p:nvCxnSpPr>
          <p:spPr>
            <a:xfrm>
              <a:off x="8670315" y="1722429"/>
              <a:ext cx="1427842" cy="0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3F78693-FD1C-4517-A39D-3B4AAF439757}"/>
              </a:ext>
            </a:extLst>
          </p:cNvPr>
          <p:cNvSpPr txBox="1"/>
          <p:nvPr/>
        </p:nvSpPr>
        <p:spPr>
          <a:xfrm>
            <a:off x="5122442" y="3207158"/>
            <a:ext cx="1494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Mission First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5A885C-E844-4F2A-AB56-D7EB490F91A2}"/>
              </a:ext>
            </a:extLst>
          </p:cNvPr>
          <p:cNvSpPr txBox="1"/>
          <p:nvPr/>
        </p:nvSpPr>
        <p:spPr>
          <a:xfrm>
            <a:off x="5122443" y="3528187"/>
            <a:ext cx="2510810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Lorem ipsum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, sed do </a:t>
            </a:r>
            <a:r>
              <a:rPr lang="en-US" sz="1200" dirty="0" err="1"/>
              <a:t>eiusmod</a:t>
            </a:r>
            <a:r>
              <a:rPr lang="en-US" sz="1200" dirty="0"/>
              <a:t> </a:t>
            </a:r>
            <a:r>
              <a:rPr lang="en-US" sz="1200" dirty="0" err="1"/>
              <a:t>tempor</a:t>
            </a:r>
            <a:r>
              <a:rPr lang="en-US" sz="1200" dirty="0"/>
              <a:t>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A4E555-45C7-4DE2-9CD8-3D5CE9EAF7E9}"/>
              </a:ext>
            </a:extLst>
          </p:cNvPr>
          <p:cNvSpPr txBox="1"/>
          <p:nvPr/>
        </p:nvSpPr>
        <p:spPr>
          <a:xfrm>
            <a:off x="8595156" y="3207158"/>
            <a:ext cx="1901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Mission Second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7783AF-872B-4B20-8424-FA56BE72C5C6}"/>
              </a:ext>
            </a:extLst>
          </p:cNvPr>
          <p:cNvSpPr txBox="1"/>
          <p:nvPr/>
        </p:nvSpPr>
        <p:spPr>
          <a:xfrm>
            <a:off x="8595157" y="3528187"/>
            <a:ext cx="2510810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</a:rPr>
              <a:t>amet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consectetur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adipiscing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elit</a:t>
            </a:r>
            <a:r>
              <a:rPr lang="en-US" sz="1200" dirty="0">
                <a:solidFill>
                  <a:schemeClr val="bg1"/>
                </a:solidFill>
              </a:rPr>
              <a:t>, sed do </a:t>
            </a:r>
            <a:r>
              <a:rPr lang="en-US" sz="1200" dirty="0" err="1">
                <a:solidFill>
                  <a:schemeClr val="bg1"/>
                </a:solidFill>
              </a:rPr>
              <a:t>eiusmod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tempor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28883D3-B09C-46B0-AB12-C8A45DA5669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642980">
            <a:off x="11563094" y="6142504"/>
            <a:ext cx="819234" cy="81923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E52361A-F23D-4F04-9C01-74FCEF10A276}"/>
              </a:ext>
            </a:extLst>
          </p:cNvPr>
          <p:cNvGrpSpPr/>
          <p:nvPr/>
        </p:nvGrpSpPr>
        <p:grpSpPr>
          <a:xfrm>
            <a:off x="11294346" y="946063"/>
            <a:ext cx="271131" cy="159026"/>
            <a:chOff x="11294346" y="946063"/>
            <a:chExt cx="271131" cy="159026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07EA4D-5F78-4CF3-99D3-C1365A9674F1}"/>
                </a:ext>
              </a:extLst>
            </p:cNvPr>
            <p:cNvCxnSpPr/>
            <p:nvPr/>
          </p:nvCxnSpPr>
          <p:spPr>
            <a:xfrm>
              <a:off x="11294346" y="946063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DA2CA11-9214-4B7B-A138-44EBBD1D69D1}"/>
                </a:ext>
              </a:extLst>
            </p:cNvPr>
            <p:cNvCxnSpPr/>
            <p:nvPr/>
          </p:nvCxnSpPr>
          <p:spPr>
            <a:xfrm>
              <a:off x="11294346" y="1105089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8454FAA-D249-4710-8E92-E3C52F85CD9C}"/>
                </a:ext>
              </a:extLst>
            </p:cNvPr>
            <p:cNvCxnSpPr>
              <a:cxnSpLocks/>
            </p:cNvCxnSpPr>
            <p:nvPr/>
          </p:nvCxnSpPr>
          <p:spPr>
            <a:xfrm>
              <a:off x="11407349" y="1025576"/>
              <a:ext cx="158128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08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79B948E-666D-4100-A033-1B87B7BC159C}"/>
              </a:ext>
            </a:extLst>
          </p:cNvPr>
          <p:cNvGrpSpPr/>
          <p:nvPr/>
        </p:nvGrpSpPr>
        <p:grpSpPr>
          <a:xfrm>
            <a:off x="1519430" y="1238737"/>
            <a:ext cx="3167270" cy="483692"/>
            <a:chOff x="1519430" y="1238737"/>
            <a:chExt cx="3167270" cy="48369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0C4BFA2-78FF-49F9-A114-AA8A5E7C5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430" y="1238737"/>
              <a:ext cx="3167270" cy="4571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-17457" rIns="0" bIns="-17457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Our </a:t>
              </a:r>
              <a:r>
                <a:rPr lang="en-US" sz="3200" b="1" dirty="0">
                  <a:solidFill>
                    <a:schemeClr val="accent1"/>
                  </a:solidFill>
                  <a:latin typeface="+mj-lt"/>
                </a:rPr>
                <a:t>Vision</a:t>
              </a:r>
              <a:endPara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AE50AA0-D0C1-4512-A5FF-D32D82295749}"/>
                </a:ext>
              </a:extLst>
            </p:cNvPr>
            <p:cNvCxnSpPr>
              <a:cxnSpLocks/>
            </p:cNvCxnSpPr>
            <p:nvPr/>
          </p:nvCxnSpPr>
          <p:spPr>
            <a:xfrm>
              <a:off x="2243011" y="1722429"/>
              <a:ext cx="1136294" cy="0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C0E3D8E-8785-45B0-8C05-B8C71B17E271}"/>
              </a:ext>
            </a:extLst>
          </p:cNvPr>
          <p:cNvSpPr txBox="1"/>
          <p:nvPr/>
        </p:nvSpPr>
        <p:spPr>
          <a:xfrm>
            <a:off x="1436761" y="2258167"/>
            <a:ext cx="3797848" cy="1170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Lorem ipsum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, sed do </a:t>
            </a:r>
            <a:r>
              <a:rPr lang="en-US" sz="1200" dirty="0" err="1"/>
              <a:t>eiusmod</a:t>
            </a:r>
            <a:r>
              <a:rPr lang="en-US" sz="1200" dirty="0"/>
              <a:t> </a:t>
            </a:r>
            <a:r>
              <a:rPr lang="en-US" sz="1200" dirty="0" err="1"/>
              <a:t>tempor</a:t>
            </a:r>
            <a:r>
              <a:rPr lang="en-US" sz="1200" dirty="0"/>
              <a:t> </a:t>
            </a:r>
            <a:r>
              <a:rPr lang="en-US" sz="1200" dirty="0" err="1"/>
              <a:t>incididunt</a:t>
            </a:r>
            <a:r>
              <a:rPr lang="en-US" sz="1200" dirty="0"/>
              <a:t> </a:t>
            </a:r>
            <a:r>
              <a:rPr lang="en-US" sz="1200" dirty="0" err="1"/>
              <a:t>ut</a:t>
            </a:r>
            <a:r>
              <a:rPr lang="en-US" sz="1200" dirty="0"/>
              <a:t> </a:t>
            </a:r>
            <a:r>
              <a:rPr lang="en-US" sz="1200" dirty="0" err="1"/>
              <a:t>labore</a:t>
            </a:r>
            <a:r>
              <a:rPr lang="en-US" sz="1200" dirty="0"/>
              <a:t> et dolore magna </a:t>
            </a:r>
            <a:r>
              <a:rPr lang="en-US" sz="1200" dirty="0" err="1"/>
              <a:t>aliqua</a:t>
            </a:r>
            <a:r>
              <a:rPr lang="en-US" sz="1200" dirty="0"/>
              <a:t>. </a:t>
            </a:r>
            <a:r>
              <a:rPr lang="en-US" sz="1200" dirty="0" err="1"/>
              <a:t>Varius</a:t>
            </a:r>
            <a:r>
              <a:rPr lang="en-US" sz="1200" dirty="0"/>
              <a:t> sit </a:t>
            </a:r>
            <a:r>
              <a:rPr lang="en-US" sz="1200" dirty="0" err="1"/>
              <a:t>amet</a:t>
            </a:r>
            <a:r>
              <a:rPr lang="en-US" sz="1200" dirty="0"/>
              <a:t> </a:t>
            </a:r>
            <a:r>
              <a:rPr lang="en-US" sz="1200" dirty="0" err="1"/>
              <a:t>mattis</a:t>
            </a:r>
            <a:r>
              <a:rPr lang="en-US" sz="1200" dirty="0"/>
              <a:t> </a:t>
            </a:r>
            <a:r>
              <a:rPr lang="en-US" sz="1200" dirty="0" err="1"/>
              <a:t>vulputate</a:t>
            </a:r>
            <a:r>
              <a:rPr lang="en-US" sz="1200" dirty="0"/>
              <a:t> </a:t>
            </a:r>
            <a:r>
              <a:rPr lang="en-US" sz="1200" dirty="0" err="1"/>
              <a:t>enim</a:t>
            </a:r>
            <a:r>
              <a:rPr lang="en-US" sz="1200" dirty="0"/>
              <a:t>.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9E1939DA-3AC0-4A57-A709-6908A335B7B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7" r="21857"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DD1C1D41-76C8-4FF9-889B-81D3B1014FB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01F8836-BBBB-4D2A-A1A0-B4AAC38A57A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13" b="317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2958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E88266A-C3AE-44C1-AC36-F7835DFDDC68}"/>
              </a:ext>
            </a:extLst>
          </p:cNvPr>
          <p:cNvGrpSpPr/>
          <p:nvPr/>
        </p:nvGrpSpPr>
        <p:grpSpPr>
          <a:xfrm>
            <a:off x="6077761" y="1266447"/>
            <a:ext cx="3167270" cy="483692"/>
            <a:chOff x="6077761" y="1266447"/>
            <a:chExt cx="3167270" cy="48369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E6BE0A7-3D9B-4691-9B47-F89294D36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7761" y="1266447"/>
              <a:ext cx="3167270" cy="4571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-17457" rIns="0" bIns="-17457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Who We </a:t>
              </a:r>
              <a:r>
                <a:rPr lang="en-US" sz="3200" b="1" dirty="0">
                  <a:solidFill>
                    <a:schemeClr val="accent1"/>
                  </a:solidFill>
                  <a:latin typeface="+mj-lt"/>
                </a:rPr>
                <a:t>Are</a:t>
              </a:r>
              <a:endPara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7AD73AC-6761-4749-B3DA-4C76B1754A55}"/>
                </a:ext>
              </a:extLst>
            </p:cNvPr>
            <p:cNvCxnSpPr>
              <a:cxnSpLocks/>
            </p:cNvCxnSpPr>
            <p:nvPr/>
          </p:nvCxnSpPr>
          <p:spPr>
            <a:xfrm>
              <a:off x="7579405" y="1750139"/>
              <a:ext cx="698973" cy="0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08D71EC-A1D9-4213-80B6-8386C73EBDE0}"/>
              </a:ext>
            </a:extLst>
          </p:cNvPr>
          <p:cNvSpPr txBox="1"/>
          <p:nvPr/>
        </p:nvSpPr>
        <p:spPr>
          <a:xfrm>
            <a:off x="6011501" y="2201266"/>
            <a:ext cx="1494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Farm Service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C8AC2B-7810-44B6-A043-92B201CA9BB4}"/>
              </a:ext>
            </a:extLst>
          </p:cNvPr>
          <p:cNvSpPr txBox="1"/>
          <p:nvPr/>
        </p:nvSpPr>
        <p:spPr>
          <a:xfrm>
            <a:off x="6011500" y="2522295"/>
            <a:ext cx="3711365" cy="1170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Lorem ipsum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, sed do </a:t>
            </a:r>
            <a:r>
              <a:rPr lang="en-US" sz="1200" dirty="0" err="1"/>
              <a:t>eiusmod</a:t>
            </a:r>
            <a:r>
              <a:rPr lang="en-US" sz="1200" dirty="0"/>
              <a:t> </a:t>
            </a:r>
            <a:r>
              <a:rPr lang="en-US" sz="1200" dirty="0" err="1"/>
              <a:t>tempor</a:t>
            </a:r>
            <a:r>
              <a:rPr lang="en-US" sz="1200" dirty="0"/>
              <a:t> </a:t>
            </a:r>
            <a:r>
              <a:rPr lang="en-US" sz="1200" dirty="0" err="1"/>
              <a:t>incididunt</a:t>
            </a:r>
            <a:r>
              <a:rPr lang="en-US" sz="1200" dirty="0"/>
              <a:t> </a:t>
            </a:r>
            <a:r>
              <a:rPr lang="en-US" sz="1200" dirty="0" err="1"/>
              <a:t>ut</a:t>
            </a:r>
            <a:r>
              <a:rPr lang="en-US" sz="1200" dirty="0"/>
              <a:t> </a:t>
            </a:r>
            <a:r>
              <a:rPr lang="en-US" sz="1200" dirty="0" err="1"/>
              <a:t>labore</a:t>
            </a:r>
            <a:r>
              <a:rPr lang="en-US" sz="1200" dirty="0"/>
              <a:t> et dolore magna </a:t>
            </a:r>
            <a:r>
              <a:rPr lang="en-US" sz="1200" dirty="0" err="1"/>
              <a:t>aliqua</a:t>
            </a:r>
            <a:r>
              <a:rPr lang="en-US" sz="1200" dirty="0"/>
              <a:t>. </a:t>
            </a:r>
            <a:r>
              <a:rPr lang="en-US" sz="1200" dirty="0" err="1"/>
              <a:t>Varius</a:t>
            </a:r>
            <a:r>
              <a:rPr lang="en-US" sz="1200" dirty="0"/>
              <a:t> sit </a:t>
            </a:r>
            <a:r>
              <a:rPr lang="en-US" sz="1200" dirty="0" err="1"/>
              <a:t>amet</a:t>
            </a:r>
            <a:r>
              <a:rPr lang="en-US" sz="1200" dirty="0"/>
              <a:t> </a:t>
            </a:r>
            <a:r>
              <a:rPr lang="en-US" sz="1200" dirty="0" err="1"/>
              <a:t>mattis</a:t>
            </a:r>
            <a:r>
              <a:rPr lang="en-US" sz="1200" dirty="0"/>
              <a:t> </a:t>
            </a:r>
            <a:r>
              <a:rPr lang="en-US" sz="1200" dirty="0" err="1"/>
              <a:t>vulputate</a:t>
            </a:r>
            <a:r>
              <a:rPr lang="en-US" sz="1200" dirty="0"/>
              <a:t> </a:t>
            </a:r>
            <a:r>
              <a:rPr lang="en-US" sz="1200" dirty="0" err="1"/>
              <a:t>enim</a:t>
            </a:r>
            <a:r>
              <a:rPr lang="en-US" sz="1200" dirty="0"/>
              <a:t>.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E4CEB-DA27-4051-AC20-9E339CCF8026}"/>
              </a:ext>
            </a:extLst>
          </p:cNvPr>
          <p:cNvSpPr txBox="1"/>
          <p:nvPr/>
        </p:nvSpPr>
        <p:spPr>
          <a:xfrm>
            <a:off x="6011501" y="3927109"/>
            <a:ext cx="1856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Take Care Farm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0B758F-1762-4925-ADAA-C4E432AC84CB}"/>
              </a:ext>
            </a:extLst>
          </p:cNvPr>
          <p:cNvSpPr txBox="1"/>
          <p:nvPr/>
        </p:nvSpPr>
        <p:spPr>
          <a:xfrm>
            <a:off x="6011500" y="4248138"/>
            <a:ext cx="3711365" cy="1170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Lorem ipsum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, sed do </a:t>
            </a:r>
            <a:r>
              <a:rPr lang="en-US" sz="1200" dirty="0" err="1"/>
              <a:t>eiusmod</a:t>
            </a:r>
            <a:r>
              <a:rPr lang="en-US" sz="1200" dirty="0"/>
              <a:t> </a:t>
            </a:r>
            <a:r>
              <a:rPr lang="en-US" sz="1200" dirty="0" err="1"/>
              <a:t>tempor</a:t>
            </a:r>
            <a:r>
              <a:rPr lang="en-US" sz="1200" dirty="0"/>
              <a:t> </a:t>
            </a:r>
            <a:r>
              <a:rPr lang="en-US" sz="1200" dirty="0" err="1"/>
              <a:t>incididunt</a:t>
            </a:r>
            <a:r>
              <a:rPr lang="en-US" sz="1200" dirty="0"/>
              <a:t> </a:t>
            </a:r>
            <a:r>
              <a:rPr lang="en-US" sz="1200" dirty="0" err="1"/>
              <a:t>ut</a:t>
            </a:r>
            <a:r>
              <a:rPr lang="en-US" sz="1200" dirty="0"/>
              <a:t> </a:t>
            </a:r>
            <a:r>
              <a:rPr lang="en-US" sz="1200" dirty="0" err="1"/>
              <a:t>labore</a:t>
            </a:r>
            <a:r>
              <a:rPr lang="en-US" sz="1200" dirty="0"/>
              <a:t> et dolore magna </a:t>
            </a:r>
            <a:r>
              <a:rPr lang="en-US" sz="1200" dirty="0" err="1"/>
              <a:t>aliqua</a:t>
            </a:r>
            <a:r>
              <a:rPr lang="en-US" sz="1200" dirty="0"/>
              <a:t>. </a:t>
            </a:r>
            <a:r>
              <a:rPr lang="en-US" sz="1200" dirty="0" err="1"/>
              <a:t>Varius</a:t>
            </a:r>
            <a:r>
              <a:rPr lang="en-US" sz="1200" dirty="0"/>
              <a:t> sit </a:t>
            </a:r>
            <a:r>
              <a:rPr lang="en-US" sz="1200" dirty="0" err="1"/>
              <a:t>amet</a:t>
            </a:r>
            <a:r>
              <a:rPr lang="en-US" sz="1200" dirty="0"/>
              <a:t> </a:t>
            </a:r>
            <a:r>
              <a:rPr lang="en-US" sz="1200" dirty="0" err="1"/>
              <a:t>mattis</a:t>
            </a:r>
            <a:r>
              <a:rPr lang="en-US" sz="1200" dirty="0"/>
              <a:t> </a:t>
            </a:r>
            <a:r>
              <a:rPr lang="en-US" sz="1200" dirty="0" err="1"/>
              <a:t>vulputate</a:t>
            </a:r>
            <a:r>
              <a:rPr lang="en-US" sz="1200" dirty="0"/>
              <a:t> </a:t>
            </a:r>
            <a:r>
              <a:rPr lang="en-US" sz="1200" dirty="0" err="1"/>
              <a:t>enim</a:t>
            </a:r>
            <a:r>
              <a:rPr lang="en-US" sz="1200" dirty="0"/>
              <a:t>.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BC71FB-5393-424F-BC25-D6D19CEEF4EB}"/>
              </a:ext>
            </a:extLst>
          </p:cNvPr>
          <p:cNvSpPr txBox="1"/>
          <p:nvPr/>
        </p:nvSpPr>
        <p:spPr>
          <a:xfrm>
            <a:off x="593868" y="5986312"/>
            <a:ext cx="4147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@The Farmer 2020 Template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F84B654-0817-4FAC-BE0D-CCA9DFB869B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642980">
            <a:off x="11563094" y="6142504"/>
            <a:ext cx="819234" cy="81923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AC0F9E6-FDD6-4C10-9FD8-EF618551FD3C}"/>
              </a:ext>
            </a:extLst>
          </p:cNvPr>
          <p:cNvGrpSpPr/>
          <p:nvPr/>
        </p:nvGrpSpPr>
        <p:grpSpPr>
          <a:xfrm>
            <a:off x="11294346" y="946063"/>
            <a:ext cx="271131" cy="159026"/>
            <a:chOff x="11294346" y="946063"/>
            <a:chExt cx="271131" cy="15902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F4FDF2A-36FE-4C45-80B2-BE9B97189BC6}"/>
                </a:ext>
              </a:extLst>
            </p:cNvPr>
            <p:cNvCxnSpPr/>
            <p:nvPr/>
          </p:nvCxnSpPr>
          <p:spPr>
            <a:xfrm>
              <a:off x="11294346" y="946063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0621CBD-4938-46CD-A6E1-9B4AC7BD452C}"/>
                </a:ext>
              </a:extLst>
            </p:cNvPr>
            <p:cNvCxnSpPr/>
            <p:nvPr/>
          </p:nvCxnSpPr>
          <p:spPr>
            <a:xfrm>
              <a:off x="11294346" y="1105089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9F5BCBD-BE78-4489-95AD-AFF44AD16FF0}"/>
                </a:ext>
              </a:extLst>
            </p:cNvPr>
            <p:cNvCxnSpPr>
              <a:cxnSpLocks/>
            </p:cNvCxnSpPr>
            <p:nvPr/>
          </p:nvCxnSpPr>
          <p:spPr>
            <a:xfrm>
              <a:off x="11407349" y="1025576"/>
              <a:ext cx="158128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1C5C10D-C7DB-446B-BFCE-574DBD0153F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4" r="250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1149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900A115-6EB3-488A-BC8E-E05B578EB833}"/>
              </a:ext>
            </a:extLst>
          </p:cNvPr>
          <p:cNvGrpSpPr/>
          <p:nvPr/>
        </p:nvGrpSpPr>
        <p:grpSpPr>
          <a:xfrm>
            <a:off x="7009644" y="1238737"/>
            <a:ext cx="3167270" cy="483692"/>
            <a:chOff x="7009644" y="1238737"/>
            <a:chExt cx="3167270" cy="48369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011341F-4532-49F0-9CF6-D2EB8DDCD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9644" y="1238737"/>
              <a:ext cx="3167270" cy="45718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0" tIns="-17457" rIns="0" bIns="-17457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Who We </a:t>
              </a:r>
              <a:r>
                <a:rPr lang="en-US" sz="3200" b="1" dirty="0">
                  <a:solidFill>
                    <a:schemeClr val="accent1"/>
                  </a:solidFill>
                  <a:latin typeface="+mj-lt"/>
                </a:rPr>
                <a:t>Do</a:t>
              </a:r>
              <a:endPara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F2CD9C8-FA33-4716-8512-56BED775D69F}"/>
                </a:ext>
              </a:extLst>
            </p:cNvPr>
            <p:cNvCxnSpPr>
              <a:cxnSpLocks/>
            </p:cNvCxnSpPr>
            <p:nvPr/>
          </p:nvCxnSpPr>
          <p:spPr>
            <a:xfrm>
              <a:off x="8551044" y="1722429"/>
              <a:ext cx="473686" cy="0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FE1FAA4-F094-4FD1-8E53-2D1ADBD4EABB}"/>
              </a:ext>
            </a:extLst>
          </p:cNvPr>
          <p:cNvSpPr txBox="1"/>
          <p:nvPr/>
        </p:nvSpPr>
        <p:spPr>
          <a:xfrm>
            <a:off x="593868" y="5986312"/>
            <a:ext cx="4147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@The Farmer 2020 Template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8CC816-A340-4AFC-B137-D23C9978921C}"/>
              </a:ext>
            </a:extLst>
          </p:cNvPr>
          <p:cNvSpPr txBox="1"/>
          <p:nvPr/>
        </p:nvSpPr>
        <p:spPr>
          <a:xfrm>
            <a:off x="6932204" y="2003172"/>
            <a:ext cx="3762300" cy="89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Lorem ipsum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, sed do </a:t>
            </a:r>
            <a:r>
              <a:rPr lang="en-US" sz="1200" dirty="0" err="1"/>
              <a:t>eiusmod</a:t>
            </a:r>
            <a:r>
              <a:rPr lang="en-US" sz="1200" dirty="0"/>
              <a:t> </a:t>
            </a:r>
            <a:r>
              <a:rPr lang="en-US" sz="1200" dirty="0" err="1"/>
              <a:t>tempor</a:t>
            </a:r>
            <a:r>
              <a:rPr lang="en-US" sz="1200" dirty="0"/>
              <a:t> </a:t>
            </a:r>
            <a:r>
              <a:rPr lang="en-US" sz="1200" dirty="0" err="1"/>
              <a:t>incididunt</a:t>
            </a:r>
            <a:r>
              <a:rPr lang="en-US" sz="1200" dirty="0"/>
              <a:t> </a:t>
            </a:r>
            <a:r>
              <a:rPr lang="en-US" sz="1200" dirty="0" err="1"/>
              <a:t>ut</a:t>
            </a:r>
            <a:r>
              <a:rPr lang="en-US" sz="1200" dirty="0"/>
              <a:t> </a:t>
            </a:r>
            <a:r>
              <a:rPr lang="en-US" sz="1200" dirty="0" err="1"/>
              <a:t>labore</a:t>
            </a:r>
            <a:r>
              <a:rPr lang="en-US" sz="1200" dirty="0"/>
              <a:t> et dolore magna </a:t>
            </a:r>
            <a:r>
              <a:rPr lang="en-US" sz="1200" dirty="0" err="1"/>
              <a:t>aliqua</a:t>
            </a:r>
            <a:r>
              <a:rPr lang="en-US" sz="1200" dirty="0"/>
              <a:t>.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63F082-3B89-431B-A9DF-5608F98E4EE6}"/>
              </a:ext>
            </a:extLst>
          </p:cNvPr>
          <p:cNvSpPr txBox="1"/>
          <p:nvPr/>
        </p:nvSpPr>
        <p:spPr>
          <a:xfrm>
            <a:off x="9118584" y="3676625"/>
            <a:ext cx="2116660" cy="1724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Lorem ipsum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consectetur</a:t>
            </a:r>
            <a:r>
              <a:rPr lang="en-US" sz="1200" dirty="0"/>
              <a:t> </a:t>
            </a:r>
            <a:r>
              <a:rPr lang="en-US" sz="1200" dirty="0" err="1"/>
              <a:t>adipiscing</a:t>
            </a:r>
            <a:r>
              <a:rPr lang="en-US" sz="1200" dirty="0"/>
              <a:t> </a:t>
            </a:r>
            <a:r>
              <a:rPr lang="en-US" sz="1200" dirty="0" err="1"/>
              <a:t>elit</a:t>
            </a:r>
            <a:r>
              <a:rPr lang="en-US" sz="1200" dirty="0"/>
              <a:t>, sed do </a:t>
            </a:r>
            <a:r>
              <a:rPr lang="en-US" sz="1200" dirty="0" err="1"/>
              <a:t>eiusmod</a:t>
            </a:r>
            <a:r>
              <a:rPr lang="en-US" sz="1200" dirty="0"/>
              <a:t> </a:t>
            </a:r>
            <a:r>
              <a:rPr lang="en-US" sz="1200" dirty="0" err="1"/>
              <a:t>tempor</a:t>
            </a:r>
            <a:r>
              <a:rPr lang="en-US" sz="1200" dirty="0"/>
              <a:t> </a:t>
            </a:r>
            <a:r>
              <a:rPr lang="en-US" sz="1200" dirty="0" err="1"/>
              <a:t>incididunt</a:t>
            </a:r>
            <a:r>
              <a:rPr lang="en-US" sz="1200" dirty="0"/>
              <a:t> </a:t>
            </a:r>
            <a:r>
              <a:rPr lang="en-US" sz="1200" dirty="0" err="1"/>
              <a:t>ut</a:t>
            </a:r>
            <a:r>
              <a:rPr lang="en-US" sz="1200" dirty="0"/>
              <a:t> </a:t>
            </a:r>
            <a:r>
              <a:rPr lang="en-US" sz="1200" dirty="0" err="1"/>
              <a:t>labore</a:t>
            </a:r>
            <a:r>
              <a:rPr lang="en-US" sz="1200" dirty="0"/>
              <a:t> et dolore magna </a:t>
            </a:r>
            <a:r>
              <a:rPr lang="en-US" sz="1200" dirty="0" err="1"/>
              <a:t>aliqua</a:t>
            </a:r>
            <a:r>
              <a:rPr lang="en-US" sz="1200" dirty="0"/>
              <a:t>.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BA029D6-BA75-4409-A479-E9AD8D069AB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642980">
            <a:off x="11563094" y="6142504"/>
            <a:ext cx="819234" cy="81923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85B95B5D-71C9-4C7C-B490-1B1CB347FD95}"/>
              </a:ext>
            </a:extLst>
          </p:cNvPr>
          <p:cNvGrpSpPr/>
          <p:nvPr/>
        </p:nvGrpSpPr>
        <p:grpSpPr>
          <a:xfrm>
            <a:off x="11294346" y="946063"/>
            <a:ext cx="271131" cy="159026"/>
            <a:chOff x="11294346" y="946063"/>
            <a:chExt cx="271131" cy="15902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F135557-A543-4021-88A3-4E7827F8C330}"/>
                </a:ext>
              </a:extLst>
            </p:cNvPr>
            <p:cNvCxnSpPr/>
            <p:nvPr/>
          </p:nvCxnSpPr>
          <p:spPr>
            <a:xfrm>
              <a:off x="11294346" y="946063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EB91537-8FBC-4DB7-BA32-CFD83F07FA8B}"/>
                </a:ext>
              </a:extLst>
            </p:cNvPr>
            <p:cNvCxnSpPr/>
            <p:nvPr/>
          </p:nvCxnSpPr>
          <p:spPr>
            <a:xfrm>
              <a:off x="11294346" y="1105089"/>
              <a:ext cx="271131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BB34865-C859-4FCA-BFA5-E68FB6C34118}"/>
                </a:ext>
              </a:extLst>
            </p:cNvPr>
            <p:cNvCxnSpPr>
              <a:cxnSpLocks/>
            </p:cNvCxnSpPr>
            <p:nvPr/>
          </p:nvCxnSpPr>
          <p:spPr>
            <a:xfrm>
              <a:off x="11407349" y="1025576"/>
              <a:ext cx="158128" cy="0"/>
            </a:xfrm>
            <a:prstGeom prst="line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BA46214A-880A-4755-B7BD-B219F678CD8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/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724BFCD9-DC76-49B4-8FD1-A93D9FBF08F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FCCB2BD5-B951-438B-8B5C-8E824DCCA52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/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0F17DD0-8E28-4383-B3D1-84B4A1AF936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8DED9B74-080C-4D88-8000-36554933C14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2829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091372-FF92-493F-9E0D-79B200B9CB89}"/>
              </a:ext>
            </a:extLst>
          </p:cNvPr>
          <p:cNvSpPr txBox="1"/>
          <p:nvPr/>
        </p:nvSpPr>
        <p:spPr>
          <a:xfrm>
            <a:off x="593868" y="5986312"/>
            <a:ext cx="4147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@The Farmer 2020 Template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54C3CD5-5DC8-4D57-8833-4C9701C4C17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642980">
            <a:off x="11563094" y="6142504"/>
            <a:ext cx="819234" cy="8192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6AEB20-E192-4C60-9F77-50658A48DA83}"/>
              </a:ext>
            </a:extLst>
          </p:cNvPr>
          <p:cNvSpPr txBox="1"/>
          <p:nvPr/>
        </p:nvSpPr>
        <p:spPr>
          <a:xfrm>
            <a:off x="836948" y="2319329"/>
            <a:ext cx="1494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Reason First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BB99E5-629E-4C55-84F8-6980FC65C849}"/>
              </a:ext>
            </a:extLst>
          </p:cNvPr>
          <p:cNvSpPr txBox="1"/>
          <p:nvPr/>
        </p:nvSpPr>
        <p:spPr>
          <a:xfrm>
            <a:off x="9763861" y="2319329"/>
            <a:ext cx="1792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Reason Second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901A75-D622-440F-BC20-928269497751}"/>
              </a:ext>
            </a:extLst>
          </p:cNvPr>
          <p:cNvSpPr txBox="1"/>
          <p:nvPr/>
        </p:nvSpPr>
        <p:spPr>
          <a:xfrm>
            <a:off x="9763861" y="2640358"/>
            <a:ext cx="1792036" cy="1724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sed do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eiusmod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tempor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incididunt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ut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labore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et dolore magna.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597CB8-B72A-4730-A970-A7EA0250F5C6}"/>
              </a:ext>
            </a:extLst>
          </p:cNvPr>
          <p:cNvSpPr txBox="1"/>
          <p:nvPr/>
        </p:nvSpPr>
        <p:spPr>
          <a:xfrm>
            <a:off x="687952" y="2640358"/>
            <a:ext cx="1792036" cy="1724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consectetur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sed do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eiusmod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tempor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incididunt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ut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labore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et dolore magna.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493BFA52-84AE-495D-91A5-56231AAEE1B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6" r="17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9696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Farm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6AC60"/>
      </a:accent1>
      <a:accent2>
        <a:srgbClr val="7CE467"/>
      </a:accent2>
      <a:accent3>
        <a:srgbClr val="D0D76C"/>
      </a:accent3>
      <a:accent4>
        <a:srgbClr val="EEE26C"/>
      </a:accent4>
      <a:accent5>
        <a:srgbClr val="E4CB67"/>
      </a:accent5>
      <a:accent6>
        <a:srgbClr val="70AD47"/>
      </a:accent6>
      <a:hlink>
        <a:srgbClr val="0563C1"/>
      </a:hlink>
      <a:folHlink>
        <a:srgbClr val="954F72"/>
      </a:folHlink>
    </a:clrScheme>
    <a:fontScheme name="Farmer">
      <a:majorFont>
        <a:latin typeface="Signika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1303</Words>
  <PresentationFormat>Widescreen</PresentationFormat>
  <Paragraphs>151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Open Sans</vt:lpstr>
      <vt:lpstr>Signika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2020-01-17T02:52:47Z</dcterms:created>
  <dcterms:modified xsi:type="dcterms:W3CDTF">2020-01-23T14:59:45Z</dcterms:modified>
</cp:coreProperties>
</file>