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79" r:id="rId2"/>
    <p:sldId id="257" r:id="rId3"/>
    <p:sldId id="258" r:id="rId4"/>
    <p:sldId id="259" r:id="rId5"/>
    <p:sldId id="262" r:id="rId6"/>
    <p:sldId id="345" r:id="rId7"/>
    <p:sldId id="381" r:id="rId8"/>
    <p:sldId id="383" r:id="rId9"/>
    <p:sldId id="382" r:id="rId10"/>
    <p:sldId id="384" r:id="rId11"/>
    <p:sldId id="385" r:id="rId12"/>
    <p:sldId id="387" r:id="rId13"/>
    <p:sldId id="398" r:id="rId14"/>
    <p:sldId id="400" r:id="rId15"/>
    <p:sldId id="401" r:id="rId16"/>
    <p:sldId id="402" r:id="rId17"/>
    <p:sldId id="388" r:id="rId18"/>
    <p:sldId id="390" r:id="rId19"/>
    <p:sldId id="392" r:id="rId20"/>
    <p:sldId id="292" r:id="rId21"/>
    <p:sldId id="342" r:id="rId22"/>
    <p:sldId id="363" r:id="rId23"/>
  </p:sldIdLst>
  <p:sldSz cx="9144000" cy="5143500" type="screen16x9"/>
  <p:notesSz cx="9144000" cy="6858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94660"/>
  </p:normalViewPr>
  <p:slideViewPr>
    <p:cSldViewPr>
      <p:cViewPr varScale="1">
        <p:scale>
          <a:sx n="97" d="100"/>
          <a:sy n="97" d="100"/>
        </p:scale>
        <p:origin x="9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5C48-91A4-4832-82C4-7FB4E99EA02C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E135A-C58B-4D49-B93B-B3602DB0B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53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B89AD-6BED-469F-BD49-DAE0C3F5841D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1CD8C-1DD5-40E9-9067-70BF3709F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4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8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ểu biết về HIV/AIDS và cách phòng ng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6350"/>
            <a:ext cx="2514600" cy="22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3764" y="785293"/>
            <a:ext cx="1632778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8391" y="790795"/>
            <a:ext cx="1694398" cy="173185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7259" y="2528155"/>
            <a:ext cx="1611132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7118" y="2528155"/>
            <a:ext cx="1675671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2492897" y="815408"/>
            <a:ext cx="1662119" cy="169074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191642" y="814102"/>
            <a:ext cx="1681041" cy="1714649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527764" y="2537324"/>
            <a:ext cx="1621236" cy="175149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191642" y="2532448"/>
            <a:ext cx="1707643" cy="1761248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8096" y="172819"/>
            <a:ext cx="6588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MẢNH GHÉP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377125" y="147917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g.suckhoedoisong.vn/Images/Uploaded/Share/2009/12/10/Song-cau-l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350"/>
            <a:ext cx="29003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2038350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9" name="Picture 8" descr="benh giang mai 3 giai đoạn phát triển của bệnh giang m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5" y="2343150"/>
            <a:ext cx="2931087" cy="225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GK_Sinh_8_hinh_65jp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85" y="2343150"/>
            <a:ext cx="2699515" cy="225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vi-khuan-l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86" y="133350"/>
            <a:ext cx="263437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87621" y="4595736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 khuẩn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42465"/>
              </p:ext>
            </p:extLst>
          </p:nvPr>
        </p:nvGraphicFramePr>
        <p:xfrm>
          <a:off x="990600" y="539750"/>
          <a:ext cx="7391400" cy="37084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47850"/>
                <a:gridCol w="1847850"/>
                <a:gridCol w="1847850"/>
                <a:gridCol w="1847850"/>
              </a:tblGrid>
              <a:tr h="839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bệnh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giang mai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lậu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AIDS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43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gây bệnh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783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đường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lây truyền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939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hại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05000" y="209550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574523"/>
              </p:ext>
            </p:extLst>
          </p:nvPr>
        </p:nvGraphicFramePr>
        <p:xfrm>
          <a:off x="304800" y="539750"/>
          <a:ext cx="8610600" cy="4165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4000"/>
                <a:gridCol w="2514600"/>
                <a:gridCol w="2133600"/>
                <a:gridCol w="2438400"/>
              </a:tblGrid>
              <a:tr h="447886"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bệnh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giang mai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lậu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AIDS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7168"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gây bệnh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khuẩn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cầu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khuẩn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HIV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003"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đường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lây truyền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hệ tình dục không an toàn</a:t>
                      </a:r>
                    </a:p>
                    <a:p>
                      <a:pPr algn="l"/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Mẹ sang con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hệ tình dục không an toàn</a:t>
                      </a:r>
                    </a:p>
                    <a:p>
                      <a:pPr algn="l"/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Mẹ sang con</a:t>
                      </a:r>
                      <a:endParaRPr lang="en-US" sz="18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hệ tình dục không an toàn</a:t>
                      </a:r>
                    </a:p>
                    <a:p>
                      <a:pPr algn="l"/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Mẹ sang con</a:t>
                      </a:r>
                      <a:endParaRPr lang="en-US" sz="18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Máu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543"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hại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vi-VN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uất hiện các vết loét ở cơ quan sinh dục, giai đoạn sau có thể tổn thường gan, tim, hệ thần kinh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hiện mũ trắng hoặc xanh ở bộ phận sinh dục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bệnh giảm khả năng miễn dịch và có thể tử vong.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05000" y="209550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Bệnh giang mai có ngứa không? Những triệu chứng thường gặp là gì?"/>
          <p:cNvSpPr>
            <a:spLocks noChangeAspect="1" noChangeArrowheads="1"/>
          </p:cNvSpPr>
          <p:nvPr/>
        </p:nvSpPr>
        <p:spPr bwMode="auto">
          <a:xfrm>
            <a:off x="155575" y="3987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Bệnh giang mai có ngứa không? Những triệu chứng thường gặp là gì?"/>
          <p:cNvSpPr>
            <a:spLocks noChangeAspect="1" noChangeArrowheads="1"/>
          </p:cNvSpPr>
          <p:nvPr/>
        </p:nvSpPr>
        <p:spPr bwMode="auto">
          <a:xfrm>
            <a:off x="307975" y="5511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0" y="839351"/>
            <a:ext cx="5836162" cy="3714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50880" y="275771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bệnh lây truyền qua đường sinh dục: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95895"/>
            <a:ext cx="3962400" cy="3758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71040" y="4521109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 sùi mào gà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1634" y="4688008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 giang mai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14350"/>
            <a:ext cx="5219700" cy="335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4680" y="4019550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 lậu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2686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2057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Joseph-March2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0"/>
            <a:ext cx="21002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BNbị giađình 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3150"/>
            <a:ext cx="3543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303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05" y="2371725"/>
            <a:ext cx="32575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0" descr="Recycled paper"/>
          <p:cNvSpPr txBox="1">
            <a:spLocks noChangeArrowheads="1"/>
          </p:cNvSpPr>
          <p:nvPr/>
        </p:nvSpPr>
        <p:spPr bwMode="auto">
          <a:xfrm>
            <a:off x="3086100" y="2343150"/>
            <a:ext cx="3429000" cy="3231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500" b="1" smtClean="0">
                <a:solidFill>
                  <a:srgbClr val="0000FF"/>
                </a:solidFill>
              </a:rPr>
              <a:t>Người mắc bệnh AIDS</a:t>
            </a:r>
            <a:endParaRPr lang="en-US" altLang="en-US" sz="15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2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14350"/>
            <a:ext cx="4952999" cy="335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4680" y="4019550"/>
            <a:ext cx="5059520" cy="245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 viêm gan B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819150"/>
            <a:ext cx="7772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2: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. Các bệnh lây qua đường sinh dục có thể gây ra hậu quả </a:t>
            </a: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2. Từ những hiểu biết về các bệnh lây qua đường sinh dục, em hãy đề xuất các biện pháp phòng chống các bệnh đó.</a:t>
            </a:r>
            <a:endParaRPr lang="en-US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9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676352"/>
            <a:ext cx="7772400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2: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Các bệnh lây qua đường sinh dục có thể gây ra hậu quả </a:t>
            </a: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Những loại bệnh này gây ảnh hưởng đến các cơ quan sinh dục và ảnh hưởng đến các hệ cơ quan khác trong cơ thể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Từ những hiểu biết về các bệnh lây qua đường sinh dục, em hãy đề xuất các biện pháp phòng chống các bệnh </a:t>
            </a: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b="1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 chung 1 vợ 1 chồng, không QHTD với người mắc bệnh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b="1" i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bao cao su khi QHTD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b="1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Tiêm phòng vacxin: viêm gan B…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b="1" i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dung chung vật dụng cá nhân: bàn chải đánh răng  …..</a:t>
            </a:r>
            <a:endParaRPr lang="en-US" b="1" i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ấu hiệu mắc bệnh lây qua đường tình dục ở nam giới | Trạm Y tế Phường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63247" r="-307" b="-27041"/>
          <a:stretch/>
        </p:blipFill>
        <p:spPr bwMode="auto">
          <a:xfrm>
            <a:off x="114300" y="160020"/>
            <a:ext cx="5721318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35618" y="160020"/>
            <a:ext cx="30797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biện pháp bảo vệ sức khỏe sinh sản vị thành </a:t>
            </a: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ình </a:t>
            </a: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 thói quen sống tốt, luyện tập thể dục, thể thao phù hợp, giữ gìn vệ sinh cơ quan sinh </a:t>
            </a: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90550"/>
            <a:ext cx="8458200" cy="1981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tránh thai được sử dụng là?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thuốc tránh thai hàng ngày</a:t>
            </a:r>
          </a:p>
          <a:p>
            <a:pPr marL="514350" indent="-514350" algn="just">
              <a:buAutoNum type="alphaUcPeriod"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bao cao su</a:t>
            </a:r>
          </a:p>
          <a:p>
            <a:pPr marL="514350" indent="-514350" algn="just">
              <a:buAutoNum type="alphaUcPeriod"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vòng tránh thai</a:t>
            </a:r>
          </a:p>
          <a:p>
            <a:pPr marL="514350" indent="-514350" algn="just">
              <a:buAutoNum type="alphaUcPeriod"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3167412"/>
            <a:ext cx="6896100" cy="762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3929412"/>
            <a:ext cx="150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8579"/>
            <a:ext cx="8686800" cy="46077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Luyện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đáp án đúng: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1: Bệnh nào sau đây không lây truyền qua đường sinh dục: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Bệnh AIDS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Lao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Bệnh giang mai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Bệnh lậu  </a:t>
            </a:r>
          </a:p>
        </p:txBody>
      </p:sp>
      <p:sp>
        <p:nvSpPr>
          <p:cNvPr id="4" name="Oval 3"/>
          <p:cNvSpPr/>
          <p:nvPr/>
        </p:nvSpPr>
        <p:spPr>
          <a:xfrm>
            <a:off x="381000" y="234315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9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58579"/>
            <a:ext cx="8534400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Câu nào sau đây không đúng: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Sùi mào gà là bệnh lây truyền qua đường sinh dục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 Các bệnh qua đường sinh dục không gây ảnh hưởng đến sức khoẻ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Cần phải có lối sống lành mạnh, luyện tập TDTT, giữ vệ sinh cơ quan sinh dục…để phòng bệnh lây truyền qua đường sinh dục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Bệnh AIDS do virus HIV gây ra</a:t>
            </a:r>
          </a:p>
        </p:txBody>
      </p:sp>
      <p:sp>
        <p:nvSpPr>
          <p:cNvPr id="5" name="Oval 4"/>
          <p:cNvSpPr/>
          <p:nvPr/>
        </p:nvSpPr>
        <p:spPr>
          <a:xfrm>
            <a:off x="381000" y="1581150"/>
            <a:ext cx="5334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7235938" cy="85725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Hướng dẫn về nhà: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53131"/>
              </p:ext>
            </p:extLst>
          </p:nvPr>
        </p:nvGraphicFramePr>
        <p:xfrm>
          <a:off x="685800" y="1047753"/>
          <a:ext cx="7034213" cy="3353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3033"/>
                <a:gridCol w="703138"/>
                <a:gridCol w="808042"/>
              </a:tblGrid>
              <a:tr h="4571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Nội dung diều tra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Có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Không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về cấu tạo và chức năng của cơ quan sinh dục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việc nạo, phá thai ảnh hưởng xấu đến sức khỏe sinh sản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các biện pháp phòng ngừa xâm hại tình dục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về các biện pháp tránh thai ngoài ý muốn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nguyên nhân, triệu chứng, cách phòng chống bệnh lậu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nguyên nhân, triệu chứng, cách phòng chống bệnh giang mai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413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Biết nguyên nhân, triệu chứng, cách phòng chống AIDS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4398" y="438150"/>
            <a:ext cx="83686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1. Tiến hành điều tra trong trường học hiểu biết của các bạn về sức khỏe sinh sản vị thành niên theo mẫu điều tra Bảng 40.2.</a:t>
            </a:r>
            <a:endParaRPr kumimoji="0" lang="en-US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294851"/>
            <a:ext cx="8305800" cy="79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b="1" ker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 Từ kết quả điều tra, em hãy cùng bạn xây dựng nội dung tuyên truyền nhằm nâng cao hiểu biết về sức khỏe sinh sản vị thành niên</a:t>
            </a:r>
            <a:endParaRPr lang="en-US" sz="1200" b="1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429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iều kiện xảy ra quá trình thụ tinh là: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phải gặp được tinh trùng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trùng vào được bên trong trứng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đúng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sai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41935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28" y="530622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3929412"/>
            <a:ext cx="150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90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tắc tránh thai là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không cho trứng chin và rụng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không cho tinh trùng gặp trứng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sự làm tổ của trứng đã thụ tinh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</a:t>
            </a:r>
            <a:endParaRPr 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41935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528006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3929412"/>
            <a:ext cx="150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191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sau đây không đúng: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nữ gồm 2 buồng trứng và ống dẫn trứng, tử cung, âm đạo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sinh dục ở nam và nữ có sự giống nhau về cấu tạo và chức năng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 tinh là sự kết hợp giữa tinh trùng và trứng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 thai là trứng đã được thụ tinh bám vào thành tử cung làm tổ và phát triển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3137" y="3136168"/>
            <a:ext cx="6896100" cy="1111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3929412"/>
            <a:ext cx="150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600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581150"/>
            <a:ext cx="678180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4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4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SINH SẢN Ở NGƯỜI (Tiết 3)</a:t>
            </a:r>
            <a:endParaRPr lang="en-US" sz="4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9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7"/>
            <a:ext cx="3451143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59" y="943498"/>
            <a:ext cx="7277100" cy="201312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0091" y="1537002"/>
            <a:ext cx="154888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862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IV.</a:t>
            </a:r>
            <a:endParaRPr lang="zh-CN" altLang="en-US" sz="8625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057400" y="1390650"/>
            <a:ext cx="686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ột </a:t>
            </a:r>
            <a:r>
              <a:rPr lang="vi-VN" altLang="zh-CN" sz="3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số bệnh lây qua đường tình dục và bảo vệ sức khỏe sinh sản vị thành niên</a:t>
            </a:r>
            <a:endParaRPr lang="zh-CN" altLang="en-US" sz="3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3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nh báo gia tăng bệnh lây truyền qua đường tình dục ở người trẻ _ Cần Thơ T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85750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val="29722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ệnh A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4135"/>
            <a:ext cx="8229600" cy="4196415"/>
          </a:xfrm>
        </p:spPr>
      </p:pic>
    </p:spTree>
    <p:extLst>
      <p:ext uri="{BB962C8B-B14F-4D97-AF65-F5344CB8AC3E}">
        <p14:creationId xmlns:p14="http://schemas.microsoft.com/office/powerpoint/2010/main" val="15299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645</Words>
  <PresentationFormat>On-screen Show (16:9)</PresentationFormat>
  <Paragraphs>129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Times New Roman</vt:lpstr>
      <vt:lpstr>幼圆</vt:lpstr>
      <vt:lpstr>微软雅黑</vt:lpstr>
      <vt:lpstr>等线</vt:lpstr>
      <vt:lpstr>宋体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Luyện tập: Chọn đáp án đúng: Câu 1: Bệnh nào sau đây không lây truyền qua đường sinh dục: A. Bệnh AIDS B. Lao C. Bệnh giang mai D. Bệnh lậu  </vt:lpstr>
      <vt:lpstr>PowerPoint Presentation</vt:lpstr>
      <vt:lpstr>                        Hướng dẫn về nhà: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2022-02-27T08:12:42Z</cp:lastPrinted>
  <dcterms:created xsi:type="dcterms:W3CDTF">2018-01-11T15:19:09Z</dcterms:created>
  <dcterms:modified xsi:type="dcterms:W3CDTF">2023-08-18T06:11:51Z</dcterms:modified>
</cp:coreProperties>
</file>