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30" r:id="rId3"/>
    <p:sldId id="258" r:id="rId4"/>
    <p:sldId id="367" r:id="rId5"/>
    <p:sldId id="368" r:id="rId6"/>
    <p:sldId id="259" r:id="rId7"/>
    <p:sldId id="332" r:id="rId8"/>
    <p:sldId id="336" r:id="rId9"/>
    <p:sldId id="377" r:id="rId10"/>
    <p:sldId id="339" r:id="rId11"/>
    <p:sldId id="341" r:id="rId12"/>
    <p:sldId id="348" r:id="rId13"/>
    <p:sldId id="388" r:id="rId14"/>
    <p:sldId id="390" r:id="rId15"/>
    <p:sldId id="380" r:id="rId16"/>
    <p:sldId id="381" r:id="rId17"/>
    <p:sldId id="385" r:id="rId18"/>
    <p:sldId id="383" r:id="rId19"/>
    <p:sldId id="379" r:id="rId20"/>
    <p:sldId id="386" r:id="rId21"/>
    <p:sldId id="387" r:id="rId22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 Black" pitchFamily="34" charset="0"/>
        <a:ea typeface="Gulim" pitchFamily="34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 Black" pitchFamily="34" charset="0"/>
        <a:ea typeface="Gulim" pitchFamily="34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 Black" pitchFamily="34" charset="0"/>
        <a:ea typeface="Gulim" pitchFamily="34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 Black" pitchFamily="34" charset="0"/>
        <a:ea typeface="Gulim" pitchFamily="34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 Black" pitchFamily="34" charset="0"/>
        <a:ea typeface="Gulim" pitchFamily="34" charset="-127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000000"/>
        </a:solidFill>
        <a:latin typeface="Arial Black" pitchFamily="34" charset="0"/>
        <a:ea typeface="Gulim" pitchFamily="34" charset="-127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000000"/>
        </a:solidFill>
        <a:latin typeface="Arial Black" pitchFamily="34" charset="0"/>
        <a:ea typeface="Gulim" pitchFamily="34" charset="-127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000000"/>
        </a:solidFill>
        <a:latin typeface="Arial Black" pitchFamily="34" charset="0"/>
        <a:ea typeface="Gulim" pitchFamily="34" charset="-127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000000"/>
        </a:solidFill>
        <a:latin typeface="Arial Black" pitchFamily="34" charset="0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F39"/>
    <a:srgbClr val="E5F60E"/>
    <a:srgbClr val="FF5050"/>
    <a:srgbClr val="9AD35B"/>
    <a:srgbClr val="0000CC"/>
    <a:srgbClr val="3333FF"/>
    <a:srgbClr val="009900"/>
    <a:srgbClr val="AB4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6410" autoAdjust="0"/>
  </p:normalViewPr>
  <p:slideViewPr>
    <p:cSldViewPr>
      <p:cViewPr>
        <p:scale>
          <a:sx n="94" d="100"/>
          <a:sy n="94" d="100"/>
        </p:scale>
        <p:origin x="-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200">
                <a:solidFill>
                  <a:schemeClr val="tx1"/>
                </a:solidFill>
                <a:latin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chemeClr val="tx1"/>
                </a:solidFill>
                <a:latin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sz="1200">
                <a:solidFill>
                  <a:schemeClr val="tx1"/>
                </a:solidFill>
                <a:latin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chemeClr val="tx1"/>
                </a:solidFill>
                <a:latin typeface="Gulim" pitchFamily="34" charset="-127"/>
                <a:cs typeface="Arial" pitchFamily="34" charset="0"/>
              </a:defRPr>
            </a:lvl1pPr>
          </a:lstStyle>
          <a:p>
            <a:pPr>
              <a:defRPr/>
            </a:pPr>
            <a:fld id="{3F4CF068-E060-4923-ABD0-06D74AB4E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4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8293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01107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8484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CC16-3454-4DAA-A678-95D673B20ED0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BA6CF-E43D-4EE4-BF7A-2E299BC497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7237784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FB608-AD3B-4C72-9926-14CC332F98E2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68AA-37F1-48D8-962D-668FE0AB219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137048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7A62-4FE2-402E-8FC8-4465FA61B679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0AA9B-F833-4C27-BB05-2FFE9F38224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7615608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6287-3DD4-4E06-B8F7-66A05E3DCE9B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7F48-6BFF-42EE-B9AA-71BF4047EB5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4455153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7B7F7-A3ED-4B65-81AA-2AA9AE89DC67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9021-0DC2-4143-B1E8-DDEF2C81B0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5964218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6CD0-E044-428D-8406-75A20BA6B35F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5B4B5-276A-4EA9-9036-250FC9C680B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6857082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3B89E-90E9-45DA-9FB1-8B91D5F8DFFA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57D0-031E-4BEF-AF60-996C922C66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9032541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1A80D-4623-4B72-A07A-0F2923D2B5CC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E16F-CA2E-4D9D-934B-6D79BA446CD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5355546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2626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229A-9500-4DA1-9200-182C05D3AEDB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F6506-D0E1-4219-B01C-D8025436E31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9385324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3D93-3AF2-4F2C-B079-77E83E5DA0BE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6033E-03E1-4E18-8A9B-564AF98E3CA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392224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33C53-3A4B-4A0E-8D9A-740931314721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8972-6C3A-4276-9D74-B60E7C04B4F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0208931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44939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77458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018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24202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578449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781174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502181"/>
      </p:ext>
    </p:extLst>
  </p:cSld>
  <p:clrMapOvr>
    <a:masterClrMapping/>
  </p:clrMapOvr>
  <p:transition spd="slow">
    <p:random/>
    <p:sndAc>
      <p:stSnd>
        <p:snd r:embed="rId1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/>
    <p:sndAc>
      <p:stSnd>
        <p:snd r:embed="rId13" name="breeze.wav"/>
      </p:stSnd>
    </p:sndAc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88D9C9E-5336-47EF-9DF1-E58A7B0CE09B}" type="datetimeFigureOut">
              <a:rPr lang="ko-KR" altLang="en-US"/>
              <a:pPr>
                <a:defRPr/>
              </a:pPr>
              <a:t>2018-04-18</a:t>
            </a:fld>
            <a:endParaRPr lang="en-US" altLang="ko-K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DFA4630-1CE6-4392-8810-7992ACA4E21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random/>
    <p:sndAc>
      <p:stSnd>
        <p:snd r:embed="rId13" name="breez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I:\Wallace%20and%20Grommit\Wagromit.wav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audio" Target="file:///C:\Documents%20and%20Settings\1\My%20Documents\seti%20computer\Powerpoints\TV%20Theme%20-%20Deal%20Or%20No%20Deal.mp3" TargetMode="External"/><Relationship Id="rId6" Type="http://schemas.openxmlformats.org/officeDocument/2006/relationships/image" Target="../media/image2.jpeg"/><Relationship Id="rId5" Type="http://schemas.openxmlformats.org/officeDocument/2006/relationships/audio" Target="../media/audio3.wav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8.xml"/><Relationship Id="rId18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audio" Target="../media/audio4.wav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slide" Target="slide10.xml"/><Relationship Id="rId9" Type="http://schemas.openxmlformats.org/officeDocument/2006/relationships/slide" Target="slide6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604837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0" name="TV Theme - Deal Or No Deal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5" name="MSj0274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0974840000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Wagromit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70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F:\Wallace and Grommit\bigstockphoto_i_m_the_bomb_baby_56868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96035" y="3792519"/>
            <a:ext cx="2286015" cy="2214972"/>
          </a:xfrm>
          <a:prstGeom prst="cloud">
            <a:avLst/>
          </a:prstGeom>
          <a:noFill/>
        </p:spPr>
      </p:pic>
      <p:sp>
        <p:nvSpPr>
          <p:cNvPr id="3079" name="TextBox 14"/>
          <p:cNvSpPr txBox="1">
            <a:spLocks noChangeArrowheads="1"/>
          </p:cNvSpPr>
          <p:nvPr/>
        </p:nvSpPr>
        <p:spPr bwMode="auto">
          <a:xfrm>
            <a:off x="250825" y="188913"/>
            <a:ext cx="8642350" cy="707886"/>
          </a:xfrm>
          <a:prstGeom prst="rect">
            <a:avLst/>
          </a:prstGeom>
          <a:solidFill>
            <a:srgbClr val="FF5050"/>
          </a:solidFill>
          <a:ln w="41275" cap="rnd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4000" b="1" dirty="0">
              <a:solidFill>
                <a:srgbClr val="FFFF00"/>
              </a:solidFill>
              <a:latin typeface="Bernard MT Condensed" pitchFamily="18" charset="0"/>
              <a:cs typeface="Arial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 rot="-1051548">
            <a:off x="720725" y="3624263"/>
            <a:ext cx="7739063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B4627">
                    <a:alpha val="89803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ylfaen"/>
              </a:rPr>
              <a:t>BAAM!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577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 showWhenStopped="0">
                <p:cTn id="23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10"/>
                </p:tgtEl>
              </p:cMediaNode>
            </p:audio>
            <p:audio>
              <p:cMediaNode showWhenStopped="0">
                <p:cTn id="24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15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3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91368" y="1484313"/>
            <a:ext cx="756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Times New Roman" pitchFamily="18" charset="0"/>
              <a:cs typeface="Arial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50825" y="169863"/>
            <a:ext cx="864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000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Q. </a:t>
            </a:r>
            <a:r>
              <a:rPr lang="en-US" altLang="ko-KR" sz="4000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They are .............</a:t>
            </a:r>
            <a:r>
              <a:rPr lang="en-US" altLang="ko-KR" sz="4000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 </a:t>
            </a:r>
            <a:endParaRPr lang="en-US" altLang="en-US" sz="4000" dirty="0">
              <a:solidFill>
                <a:srgbClr val="C0000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32777" name="TextBox 7"/>
          <p:cNvSpPr txBox="1">
            <a:spLocks noChangeArrowheads="1"/>
          </p:cNvSpPr>
          <p:nvPr/>
        </p:nvSpPr>
        <p:spPr bwMode="auto">
          <a:xfrm>
            <a:off x="755650" y="4343400"/>
            <a:ext cx="714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A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: 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singing</a:t>
            </a:r>
            <a:endParaRPr lang="en-US" altLang="en-US" sz="3600" b="1" dirty="0">
              <a:solidFill>
                <a:srgbClr val="7030A0"/>
              </a:solidFill>
              <a:latin typeface="Andy" pitchFamily="66" charset="0"/>
              <a:cs typeface="Arial" charset="0"/>
            </a:endParaRPr>
          </a:p>
        </p:txBody>
      </p:sp>
      <p:pic>
        <p:nvPicPr>
          <p:cNvPr id="13317" name="TextBox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1144">
            <a:off x="-390525" y="4702175"/>
            <a:ext cx="37798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hous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APLUS  THANH HOA\WORKSHEET\CLASS DIAMOND (12-13)\BOOST BOOK 1\SPEAKING - UNIT 8\tải xuống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3103934" cy="2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327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930593" y="4267200"/>
            <a:ext cx="714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7030A0"/>
                </a:solidFill>
                <a:latin typeface="Andy" pitchFamily="66" charset="0"/>
                <a:cs typeface="Arial" charset="0"/>
              </a:rPr>
              <a:t>A</a:t>
            </a:r>
            <a:r>
              <a:rPr lang="en-US" altLang="ko-KR" sz="3600" b="1">
                <a:solidFill>
                  <a:srgbClr val="7030A0"/>
                </a:solidFill>
                <a:latin typeface="Andy" pitchFamily="66" charset="0"/>
                <a:cs typeface="Arial" charset="0"/>
              </a:rPr>
              <a:t>: 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dancing</a:t>
            </a:r>
            <a:endParaRPr lang="en-US" altLang="en-US" sz="3600" b="1" dirty="0">
              <a:solidFill>
                <a:srgbClr val="7030A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79388" y="333375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b="1" dirty="0">
                <a:solidFill>
                  <a:srgbClr val="C00000"/>
                </a:solidFill>
                <a:latin typeface="Andy" pitchFamily="66" charset="0"/>
                <a:cs typeface="Arial" charset="0"/>
              </a:rPr>
              <a:t>Q</a:t>
            </a:r>
            <a:r>
              <a:rPr lang="en-US" altLang="ko-KR" b="1">
                <a:solidFill>
                  <a:srgbClr val="C00000"/>
                </a:solidFill>
                <a:latin typeface="Andy" pitchFamily="66" charset="0"/>
                <a:cs typeface="Arial" charset="0"/>
              </a:rPr>
              <a:t>. </a:t>
            </a:r>
            <a:r>
              <a:rPr lang="en-US" altLang="ko-KR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They are.......................</a:t>
            </a:r>
            <a:endParaRPr lang="en-US" altLang="en-US" b="1" dirty="0">
              <a:solidFill>
                <a:srgbClr val="C00000"/>
              </a:solidFill>
              <a:latin typeface="Andy" pitchFamily="66" charset="0"/>
              <a:cs typeface="Arial" charset="0"/>
            </a:endParaRPr>
          </a:p>
        </p:txBody>
      </p:sp>
      <p:pic>
        <p:nvPicPr>
          <p:cNvPr id="15365" name="Picture 8" descr="hous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TextBox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100" y="4725988"/>
            <a:ext cx="51339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APLUS  THANH HOA\WORKSHEET\CLASS DIAMOND (12-13)\BOOST BOOK 1\SPEAKING - UNIT 8\dancing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68" y="1447800"/>
            <a:ext cx="4073013" cy="24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15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F:\Wallace and Grommit\WallaceGro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7" r="47893" b="14063"/>
          <a:stretch>
            <a:fillRect/>
          </a:stretch>
        </p:blipFill>
        <p:spPr bwMode="auto">
          <a:xfrm>
            <a:off x="0" y="2643188"/>
            <a:ext cx="91440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Times New Roman" pitchFamily="18" charset="0"/>
              <a:cs typeface="Arial" charset="0"/>
            </a:endParaRPr>
          </a:p>
        </p:txBody>
      </p:sp>
      <p:pic>
        <p:nvPicPr>
          <p:cNvPr id="164875" name="MSj028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97484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 rot="-1079428">
            <a:off x="1443038" y="3514725"/>
            <a:ext cx="5357812" cy="2401888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  <a:latin typeface="Bernard MT Condensed" pitchFamily="18" charset="0"/>
                <a:cs typeface="Arial" charset="0"/>
              </a:rPr>
              <a:t>You have no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  <a:latin typeface="Bernard MT Condensed" pitchFamily="18" charset="0"/>
                <a:cs typeface="Arial" charset="0"/>
              </a:rPr>
              <a:t>money!</a:t>
            </a:r>
          </a:p>
        </p:txBody>
      </p:sp>
      <p:pic>
        <p:nvPicPr>
          <p:cNvPr id="14" name="Picture 2" descr="F:\Wallace and Grommit\bigstockphoto_i_m_the_bomb_baby_568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3247" y="2"/>
            <a:ext cx="2286016" cy="2286016"/>
          </a:xfrm>
          <a:prstGeom prst="cloud">
            <a:avLst/>
          </a:prstGeom>
          <a:noFill/>
        </p:spPr>
      </p:pic>
      <p:sp>
        <p:nvSpPr>
          <p:cNvPr id="14344" name="WordArt 10"/>
          <p:cNvSpPr>
            <a:spLocks noChangeArrowheads="1" noChangeShapeType="1" noTextEdit="1"/>
          </p:cNvSpPr>
          <p:nvPr/>
        </p:nvSpPr>
        <p:spPr bwMode="auto">
          <a:xfrm rot="-1051548">
            <a:off x="466725" y="1230313"/>
            <a:ext cx="6408738" cy="2233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B4627">
                    <a:alpha val="89803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ylfaen"/>
              </a:rPr>
              <a:t>BAAM!</a:t>
            </a:r>
          </a:p>
        </p:txBody>
      </p:sp>
      <p:pic>
        <p:nvPicPr>
          <p:cNvPr id="14345" name="Picture 10" descr="hous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8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7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F:\Wallace and Grommit\WallaceGro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7" r="47893" b="14063"/>
          <a:stretch>
            <a:fillRect/>
          </a:stretch>
        </p:blipFill>
        <p:spPr bwMode="auto">
          <a:xfrm>
            <a:off x="0" y="2643188"/>
            <a:ext cx="91440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Times New Roman" pitchFamily="18" charset="0"/>
              <a:cs typeface="Arial" charset="0"/>
            </a:endParaRPr>
          </a:p>
        </p:txBody>
      </p:sp>
      <p:pic>
        <p:nvPicPr>
          <p:cNvPr id="164875" name="MSj0288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97484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 rot="-1079428">
            <a:off x="1390650" y="3475038"/>
            <a:ext cx="6291263" cy="2401887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  <a:latin typeface="Bernard MT Condensed" pitchFamily="18" charset="0"/>
                <a:cs typeface="Arial" charset="0"/>
              </a:rPr>
              <a:t>You’ve lost all your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  <a:latin typeface="Bernard MT Condensed" pitchFamily="18" charset="0"/>
                <a:cs typeface="Arial" charset="0"/>
              </a:rPr>
              <a:t>money!</a:t>
            </a:r>
          </a:p>
        </p:txBody>
      </p:sp>
      <p:pic>
        <p:nvPicPr>
          <p:cNvPr id="14" name="Picture 2" descr="F:\Wallace and Grommit\bigstockphoto_i_m_the_bomb_baby_568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3247" y="2"/>
            <a:ext cx="2286016" cy="2286016"/>
          </a:xfrm>
          <a:prstGeom prst="cloud">
            <a:avLst/>
          </a:prstGeom>
          <a:noFill/>
        </p:spPr>
      </p:pic>
      <p:sp>
        <p:nvSpPr>
          <p:cNvPr id="17416" name="WordArt 10"/>
          <p:cNvSpPr>
            <a:spLocks noChangeArrowheads="1" noChangeShapeType="1" noTextEdit="1"/>
          </p:cNvSpPr>
          <p:nvPr/>
        </p:nvSpPr>
        <p:spPr bwMode="auto">
          <a:xfrm rot="-1051548">
            <a:off x="466725" y="1230313"/>
            <a:ext cx="6408738" cy="2233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B4627">
                    <a:alpha val="89803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ylfaen"/>
              </a:rPr>
              <a:t>BAAM!</a:t>
            </a:r>
          </a:p>
        </p:txBody>
      </p:sp>
      <p:pic>
        <p:nvPicPr>
          <p:cNvPr id="17417" name="Picture 10" descr="hous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8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7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425768" y="4116013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7030A0"/>
                </a:solidFill>
                <a:latin typeface="Andy" pitchFamily="66" charset="0"/>
                <a:cs typeface="Arial" charset="0"/>
              </a:rPr>
              <a:t>A</a:t>
            </a:r>
            <a:r>
              <a:rPr lang="en-US" altLang="ko-KR" sz="3600" b="1">
                <a:solidFill>
                  <a:srgbClr val="7030A0"/>
                </a:solidFill>
                <a:latin typeface="Andy" pitchFamily="66" charset="0"/>
                <a:cs typeface="Arial" charset="0"/>
              </a:rPr>
              <a:t>: 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playing the piano</a:t>
            </a:r>
            <a:endParaRPr lang="en-US" altLang="en-US" sz="3600" b="1" dirty="0">
              <a:solidFill>
                <a:srgbClr val="7030A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250825" y="333375"/>
            <a:ext cx="8642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400" b="1" dirty="0">
                <a:solidFill>
                  <a:srgbClr val="C00000"/>
                </a:solidFill>
                <a:latin typeface="Andy" pitchFamily="66" charset="0"/>
                <a:cs typeface="Arial" charset="0"/>
              </a:rPr>
              <a:t>Q</a:t>
            </a:r>
            <a:r>
              <a:rPr lang="en-US" altLang="ko-KR" sz="4400" b="1">
                <a:solidFill>
                  <a:srgbClr val="C00000"/>
                </a:solidFill>
                <a:latin typeface="Andy" pitchFamily="66" charset="0"/>
                <a:cs typeface="Arial" charset="0"/>
              </a:rPr>
              <a:t>. </a:t>
            </a:r>
            <a:r>
              <a:rPr lang="en-US" altLang="ko-KR" sz="4400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  What </a:t>
            </a:r>
            <a:r>
              <a:rPr lang="en-US" altLang="ko-KR" sz="4400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is she doing</a:t>
            </a:r>
            <a:r>
              <a:rPr lang="en-US" altLang="ko-KR" sz="4400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? She’s ....... </a:t>
            </a:r>
            <a:endParaRPr lang="en-US" altLang="en-US" sz="4400" b="1" dirty="0">
              <a:solidFill>
                <a:srgbClr val="C00000"/>
              </a:solidFill>
              <a:latin typeface="Andy" pitchFamily="66" charset="0"/>
              <a:cs typeface="Arial" charset="0"/>
            </a:endParaRPr>
          </a:p>
        </p:txBody>
      </p:sp>
      <p:pic>
        <p:nvPicPr>
          <p:cNvPr id="16389" name="Picture 8" descr="hous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1297245">
            <a:off x="47374" y="5205707"/>
            <a:ext cx="2793486" cy="1200329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7200" dirty="0"/>
              <a:t>$700</a:t>
            </a:r>
          </a:p>
        </p:txBody>
      </p:sp>
      <p:pic>
        <p:nvPicPr>
          <p:cNvPr id="3074" name="Picture 2" descr="D:\APLUS  THANH HOA\WORKSHEET\CLASS DIAMOND (12-13)\BOOST BOOK 1\SPEAKING - UNIT 8\24057193-beautiful-girl-play-the-piano-cartoon-vector-illustr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28" y="1219200"/>
            <a:ext cx="3210243" cy="26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114425" y="4260850"/>
            <a:ext cx="714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7030A0"/>
                </a:solidFill>
                <a:latin typeface="Andy" pitchFamily="66" charset="0"/>
                <a:cs typeface="Arial" charset="0"/>
              </a:rPr>
              <a:t>A</a:t>
            </a:r>
            <a:r>
              <a:rPr lang="en-US" altLang="ko-KR" sz="3600" b="1">
                <a:solidFill>
                  <a:srgbClr val="7030A0"/>
                </a:solidFill>
                <a:latin typeface="Andy" pitchFamily="66" charset="0"/>
                <a:cs typeface="Arial" charset="0"/>
              </a:rPr>
              <a:t>: 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drawing</a:t>
            </a:r>
            <a:endParaRPr lang="en-US" altLang="en-US" sz="3600" b="1" dirty="0">
              <a:solidFill>
                <a:srgbClr val="7030A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345087" y="130175"/>
            <a:ext cx="820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000" b="1" dirty="0">
                <a:solidFill>
                  <a:srgbClr val="C00000"/>
                </a:solidFill>
                <a:latin typeface="Andy" pitchFamily="66" charset="0"/>
                <a:cs typeface="Arial" charset="0"/>
              </a:rPr>
              <a:t>Q</a:t>
            </a:r>
            <a:r>
              <a:rPr lang="en-US" altLang="ko-KR" sz="4000" b="1">
                <a:solidFill>
                  <a:srgbClr val="C00000"/>
                </a:solidFill>
                <a:latin typeface="Andy" pitchFamily="66" charset="0"/>
                <a:cs typeface="Arial" charset="0"/>
              </a:rPr>
              <a:t>. </a:t>
            </a:r>
            <a:r>
              <a:rPr lang="en-US" altLang="ko-KR" sz="4000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What is he doing? He’s .......</a:t>
            </a:r>
            <a:endParaRPr lang="en-US" altLang="en-US" sz="4000" b="1" dirty="0">
              <a:solidFill>
                <a:srgbClr val="C00000"/>
              </a:solidFill>
              <a:latin typeface="Andy" pitchFamily="66" charset="0"/>
              <a:cs typeface="Arial" charset="0"/>
            </a:endParaRPr>
          </a:p>
        </p:txBody>
      </p:sp>
      <p:pic>
        <p:nvPicPr>
          <p:cNvPr id="18437" name="Picture 8" descr="hous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21297245">
            <a:off x="52053" y="5245276"/>
            <a:ext cx="2932672" cy="1200329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7200" dirty="0"/>
              <a:t>$500</a:t>
            </a:r>
          </a:p>
        </p:txBody>
      </p:sp>
      <p:pic>
        <p:nvPicPr>
          <p:cNvPr id="4098" name="Picture 2" descr="D:\APLUS  THANH HOA\WORKSHEET\CLASS DIAMOND (12-13)\BOOST BOOK 1\SPEAKING - UNIT 8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74" y="1143000"/>
            <a:ext cx="280498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184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946150" y="4191000"/>
            <a:ext cx="714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7030A0"/>
                </a:solidFill>
                <a:latin typeface="Andy" pitchFamily="66" charset="0"/>
                <a:cs typeface="Arial" charset="0"/>
              </a:rPr>
              <a:t>A</a:t>
            </a:r>
            <a:r>
              <a:rPr lang="en-US" altLang="ko-KR" sz="3600" b="1">
                <a:solidFill>
                  <a:srgbClr val="7030A0"/>
                </a:solidFill>
                <a:latin typeface="Andy" pitchFamily="66" charset="0"/>
                <a:cs typeface="Arial" charset="0"/>
              </a:rPr>
              <a:t>: </a:t>
            </a:r>
            <a:r>
              <a:rPr lang="en-US" altLang="ko-KR" sz="3600" b="1">
                <a:solidFill>
                  <a:srgbClr val="7030A0"/>
                </a:solidFill>
                <a:latin typeface="Andy" pitchFamily="66" charset="0"/>
                <a:cs typeface="Arial" charset="0"/>
              </a:rPr>
              <a:t> 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doing</a:t>
            </a:r>
            <a:endParaRPr lang="en-US" altLang="en-US" sz="3600" b="1" dirty="0">
              <a:solidFill>
                <a:srgbClr val="7030A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0" y="188913"/>
            <a:ext cx="903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C00000"/>
                </a:solidFill>
                <a:latin typeface="Andy" pitchFamily="66" charset="0"/>
                <a:cs typeface="Arial" charset="0"/>
              </a:rPr>
              <a:t>Q</a:t>
            </a:r>
            <a:r>
              <a:rPr lang="en-US" altLang="ko-KR" sz="3600" b="1">
                <a:solidFill>
                  <a:srgbClr val="C00000"/>
                </a:solidFill>
                <a:latin typeface="Andy" pitchFamily="66" charset="0"/>
                <a:cs typeface="Arial" charset="0"/>
              </a:rPr>
              <a:t>. </a:t>
            </a:r>
            <a:r>
              <a:rPr lang="en-US" altLang="ko-KR" sz="3600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He’s ...............his homework.</a:t>
            </a:r>
            <a:endParaRPr lang="en-US" altLang="en-US" sz="3600" b="1" dirty="0">
              <a:solidFill>
                <a:srgbClr val="C00000"/>
              </a:solidFill>
              <a:latin typeface="Andy" pitchFamily="66" charset="0"/>
              <a:cs typeface="Arial" charset="0"/>
            </a:endParaRPr>
          </a:p>
        </p:txBody>
      </p:sp>
      <p:pic>
        <p:nvPicPr>
          <p:cNvPr id="19461" name="Picture 8" descr="hous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1297245">
            <a:off x="47073" y="5244534"/>
            <a:ext cx="2949550" cy="1200329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7200" dirty="0"/>
              <a:t>$400</a:t>
            </a:r>
          </a:p>
        </p:txBody>
      </p:sp>
      <p:pic>
        <p:nvPicPr>
          <p:cNvPr id="5122" name="Picture 2" descr="D:\APLUS  THANH HOA\WORKSHEET\CLASS DIAMOND (12-13)\BOOST BOOK 1\SPEAKING - UNIT 8\31895366-schoolboy-making-his-homework-no-gradients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55345"/>
            <a:ext cx="2731008" cy="31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194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042988" y="4267200"/>
            <a:ext cx="714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7030A0"/>
                </a:solidFill>
                <a:latin typeface="Andy" pitchFamily="66" charset="0"/>
                <a:cs typeface="Arial" charset="0"/>
              </a:rPr>
              <a:t>A</a:t>
            </a:r>
            <a:r>
              <a:rPr lang="en-US" altLang="ko-KR" sz="3600" b="1">
                <a:solidFill>
                  <a:srgbClr val="7030A0"/>
                </a:solidFill>
                <a:latin typeface="Andy" pitchFamily="66" charset="0"/>
                <a:cs typeface="Arial" charset="0"/>
              </a:rPr>
              <a:t>: 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Skating</a:t>
            </a:r>
            <a:endParaRPr lang="en-US" altLang="en-US" sz="3600" b="1" dirty="0">
              <a:solidFill>
                <a:srgbClr val="7030A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323850" y="133066"/>
            <a:ext cx="857885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4000" b="1">
                <a:solidFill>
                  <a:srgbClr val="C00000"/>
                </a:solidFill>
                <a:latin typeface="Andy" pitchFamily="66" charset="0"/>
                <a:cs typeface="Arial" charset="0"/>
              </a:rPr>
              <a:t>Q</a:t>
            </a:r>
            <a:r>
              <a:rPr lang="en-US" altLang="ko-KR" sz="4000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. What are they doing? They’re .......</a:t>
            </a:r>
            <a:endParaRPr lang="en-US" altLang="ko-KR" sz="4000" b="1" dirty="0">
              <a:solidFill>
                <a:srgbClr val="C00000"/>
              </a:solidFill>
              <a:latin typeface="Andy" pitchFamily="66" charset="0"/>
              <a:cs typeface="Arial" charset="0"/>
            </a:endParaRPr>
          </a:p>
        </p:txBody>
      </p:sp>
      <p:pic>
        <p:nvPicPr>
          <p:cNvPr id="20485" name="Picture 8" descr="hous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1297245">
            <a:off x="226294" y="5219133"/>
            <a:ext cx="3098770" cy="1200329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7200" dirty="0"/>
              <a:t>$400</a:t>
            </a:r>
          </a:p>
        </p:txBody>
      </p:sp>
      <p:pic>
        <p:nvPicPr>
          <p:cNvPr id="6146" name="Picture 2" descr="D:\APLUS  THANH HOA\WORKSHEET\CLASS DIAMOND (12-13)\BOOST BOOK 1\SPEAKING - UNIT 8\media_roller-ska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21" y="1143000"/>
            <a:ext cx="4624527" cy="26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204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79388" y="2205038"/>
            <a:ext cx="87852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THE WINNING TEAM IS…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539750" y="6237288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Team 1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7235825" y="6308725"/>
            <a:ext cx="13684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Team 2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roph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3307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331913" y="4508500"/>
            <a:ext cx="6696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     Team 1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llaceGrom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5998" r="1282" b="61665"/>
          <a:stretch>
            <a:fillRect/>
          </a:stretch>
        </p:blipFill>
        <p:spPr bwMode="auto">
          <a:xfrm>
            <a:off x="0" y="3860800"/>
            <a:ext cx="9144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0" name="AutoShape 5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8408" y="349228"/>
            <a:ext cx="1571636" cy="936626"/>
          </a:xfrm>
          <a:prstGeom prst="actionButtonBlank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>
                <a:solidFill>
                  <a:schemeClr val="bg1"/>
                </a:solidFill>
                <a:latin typeface="Bernard MT Condensed" pitchFamily="18" charset="0"/>
                <a:cs typeface="Arial" pitchFamily="34" charset="0"/>
              </a:rPr>
              <a:t>1</a:t>
            </a:r>
          </a:p>
        </p:txBody>
      </p:sp>
      <p:sp>
        <p:nvSpPr>
          <p:cNvPr id="6209" name="WordArt 6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1143000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noFill/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615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8408" y="1503349"/>
            <a:ext cx="1571636" cy="935038"/>
          </a:xfrm>
          <a:prstGeom prst="actionButtonBlank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>
                <a:solidFill>
                  <a:schemeClr val="bg1"/>
                </a:solidFill>
                <a:latin typeface="Bernard MT Condensed" pitchFamily="18" charset="0"/>
                <a:cs typeface="Arial" pitchFamily="34" charset="0"/>
              </a:rPr>
              <a:t>6</a:t>
            </a:r>
          </a:p>
        </p:txBody>
      </p:sp>
      <p:sp>
        <p:nvSpPr>
          <p:cNvPr id="6156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512" y="2636912"/>
            <a:ext cx="1571636" cy="936625"/>
          </a:xfrm>
          <a:prstGeom prst="actionButtonBlank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 dirty="0">
                <a:solidFill>
                  <a:schemeClr val="bg1"/>
                </a:solidFill>
                <a:latin typeface="Bernard MT Condensed" pitchFamily="18" charset="0"/>
                <a:cs typeface="Arial" pitchFamily="34" charset="0"/>
              </a:rPr>
              <a:t>11</a:t>
            </a:r>
          </a:p>
        </p:txBody>
      </p:sp>
      <p:sp>
        <p:nvSpPr>
          <p:cNvPr id="6178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79912" y="2636912"/>
            <a:ext cx="1570037" cy="935038"/>
          </a:xfrm>
          <a:prstGeom prst="actionButtonBlank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 dirty="0">
                <a:solidFill>
                  <a:schemeClr val="bg1"/>
                </a:solidFill>
                <a:latin typeface="Bernard MT Condensed" pitchFamily="18" charset="0"/>
              </a:rPr>
              <a:t>13</a:t>
            </a:r>
          </a:p>
        </p:txBody>
      </p:sp>
      <p:sp>
        <p:nvSpPr>
          <p:cNvPr id="6179" name="AutoShape 3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79912" y="1484784"/>
            <a:ext cx="1584325" cy="935038"/>
          </a:xfrm>
          <a:prstGeom prst="actionButtonBlank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 dirty="0">
                <a:solidFill>
                  <a:schemeClr val="bg1"/>
                </a:solidFill>
                <a:latin typeface="Bernard MT Condensed" pitchFamily="18" charset="0"/>
              </a:rPr>
              <a:t>8</a:t>
            </a:r>
          </a:p>
        </p:txBody>
      </p:sp>
      <p:sp>
        <p:nvSpPr>
          <p:cNvPr id="6201" name="AutoShape 5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98646" y="349228"/>
            <a:ext cx="1571636" cy="936626"/>
          </a:xfrm>
          <a:prstGeom prst="actionButtonBlank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 dirty="0">
                <a:solidFill>
                  <a:schemeClr val="bg1"/>
                </a:solidFill>
                <a:latin typeface="Bernard MT Condensed" pitchFamily="18" charset="0"/>
                <a:cs typeface="Arial" pitchFamily="34" charset="0"/>
              </a:rPr>
              <a:t>2</a:t>
            </a:r>
          </a:p>
        </p:txBody>
      </p:sp>
      <p:sp>
        <p:nvSpPr>
          <p:cNvPr id="6202" name="AutoShape 5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98882" y="349228"/>
            <a:ext cx="1570037" cy="936626"/>
          </a:xfrm>
          <a:prstGeom prst="actionButtonBlank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>
                <a:solidFill>
                  <a:schemeClr val="bg1"/>
                </a:solidFill>
                <a:latin typeface="Bernard MT Condensed" pitchFamily="18" charset="0"/>
                <a:cs typeface="Arial" pitchFamily="34" charset="0"/>
              </a:rPr>
              <a:t>3</a:t>
            </a:r>
          </a:p>
        </p:txBody>
      </p:sp>
      <p:sp>
        <p:nvSpPr>
          <p:cNvPr id="6203" name="AutoShape 5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99120" y="349228"/>
            <a:ext cx="1570037" cy="936626"/>
          </a:xfrm>
          <a:prstGeom prst="actionButtonBlank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 dirty="0">
                <a:solidFill>
                  <a:schemeClr val="bg1"/>
                </a:solidFill>
                <a:latin typeface="Bernard MT Condensed" pitchFamily="18" charset="0"/>
              </a:rPr>
              <a:t>4</a:t>
            </a:r>
          </a:p>
        </p:txBody>
      </p:sp>
      <p:sp>
        <p:nvSpPr>
          <p:cNvPr id="6204" name="AutoShape 6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27919" y="349228"/>
            <a:ext cx="1584326" cy="936626"/>
          </a:xfrm>
          <a:prstGeom prst="actionButtonBlank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>
                <a:solidFill>
                  <a:schemeClr val="bg1"/>
                </a:solidFill>
                <a:latin typeface="Bernard MT Condensed" pitchFamily="18" charset="0"/>
                <a:cs typeface="Arial" pitchFamily="34" charset="0"/>
              </a:rPr>
              <a:t>5</a:t>
            </a:r>
          </a:p>
        </p:txBody>
      </p:sp>
      <p:sp>
        <p:nvSpPr>
          <p:cNvPr id="6210" name="WordArt 66"/>
          <p:cNvSpPr>
            <a:spLocks noChangeArrowheads="1" noChangeShapeType="1" noTextEdit="1"/>
          </p:cNvSpPr>
          <p:nvPr/>
        </p:nvSpPr>
        <p:spPr bwMode="auto">
          <a:xfrm>
            <a:off x="2268538" y="476250"/>
            <a:ext cx="1143000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noFill/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6211" name="WordArt 67"/>
          <p:cNvSpPr>
            <a:spLocks noChangeArrowheads="1" noChangeShapeType="1" noTextEdit="1"/>
          </p:cNvSpPr>
          <p:nvPr/>
        </p:nvSpPr>
        <p:spPr bwMode="auto">
          <a:xfrm>
            <a:off x="4000500" y="500063"/>
            <a:ext cx="1143000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noFill/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6212" name="WordArt 68"/>
          <p:cNvSpPr>
            <a:spLocks noChangeArrowheads="1" noChangeShapeType="1" noTextEdit="1"/>
          </p:cNvSpPr>
          <p:nvPr/>
        </p:nvSpPr>
        <p:spPr bwMode="auto">
          <a:xfrm>
            <a:off x="5786438" y="500063"/>
            <a:ext cx="1143000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noFill/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6213" name="WordArt 69"/>
          <p:cNvSpPr>
            <a:spLocks noChangeArrowheads="1" noChangeShapeType="1" noTextEdit="1"/>
          </p:cNvSpPr>
          <p:nvPr/>
        </p:nvSpPr>
        <p:spPr bwMode="auto">
          <a:xfrm>
            <a:off x="7572375" y="500063"/>
            <a:ext cx="1143000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noFill/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6215" name="WordArt 71"/>
          <p:cNvSpPr>
            <a:spLocks noChangeArrowheads="1" noChangeShapeType="1" noTextEdit="1"/>
          </p:cNvSpPr>
          <p:nvPr/>
        </p:nvSpPr>
        <p:spPr bwMode="auto">
          <a:xfrm>
            <a:off x="428625" y="1643063"/>
            <a:ext cx="1143000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noFill/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6220" name="WordArt 76"/>
          <p:cNvSpPr>
            <a:spLocks noChangeArrowheads="1" noChangeShapeType="1" noTextEdit="1"/>
          </p:cNvSpPr>
          <p:nvPr/>
        </p:nvSpPr>
        <p:spPr bwMode="auto">
          <a:xfrm>
            <a:off x="2214563" y="1643063"/>
            <a:ext cx="1143000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noFill/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6225" name="WordArt 81"/>
          <p:cNvSpPr>
            <a:spLocks noChangeArrowheads="1" noChangeShapeType="1" noTextEdit="1"/>
          </p:cNvSpPr>
          <p:nvPr/>
        </p:nvSpPr>
        <p:spPr bwMode="auto">
          <a:xfrm>
            <a:off x="4000500" y="1643063"/>
            <a:ext cx="1143000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noFill/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6226" name="WordArt 82"/>
          <p:cNvSpPr>
            <a:spLocks noChangeArrowheads="1" noChangeShapeType="1" noTextEdit="1"/>
          </p:cNvSpPr>
          <p:nvPr/>
        </p:nvSpPr>
        <p:spPr bwMode="auto">
          <a:xfrm>
            <a:off x="4000500" y="1636713"/>
            <a:ext cx="1143000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noFill/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6232" name="WordArt 88"/>
          <p:cNvSpPr>
            <a:spLocks noChangeArrowheads="1" noChangeShapeType="1" noTextEdit="1"/>
          </p:cNvSpPr>
          <p:nvPr/>
        </p:nvSpPr>
        <p:spPr bwMode="auto">
          <a:xfrm>
            <a:off x="7572375" y="1636713"/>
            <a:ext cx="1143000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noFill/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6233" name="WordArt 89"/>
          <p:cNvSpPr>
            <a:spLocks noChangeArrowheads="1" noChangeShapeType="1" noTextEdit="1"/>
          </p:cNvSpPr>
          <p:nvPr/>
        </p:nvSpPr>
        <p:spPr bwMode="auto">
          <a:xfrm>
            <a:off x="5795963" y="1631950"/>
            <a:ext cx="1143000" cy="647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noFill/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X</a:t>
            </a:r>
          </a:p>
        </p:txBody>
      </p:sp>
      <p:sp>
        <p:nvSpPr>
          <p:cNvPr id="6292" name="WordArt 148">
            <a:hlinkClick r:id="" action="ppaction://noaction">
              <a:snd r:embed="rId12" name="applaus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51520" y="4077072"/>
            <a:ext cx="8664576" cy="2275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latinLnBrk="1">
              <a:defRPr/>
            </a:pPr>
            <a:r>
              <a:rPr lang="en-US" sz="3600" b="1" kern="10" dirty="0">
                <a:ln w="1587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Bernard MT Condensed" pitchFamily="18" charset="0"/>
              </a:rPr>
              <a:t>Pick a Number</a:t>
            </a:r>
            <a:r>
              <a:rPr lang="en-US" sz="3600" b="1" kern="10" dirty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Bernard MT Condensed" pitchFamily="18" charset="0"/>
              </a:rPr>
              <a:t>!</a:t>
            </a:r>
            <a:r>
              <a:rPr lang="en-US" sz="3600" b="1" kern="10" dirty="0">
                <a:ln w="1587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Bernard MT Condensed" pitchFamily="18" charset="0"/>
              </a:rPr>
              <a:t> Don't get </a:t>
            </a:r>
            <a:r>
              <a:rPr lang="en-US" sz="3600" b="1" kern="10" dirty="0" err="1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Bernard MT Condensed" pitchFamily="18" charset="0"/>
              </a:rPr>
              <a:t>BAAM</a:t>
            </a:r>
            <a:r>
              <a:rPr lang="en-US" sz="3600" b="1" kern="10" dirty="0" err="1">
                <a:ln w="15875">
                  <a:noFill/>
                  <a:round/>
                  <a:headEnd/>
                  <a:tailEnd/>
                </a:ln>
                <a:solidFill>
                  <a:srgbClr val="7030A0"/>
                </a:solidFill>
                <a:latin typeface="Bernard MT Condensed" pitchFamily="18" charset="0"/>
              </a:rPr>
              <a:t>ed</a:t>
            </a:r>
            <a:r>
              <a:rPr lang="en-US" sz="3600" b="1" kern="10" dirty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Bernard MT Condensed" pitchFamily="18" charset="0"/>
              </a:rPr>
              <a:t>!</a:t>
            </a:r>
          </a:p>
        </p:txBody>
      </p:sp>
      <p:sp>
        <p:nvSpPr>
          <p:cNvPr id="5165" name="AutoShape 10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6237288"/>
            <a:ext cx="2087562" cy="620712"/>
          </a:xfrm>
          <a:prstGeom prst="actionButtonBlank">
            <a:avLst/>
          </a:prstGeom>
          <a:solidFill>
            <a:srgbClr val="99CC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166" name="Text Box 106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3492500" y="6338888"/>
            <a:ext cx="1873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The End</a:t>
            </a:r>
          </a:p>
        </p:txBody>
      </p:sp>
      <p:sp>
        <p:nvSpPr>
          <p:cNvPr id="27" name="AutoShape 7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304" y="1484784"/>
            <a:ext cx="1571636" cy="935038"/>
          </a:xfrm>
          <a:prstGeom prst="actionButtonBlank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 dirty="0">
                <a:solidFill>
                  <a:schemeClr val="bg1"/>
                </a:solidFill>
                <a:latin typeface="Bernard MT Condensed" pitchFamily="18" charset="0"/>
                <a:cs typeface="Arial" pitchFamily="34" charset="0"/>
              </a:rPr>
              <a:t>10</a:t>
            </a:r>
          </a:p>
        </p:txBody>
      </p:sp>
      <p:sp>
        <p:nvSpPr>
          <p:cNvPr id="28" name="AutoShape 1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1484784"/>
            <a:ext cx="1571636" cy="936625"/>
          </a:xfrm>
          <a:prstGeom prst="actionButtonBlank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 dirty="0">
                <a:solidFill>
                  <a:schemeClr val="bg1"/>
                </a:solidFill>
                <a:latin typeface="Bernard MT Condensed" pitchFamily="18" charset="0"/>
                <a:cs typeface="Arial" pitchFamily="34" charset="0"/>
              </a:rPr>
              <a:t>7</a:t>
            </a:r>
          </a:p>
        </p:txBody>
      </p:sp>
      <p:sp>
        <p:nvSpPr>
          <p:cNvPr id="29" name="AutoShape 35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79712" y="2636912"/>
            <a:ext cx="1584325" cy="935038"/>
          </a:xfrm>
          <a:prstGeom prst="actionButtonBlank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 dirty="0">
                <a:solidFill>
                  <a:schemeClr val="bg1"/>
                </a:solidFill>
                <a:latin typeface="Bernard MT Condensed" pitchFamily="18" charset="0"/>
              </a:rPr>
              <a:t>12</a:t>
            </a:r>
          </a:p>
        </p:txBody>
      </p:sp>
      <p:sp>
        <p:nvSpPr>
          <p:cNvPr id="31" name="AutoShape 34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304" y="2636912"/>
            <a:ext cx="1570037" cy="935038"/>
          </a:xfrm>
          <a:prstGeom prst="actionButtonBlank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 dirty="0">
                <a:solidFill>
                  <a:schemeClr val="bg1"/>
                </a:solidFill>
                <a:latin typeface="Bernard MT Condensed" pitchFamily="18" charset="0"/>
              </a:rPr>
              <a:t>15</a:t>
            </a:r>
          </a:p>
        </p:txBody>
      </p:sp>
      <p:sp>
        <p:nvSpPr>
          <p:cNvPr id="32" name="AutoShape 36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1524000"/>
            <a:ext cx="1584325" cy="935038"/>
          </a:xfrm>
          <a:prstGeom prst="actionButtonBlank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 dirty="0">
                <a:solidFill>
                  <a:schemeClr val="bg1"/>
                </a:solidFill>
                <a:latin typeface="Bernard MT Condensed" pitchFamily="18" charset="0"/>
              </a:rPr>
              <a:t>9</a:t>
            </a:r>
          </a:p>
        </p:txBody>
      </p:sp>
      <p:sp>
        <p:nvSpPr>
          <p:cNvPr id="3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667000"/>
            <a:ext cx="1571636" cy="936625"/>
          </a:xfrm>
          <a:prstGeom prst="actionButtonBlank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latinLnBrk="1">
              <a:defRPr/>
            </a:pPr>
            <a:r>
              <a:rPr lang="en-US" altLang="ko-KR" sz="4800" dirty="0" smtClean="0">
                <a:solidFill>
                  <a:schemeClr val="bg1"/>
                </a:solidFill>
                <a:latin typeface="Bernard MT Condensed" pitchFamily="18" charset="0"/>
                <a:cs typeface="Arial" pitchFamily="34" charset="0"/>
              </a:rPr>
              <a:t>14</a:t>
            </a:r>
            <a:endParaRPr lang="en-US" altLang="ko-KR" sz="4800" dirty="0">
              <a:solidFill>
                <a:schemeClr val="bg1"/>
              </a:solidFill>
              <a:latin typeface="Bernard MT Condense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6209" grpId="0" animBg="1"/>
      <p:bldP spid="6210" grpId="0" animBg="1"/>
      <p:bldP spid="6211" grpId="0" animBg="1"/>
      <p:bldP spid="6212" grpId="0" animBg="1"/>
      <p:bldP spid="6213" grpId="0" animBg="1"/>
      <p:bldP spid="6215" grpId="0" animBg="1"/>
      <p:bldP spid="6220" grpId="0" animBg="1"/>
      <p:bldP spid="6225" grpId="0" animBg="1"/>
      <p:bldP spid="6226" grpId="0" animBg="1"/>
      <p:bldP spid="6232" grpId="0" animBg="1"/>
      <p:bldP spid="62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roph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3307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331913" y="4508500"/>
            <a:ext cx="6696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     Team 2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143375" y="2786063"/>
            <a:ext cx="1214438" cy="785812"/>
          </a:xfrm>
          <a:custGeom>
            <a:avLst/>
            <a:gdLst>
              <a:gd name="connsiteX0" fmla="*/ 34993 w 2052488"/>
              <a:gd name="connsiteY0" fmla="*/ 648959 h 1410557"/>
              <a:gd name="connsiteX1" fmla="*/ 49281 w 2052488"/>
              <a:gd name="connsiteY1" fmla="*/ 656103 h 1410557"/>
              <a:gd name="connsiteX2" fmla="*/ 51662 w 2052488"/>
              <a:gd name="connsiteY2" fmla="*/ 663247 h 1410557"/>
              <a:gd name="connsiteX3" fmla="*/ 61187 w 2052488"/>
              <a:gd name="connsiteY3" fmla="*/ 668009 h 1410557"/>
              <a:gd name="connsiteX4" fmla="*/ 68331 w 2052488"/>
              <a:gd name="connsiteY4" fmla="*/ 672772 h 1410557"/>
              <a:gd name="connsiteX5" fmla="*/ 75474 w 2052488"/>
              <a:gd name="connsiteY5" fmla="*/ 679916 h 1410557"/>
              <a:gd name="connsiteX6" fmla="*/ 99287 w 2052488"/>
              <a:gd name="connsiteY6" fmla="*/ 687059 h 1410557"/>
              <a:gd name="connsiteX7" fmla="*/ 115956 w 2052488"/>
              <a:gd name="connsiteY7" fmla="*/ 694203 h 1410557"/>
              <a:gd name="connsiteX8" fmla="*/ 123099 w 2052488"/>
              <a:gd name="connsiteY8" fmla="*/ 696584 h 1410557"/>
              <a:gd name="connsiteX9" fmla="*/ 132624 w 2052488"/>
              <a:gd name="connsiteY9" fmla="*/ 713253 h 1410557"/>
              <a:gd name="connsiteX10" fmla="*/ 137387 w 2052488"/>
              <a:gd name="connsiteY10" fmla="*/ 722778 h 1410557"/>
              <a:gd name="connsiteX11" fmla="*/ 144531 w 2052488"/>
              <a:gd name="connsiteY11" fmla="*/ 727541 h 1410557"/>
              <a:gd name="connsiteX12" fmla="*/ 158818 w 2052488"/>
              <a:gd name="connsiteY12" fmla="*/ 739447 h 1410557"/>
              <a:gd name="connsiteX13" fmla="*/ 163581 w 2052488"/>
              <a:gd name="connsiteY13" fmla="*/ 746591 h 1410557"/>
              <a:gd name="connsiteX14" fmla="*/ 170724 w 2052488"/>
              <a:gd name="connsiteY14" fmla="*/ 751353 h 1410557"/>
              <a:gd name="connsiteX15" fmla="*/ 180249 w 2052488"/>
              <a:gd name="connsiteY15" fmla="*/ 758497 h 1410557"/>
              <a:gd name="connsiteX16" fmla="*/ 187393 w 2052488"/>
              <a:gd name="connsiteY16" fmla="*/ 763259 h 1410557"/>
              <a:gd name="connsiteX17" fmla="*/ 204062 w 2052488"/>
              <a:gd name="connsiteY17" fmla="*/ 777547 h 1410557"/>
              <a:gd name="connsiteX18" fmla="*/ 211206 w 2052488"/>
              <a:gd name="connsiteY18" fmla="*/ 779928 h 1410557"/>
              <a:gd name="connsiteX19" fmla="*/ 235018 w 2052488"/>
              <a:gd name="connsiteY19" fmla="*/ 798978 h 1410557"/>
              <a:gd name="connsiteX20" fmla="*/ 239781 w 2052488"/>
              <a:gd name="connsiteY20" fmla="*/ 806122 h 1410557"/>
              <a:gd name="connsiteX21" fmla="*/ 246924 w 2052488"/>
              <a:gd name="connsiteY21" fmla="*/ 822791 h 1410557"/>
              <a:gd name="connsiteX22" fmla="*/ 251687 w 2052488"/>
              <a:gd name="connsiteY22" fmla="*/ 829934 h 1410557"/>
              <a:gd name="connsiteX23" fmla="*/ 261212 w 2052488"/>
              <a:gd name="connsiteY23" fmla="*/ 837078 h 1410557"/>
              <a:gd name="connsiteX24" fmla="*/ 275499 w 2052488"/>
              <a:gd name="connsiteY24" fmla="*/ 851366 h 1410557"/>
              <a:gd name="connsiteX25" fmla="*/ 280262 w 2052488"/>
              <a:gd name="connsiteY25" fmla="*/ 858509 h 1410557"/>
              <a:gd name="connsiteX26" fmla="*/ 289787 w 2052488"/>
              <a:gd name="connsiteY26" fmla="*/ 865653 h 1410557"/>
              <a:gd name="connsiteX27" fmla="*/ 301693 w 2052488"/>
              <a:gd name="connsiteY27" fmla="*/ 882322 h 1410557"/>
              <a:gd name="connsiteX28" fmla="*/ 304074 w 2052488"/>
              <a:gd name="connsiteY28" fmla="*/ 889466 h 1410557"/>
              <a:gd name="connsiteX29" fmla="*/ 311218 w 2052488"/>
              <a:gd name="connsiteY29" fmla="*/ 898991 h 1410557"/>
              <a:gd name="connsiteX30" fmla="*/ 315981 w 2052488"/>
              <a:gd name="connsiteY30" fmla="*/ 906134 h 1410557"/>
              <a:gd name="connsiteX31" fmla="*/ 325506 w 2052488"/>
              <a:gd name="connsiteY31" fmla="*/ 927566 h 1410557"/>
              <a:gd name="connsiteX32" fmla="*/ 335031 w 2052488"/>
              <a:gd name="connsiteY32" fmla="*/ 932328 h 1410557"/>
              <a:gd name="connsiteX33" fmla="*/ 342174 w 2052488"/>
              <a:gd name="connsiteY33" fmla="*/ 941853 h 1410557"/>
              <a:gd name="connsiteX34" fmla="*/ 349318 w 2052488"/>
              <a:gd name="connsiteY34" fmla="*/ 944234 h 1410557"/>
              <a:gd name="connsiteX35" fmla="*/ 363606 w 2052488"/>
              <a:gd name="connsiteY35" fmla="*/ 953759 h 1410557"/>
              <a:gd name="connsiteX36" fmla="*/ 377893 w 2052488"/>
              <a:gd name="connsiteY36" fmla="*/ 960903 h 1410557"/>
              <a:gd name="connsiteX37" fmla="*/ 399324 w 2052488"/>
              <a:gd name="connsiteY37" fmla="*/ 977572 h 1410557"/>
              <a:gd name="connsiteX38" fmla="*/ 404087 w 2052488"/>
              <a:gd name="connsiteY38" fmla="*/ 984716 h 1410557"/>
              <a:gd name="connsiteX39" fmla="*/ 418374 w 2052488"/>
              <a:gd name="connsiteY39" fmla="*/ 999003 h 1410557"/>
              <a:gd name="connsiteX40" fmla="*/ 427899 w 2052488"/>
              <a:gd name="connsiteY40" fmla="*/ 1013291 h 1410557"/>
              <a:gd name="connsiteX41" fmla="*/ 432662 w 2052488"/>
              <a:gd name="connsiteY41" fmla="*/ 1022816 h 1410557"/>
              <a:gd name="connsiteX42" fmla="*/ 439806 w 2052488"/>
              <a:gd name="connsiteY42" fmla="*/ 1029959 h 1410557"/>
              <a:gd name="connsiteX43" fmla="*/ 449331 w 2052488"/>
              <a:gd name="connsiteY43" fmla="*/ 1044247 h 1410557"/>
              <a:gd name="connsiteX44" fmla="*/ 454093 w 2052488"/>
              <a:gd name="connsiteY44" fmla="*/ 1051391 h 1410557"/>
              <a:gd name="connsiteX45" fmla="*/ 463618 w 2052488"/>
              <a:gd name="connsiteY45" fmla="*/ 1070441 h 1410557"/>
              <a:gd name="connsiteX46" fmla="*/ 468381 w 2052488"/>
              <a:gd name="connsiteY46" fmla="*/ 1079966 h 1410557"/>
              <a:gd name="connsiteX47" fmla="*/ 475524 w 2052488"/>
              <a:gd name="connsiteY47" fmla="*/ 1082347 h 1410557"/>
              <a:gd name="connsiteX48" fmla="*/ 520768 w 2052488"/>
              <a:gd name="connsiteY48" fmla="*/ 1094253 h 1410557"/>
              <a:gd name="connsiteX49" fmla="*/ 539818 w 2052488"/>
              <a:gd name="connsiteY49" fmla="*/ 1103778 h 1410557"/>
              <a:gd name="connsiteX50" fmla="*/ 556487 w 2052488"/>
              <a:gd name="connsiteY50" fmla="*/ 1108541 h 1410557"/>
              <a:gd name="connsiteX51" fmla="*/ 573156 w 2052488"/>
              <a:gd name="connsiteY51" fmla="*/ 1115684 h 1410557"/>
              <a:gd name="connsiteX52" fmla="*/ 589824 w 2052488"/>
              <a:gd name="connsiteY52" fmla="*/ 1118066 h 1410557"/>
              <a:gd name="connsiteX53" fmla="*/ 637449 w 2052488"/>
              <a:gd name="connsiteY53" fmla="*/ 1129972 h 1410557"/>
              <a:gd name="connsiteX54" fmla="*/ 685074 w 2052488"/>
              <a:gd name="connsiteY54" fmla="*/ 1151403 h 1410557"/>
              <a:gd name="connsiteX55" fmla="*/ 749368 w 2052488"/>
              <a:gd name="connsiteY55" fmla="*/ 1170453 h 1410557"/>
              <a:gd name="connsiteX56" fmla="*/ 823187 w 2052488"/>
              <a:gd name="connsiteY56" fmla="*/ 1196647 h 1410557"/>
              <a:gd name="connsiteX57" fmla="*/ 875574 w 2052488"/>
              <a:gd name="connsiteY57" fmla="*/ 1210934 h 1410557"/>
              <a:gd name="connsiteX58" fmla="*/ 1006543 w 2052488"/>
              <a:gd name="connsiteY58" fmla="*/ 1249034 h 1410557"/>
              <a:gd name="connsiteX59" fmla="*/ 1058931 w 2052488"/>
              <a:gd name="connsiteY59" fmla="*/ 1251416 h 1410557"/>
              <a:gd name="connsiteX60" fmla="*/ 1139893 w 2052488"/>
              <a:gd name="connsiteY60" fmla="*/ 1258559 h 1410557"/>
              <a:gd name="connsiteX61" fmla="*/ 1211331 w 2052488"/>
              <a:gd name="connsiteY61" fmla="*/ 1277609 h 1410557"/>
              <a:gd name="connsiteX62" fmla="*/ 1294674 w 2052488"/>
              <a:gd name="connsiteY62" fmla="*/ 1303803 h 1410557"/>
              <a:gd name="connsiteX63" fmla="*/ 1473268 w 2052488"/>
              <a:gd name="connsiteY63" fmla="*/ 1344284 h 1410557"/>
              <a:gd name="connsiteX64" fmla="*/ 1604237 w 2052488"/>
              <a:gd name="connsiteY64" fmla="*/ 1387147 h 1410557"/>
              <a:gd name="connsiteX65" fmla="*/ 1654243 w 2052488"/>
              <a:gd name="connsiteY65" fmla="*/ 1399053 h 1410557"/>
              <a:gd name="connsiteX66" fmla="*/ 1704249 w 2052488"/>
              <a:gd name="connsiteY66" fmla="*/ 1403816 h 1410557"/>
              <a:gd name="connsiteX67" fmla="*/ 1759018 w 2052488"/>
              <a:gd name="connsiteY67" fmla="*/ 1408578 h 1410557"/>
              <a:gd name="connsiteX68" fmla="*/ 1861412 w 2052488"/>
              <a:gd name="connsiteY68" fmla="*/ 1391909 h 1410557"/>
              <a:gd name="connsiteX69" fmla="*/ 1878081 w 2052488"/>
              <a:gd name="connsiteY69" fmla="*/ 1377622 h 1410557"/>
              <a:gd name="connsiteX70" fmla="*/ 1911418 w 2052488"/>
              <a:gd name="connsiteY70" fmla="*/ 1332378 h 1410557"/>
              <a:gd name="connsiteX71" fmla="*/ 1932849 w 2052488"/>
              <a:gd name="connsiteY71" fmla="*/ 1299041 h 1410557"/>
              <a:gd name="connsiteX72" fmla="*/ 1947137 w 2052488"/>
              <a:gd name="connsiteY72" fmla="*/ 1268084 h 1410557"/>
              <a:gd name="connsiteX73" fmla="*/ 1968568 w 2052488"/>
              <a:gd name="connsiteY73" fmla="*/ 1229984 h 1410557"/>
              <a:gd name="connsiteX74" fmla="*/ 1992381 w 2052488"/>
              <a:gd name="connsiteY74" fmla="*/ 1172834 h 1410557"/>
              <a:gd name="connsiteX75" fmla="*/ 1999524 w 2052488"/>
              <a:gd name="connsiteY75" fmla="*/ 1156166 h 1410557"/>
              <a:gd name="connsiteX76" fmla="*/ 2009049 w 2052488"/>
              <a:gd name="connsiteY76" fmla="*/ 1134734 h 1410557"/>
              <a:gd name="connsiteX77" fmla="*/ 2020956 w 2052488"/>
              <a:gd name="connsiteY77" fmla="*/ 1101397 h 1410557"/>
              <a:gd name="connsiteX78" fmla="*/ 2028099 w 2052488"/>
              <a:gd name="connsiteY78" fmla="*/ 1046628 h 1410557"/>
              <a:gd name="connsiteX79" fmla="*/ 2030481 w 2052488"/>
              <a:gd name="connsiteY79" fmla="*/ 856128 h 1410557"/>
              <a:gd name="connsiteX80" fmla="*/ 2032862 w 2052488"/>
              <a:gd name="connsiteY80" fmla="*/ 844222 h 1410557"/>
              <a:gd name="connsiteX81" fmla="*/ 2037624 w 2052488"/>
              <a:gd name="connsiteY81" fmla="*/ 834697 h 1410557"/>
              <a:gd name="connsiteX82" fmla="*/ 2040006 w 2052488"/>
              <a:gd name="connsiteY82" fmla="*/ 820409 h 1410557"/>
              <a:gd name="connsiteX83" fmla="*/ 2047149 w 2052488"/>
              <a:gd name="connsiteY83" fmla="*/ 789453 h 1410557"/>
              <a:gd name="connsiteX84" fmla="*/ 2049531 w 2052488"/>
              <a:gd name="connsiteY84" fmla="*/ 756116 h 1410557"/>
              <a:gd name="connsiteX85" fmla="*/ 2051912 w 2052488"/>
              <a:gd name="connsiteY85" fmla="*/ 668009 h 1410557"/>
              <a:gd name="connsiteX86" fmla="*/ 2037624 w 2052488"/>
              <a:gd name="connsiteY86" fmla="*/ 596572 h 1410557"/>
              <a:gd name="connsiteX87" fmla="*/ 2018574 w 2052488"/>
              <a:gd name="connsiteY87" fmla="*/ 548947 h 1410557"/>
              <a:gd name="connsiteX88" fmla="*/ 2009049 w 2052488"/>
              <a:gd name="connsiteY88" fmla="*/ 515609 h 1410557"/>
              <a:gd name="connsiteX89" fmla="*/ 2001906 w 2052488"/>
              <a:gd name="connsiteY89" fmla="*/ 496559 h 1410557"/>
              <a:gd name="connsiteX90" fmla="*/ 1997143 w 2052488"/>
              <a:gd name="connsiteY90" fmla="*/ 482272 h 1410557"/>
              <a:gd name="connsiteX91" fmla="*/ 1968568 w 2052488"/>
              <a:gd name="connsiteY91" fmla="*/ 422741 h 1410557"/>
              <a:gd name="connsiteX92" fmla="*/ 1951899 w 2052488"/>
              <a:gd name="connsiteY92" fmla="*/ 389403 h 1410557"/>
              <a:gd name="connsiteX93" fmla="*/ 1913799 w 2052488"/>
              <a:gd name="connsiteY93" fmla="*/ 322728 h 1410557"/>
              <a:gd name="connsiteX94" fmla="*/ 1882843 w 2052488"/>
              <a:gd name="connsiteY94" fmla="*/ 284628 h 1410557"/>
              <a:gd name="connsiteX95" fmla="*/ 1839981 w 2052488"/>
              <a:gd name="connsiteY95" fmla="*/ 251291 h 1410557"/>
              <a:gd name="connsiteX96" fmla="*/ 1816168 w 2052488"/>
              <a:gd name="connsiteY96" fmla="*/ 229859 h 1410557"/>
              <a:gd name="connsiteX97" fmla="*/ 1747112 w 2052488"/>
              <a:gd name="connsiteY97" fmla="*/ 177472 h 1410557"/>
              <a:gd name="connsiteX98" fmla="*/ 1723299 w 2052488"/>
              <a:gd name="connsiteY98" fmla="*/ 158422 h 1410557"/>
              <a:gd name="connsiteX99" fmla="*/ 1699487 w 2052488"/>
              <a:gd name="connsiteY99" fmla="*/ 146516 h 1410557"/>
              <a:gd name="connsiteX100" fmla="*/ 1682818 w 2052488"/>
              <a:gd name="connsiteY100" fmla="*/ 136991 h 1410557"/>
              <a:gd name="connsiteX101" fmla="*/ 1661387 w 2052488"/>
              <a:gd name="connsiteY101" fmla="*/ 127466 h 1410557"/>
              <a:gd name="connsiteX102" fmla="*/ 1561374 w 2052488"/>
              <a:gd name="connsiteY102" fmla="*/ 113178 h 1410557"/>
              <a:gd name="connsiteX103" fmla="*/ 1506606 w 2052488"/>
              <a:gd name="connsiteY103" fmla="*/ 101272 h 1410557"/>
              <a:gd name="connsiteX104" fmla="*/ 1475649 w 2052488"/>
              <a:gd name="connsiteY104" fmla="*/ 86984 h 1410557"/>
              <a:gd name="connsiteX105" fmla="*/ 1468506 w 2052488"/>
              <a:gd name="connsiteY105" fmla="*/ 82222 h 1410557"/>
              <a:gd name="connsiteX106" fmla="*/ 1451837 w 2052488"/>
              <a:gd name="connsiteY106" fmla="*/ 75078 h 1410557"/>
              <a:gd name="connsiteX107" fmla="*/ 1435168 w 2052488"/>
              <a:gd name="connsiteY107" fmla="*/ 65553 h 1410557"/>
              <a:gd name="connsiteX108" fmla="*/ 1413737 w 2052488"/>
              <a:gd name="connsiteY108" fmla="*/ 58409 h 1410557"/>
              <a:gd name="connsiteX109" fmla="*/ 1404212 w 2052488"/>
              <a:gd name="connsiteY109" fmla="*/ 51266 h 1410557"/>
              <a:gd name="connsiteX110" fmla="*/ 1397068 w 2052488"/>
              <a:gd name="connsiteY110" fmla="*/ 48884 h 1410557"/>
              <a:gd name="connsiteX111" fmla="*/ 1325631 w 2052488"/>
              <a:gd name="connsiteY111" fmla="*/ 34597 h 1410557"/>
              <a:gd name="connsiteX112" fmla="*/ 1278006 w 2052488"/>
              <a:gd name="connsiteY112" fmla="*/ 22691 h 1410557"/>
              <a:gd name="connsiteX113" fmla="*/ 1270862 w 2052488"/>
              <a:gd name="connsiteY113" fmla="*/ 17928 h 1410557"/>
              <a:gd name="connsiteX114" fmla="*/ 1154181 w 2052488"/>
              <a:gd name="connsiteY114" fmla="*/ 15547 h 1410557"/>
              <a:gd name="connsiteX115" fmla="*/ 1054168 w 2052488"/>
              <a:gd name="connsiteY115" fmla="*/ 10784 h 1410557"/>
              <a:gd name="connsiteX116" fmla="*/ 1011306 w 2052488"/>
              <a:gd name="connsiteY116" fmla="*/ 8403 h 1410557"/>
              <a:gd name="connsiteX117" fmla="*/ 749368 w 2052488"/>
              <a:gd name="connsiteY117" fmla="*/ 10784 h 1410557"/>
              <a:gd name="connsiteX118" fmla="*/ 711268 w 2052488"/>
              <a:gd name="connsiteY118" fmla="*/ 15547 h 1410557"/>
              <a:gd name="connsiteX119" fmla="*/ 699362 w 2052488"/>
              <a:gd name="connsiteY119" fmla="*/ 17928 h 1410557"/>
              <a:gd name="connsiteX120" fmla="*/ 685074 w 2052488"/>
              <a:gd name="connsiteY120" fmla="*/ 22691 h 1410557"/>
              <a:gd name="connsiteX121" fmla="*/ 666024 w 2052488"/>
              <a:gd name="connsiteY121" fmla="*/ 25072 h 1410557"/>
              <a:gd name="connsiteX122" fmla="*/ 625543 w 2052488"/>
              <a:gd name="connsiteY122" fmla="*/ 32216 h 1410557"/>
              <a:gd name="connsiteX123" fmla="*/ 575537 w 2052488"/>
              <a:gd name="connsiteY123" fmla="*/ 39359 h 1410557"/>
              <a:gd name="connsiteX124" fmla="*/ 558868 w 2052488"/>
              <a:gd name="connsiteY124" fmla="*/ 46503 h 1410557"/>
              <a:gd name="connsiteX125" fmla="*/ 501718 w 2052488"/>
              <a:gd name="connsiteY125" fmla="*/ 72697 h 1410557"/>
              <a:gd name="connsiteX126" fmla="*/ 468381 w 2052488"/>
              <a:gd name="connsiteY126" fmla="*/ 79841 h 1410557"/>
              <a:gd name="connsiteX127" fmla="*/ 439806 w 2052488"/>
              <a:gd name="connsiteY127" fmla="*/ 91747 h 1410557"/>
              <a:gd name="connsiteX128" fmla="*/ 423137 w 2052488"/>
              <a:gd name="connsiteY128" fmla="*/ 96509 h 1410557"/>
              <a:gd name="connsiteX129" fmla="*/ 404087 w 2052488"/>
              <a:gd name="connsiteY129" fmla="*/ 101272 h 1410557"/>
              <a:gd name="connsiteX130" fmla="*/ 382656 w 2052488"/>
              <a:gd name="connsiteY130" fmla="*/ 110797 h 1410557"/>
              <a:gd name="connsiteX131" fmla="*/ 373131 w 2052488"/>
              <a:gd name="connsiteY131" fmla="*/ 115559 h 1410557"/>
              <a:gd name="connsiteX132" fmla="*/ 358843 w 2052488"/>
              <a:gd name="connsiteY132" fmla="*/ 120322 h 1410557"/>
              <a:gd name="connsiteX133" fmla="*/ 337412 w 2052488"/>
              <a:gd name="connsiteY133" fmla="*/ 132228 h 1410557"/>
              <a:gd name="connsiteX134" fmla="*/ 320743 w 2052488"/>
              <a:gd name="connsiteY134" fmla="*/ 139372 h 1410557"/>
              <a:gd name="connsiteX135" fmla="*/ 308837 w 2052488"/>
              <a:gd name="connsiteY135" fmla="*/ 148897 h 1410557"/>
              <a:gd name="connsiteX136" fmla="*/ 280262 w 2052488"/>
              <a:gd name="connsiteY136" fmla="*/ 167947 h 1410557"/>
              <a:gd name="connsiteX137" fmla="*/ 251687 w 2052488"/>
              <a:gd name="connsiteY137" fmla="*/ 189378 h 1410557"/>
              <a:gd name="connsiteX138" fmla="*/ 237399 w 2052488"/>
              <a:gd name="connsiteY138" fmla="*/ 198903 h 1410557"/>
              <a:gd name="connsiteX139" fmla="*/ 225493 w 2052488"/>
              <a:gd name="connsiteY139" fmla="*/ 213191 h 1410557"/>
              <a:gd name="connsiteX140" fmla="*/ 192156 w 2052488"/>
              <a:gd name="connsiteY140" fmla="*/ 244147 h 1410557"/>
              <a:gd name="connsiteX141" fmla="*/ 187393 w 2052488"/>
              <a:gd name="connsiteY141" fmla="*/ 251291 h 1410557"/>
              <a:gd name="connsiteX142" fmla="*/ 165962 w 2052488"/>
              <a:gd name="connsiteY142" fmla="*/ 270341 h 1410557"/>
              <a:gd name="connsiteX143" fmla="*/ 135006 w 2052488"/>
              <a:gd name="connsiteY143" fmla="*/ 313203 h 1410557"/>
              <a:gd name="connsiteX144" fmla="*/ 127862 w 2052488"/>
              <a:gd name="connsiteY144" fmla="*/ 322728 h 1410557"/>
              <a:gd name="connsiteX145" fmla="*/ 120718 w 2052488"/>
              <a:gd name="connsiteY145" fmla="*/ 327491 h 1410557"/>
              <a:gd name="connsiteX146" fmla="*/ 113574 w 2052488"/>
              <a:gd name="connsiteY146" fmla="*/ 337016 h 1410557"/>
              <a:gd name="connsiteX147" fmla="*/ 101668 w 2052488"/>
              <a:gd name="connsiteY147" fmla="*/ 348922 h 1410557"/>
              <a:gd name="connsiteX148" fmla="*/ 96906 w 2052488"/>
              <a:gd name="connsiteY148" fmla="*/ 356066 h 1410557"/>
              <a:gd name="connsiteX149" fmla="*/ 82618 w 2052488"/>
              <a:gd name="connsiteY149" fmla="*/ 370353 h 1410557"/>
              <a:gd name="connsiteX150" fmla="*/ 75474 w 2052488"/>
              <a:gd name="connsiteY150" fmla="*/ 379878 h 1410557"/>
              <a:gd name="connsiteX151" fmla="*/ 68331 w 2052488"/>
              <a:gd name="connsiteY151" fmla="*/ 387022 h 1410557"/>
              <a:gd name="connsiteX152" fmla="*/ 49281 w 2052488"/>
              <a:gd name="connsiteY152" fmla="*/ 417978 h 1410557"/>
              <a:gd name="connsiteX153" fmla="*/ 39756 w 2052488"/>
              <a:gd name="connsiteY153" fmla="*/ 437028 h 1410557"/>
              <a:gd name="connsiteX154" fmla="*/ 25468 w 2052488"/>
              <a:gd name="connsiteY154" fmla="*/ 456078 h 1410557"/>
              <a:gd name="connsiteX155" fmla="*/ 18324 w 2052488"/>
              <a:gd name="connsiteY155" fmla="*/ 472747 h 1410557"/>
              <a:gd name="connsiteX156" fmla="*/ 13562 w 2052488"/>
              <a:gd name="connsiteY156" fmla="*/ 487034 h 1410557"/>
              <a:gd name="connsiteX157" fmla="*/ 4037 w 2052488"/>
              <a:gd name="connsiteY157" fmla="*/ 513228 h 1410557"/>
              <a:gd name="connsiteX158" fmla="*/ 4037 w 2052488"/>
              <a:gd name="connsiteY158" fmla="*/ 601334 h 1410557"/>
              <a:gd name="connsiteX159" fmla="*/ 6418 w 2052488"/>
              <a:gd name="connsiteY159" fmla="*/ 608478 h 1410557"/>
              <a:gd name="connsiteX160" fmla="*/ 11181 w 2052488"/>
              <a:gd name="connsiteY160" fmla="*/ 615622 h 1410557"/>
              <a:gd name="connsiteX161" fmla="*/ 13562 w 2052488"/>
              <a:gd name="connsiteY161" fmla="*/ 622766 h 1410557"/>
              <a:gd name="connsiteX162" fmla="*/ 18324 w 2052488"/>
              <a:gd name="connsiteY162" fmla="*/ 639434 h 1410557"/>
              <a:gd name="connsiteX163" fmla="*/ 23087 w 2052488"/>
              <a:gd name="connsiteY163" fmla="*/ 646578 h 1410557"/>
              <a:gd name="connsiteX164" fmla="*/ 30231 w 2052488"/>
              <a:gd name="connsiteY164" fmla="*/ 648959 h 1410557"/>
              <a:gd name="connsiteX165" fmla="*/ 37374 w 2052488"/>
              <a:gd name="connsiteY165" fmla="*/ 653722 h 1410557"/>
              <a:gd name="connsiteX166" fmla="*/ 51662 w 2052488"/>
              <a:gd name="connsiteY166" fmla="*/ 670391 h 1410557"/>
              <a:gd name="connsiteX167" fmla="*/ 61187 w 2052488"/>
              <a:gd name="connsiteY167" fmla="*/ 672772 h 1410557"/>
              <a:gd name="connsiteX168" fmla="*/ 68331 w 2052488"/>
              <a:gd name="connsiteY168" fmla="*/ 677534 h 1410557"/>
              <a:gd name="connsiteX169" fmla="*/ 75474 w 2052488"/>
              <a:gd name="connsiteY169" fmla="*/ 684678 h 1410557"/>
              <a:gd name="connsiteX170" fmla="*/ 94524 w 2052488"/>
              <a:gd name="connsiteY170" fmla="*/ 694203 h 1410557"/>
              <a:gd name="connsiteX171" fmla="*/ 111193 w 2052488"/>
              <a:gd name="connsiteY171" fmla="*/ 698966 h 1410557"/>
              <a:gd name="connsiteX172" fmla="*/ 125481 w 2052488"/>
              <a:gd name="connsiteY172" fmla="*/ 708491 h 1410557"/>
              <a:gd name="connsiteX173" fmla="*/ 135006 w 2052488"/>
              <a:gd name="connsiteY173" fmla="*/ 718016 h 1410557"/>
              <a:gd name="connsiteX174" fmla="*/ 137387 w 2052488"/>
              <a:gd name="connsiteY174" fmla="*/ 718016 h 141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2052488" h="1410557">
                <a:moveTo>
                  <a:pt x="34993" y="648959"/>
                </a:moveTo>
                <a:cubicBezTo>
                  <a:pt x="39697" y="650528"/>
                  <a:pt x="45925" y="651908"/>
                  <a:pt x="49281" y="656103"/>
                </a:cubicBezTo>
                <a:cubicBezTo>
                  <a:pt x="50849" y="658063"/>
                  <a:pt x="49887" y="661472"/>
                  <a:pt x="51662" y="663247"/>
                </a:cubicBezTo>
                <a:cubicBezTo>
                  <a:pt x="54172" y="665757"/>
                  <a:pt x="58105" y="666248"/>
                  <a:pt x="61187" y="668009"/>
                </a:cubicBezTo>
                <a:cubicBezTo>
                  <a:pt x="63672" y="669429"/>
                  <a:pt x="66132" y="670940"/>
                  <a:pt x="68331" y="672772"/>
                </a:cubicBezTo>
                <a:cubicBezTo>
                  <a:pt x="70918" y="674928"/>
                  <a:pt x="72530" y="678281"/>
                  <a:pt x="75474" y="679916"/>
                </a:cubicBezTo>
                <a:cubicBezTo>
                  <a:pt x="81466" y="683245"/>
                  <a:pt x="92324" y="685069"/>
                  <a:pt x="99287" y="687059"/>
                </a:cubicBezTo>
                <a:cubicBezTo>
                  <a:pt x="110450" y="690249"/>
                  <a:pt x="103264" y="688764"/>
                  <a:pt x="115956" y="694203"/>
                </a:cubicBezTo>
                <a:cubicBezTo>
                  <a:pt x="118263" y="695192"/>
                  <a:pt x="120718" y="695790"/>
                  <a:pt x="123099" y="696584"/>
                </a:cubicBezTo>
                <a:cubicBezTo>
                  <a:pt x="137493" y="725368"/>
                  <a:pt x="119161" y="689692"/>
                  <a:pt x="132624" y="713253"/>
                </a:cubicBezTo>
                <a:cubicBezTo>
                  <a:pt x="134385" y="716335"/>
                  <a:pt x="135114" y="720051"/>
                  <a:pt x="137387" y="722778"/>
                </a:cubicBezTo>
                <a:cubicBezTo>
                  <a:pt x="139219" y="724977"/>
                  <a:pt x="142150" y="725953"/>
                  <a:pt x="144531" y="727541"/>
                </a:cubicBezTo>
                <a:cubicBezTo>
                  <a:pt x="156133" y="744943"/>
                  <a:pt x="140692" y="724341"/>
                  <a:pt x="158818" y="739447"/>
                </a:cubicBezTo>
                <a:cubicBezTo>
                  <a:pt x="161017" y="741279"/>
                  <a:pt x="161557" y="744567"/>
                  <a:pt x="163581" y="746591"/>
                </a:cubicBezTo>
                <a:cubicBezTo>
                  <a:pt x="165604" y="748614"/>
                  <a:pt x="168395" y="749690"/>
                  <a:pt x="170724" y="751353"/>
                </a:cubicBezTo>
                <a:cubicBezTo>
                  <a:pt x="173954" y="753660"/>
                  <a:pt x="177019" y="756190"/>
                  <a:pt x="180249" y="758497"/>
                </a:cubicBezTo>
                <a:cubicBezTo>
                  <a:pt x="182578" y="760160"/>
                  <a:pt x="185220" y="761397"/>
                  <a:pt x="187393" y="763259"/>
                </a:cubicBezTo>
                <a:cubicBezTo>
                  <a:pt x="195595" y="770289"/>
                  <a:pt x="195316" y="773174"/>
                  <a:pt x="204062" y="777547"/>
                </a:cubicBezTo>
                <a:cubicBezTo>
                  <a:pt x="206307" y="778670"/>
                  <a:pt x="208825" y="779134"/>
                  <a:pt x="211206" y="779928"/>
                </a:cubicBezTo>
                <a:cubicBezTo>
                  <a:pt x="223462" y="788099"/>
                  <a:pt x="225970" y="788422"/>
                  <a:pt x="235018" y="798978"/>
                </a:cubicBezTo>
                <a:cubicBezTo>
                  <a:pt x="236881" y="801151"/>
                  <a:pt x="238193" y="803741"/>
                  <a:pt x="239781" y="806122"/>
                </a:cubicBezTo>
                <a:cubicBezTo>
                  <a:pt x="242452" y="814135"/>
                  <a:pt x="242217" y="814555"/>
                  <a:pt x="246924" y="822791"/>
                </a:cubicBezTo>
                <a:cubicBezTo>
                  <a:pt x="248344" y="825276"/>
                  <a:pt x="249663" y="827910"/>
                  <a:pt x="251687" y="829934"/>
                </a:cubicBezTo>
                <a:cubicBezTo>
                  <a:pt x="254493" y="832740"/>
                  <a:pt x="258262" y="834423"/>
                  <a:pt x="261212" y="837078"/>
                </a:cubicBezTo>
                <a:cubicBezTo>
                  <a:pt x="266218" y="841584"/>
                  <a:pt x="271762" y="845762"/>
                  <a:pt x="275499" y="851366"/>
                </a:cubicBezTo>
                <a:cubicBezTo>
                  <a:pt x="277087" y="853747"/>
                  <a:pt x="278238" y="856485"/>
                  <a:pt x="280262" y="858509"/>
                </a:cubicBezTo>
                <a:cubicBezTo>
                  <a:pt x="283068" y="861315"/>
                  <a:pt x="286612" y="863272"/>
                  <a:pt x="289787" y="865653"/>
                </a:cubicBezTo>
                <a:cubicBezTo>
                  <a:pt x="306228" y="898539"/>
                  <a:pt x="282387" y="853362"/>
                  <a:pt x="301693" y="882322"/>
                </a:cubicBezTo>
                <a:cubicBezTo>
                  <a:pt x="303085" y="884411"/>
                  <a:pt x="302829" y="887287"/>
                  <a:pt x="304074" y="889466"/>
                </a:cubicBezTo>
                <a:cubicBezTo>
                  <a:pt x="306043" y="892912"/>
                  <a:pt x="308911" y="895762"/>
                  <a:pt x="311218" y="898991"/>
                </a:cubicBezTo>
                <a:cubicBezTo>
                  <a:pt x="312882" y="901320"/>
                  <a:pt x="314393" y="903753"/>
                  <a:pt x="315981" y="906134"/>
                </a:cubicBezTo>
                <a:cubicBezTo>
                  <a:pt x="317576" y="910918"/>
                  <a:pt x="320280" y="923211"/>
                  <a:pt x="325506" y="927566"/>
                </a:cubicBezTo>
                <a:cubicBezTo>
                  <a:pt x="328233" y="929838"/>
                  <a:pt x="331856" y="930741"/>
                  <a:pt x="335031" y="932328"/>
                </a:cubicBezTo>
                <a:cubicBezTo>
                  <a:pt x="337412" y="935503"/>
                  <a:pt x="339125" y="939312"/>
                  <a:pt x="342174" y="941853"/>
                </a:cubicBezTo>
                <a:cubicBezTo>
                  <a:pt x="344102" y="943460"/>
                  <a:pt x="347124" y="943015"/>
                  <a:pt x="349318" y="944234"/>
                </a:cubicBezTo>
                <a:cubicBezTo>
                  <a:pt x="354322" y="947014"/>
                  <a:pt x="358176" y="951948"/>
                  <a:pt x="363606" y="953759"/>
                </a:cubicBezTo>
                <a:cubicBezTo>
                  <a:pt x="376702" y="958126"/>
                  <a:pt x="364969" y="953518"/>
                  <a:pt x="377893" y="960903"/>
                </a:cubicBezTo>
                <a:cubicBezTo>
                  <a:pt x="391975" y="968950"/>
                  <a:pt x="385639" y="961933"/>
                  <a:pt x="399324" y="977572"/>
                </a:cubicBezTo>
                <a:cubicBezTo>
                  <a:pt x="401209" y="979726"/>
                  <a:pt x="402186" y="982577"/>
                  <a:pt x="404087" y="984716"/>
                </a:cubicBezTo>
                <a:cubicBezTo>
                  <a:pt x="408561" y="989750"/>
                  <a:pt x="414638" y="993399"/>
                  <a:pt x="418374" y="999003"/>
                </a:cubicBezTo>
                <a:cubicBezTo>
                  <a:pt x="421549" y="1003766"/>
                  <a:pt x="425339" y="1008171"/>
                  <a:pt x="427899" y="1013291"/>
                </a:cubicBezTo>
                <a:cubicBezTo>
                  <a:pt x="429487" y="1016466"/>
                  <a:pt x="430599" y="1019927"/>
                  <a:pt x="432662" y="1022816"/>
                </a:cubicBezTo>
                <a:cubicBezTo>
                  <a:pt x="434619" y="1025556"/>
                  <a:pt x="437739" y="1027301"/>
                  <a:pt x="439806" y="1029959"/>
                </a:cubicBezTo>
                <a:cubicBezTo>
                  <a:pt x="443320" y="1034477"/>
                  <a:pt x="446156" y="1039484"/>
                  <a:pt x="449331" y="1044247"/>
                </a:cubicBezTo>
                <a:cubicBezTo>
                  <a:pt x="450918" y="1046628"/>
                  <a:pt x="452813" y="1048831"/>
                  <a:pt x="454093" y="1051391"/>
                </a:cubicBezTo>
                <a:lnTo>
                  <a:pt x="463618" y="1070441"/>
                </a:lnTo>
                <a:cubicBezTo>
                  <a:pt x="465206" y="1073616"/>
                  <a:pt x="465013" y="1078843"/>
                  <a:pt x="468381" y="1079966"/>
                </a:cubicBezTo>
                <a:cubicBezTo>
                  <a:pt x="470762" y="1080760"/>
                  <a:pt x="473103" y="1081687"/>
                  <a:pt x="475524" y="1082347"/>
                </a:cubicBezTo>
                <a:cubicBezTo>
                  <a:pt x="490569" y="1086450"/>
                  <a:pt x="505973" y="1089322"/>
                  <a:pt x="520768" y="1094253"/>
                </a:cubicBezTo>
                <a:cubicBezTo>
                  <a:pt x="527503" y="1096498"/>
                  <a:pt x="533226" y="1101141"/>
                  <a:pt x="539818" y="1103778"/>
                </a:cubicBezTo>
                <a:cubicBezTo>
                  <a:pt x="545183" y="1105924"/>
                  <a:pt x="551045" y="1106597"/>
                  <a:pt x="556487" y="1108541"/>
                </a:cubicBezTo>
                <a:cubicBezTo>
                  <a:pt x="562180" y="1110574"/>
                  <a:pt x="567344" y="1114023"/>
                  <a:pt x="573156" y="1115684"/>
                </a:cubicBezTo>
                <a:cubicBezTo>
                  <a:pt x="578552" y="1117226"/>
                  <a:pt x="584297" y="1117091"/>
                  <a:pt x="589824" y="1118066"/>
                </a:cubicBezTo>
                <a:cubicBezTo>
                  <a:pt x="604613" y="1120676"/>
                  <a:pt x="623440" y="1124368"/>
                  <a:pt x="637449" y="1129972"/>
                </a:cubicBezTo>
                <a:cubicBezTo>
                  <a:pt x="653612" y="1136437"/>
                  <a:pt x="668279" y="1146822"/>
                  <a:pt x="685074" y="1151403"/>
                </a:cubicBezTo>
                <a:cubicBezTo>
                  <a:pt x="710987" y="1158470"/>
                  <a:pt x="721915" y="1161107"/>
                  <a:pt x="749368" y="1170453"/>
                </a:cubicBezTo>
                <a:cubicBezTo>
                  <a:pt x="774085" y="1178867"/>
                  <a:pt x="797997" y="1189777"/>
                  <a:pt x="823187" y="1196647"/>
                </a:cubicBezTo>
                <a:cubicBezTo>
                  <a:pt x="840649" y="1201409"/>
                  <a:pt x="858331" y="1205431"/>
                  <a:pt x="875574" y="1210934"/>
                </a:cubicBezTo>
                <a:cubicBezTo>
                  <a:pt x="940370" y="1231614"/>
                  <a:pt x="935137" y="1238048"/>
                  <a:pt x="1006543" y="1249034"/>
                </a:cubicBezTo>
                <a:cubicBezTo>
                  <a:pt x="1023820" y="1251692"/>
                  <a:pt x="1041479" y="1250419"/>
                  <a:pt x="1058931" y="1251416"/>
                </a:cubicBezTo>
                <a:cubicBezTo>
                  <a:pt x="1081847" y="1252726"/>
                  <a:pt x="1119604" y="1256627"/>
                  <a:pt x="1139893" y="1258559"/>
                </a:cubicBezTo>
                <a:cubicBezTo>
                  <a:pt x="1163706" y="1264909"/>
                  <a:pt x="1187676" y="1270694"/>
                  <a:pt x="1211331" y="1277609"/>
                </a:cubicBezTo>
                <a:cubicBezTo>
                  <a:pt x="1239282" y="1285779"/>
                  <a:pt x="1266453" y="1296619"/>
                  <a:pt x="1294674" y="1303803"/>
                </a:cubicBezTo>
                <a:cubicBezTo>
                  <a:pt x="1353829" y="1318861"/>
                  <a:pt x="1415741" y="1323871"/>
                  <a:pt x="1473268" y="1344284"/>
                </a:cubicBezTo>
                <a:cubicBezTo>
                  <a:pt x="1535113" y="1366229"/>
                  <a:pt x="1545336" y="1371440"/>
                  <a:pt x="1604237" y="1387147"/>
                </a:cubicBezTo>
                <a:cubicBezTo>
                  <a:pt x="1620793" y="1391562"/>
                  <a:pt x="1637342" y="1396236"/>
                  <a:pt x="1654243" y="1399053"/>
                </a:cubicBezTo>
                <a:cubicBezTo>
                  <a:pt x="1670759" y="1401806"/>
                  <a:pt x="1687570" y="1402344"/>
                  <a:pt x="1704249" y="1403816"/>
                </a:cubicBezTo>
                <a:cubicBezTo>
                  <a:pt x="1780649" y="1410557"/>
                  <a:pt x="1696012" y="1402278"/>
                  <a:pt x="1759018" y="1408578"/>
                </a:cubicBezTo>
                <a:cubicBezTo>
                  <a:pt x="1787219" y="1405934"/>
                  <a:pt x="1832092" y="1408198"/>
                  <a:pt x="1861412" y="1391909"/>
                </a:cubicBezTo>
                <a:cubicBezTo>
                  <a:pt x="1867809" y="1388355"/>
                  <a:pt x="1872906" y="1382797"/>
                  <a:pt x="1878081" y="1377622"/>
                </a:cubicBezTo>
                <a:cubicBezTo>
                  <a:pt x="1896334" y="1359369"/>
                  <a:pt x="1893759" y="1355922"/>
                  <a:pt x="1911418" y="1332378"/>
                </a:cubicBezTo>
                <a:cubicBezTo>
                  <a:pt x="1921116" y="1319448"/>
                  <a:pt x="1923517" y="1316927"/>
                  <a:pt x="1932849" y="1299041"/>
                </a:cubicBezTo>
                <a:cubicBezTo>
                  <a:pt x="1938106" y="1288965"/>
                  <a:pt x="1941916" y="1278179"/>
                  <a:pt x="1947137" y="1268084"/>
                </a:cubicBezTo>
                <a:cubicBezTo>
                  <a:pt x="1953831" y="1255142"/>
                  <a:pt x="1962316" y="1243146"/>
                  <a:pt x="1968568" y="1229984"/>
                </a:cubicBezTo>
                <a:cubicBezTo>
                  <a:pt x="1977423" y="1211343"/>
                  <a:pt x="1984400" y="1191866"/>
                  <a:pt x="1992381" y="1172834"/>
                </a:cubicBezTo>
                <a:cubicBezTo>
                  <a:pt x="1994719" y="1167260"/>
                  <a:pt x="1997101" y="1161704"/>
                  <a:pt x="1999524" y="1156166"/>
                </a:cubicBezTo>
                <a:cubicBezTo>
                  <a:pt x="2002657" y="1149004"/>
                  <a:pt x="2006419" y="1142096"/>
                  <a:pt x="2009049" y="1134734"/>
                </a:cubicBezTo>
                <a:lnTo>
                  <a:pt x="2020956" y="1101397"/>
                </a:lnTo>
                <a:cubicBezTo>
                  <a:pt x="2023337" y="1083141"/>
                  <a:pt x="2027385" y="1065025"/>
                  <a:pt x="2028099" y="1046628"/>
                </a:cubicBezTo>
                <a:cubicBezTo>
                  <a:pt x="2030563" y="983171"/>
                  <a:pt x="2028987" y="919615"/>
                  <a:pt x="2030481" y="856128"/>
                </a:cubicBezTo>
                <a:cubicBezTo>
                  <a:pt x="2030576" y="852082"/>
                  <a:pt x="2031582" y="848062"/>
                  <a:pt x="2032862" y="844222"/>
                </a:cubicBezTo>
                <a:cubicBezTo>
                  <a:pt x="2033984" y="840854"/>
                  <a:pt x="2036037" y="837872"/>
                  <a:pt x="2037624" y="834697"/>
                </a:cubicBezTo>
                <a:cubicBezTo>
                  <a:pt x="2038418" y="829934"/>
                  <a:pt x="2039011" y="825134"/>
                  <a:pt x="2040006" y="820409"/>
                </a:cubicBezTo>
                <a:cubicBezTo>
                  <a:pt x="2042188" y="810046"/>
                  <a:pt x="2045597" y="799928"/>
                  <a:pt x="2047149" y="789453"/>
                </a:cubicBezTo>
                <a:cubicBezTo>
                  <a:pt x="2048782" y="778433"/>
                  <a:pt x="2048737" y="767228"/>
                  <a:pt x="2049531" y="756116"/>
                </a:cubicBezTo>
                <a:cubicBezTo>
                  <a:pt x="2050325" y="726747"/>
                  <a:pt x="2052488" y="697383"/>
                  <a:pt x="2051912" y="668009"/>
                </a:cubicBezTo>
                <a:cubicBezTo>
                  <a:pt x="2051580" y="651061"/>
                  <a:pt x="2042545" y="611336"/>
                  <a:pt x="2037624" y="596572"/>
                </a:cubicBezTo>
                <a:cubicBezTo>
                  <a:pt x="2032217" y="580352"/>
                  <a:pt x="2024264" y="565070"/>
                  <a:pt x="2018574" y="548947"/>
                </a:cubicBezTo>
                <a:cubicBezTo>
                  <a:pt x="2014728" y="538049"/>
                  <a:pt x="2012553" y="526622"/>
                  <a:pt x="2009049" y="515609"/>
                </a:cubicBezTo>
                <a:cubicBezTo>
                  <a:pt x="2006993" y="509146"/>
                  <a:pt x="2004187" y="502946"/>
                  <a:pt x="2001906" y="496559"/>
                </a:cubicBezTo>
                <a:cubicBezTo>
                  <a:pt x="2000218" y="491831"/>
                  <a:pt x="1998945" y="486957"/>
                  <a:pt x="1997143" y="482272"/>
                </a:cubicBezTo>
                <a:cubicBezTo>
                  <a:pt x="1989677" y="462862"/>
                  <a:pt x="1976926" y="439457"/>
                  <a:pt x="1968568" y="422741"/>
                </a:cubicBezTo>
                <a:lnTo>
                  <a:pt x="1951899" y="389403"/>
                </a:lnTo>
                <a:cubicBezTo>
                  <a:pt x="1940274" y="366152"/>
                  <a:pt x="1929914" y="344215"/>
                  <a:pt x="1913799" y="322728"/>
                </a:cubicBezTo>
                <a:cubicBezTo>
                  <a:pt x="1903275" y="308695"/>
                  <a:pt x="1895357" y="297142"/>
                  <a:pt x="1882843" y="284628"/>
                </a:cubicBezTo>
                <a:cubicBezTo>
                  <a:pt x="1859582" y="261367"/>
                  <a:pt x="1867168" y="273041"/>
                  <a:pt x="1839981" y="251291"/>
                </a:cubicBezTo>
                <a:cubicBezTo>
                  <a:pt x="1831642" y="244620"/>
                  <a:pt x="1824345" y="236728"/>
                  <a:pt x="1816168" y="229859"/>
                </a:cubicBezTo>
                <a:cubicBezTo>
                  <a:pt x="1770138" y="191194"/>
                  <a:pt x="1792541" y="211543"/>
                  <a:pt x="1747112" y="177472"/>
                </a:cubicBezTo>
                <a:cubicBezTo>
                  <a:pt x="1738980" y="171373"/>
                  <a:pt x="1731822" y="163962"/>
                  <a:pt x="1723299" y="158422"/>
                </a:cubicBezTo>
                <a:cubicBezTo>
                  <a:pt x="1715858" y="153586"/>
                  <a:pt x="1707330" y="150668"/>
                  <a:pt x="1699487" y="146516"/>
                </a:cubicBezTo>
                <a:cubicBezTo>
                  <a:pt x="1693831" y="143522"/>
                  <a:pt x="1688542" y="139853"/>
                  <a:pt x="1682818" y="136991"/>
                </a:cubicBezTo>
                <a:cubicBezTo>
                  <a:pt x="1675826" y="133495"/>
                  <a:pt x="1668645" y="130369"/>
                  <a:pt x="1661387" y="127466"/>
                </a:cubicBezTo>
                <a:cubicBezTo>
                  <a:pt x="1630372" y="115060"/>
                  <a:pt x="1592443" y="116791"/>
                  <a:pt x="1561374" y="113178"/>
                </a:cubicBezTo>
                <a:cubicBezTo>
                  <a:pt x="1535945" y="110221"/>
                  <a:pt x="1530800" y="107871"/>
                  <a:pt x="1506606" y="101272"/>
                </a:cubicBezTo>
                <a:cubicBezTo>
                  <a:pt x="1462871" y="76281"/>
                  <a:pt x="1513821" y="103950"/>
                  <a:pt x="1475649" y="86984"/>
                </a:cubicBezTo>
                <a:cubicBezTo>
                  <a:pt x="1473034" y="85822"/>
                  <a:pt x="1471065" y="83502"/>
                  <a:pt x="1468506" y="82222"/>
                </a:cubicBezTo>
                <a:cubicBezTo>
                  <a:pt x="1463099" y="79519"/>
                  <a:pt x="1457244" y="77781"/>
                  <a:pt x="1451837" y="75078"/>
                </a:cubicBezTo>
                <a:cubicBezTo>
                  <a:pt x="1446113" y="72216"/>
                  <a:pt x="1441031" y="68118"/>
                  <a:pt x="1435168" y="65553"/>
                </a:cubicBezTo>
                <a:cubicBezTo>
                  <a:pt x="1428269" y="62535"/>
                  <a:pt x="1420881" y="60790"/>
                  <a:pt x="1413737" y="58409"/>
                </a:cubicBezTo>
                <a:cubicBezTo>
                  <a:pt x="1410562" y="56028"/>
                  <a:pt x="1407658" y="53235"/>
                  <a:pt x="1404212" y="51266"/>
                </a:cubicBezTo>
                <a:cubicBezTo>
                  <a:pt x="1402033" y="50021"/>
                  <a:pt x="1399418" y="49765"/>
                  <a:pt x="1397068" y="48884"/>
                </a:cubicBezTo>
                <a:cubicBezTo>
                  <a:pt x="1359044" y="34625"/>
                  <a:pt x="1424452" y="54363"/>
                  <a:pt x="1325631" y="34597"/>
                </a:cubicBezTo>
                <a:cubicBezTo>
                  <a:pt x="1293692" y="28209"/>
                  <a:pt x="1309572" y="32160"/>
                  <a:pt x="1278006" y="22691"/>
                </a:cubicBezTo>
                <a:cubicBezTo>
                  <a:pt x="1275625" y="21103"/>
                  <a:pt x="1273422" y="19208"/>
                  <a:pt x="1270862" y="17928"/>
                </a:cubicBezTo>
                <a:cubicBezTo>
                  <a:pt x="1235006" y="0"/>
                  <a:pt x="1193876" y="14645"/>
                  <a:pt x="1154181" y="15547"/>
                </a:cubicBezTo>
                <a:lnTo>
                  <a:pt x="1054168" y="10784"/>
                </a:lnTo>
                <a:cubicBezTo>
                  <a:pt x="1039876" y="10069"/>
                  <a:pt x="1025615" y="8403"/>
                  <a:pt x="1011306" y="8403"/>
                </a:cubicBezTo>
                <a:lnTo>
                  <a:pt x="749368" y="10784"/>
                </a:lnTo>
                <a:cubicBezTo>
                  <a:pt x="736668" y="12372"/>
                  <a:pt x="723818" y="13037"/>
                  <a:pt x="711268" y="15547"/>
                </a:cubicBezTo>
                <a:cubicBezTo>
                  <a:pt x="707299" y="16341"/>
                  <a:pt x="703267" y="16863"/>
                  <a:pt x="699362" y="17928"/>
                </a:cubicBezTo>
                <a:cubicBezTo>
                  <a:pt x="694519" y="19249"/>
                  <a:pt x="689983" y="21639"/>
                  <a:pt x="685074" y="22691"/>
                </a:cubicBezTo>
                <a:cubicBezTo>
                  <a:pt x="678817" y="24032"/>
                  <a:pt x="672326" y="23960"/>
                  <a:pt x="666024" y="25072"/>
                </a:cubicBezTo>
                <a:cubicBezTo>
                  <a:pt x="595406" y="37533"/>
                  <a:pt x="689405" y="23407"/>
                  <a:pt x="625543" y="32216"/>
                </a:cubicBezTo>
                <a:lnTo>
                  <a:pt x="575537" y="39359"/>
                </a:lnTo>
                <a:cubicBezTo>
                  <a:pt x="569981" y="41740"/>
                  <a:pt x="564338" y="43929"/>
                  <a:pt x="558868" y="46503"/>
                </a:cubicBezTo>
                <a:cubicBezTo>
                  <a:pt x="539293" y="55715"/>
                  <a:pt x="522707" y="65950"/>
                  <a:pt x="501718" y="72697"/>
                </a:cubicBezTo>
                <a:cubicBezTo>
                  <a:pt x="490899" y="76175"/>
                  <a:pt x="479243" y="76499"/>
                  <a:pt x="468381" y="79841"/>
                </a:cubicBezTo>
                <a:cubicBezTo>
                  <a:pt x="458519" y="82876"/>
                  <a:pt x="449489" y="88180"/>
                  <a:pt x="439806" y="91747"/>
                </a:cubicBezTo>
                <a:cubicBezTo>
                  <a:pt x="434384" y="93745"/>
                  <a:pt x="428672" y="94849"/>
                  <a:pt x="423137" y="96509"/>
                </a:cubicBezTo>
                <a:cubicBezTo>
                  <a:pt x="408483" y="100905"/>
                  <a:pt x="424372" y="97215"/>
                  <a:pt x="404087" y="101272"/>
                </a:cubicBezTo>
                <a:cubicBezTo>
                  <a:pt x="380639" y="112995"/>
                  <a:pt x="410019" y="98635"/>
                  <a:pt x="382656" y="110797"/>
                </a:cubicBezTo>
                <a:cubicBezTo>
                  <a:pt x="379412" y="112239"/>
                  <a:pt x="376427" y="114241"/>
                  <a:pt x="373131" y="115559"/>
                </a:cubicBezTo>
                <a:cubicBezTo>
                  <a:pt x="368470" y="117423"/>
                  <a:pt x="363504" y="118458"/>
                  <a:pt x="358843" y="120322"/>
                </a:cubicBezTo>
                <a:cubicBezTo>
                  <a:pt x="347369" y="124912"/>
                  <a:pt x="349506" y="126181"/>
                  <a:pt x="337412" y="132228"/>
                </a:cubicBezTo>
                <a:cubicBezTo>
                  <a:pt x="332005" y="134932"/>
                  <a:pt x="325965" y="136326"/>
                  <a:pt x="320743" y="139372"/>
                </a:cubicBezTo>
                <a:cubicBezTo>
                  <a:pt x="316353" y="141933"/>
                  <a:pt x="312989" y="145966"/>
                  <a:pt x="308837" y="148897"/>
                </a:cubicBezTo>
                <a:cubicBezTo>
                  <a:pt x="299485" y="155499"/>
                  <a:pt x="289710" y="161483"/>
                  <a:pt x="280262" y="167947"/>
                </a:cubicBezTo>
                <a:cubicBezTo>
                  <a:pt x="234856" y="199014"/>
                  <a:pt x="287237" y="163524"/>
                  <a:pt x="251687" y="189378"/>
                </a:cubicBezTo>
                <a:cubicBezTo>
                  <a:pt x="247058" y="192745"/>
                  <a:pt x="241634" y="195053"/>
                  <a:pt x="237399" y="198903"/>
                </a:cubicBezTo>
                <a:cubicBezTo>
                  <a:pt x="232812" y="203073"/>
                  <a:pt x="229877" y="208807"/>
                  <a:pt x="225493" y="213191"/>
                </a:cubicBezTo>
                <a:cubicBezTo>
                  <a:pt x="213420" y="225265"/>
                  <a:pt x="202389" y="228799"/>
                  <a:pt x="192156" y="244147"/>
                </a:cubicBezTo>
                <a:cubicBezTo>
                  <a:pt x="190568" y="246528"/>
                  <a:pt x="189278" y="249137"/>
                  <a:pt x="187393" y="251291"/>
                </a:cubicBezTo>
                <a:cubicBezTo>
                  <a:pt x="178031" y="261991"/>
                  <a:pt x="176194" y="262667"/>
                  <a:pt x="165962" y="270341"/>
                </a:cubicBezTo>
                <a:cubicBezTo>
                  <a:pt x="154990" y="297769"/>
                  <a:pt x="167719" y="269587"/>
                  <a:pt x="135006" y="313203"/>
                </a:cubicBezTo>
                <a:cubicBezTo>
                  <a:pt x="132625" y="316378"/>
                  <a:pt x="130668" y="319922"/>
                  <a:pt x="127862" y="322728"/>
                </a:cubicBezTo>
                <a:cubicBezTo>
                  <a:pt x="125838" y="324752"/>
                  <a:pt x="122742" y="325467"/>
                  <a:pt x="120718" y="327491"/>
                </a:cubicBezTo>
                <a:cubicBezTo>
                  <a:pt x="117912" y="330297"/>
                  <a:pt x="116211" y="334050"/>
                  <a:pt x="113574" y="337016"/>
                </a:cubicBezTo>
                <a:cubicBezTo>
                  <a:pt x="109845" y="341211"/>
                  <a:pt x="105364" y="344698"/>
                  <a:pt x="101668" y="348922"/>
                </a:cubicBezTo>
                <a:cubicBezTo>
                  <a:pt x="99783" y="351076"/>
                  <a:pt x="98807" y="353927"/>
                  <a:pt x="96906" y="356066"/>
                </a:cubicBezTo>
                <a:cubicBezTo>
                  <a:pt x="92431" y="361100"/>
                  <a:pt x="86659" y="364965"/>
                  <a:pt x="82618" y="370353"/>
                </a:cubicBezTo>
                <a:cubicBezTo>
                  <a:pt x="80237" y="373528"/>
                  <a:pt x="78057" y="376865"/>
                  <a:pt x="75474" y="379878"/>
                </a:cubicBezTo>
                <a:cubicBezTo>
                  <a:pt x="73283" y="382435"/>
                  <a:pt x="70398" y="384364"/>
                  <a:pt x="68331" y="387022"/>
                </a:cubicBezTo>
                <a:cubicBezTo>
                  <a:pt x="62354" y="394706"/>
                  <a:pt x="53709" y="409675"/>
                  <a:pt x="49281" y="417978"/>
                </a:cubicBezTo>
                <a:cubicBezTo>
                  <a:pt x="45940" y="424242"/>
                  <a:pt x="43519" y="431008"/>
                  <a:pt x="39756" y="437028"/>
                </a:cubicBezTo>
                <a:cubicBezTo>
                  <a:pt x="35549" y="443759"/>
                  <a:pt x="25468" y="456078"/>
                  <a:pt x="25468" y="456078"/>
                </a:cubicBezTo>
                <a:cubicBezTo>
                  <a:pt x="19170" y="481274"/>
                  <a:pt x="27721" y="451603"/>
                  <a:pt x="18324" y="472747"/>
                </a:cubicBezTo>
                <a:cubicBezTo>
                  <a:pt x="16285" y="477334"/>
                  <a:pt x="15278" y="482316"/>
                  <a:pt x="13562" y="487034"/>
                </a:cubicBezTo>
                <a:cubicBezTo>
                  <a:pt x="309" y="523481"/>
                  <a:pt x="17932" y="471541"/>
                  <a:pt x="4037" y="513228"/>
                </a:cubicBezTo>
                <a:cubicBezTo>
                  <a:pt x="0" y="553601"/>
                  <a:pt x="76" y="541916"/>
                  <a:pt x="4037" y="601334"/>
                </a:cubicBezTo>
                <a:cubicBezTo>
                  <a:pt x="4204" y="603839"/>
                  <a:pt x="5295" y="606233"/>
                  <a:pt x="6418" y="608478"/>
                </a:cubicBezTo>
                <a:cubicBezTo>
                  <a:pt x="7698" y="611038"/>
                  <a:pt x="9593" y="613241"/>
                  <a:pt x="11181" y="615622"/>
                </a:cubicBezTo>
                <a:cubicBezTo>
                  <a:pt x="11975" y="618003"/>
                  <a:pt x="12872" y="620352"/>
                  <a:pt x="13562" y="622766"/>
                </a:cubicBezTo>
                <a:cubicBezTo>
                  <a:pt x="14579" y="626326"/>
                  <a:pt x="16421" y="635628"/>
                  <a:pt x="18324" y="639434"/>
                </a:cubicBezTo>
                <a:cubicBezTo>
                  <a:pt x="19604" y="641994"/>
                  <a:pt x="20852" y="644790"/>
                  <a:pt x="23087" y="646578"/>
                </a:cubicBezTo>
                <a:cubicBezTo>
                  <a:pt x="25047" y="648146"/>
                  <a:pt x="27850" y="648165"/>
                  <a:pt x="30231" y="648959"/>
                </a:cubicBezTo>
                <a:cubicBezTo>
                  <a:pt x="32612" y="650547"/>
                  <a:pt x="35350" y="651698"/>
                  <a:pt x="37374" y="653722"/>
                </a:cubicBezTo>
                <a:cubicBezTo>
                  <a:pt x="46934" y="663282"/>
                  <a:pt x="36496" y="660912"/>
                  <a:pt x="51662" y="670391"/>
                </a:cubicBezTo>
                <a:cubicBezTo>
                  <a:pt x="54437" y="672125"/>
                  <a:pt x="58012" y="671978"/>
                  <a:pt x="61187" y="672772"/>
                </a:cubicBezTo>
                <a:cubicBezTo>
                  <a:pt x="63568" y="674359"/>
                  <a:pt x="66132" y="675702"/>
                  <a:pt x="68331" y="677534"/>
                </a:cubicBezTo>
                <a:cubicBezTo>
                  <a:pt x="70918" y="679690"/>
                  <a:pt x="72633" y="682870"/>
                  <a:pt x="75474" y="684678"/>
                </a:cubicBezTo>
                <a:cubicBezTo>
                  <a:pt x="81464" y="688490"/>
                  <a:pt x="87636" y="692481"/>
                  <a:pt x="94524" y="694203"/>
                </a:cubicBezTo>
                <a:cubicBezTo>
                  <a:pt x="96771" y="694765"/>
                  <a:pt x="108394" y="697411"/>
                  <a:pt x="111193" y="698966"/>
                </a:cubicBezTo>
                <a:cubicBezTo>
                  <a:pt x="116197" y="701746"/>
                  <a:pt x="119928" y="707103"/>
                  <a:pt x="125481" y="708491"/>
                </a:cubicBezTo>
                <a:cubicBezTo>
                  <a:pt x="137316" y="711450"/>
                  <a:pt x="135006" y="707599"/>
                  <a:pt x="135006" y="718016"/>
                </a:cubicBezTo>
                <a:lnTo>
                  <a:pt x="137387" y="718016"/>
                </a:lnTo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latinLnBrk="1">
              <a:defRPr/>
            </a:pPr>
            <a:endParaRPr lang="en-US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9380" y="228600"/>
            <a:ext cx="8964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C00000"/>
                </a:solidFill>
                <a:latin typeface="Andy" pitchFamily="66" charset="0"/>
                <a:cs typeface="Arial" charset="0"/>
              </a:rPr>
              <a:t>Q</a:t>
            </a:r>
            <a:r>
              <a:rPr lang="en-US" altLang="en-US" sz="3600">
                <a:solidFill>
                  <a:srgbClr val="C00000"/>
                </a:solidFill>
                <a:latin typeface="Andy" pitchFamily="66" charset="0"/>
                <a:cs typeface="Arial" charset="0"/>
              </a:rPr>
              <a:t>. </a:t>
            </a:r>
            <a:r>
              <a:rPr lang="en-US" altLang="en-US" sz="3600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What are you doing? I’m .........</a:t>
            </a:r>
            <a:endParaRPr lang="en-US" altLang="en-US" sz="3600" dirty="0">
              <a:solidFill>
                <a:srgbClr val="C0000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9663" y="4054475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7030A0"/>
                </a:solidFill>
                <a:latin typeface="Andy" pitchFamily="66" charset="0"/>
                <a:cs typeface="Arial" charset="0"/>
              </a:rPr>
              <a:t>A</a:t>
            </a:r>
            <a:r>
              <a:rPr lang="en-US" altLang="ko-KR" sz="3600" b="1">
                <a:solidFill>
                  <a:srgbClr val="7030A0"/>
                </a:solidFill>
                <a:latin typeface="Andy" pitchFamily="66" charset="0"/>
                <a:cs typeface="Arial" charset="0"/>
              </a:rPr>
              <a:t>: 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reading a book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 </a:t>
            </a:r>
            <a:endParaRPr lang="en-US" altLang="en-US" sz="3600" b="1" dirty="0">
              <a:solidFill>
                <a:srgbClr val="7030A0"/>
              </a:solidFill>
              <a:latin typeface="Andy" pitchFamily="66" charset="0"/>
              <a:cs typeface="Arial" charset="0"/>
            </a:endParaRPr>
          </a:p>
        </p:txBody>
      </p:sp>
      <p:pic>
        <p:nvPicPr>
          <p:cNvPr id="6149" name="Picture 10" descr="hous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rot="21297245">
            <a:off x="86163" y="5161255"/>
            <a:ext cx="3098770" cy="1200329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7200" dirty="0"/>
              <a:t>$600</a:t>
            </a:r>
          </a:p>
        </p:txBody>
      </p:sp>
      <p:pic>
        <p:nvPicPr>
          <p:cNvPr id="9" name="Picture 2" descr="D:\APLUS  THANH HOA\PICTURES\flashcard-verbs-r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72" y="1006477"/>
            <a:ext cx="2666428" cy="290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F:\Wallace and Grommit\WallaceGro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7" r="47893" b="14063"/>
          <a:stretch>
            <a:fillRect/>
          </a:stretch>
        </p:blipFill>
        <p:spPr bwMode="auto">
          <a:xfrm>
            <a:off x="0" y="2643188"/>
            <a:ext cx="91440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Times New Roman" pitchFamily="18" charset="0"/>
              <a:cs typeface="Arial" charset="0"/>
            </a:endParaRPr>
          </a:p>
        </p:txBody>
      </p:sp>
      <p:pic>
        <p:nvPicPr>
          <p:cNvPr id="164875" name="MSj028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97484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 rot="-1079428">
            <a:off x="971550" y="4149725"/>
            <a:ext cx="4559300" cy="1946275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  <a:latin typeface="Bernard MT Condensed" pitchFamily="18" charset="0"/>
                <a:cs typeface="Arial" charset="0"/>
              </a:rPr>
              <a:t>You are          broke!</a:t>
            </a:r>
          </a:p>
        </p:txBody>
      </p:sp>
      <p:pic>
        <p:nvPicPr>
          <p:cNvPr id="14" name="Picture 2" descr="F:\Wallace and Grommit\bigstockphoto_i_m_the_bomb_baby_568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3247" y="2"/>
            <a:ext cx="2286016" cy="2286016"/>
          </a:xfrm>
          <a:prstGeom prst="cloud">
            <a:avLst/>
          </a:prstGeom>
          <a:noFill/>
        </p:spPr>
      </p:pic>
      <p:sp>
        <p:nvSpPr>
          <p:cNvPr id="8200" name="WordArt 10"/>
          <p:cNvSpPr>
            <a:spLocks noChangeArrowheads="1" noChangeShapeType="1" noTextEdit="1"/>
          </p:cNvSpPr>
          <p:nvPr/>
        </p:nvSpPr>
        <p:spPr bwMode="auto">
          <a:xfrm rot="-1051548">
            <a:off x="466725" y="1230313"/>
            <a:ext cx="6408738" cy="2233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B4627">
                    <a:alpha val="89803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ylfaen"/>
              </a:rPr>
              <a:t>BAAM!</a:t>
            </a:r>
          </a:p>
        </p:txBody>
      </p:sp>
      <p:pic>
        <p:nvPicPr>
          <p:cNvPr id="8201" name="Picture 10" descr="hous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8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7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Times New Roman" pitchFamily="18" charset="0"/>
              <a:cs typeface="Arial" charset="0"/>
            </a:endParaRPr>
          </a:p>
        </p:txBody>
      </p:sp>
      <p:sp>
        <p:nvSpPr>
          <p:cNvPr id="7172" name="Text Box 17"/>
          <p:cNvSpPr txBox="1">
            <a:spLocks noChangeArrowheads="1"/>
          </p:cNvSpPr>
          <p:nvPr/>
        </p:nvSpPr>
        <p:spPr bwMode="auto">
          <a:xfrm>
            <a:off x="1258888" y="4437063"/>
            <a:ext cx="6410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5400">
              <a:latin typeface="Arial Black" pitchFamily="34" charset="0"/>
              <a:cs typeface="Arial" charset="0"/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1966594" y="4114006"/>
            <a:ext cx="5365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7030A0"/>
                </a:solidFill>
                <a:latin typeface="Andy" pitchFamily="66" charset="0"/>
                <a:cs typeface="Arial" charset="0"/>
              </a:rPr>
              <a:t>A</a:t>
            </a:r>
            <a:r>
              <a:rPr lang="en-US" altLang="ko-KR" sz="3600" b="1">
                <a:solidFill>
                  <a:srgbClr val="7030A0"/>
                </a:solidFill>
                <a:latin typeface="Andy" pitchFamily="66" charset="0"/>
                <a:cs typeface="Arial" charset="0"/>
              </a:rPr>
              <a:t>: 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cooking</a:t>
            </a:r>
            <a:endParaRPr lang="en-US" altLang="en-US" sz="3600" b="1" dirty="0">
              <a:solidFill>
                <a:srgbClr val="7030A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468313" y="333375"/>
            <a:ext cx="820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C00000"/>
                </a:solidFill>
                <a:latin typeface="Andy" pitchFamily="66" charset="0"/>
                <a:cs typeface="Arial" charset="0"/>
              </a:rPr>
              <a:t>Q</a:t>
            </a:r>
            <a:r>
              <a:rPr lang="en-US" altLang="en-US" sz="4000">
                <a:solidFill>
                  <a:srgbClr val="C00000"/>
                </a:solidFill>
                <a:latin typeface="Andy" pitchFamily="66" charset="0"/>
                <a:cs typeface="Arial" charset="0"/>
              </a:rPr>
              <a:t>. </a:t>
            </a:r>
            <a:r>
              <a:rPr lang="en-US" altLang="en-US" sz="4000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What is he doing</a:t>
            </a:r>
            <a:r>
              <a:rPr lang="en-US" altLang="en-US" sz="4000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? He’s .....</a:t>
            </a:r>
            <a:endParaRPr lang="en-US" altLang="en-US" sz="4000" dirty="0">
              <a:solidFill>
                <a:srgbClr val="C0000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97245">
            <a:off x="303522" y="5255684"/>
            <a:ext cx="2696003" cy="1200329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7200" dirty="0"/>
              <a:t>$300</a:t>
            </a:r>
          </a:p>
        </p:txBody>
      </p:sp>
      <p:pic>
        <p:nvPicPr>
          <p:cNvPr id="7176" name="Picture 11" descr="hous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APLUS  THANH HOA\PICTURES\RS1054_Cook col-web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20" y="1035050"/>
            <a:ext cx="4513160" cy="29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Times New Roman" pitchFamily="18" charset="0"/>
              <a:cs typeface="Arial" charset="0"/>
            </a:endParaRPr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395288" y="333375"/>
            <a:ext cx="8208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000" b="1" dirty="0">
                <a:solidFill>
                  <a:srgbClr val="C00000"/>
                </a:solidFill>
                <a:latin typeface="Andy" pitchFamily="66" charset="0"/>
                <a:cs typeface="Arial" charset="0"/>
              </a:rPr>
              <a:t>Q</a:t>
            </a:r>
            <a:r>
              <a:rPr lang="en-US" altLang="ko-KR" sz="4000" b="1">
                <a:solidFill>
                  <a:srgbClr val="C00000"/>
                </a:solidFill>
                <a:latin typeface="Andy" pitchFamily="66" charset="0"/>
                <a:cs typeface="Arial" charset="0"/>
              </a:rPr>
              <a:t>. </a:t>
            </a:r>
            <a:r>
              <a:rPr lang="en-US" altLang="ko-KR" sz="4000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What is she doing? She’s .......</a:t>
            </a:r>
            <a:endParaRPr lang="en-US" altLang="en-US" sz="4000" b="1" dirty="0">
              <a:solidFill>
                <a:srgbClr val="C0000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22537" name="TextBox 7"/>
          <p:cNvSpPr txBox="1">
            <a:spLocks noChangeArrowheads="1"/>
          </p:cNvSpPr>
          <p:nvPr/>
        </p:nvSpPr>
        <p:spPr bwMode="auto">
          <a:xfrm>
            <a:off x="1496537" y="4114800"/>
            <a:ext cx="6526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800" b="1" dirty="0">
                <a:solidFill>
                  <a:srgbClr val="7030A0"/>
                </a:solidFill>
                <a:latin typeface="Andy" pitchFamily="66" charset="0"/>
                <a:cs typeface="Arial" charset="0"/>
              </a:rPr>
              <a:t> </a:t>
            </a:r>
            <a:r>
              <a:rPr lang="en-US" altLang="ko-KR" sz="3600" b="1" dirty="0">
                <a:solidFill>
                  <a:srgbClr val="7030A0"/>
                </a:solidFill>
                <a:latin typeface="Andy" pitchFamily="66" charset="0"/>
                <a:cs typeface="Arial" charset="0"/>
              </a:rPr>
              <a:t>A</a:t>
            </a:r>
            <a:r>
              <a:rPr lang="en-US" altLang="ko-KR" sz="3600" b="1">
                <a:solidFill>
                  <a:srgbClr val="7030A0"/>
                </a:solidFill>
                <a:latin typeface="Andy" pitchFamily="66" charset="0"/>
                <a:cs typeface="Arial" charset="0"/>
              </a:rPr>
              <a:t>: 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listening to music</a:t>
            </a:r>
            <a:endParaRPr lang="en-US" altLang="en-US" sz="3600" b="1" dirty="0">
              <a:solidFill>
                <a:srgbClr val="7030A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297245">
            <a:off x="213123" y="5245426"/>
            <a:ext cx="2929295" cy="1200329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7200" dirty="0"/>
              <a:t>$100</a:t>
            </a:r>
          </a:p>
        </p:txBody>
      </p:sp>
      <p:pic>
        <p:nvPicPr>
          <p:cNvPr id="9223" name="Picture 11" descr="hous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APLUS  THANH HOA\PICTURES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38" y="1035050"/>
            <a:ext cx="2491862" cy="302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25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Times New Roman" pitchFamily="18" charset="0"/>
              <a:cs typeface="Arial" charset="0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2600" y="4114800"/>
            <a:ext cx="6000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7030A0"/>
                </a:solidFill>
                <a:latin typeface="Andy" pitchFamily="66" charset="0"/>
                <a:cs typeface="Arial" charset="0"/>
              </a:rPr>
              <a:t>A</a:t>
            </a:r>
            <a:r>
              <a:rPr lang="en-US" altLang="ko-KR" sz="3600" b="1">
                <a:solidFill>
                  <a:srgbClr val="7030A0"/>
                </a:solidFill>
                <a:latin typeface="Andy" pitchFamily="66" charset="0"/>
                <a:cs typeface="Arial" charset="0"/>
              </a:rPr>
              <a:t>: 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cleaning the floor</a:t>
            </a:r>
            <a:endParaRPr lang="en-US" altLang="en-US" sz="3600" b="1" dirty="0">
              <a:solidFill>
                <a:srgbClr val="7030A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0" y="26035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000" b="1" dirty="0">
                <a:solidFill>
                  <a:srgbClr val="C00000"/>
                </a:solidFill>
                <a:latin typeface="Andy" pitchFamily="66" charset="0"/>
                <a:cs typeface="Arial" charset="0"/>
              </a:rPr>
              <a:t>Q</a:t>
            </a:r>
            <a:r>
              <a:rPr lang="en-US" altLang="ko-KR" sz="4000" b="1">
                <a:solidFill>
                  <a:srgbClr val="C00000"/>
                </a:solidFill>
                <a:latin typeface="Andy" pitchFamily="66" charset="0"/>
                <a:cs typeface="Arial" charset="0"/>
              </a:rPr>
              <a:t>. </a:t>
            </a:r>
            <a:r>
              <a:rPr lang="en-US" altLang="ko-KR" sz="4000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What is he doing</a:t>
            </a:r>
            <a:r>
              <a:rPr lang="en-US" altLang="ko-KR" sz="4000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? He’s......</a:t>
            </a:r>
            <a:endParaRPr lang="en-US" altLang="en-US" sz="4000" b="1" dirty="0">
              <a:solidFill>
                <a:srgbClr val="C0000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297245">
            <a:off x="47436" y="5276305"/>
            <a:ext cx="2761398" cy="1200329"/>
          </a:xfrm>
          <a:prstGeom prst="rect">
            <a:avLst/>
          </a:prstGeom>
          <a:solidFill>
            <a:srgbClr val="FFFF00"/>
          </a:solidFill>
          <a:ln w="31750">
            <a:solidFill>
              <a:srgbClr val="000000"/>
            </a:solidFill>
          </a:ln>
          <a:scene3d>
            <a:camera prst="perspectiveHeroicExtremeRightFacing"/>
            <a:lightRig rig="threePt" dir="t"/>
          </a:scene3d>
        </p:spPr>
        <p:txBody>
          <a:bodyPr>
            <a:spAutoFit/>
          </a:bodyPr>
          <a:lstStyle/>
          <a:p>
            <a:pPr algn="ctr" latinLnBrk="1">
              <a:defRPr/>
            </a:pPr>
            <a:r>
              <a:rPr lang="en-US" sz="7200" dirty="0"/>
              <a:t>$400</a:t>
            </a:r>
          </a:p>
        </p:txBody>
      </p:sp>
      <p:pic>
        <p:nvPicPr>
          <p:cNvPr id="10247" name="Picture 17" descr="hous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APLUS  THANH HOA\PICTURES\janitor-cleaning-wet-floor-in-toilet-clip-art-vector_csp450204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03935"/>
            <a:ext cx="3962400" cy="27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F:\Wallace and Grommit\WallaceGro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7" r="47893" b="14063"/>
          <a:stretch>
            <a:fillRect/>
          </a:stretch>
        </p:blipFill>
        <p:spPr bwMode="auto">
          <a:xfrm>
            <a:off x="0" y="2643188"/>
            <a:ext cx="91440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7561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Times New Roman" pitchFamily="18" charset="0"/>
              <a:cs typeface="Arial" charset="0"/>
            </a:endParaRPr>
          </a:p>
        </p:txBody>
      </p:sp>
      <p:pic>
        <p:nvPicPr>
          <p:cNvPr id="164875" name="MSj0285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97484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 rot="-1079428">
            <a:off x="755650" y="4365625"/>
            <a:ext cx="5072063" cy="1031875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000000"/>
                </a:solidFill>
                <a:latin typeface="Bernard MT Condensed" pitchFamily="18" charset="0"/>
                <a:cs typeface="Arial" charset="0"/>
              </a:rPr>
              <a:t>Unlucky!</a:t>
            </a:r>
          </a:p>
        </p:txBody>
      </p:sp>
      <p:pic>
        <p:nvPicPr>
          <p:cNvPr id="14" name="Picture 2" descr="F:\Wallace and Grommit\bigstockphoto_i_m_the_bomb_baby_568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0072" y="1589"/>
            <a:ext cx="2286016" cy="2286017"/>
          </a:xfrm>
          <a:prstGeom prst="cloud">
            <a:avLst/>
          </a:prstGeom>
          <a:noFill/>
        </p:spPr>
      </p:pic>
      <p:sp>
        <p:nvSpPr>
          <p:cNvPr id="11272" name="WordArt 10"/>
          <p:cNvSpPr>
            <a:spLocks noChangeArrowheads="1" noChangeShapeType="1" noTextEdit="1"/>
          </p:cNvSpPr>
          <p:nvPr/>
        </p:nvSpPr>
        <p:spPr bwMode="auto">
          <a:xfrm rot="-1051548">
            <a:off x="488950" y="1381125"/>
            <a:ext cx="63373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B4627">
                    <a:alpha val="89803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ylfaen"/>
              </a:rPr>
              <a:t>BAAM!</a:t>
            </a:r>
          </a:p>
        </p:txBody>
      </p:sp>
      <p:pic>
        <p:nvPicPr>
          <p:cNvPr id="11273" name="Picture 10" descr="hous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" fill="hold"/>
                                        <p:tgtEl>
                                          <p:spTgt spid="1648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7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900113" y="333375"/>
            <a:ext cx="712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en-US" sz="400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7561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Times New Roman" pitchFamily="18" charset="0"/>
              <a:cs typeface="Arial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000" b="1" dirty="0">
                <a:solidFill>
                  <a:srgbClr val="C00000"/>
                </a:solidFill>
                <a:latin typeface="Andy" pitchFamily="66" charset="0"/>
                <a:cs typeface="Arial" charset="0"/>
              </a:rPr>
              <a:t>Q</a:t>
            </a:r>
            <a:r>
              <a:rPr lang="en-US" altLang="ko-KR" sz="4000" b="1">
                <a:solidFill>
                  <a:srgbClr val="C00000"/>
                </a:solidFill>
                <a:latin typeface="Andy" pitchFamily="66" charset="0"/>
                <a:cs typeface="Arial" charset="0"/>
              </a:rPr>
              <a:t>. </a:t>
            </a:r>
            <a:r>
              <a:rPr lang="en-US" altLang="ko-KR" sz="4000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What is he doing</a:t>
            </a:r>
            <a:r>
              <a:rPr lang="en-US" altLang="ko-KR" sz="4000" b="1" smtClean="0">
                <a:solidFill>
                  <a:srgbClr val="C00000"/>
                </a:solidFill>
                <a:latin typeface="Andy" pitchFamily="66" charset="0"/>
                <a:cs typeface="Arial" charset="0"/>
              </a:rPr>
              <a:t>? He’s.............</a:t>
            </a:r>
            <a:endParaRPr lang="en-US" altLang="en-US" sz="4000" b="1" dirty="0">
              <a:solidFill>
                <a:srgbClr val="C00000"/>
              </a:solidFill>
              <a:latin typeface="Andy" pitchFamily="66" charset="0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4460082"/>
            <a:ext cx="6000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latinLnBrk="1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latinLnBrk="1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latinLnBrk="1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latinLnBrk="1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latinLnBrk="1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 dirty="0">
                <a:solidFill>
                  <a:srgbClr val="7030A0"/>
                </a:solidFill>
                <a:latin typeface="Andy" pitchFamily="66" charset="0"/>
                <a:cs typeface="Arial" charset="0"/>
              </a:rPr>
              <a:t>A</a:t>
            </a:r>
            <a:r>
              <a:rPr lang="en-US" altLang="ko-KR" sz="3600" b="1">
                <a:solidFill>
                  <a:srgbClr val="7030A0"/>
                </a:solidFill>
                <a:latin typeface="Andy" pitchFamily="66" charset="0"/>
                <a:cs typeface="Arial" charset="0"/>
              </a:rPr>
              <a:t>: </a:t>
            </a:r>
            <a:r>
              <a:rPr lang="en-US" altLang="ko-KR" sz="3600" b="1" smtClean="0">
                <a:solidFill>
                  <a:srgbClr val="7030A0"/>
                </a:solidFill>
                <a:latin typeface="Andy" pitchFamily="66" charset="0"/>
                <a:cs typeface="Arial" charset="0"/>
              </a:rPr>
              <a:t>watching TV</a:t>
            </a:r>
            <a:endParaRPr lang="en-US" altLang="en-US" sz="3600" b="1" dirty="0">
              <a:solidFill>
                <a:srgbClr val="7030A0"/>
              </a:solidFill>
              <a:latin typeface="Andy" pitchFamily="66" charset="0"/>
              <a:cs typeface="Arial" charset="0"/>
            </a:endParaRPr>
          </a:p>
        </p:txBody>
      </p:sp>
      <p:pic>
        <p:nvPicPr>
          <p:cNvPr id="12294" name="TextBox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1144">
            <a:off x="-390525" y="4702175"/>
            <a:ext cx="37798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hous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73688"/>
            <a:ext cx="17383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APLUS  THANH HOA\PICTURES\RS1090_Watch TV col-l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57" y="1219200"/>
            <a:ext cx="4339404" cy="28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FFFF"/>
      </a:folHlink>
    </a:clrScheme>
    <a:fontScheme name="Default Design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lack" pitchFamily="34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lack" pitchFamily="34" charset="0"/>
            <a:ea typeface="Gulim" pitchFamily="34" charset="-127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5969</TotalTime>
  <Words>226</Words>
  <Application>Microsoft Office PowerPoint</Application>
  <PresentationFormat>On-screen Show (4:3)</PresentationFormat>
  <Paragraphs>74</Paragraphs>
  <Slides>20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Darrell Larsen</dc:creator>
  <cp:lastModifiedBy>Nguyen </cp:lastModifiedBy>
  <cp:revision>311</cp:revision>
  <dcterms:created xsi:type="dcterms:W3CDTF">2005-10-10T10:12:48Z</dcterms:created>
  <dcterms:modified xsi:type="dcterms:W3CDTF">2018-04-18T15:30:07Z</dcterms:modified>
</cp:coreProperties>
</file>