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58" r:id="rId5"/>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5544800" cy="8229600"/>
  <p:notesSz cx="6858000" cy="9144000"/>
  <p:defaultTex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FFCC"/>
    <a:srgbClr val="0000CC"/>
    <a:srgbClr val="6600CC"/>
    <a:srgbClr val="F8F8F8"/>
    <a:srgbClr val="A50021"/>
    <a:srgbClr val="EAEAE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13"/>
    <p:restoredTop sz="94728"/>
  </p:normalViewPr>
  <p:slideViewPr>
    <p:cSldViewPr showGuides="1">
      <p:cViewPr varScale="1">
        <p:scale>
          <a:sx n="62" d="100"/>
          <a:sy n="62" d="100"/>
        </p:scale>
        <p:origin x="-102" y="-102"/>
      </p:cViewPr>
      <p:guideLst>
        <p:guide orient="horz" pos="2592"/>
        <p:guide pos="4896"/>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136A90-6B59-45AD-BBA1-85AFD032E8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0EFBB7-0769-4554-96E3-51B5B6698D5A}">
      <dgm:prSet phldrT="[Text]" custT="1"/>
      <dgm:spPr>
        <a:solidFill>
          <a:schemeClr val="accent5">
            <a:lumMod val="50000"/>
          </a:schemeClr>
        </a:solidFill>
      </dgm:spPr>
      <dgm: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THỰC HÀNH LÀM SỮA CHUA</a:t>
          </a:r>
          <a:endParaRPr lang="en-US" sz="2800" dirty="0">
            <a:latin typeface="Tahoma" panose="020B0604030504040204" pitchFamily="34" charset="0"/>
            <a:ea typeface="Tahoma" panose="020B0604030504040204" pitchFamily="34" charset="0"/>
            <a:cs typeface="Tahoma" panose="020B0604030504040204" pitchFamily="34" charset="0"/>
          </a:endParaRPr>
        </a:p>
      </dgm:t>
    </dgm:pt>
    <dgm:pt modelId="{B5DFE748-686E-4A08-944E-9D07F9FA6B48}" cxnId="{17C9D25A-BC5F-418E-9A4A-29DD9C57BD39}" type="parTrans">
      <dgm:prSet/>
      <dgm:spPr/>
      <dgm:t>
        <a:bodyPr/>
        <a:lstStyle/>
        <a:p>
          <a:endParaRPr lang="en-US"/>
        </a:p>
      </dgm:t>
    </dgm:pt>
    <dgm:pt modelId="{FD3AFE35-532F-4AE8-BAB4-DFA3B4B611F6}" cxnId="{17C9D25A-BC5F-418E-9A4A-29DD9C57BD39}" type="sibTrans">
      <dgm:prSet/>
      <dgm:spPr/>
      <dgm:t>
        <a:bodyPr/>
        <a:lstStyle/>
        <a:p>
          <a:endParaRPr lang="en-US"/>
        </a:p>
      </dgm:t>
    </dgm:pt>
    <dgm:pt modelId="{4A4045ED-A119-4AA6-9C68-5FB2FD000427}">
      <dgm:prSet phldrT="[Text]"/>
      <dgm:spPr>
        <a:solidFill>
          <a:schemeClr val="accent4">
            <a:lumMod val="50000"/>
          </a:schemeClr>
        </a:solidFill>
      </dgm:spPr>
      <dgm:t>
        <a:bodyPr/>
        <a:lstStyle/>
        <a:p>
          <a:r>
            <a:rPr lang="en-US" dirty="0" smtClean="0">
              <a:latin typeface="Tahoma" panose="020B0604030504040204" pitchFamily="34" charset="0"/>
              <a:ea typeface="Tahoma" panose="020B0604030504040204" pitchFamily="34" charset="0"/>
              <a:cs typeface="Tahoma" panose="020B0604030504040204" pitchFamily="34" charset="0"/>
            </a:rPr>
            <a:t>BÁO CÁO KẾT QUẢ THỰC HÀNH</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3AFC7164-9B18-4D91-8BCD-E06AEDF44A1B}" cxnId="{1BD59E24-EEF8-4998-8DB1-3343142CAF57}" type="parTrans">
      <dgm:prSet/>
      <dgm:spPr/>
      <dgm:t>
        <a:bodyPr/>
        <a:lstStyle/>
        <a:p>
          <a:endParaRPr lang="en-US"/>
        </a:p>
      </dgm:t>
    </dgm:pt>
    <dgm:pt modelId="{858335E1-0756-4935-AE41-5B216DCCD948}" cxnId="{1BD59E24-EEF8-4998-8DB1-3343142CAF57}" type="sibTrans">
      <dgm:prSet/>
      <dgm:spPr/>
      <dgm:t>
        <a:bodyPr/>
        <a:lstStyle/>
        <a:p>
          <a:endParaRPr lang="en-US"/>
        </a:p>
      </dgm:t>
    </dgm:pt>
    <dgm:pt modelId="{183A34DF-AA92-49E1-8191-0CF6AD17A6AA}" type="pres">
      <dgm:prSet presAssocID="{2A136A90-6B59-45AD-BBA1-85AFD032E8F8}" presName="linear" presStyleCnt="0">
        <dgm:presLayoutVars>
          <dgm:dir/>
          <dgm:animLvl val="lvl"/>
          <dgm:resizeHandles val="exact"/>
        </dgm:presLayoutVars>
      </dgm:prSet>
      <dgm:spPr/>
      <dgm:t>
        <a:bodyPr/>
        <a:lstStyle/>
        <a:p>
          <a:endParaRPr lang="en-US"/>
        </a:p>
      </dgm:t>
    </dgm:pt>
    <dgm:pt modelId="{8F706C0E-1AB2-4161-86CE-4B3594B6EE51}" type="pres">
      <dgm:prSet presAssocID="{620EFBB7-0769-4554-96E3-51B5B6698D5A}" presName="parentLin" presStyleCnt="0"/>
      <dgm:spPr/>
    </dgm:pt>
    <dgm:pt modelId="{428AD880-175D-49F1-A1F6-97F367C387BF}" type="pres">
      <dgm:prSet presAssocID="{620EFBB7-0769-4554-96E3-51B5B6698D5A}" presName="parentLeftMargin" presStyleLbl="node1" presStyleIdx="0" presStyleCnt="2"/>
      <dgm:spPr/>
      <dgm:t>
        <a:bodyPr/>
        <a:lstStyle/>
        <a:p>
          <a:endParaRPr lang="en-US"/>
        </a:p>
      </dgm:t>
    </dgm:pt>
    <dgm:pt modelId="{A8B898EB-38C9-408E-9FE2-CB5C874FA50A}" type="pres">
      <dgm:prSet presAssocID="{620EFBB7-0769-4554-96E3-51B5B6698D5A}" presName="parentText" presStyleLbl="node1" presStyleIdx="0" presStyleCnt="2" custScaleX="131136">
        <dgm:presLayoutVars>
          <dgm:chMax val="0"/>
          <dgm:bulletEnabled val="1"/>
        </dgm:presLayoutVars>
      </dgm:prSet>
      <dgm:spPr/>
      <dgm:t>
        <a:bodyPr/>
        <a:lstStyle/>
        <a:p>
          <a:endParaRPr lang="en-US"/>
        </a:p>
      </dgm:t>
    </dgm:pt>
    <dgm:pt modelId="{010CCE66-3FB9-4F51-BDBC-33ABD28D8225}" type="pres">
      <dgm:prSet presAssocID="{620EFBB7-0769-4554-96E3-51B5B6698D5A}" presName="negativeSpace" presStyleCnt="0"/>
      <dgm:spPr/>
    </dgm:pt>
    <dgm:pt modelId="{CD67A140-C3A5-43E4-BD28-3C31B61E6EA3}" type="pres">
      <dgm:prSet presAssocID="{620EFBB7-0769-4554-96E3-51B5B6698D5A}" presName="childText" presStyleLbl="conFgAcc1" presStyleIdx="0" presStyleCnt="2">
        <dgm:presLayoutVars>
          <dgm:bulletEnabled val="1"/>
        </dgm:presLayoutVars>
      </dgm:prSet>
      <dgm:spPr>
        <a:ln>
          <a:solidFill>
            <a:schemeClr val="accent5">
              <a:lumMod val="50000"/>
            </a:schemeClr>
          </a:solidFill>
        </a:ln>
      </dgm:spPr>
    </dgm:pt>
    <dgm:pt modelId="{B5CDED1F-8360-491C-9402-4F19E16BD667}" type="pres">
      <dgm:prSet presAssocID="{FD3AFE35-532F-4AE8-BAB4-DFA3B4B611F6}" presName="spaceBetweenRectangles" presStyleCnt="0"/>
      <dgm:spPr/>
    </dgm:pt>
    <dgm:pt modelId="{C731DBC8-0E99-4639-ACA2-7ACEFA2844BF}" type="pres">
      <dgm:prSet presAssocID="{4A4045ED-A119-4AA6-9C68-5FB2FD000427}" presName="parentLin" presStyleCnt="0"/>
      <dgm:spPr/>
    </dgm:pt>
    <dgm:pt modelId="{35933558-DB26-4802-B4E2-672716F88346}" type="pres">
      <dgm:prSet presAssocID="{4A4045ED-A119-4AA6-9C68-5FB2FD000427}" presName="parentLeftMargin" presStyleLbl="node1" presStyleIdx="0" presStyleCnt="2"/>
      <dgm:spPr/>
      <dgm:t>
        <a:bodyPr/>
        <a:lstStyle/>
        <a:p>
          <a:endParaRPr lang="en-US"/>
        </a:p>
      </dgm:t>
    </dgm:pt>
    <dgm:pt modelId="{12FEB779-618B-4854-88E9-390575D436B8}" type="pres">
      <dgm:prSet presAssocID="{4A4045ED-A119-4AA6-9C68-5FB2FD000427}" presName="parentText" presStyleLbl="node1" presStyleIdx="1" presStyleCnt="2" custScaleX="130577">
        <dgm:presLayoutVars>
          <dgm:chMax val="0"/>
          <dgm:bulletEnabled val="1"/>
        </dgm:presLayoutVars>
      </dgm:prSet>
      <dgm:spPr/>
      <dgm:t>
        <a:bodyPr/>
        <a:lstStyle/>
        <a:p>
          <a:endParaRPr lang="en-US"/>
        </a:p>
      </dgm:t>
    </dgm:pt>
    <dgm:pt modelId="{0E7DA70E-372B-453D-9992-B9F46E5D404C}" type="pres">
      <dgm:prSet presAssocID="{4A4045ED-A119-4AA6-9C68-5FB2FD000427}" presName="negativeSpace" presStyleCnt="0"/>
      <dgm:spPr/>
    </dgm:pt>
    <dgm:pt modelId="{E7351307-5BD1-403B-A1BF-1058796C5E99}" type="pres">
      <dgm:prSet presAssocID="{4A4045ED-A119-4AA6-9C68-5FB2FD000427}" presName="childText" presStyleLbl="conFgAcc1" presStyleIdx="1" presStyleCnt="2">
        <dgm:presLayoutVars>
          <dgm:bulletEnabled val="1"/>
        </dgm:presLayoutVars>
      </dgm:prSet>
      <dgm:spPr>
        <a:ln>
          <a:solidFill>
            <a:srgbClr val="FFD347"/>
          </a:solidFill>
        </a:ln>
      </dgm:spPr>
    </dgm:pt>
  </dgm:ptLst>
  <dgm:cxnLst>
    <dgm:cxn modelId="{3806CDA7-A509-4465-A175-FFF749D6BAC5}" type="presOf" srcId="{4A4045ED-A119-4AA6-9C68-5FB2FD000427}" destId="{12FEB779-618B-4854-88E9-390575D436B8}" srcOrd="1" destOrd="0" presId="urn:microsoft.com/office/officeart/2005/8/layout/list1"/>
    <dgm:cxn modelId="{1BD59E24-EEF8-4998-8DB1-3343142CAF57}" srcId="{2A136A90-6B59-45AD-BBA1-85AFD032E8F8}" destId="{4A4045ED-A119-4AA6-9C68-5FB2FD000427}" srcOrd="1" destOrd="0" parTransId="{3AFC7164-9B18-4D91-8BCD-E06AEDF44A1B}" sibTransId="{858335E1-0756-4935-AE41-5B216DCCD948}"/>
    <dgm:cxn modelId="{5303093E-49BD-4620-B391-797849F42581}" type="presOf" srcId="{2A136A90-6B59-45AD-BBA1-85AFD032E8F8}" destId="{183A34DF-AA92-49E1-8191-0CF6AD17A6AA}" srcOrd="0" destOrd="0" presId="urn:microsoft.com/office/officeart/2005/8/layout/list1"/>
    <dgm:cxn modelId="{617510F8-3141-4F4A-ACA8-23EF32D69630}" type="presOf" srcId="{620EFBB7-0769-4554-96E3-51B5B6698D5A}" destId="{A8B898EB-38C9-408E-9FE2-CB5C874FA50A}" srcOrd="1" destOrd="0" presId="urn:microsoft.com/office/officeart/2005/8/layout/list1"/>
    <dgm:cxn modelId="{6D5AF609-F12D-460C-90F8-784248F6BA16}" type="presOf" srcId="{4A4045ED-A119-4AA6-9C68-5FB2FD000427}" destId="{35933558-DB26-4802-B4E2-672716F88346}" srcOrd="0" destOrd="0" presId="urn:microsoft.com/office/officeart/2005/8/layout/list1"/>
    <dgm:cxn modelId="{79402514-B290-44B4-9BD3-637BD625D9C9}" type="presOf" srcId="{620EFBB7-0769-4554-96E3-51B5B6698D5A}" destId="{428AD880-175D-49F1-A1F6-97F367C387BF}" srcOrd="0" destOrd="0" presId="urn:microsoft.com/office/officeart/2005/8/layout/list1"/>
    <dgm:cxn modelId="{17C9D25A-BC5F-418E-9A4A-29DD9C57BD39}" srcId="{2A136A90-6B59-45AD-BBA1-85AFD032E8F8}" destId="{620EFBB7-0769-4554-96E3-51B5B6698D5A}" srcOrd="0" destOrd="0" parTransId="{B5DFE748-686E-4A08-944E-9D07F9FA6B48}" sibTransId="{FD3AFE35-532F-4AE8-BAB4-DFA3B4B611F6}"/>
    <dgm:cxn modelId="{9BDE191D-AA96-44FA-872B-EA964AC5ADB2}" type="presParOf" srcId="{183A34DF-AA92-49E1-8191-0CF6AD17A6AA}" destId="{8F706C0E-1AB2-4161-86CE-4B3594B6EE51}" srcOrd="0" destOrd="0" presId="urn:microsoft.com/office/officeart/2005/8/layout/list1"/>
    <dgm:cxn modelId="{A663C714-A19C-4FFA-8E98-72FD75788214}" type="presParOf" srcId="{8F706C0E-1AB2-4161-86CE-4B3594B6EE51}" destId="{428AD880-175D-49F1-A1F6-97F367C387BF}" srcOrd="0" destOrd="0" presId="urn:microsoft.com/office/officeart/2005/8/layout/list1"/>
    <dgm:cxn modelId="{7FFB5D86-6800-46D7-B38D-DABD90262F82}" type="presParOf" srcId="{8F706C0E-1AB2-4161-86CE-4B3594B6EE51}" destId="{A8B898EB-38C9-408E-9FE2-CB5C874FA50A}" srcOrd="1" destOrd="0" presId="urn:microsoft.com/office/officeart/2005/8/layout/list1"/>
    <dgm:cxn modelId="{C67CE705-35F7-498E-B100-C42F88375BE8}" type="presParOf" srcId="{183A34DF-AA92-49E1-8191-0CF6AD17A6AA}" destId="{010CCE66-3FB9-4F51-BDBC-33ABD28D8225}" srcOrd="1" destOrd="0" presId="urn:microsoft.com/office/officeart/2005/8/layout/list1"/>
    <dgm:cxn modelId="{7D401FDF-6CF0-4E44-A2D9-98C8A8398F8C}" type="presParOf" srcId="{183A34DF-AA92-49E1-8191-0CF6AD17A6AA}" destId="{CD67A140-C3A5-43E4-BD28-3C31B61E6EA3}" srcOrd="2" destOrd="0" presId="urn:microsoft.com/office/officeart/2005/8/layout/list1"/>
    <dgm:cxn modelId="{5767FB0D-F42F-4F03-8FB9-911830F94504}" type="presParOf" srcId="{183A34DF-AA92-49E1-8191-0CF6AD17A6AA}" destId="{B5CDED1F-8360-491C-9402-4F19E16BD667}" srcOrd="3" destOrd="0" presId="urn:microsoft.com/office/officeart/2005/8/layout/list1"/>
    <dgm:cxn modelId="{54F7869D-F8A5-427F-AD94-ABBE86D67B2B}" type="presParOf" srcId="{183A34DF-AA92-49E1-8191-0CF6AD17A6AA}" destId="{C731DBC8-0E99-4639-ACA2-7ACEFA2844BF}" srcOrd="4" destOrd="0" presId="urn:microsoft.com/office/officeart/2005/8/layout/list1"/>
    <dgm:cxn modelId="{D1057CD3-C0FF-474B-BB2D-744DA506752D}" type="presParOf" srcId="{C731DBC8-0E99-4639-ACA2-7ACEFA2844BF}" destId="{35933558-DB26-4802-B4E2-672716F88346}" srcOrd="0" destOrd="0" presId="urn:microsoft.com/office/officeart/2005/8/layout/list1"/>
    <dgm:cxn modelId="{87C577A7-9691-4AE2-9F67-BCB9BB13921C}" type="presParOf" srcId="{C731DBC8-0E99-4639-ACA2-7ACEFA2844BF}" destId="{12FEB779-618B-4854-88E9-390575D436B8}" srcOrd="1" destOrd="0" presId="urn:microsoft.com/office/officeart/2005/8/layout/list1"/>
    <dgm:cxn modelId="{89DB9018-26FD-4616-B9D6-FEDE018D93EE}" type="presParOf" srcId="{183A34DF-AA92-49E1-8191-0CF6AD17A6AA}" destId="{0E7DA70E-372B-453D-9992-B9F46E5D404C}" srcOrd="5" destOrd="0" presId="urn:microsoft.com/office/officeart/2005/8/layout/list1"/>
    <dgm:cxn modelId="{D782A710-E3A8-4DA3-9A03-476461158CB4}" type="presParOf" srcId="{183A34DF-AA92-49E1-8191-0CF6AD17A6AA}" destId="{E7351307-5BD1-403B-A1BF-1058796C5E99}"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424543" cy="5602663"/>
        <a:chOff x="0" y="0"/>
        <a:chExt cx="11424543" cy="5602663"/>
      </a:xfrm>
    </dsp:grpSpPr>
    <dsp:sp modelId="{CD67A140-C3A5-43E4-BD28-3C31B61E6EA3}">
      <dsp:nvSpPr>
        <dsp:cNvPr id="5" name="Rectangles 4"/>
        <dsp:cNvSpPr/>
      </dsp:nvSpPr>
      <dsp:spPr bwMode="white">
        <a:xfrm>
          <a:off x="0" y="1685332"/>
          <a:ext cx="11424543" cy="1008000"/>
        </a:xfrm>
        <a:prstGeom prst="rect">
          <a:avLst/>
        </a:prstGeom>
        <a:ln>
          <a:solidFill>
            <a:schemeClr val="accent5">
              <a:lumMod val="50000"/>
            </a:schemeClr>
          </a:solidFill>
        </a:ln>
      </dsp:spPr>
      <dsp:style>
        <a:lnRef idx="2">
          <a:schemeClr val="accent1"/>
        </a:lnRef>
        <a:fillRef idx="1">
          <a:schemeClr val="lt1">
            <a:alpha val="90000"/>
          </a:schemeClr>
        </a:fillRef>
        <a:effectRef idx="0">
          <a:scrgbClr r="0" g="0" b="0"/>
        </a:effectRef>
        <a:fontRef idx="minor"/>
      </dsp:style>
      <dsp:txBody>
        <a:bodyPr lIns="886671" tIns="833119" rIns="886671" bIns="284480" anchor="t"/>
        <a:lstStyle>
          <a:lvl1pPr algn="l">
            <a:defRPr sz="4000"/>
          </a:lvl1pPr>
          <a:lvl2pPr marL="285750" indent="-285750" algn="l">
            <a:defRPr sz="4000"/>
          </a:lvl2pPr>
          <a:lvl3pPr marL="571500" indent="-285750" algn="l">
            <a:defRPr sz="4000"/>
          </a:lvl3pPr>
          <a:lvl4pPr marL="857250" indent="-285750" algn="l">
            <a:defRPr sz="4000"/>
          </a:lvl4pPr>
          <a:lvl5pPr marL="1143000" indent="-285750" algn="l">
            <a:defRPr sz="4000"/>
          </a:lvl5pPr>
          <a:lvl6pPr marL="1428750" indent="-285750" algn="l">
            <a:defRPr sz="4000"/>
          </a:lvl6pPr>
          <a:lvl7pPr marL="1714500" indent="-285750" algn="l">
            <a:defRPr sz="4000"/>
          </a:lvl7pPr>
          <a:lvl8pPr marL="2000250" indent="-285750" algn="l">
            <a:defRPr sz="4000"/>
          </a:lvl8pPr>
          <a:lvl9pPr marL="2286000" indent="-285750" algn="l">
            <a:defRPr sz="4000"/>
          </a:lvl9pPr>
        </a:lstStyle>
        <a:p>
          <a:endParaRPr>
            <a:solidFill>
              <a:schemeClr val="dk1"/>
            </a:solidFill>
          </a:endParaRPr>
        </a:p>
      </dsp:txBody>
      <dsp:txXfrm>
        <a:off x="0" y="1685332"/>
        <a:ext cx="11424543" cy="1008000"/>
      </dsp:txXfrm>
    </dsp:sp>
    <dsp:sp modelId="{A8B898EB-38C9-408E-9FE2-CB5C874FA50A}">
      <dsp:nvSpPr>
        <dsp:cNvPr id="4" name="Rounded Rectangle 3"/>
        <dsp:cNvSpPr/>
      </dsp:nvSpPr>
      <dsp:spPr bwMode="white">
        <a:xfrm>
          <a:off x="571227" y="1094932"/>
          <a:ext cx="10487183" cy="1180800"/>
        </a:xfrm>
        <a:prstGeom prst="roundRect">
          <a:avLst/>
        </a:prstGeom>
        <a:solidFill>
          <a:schemeClr val="accent5">
            <a:lumMod val="50000"/>
          </a:schemeClr>
        </a:solidFill>
      </dsp:spPr>
      <dsp:style>
        <a:lnRef idx="2">
          <a:schemeClr val="lt1"/>
        </a:lnRef>
        <a:fillRef idx="1">
          <a:schemeClr val="accent1"/>
        </a:fillRef>
        <a:effectRef idx="0">
          <a:scrgbClr r="0" g="0" b="0"/>
        </a:effectRef>
        <a:fontRef idx="minor">
          <a:schemeClr val="lt1"/>
        </a:fontRef>
      </dsp:style>
      <dsp:txBody>
        <a:bodyPr lIns="302274" tIns="0" rIns="302274" bIns="0" anchor="ctr"/>
        <a:lstStyle>
          <a:lvl1pPr algn="l">
            <a:defRPr sz="4000"/>
          </a:lvl1pPr>
          <a:lvl2pPr marL="285750" indent="-285750" algn="l">
            <a:defRPr sz="3100"/>
          </a:lvl2pPr>
          <a:lvl3pPr marL="571500" indent="-285750" algn="l">
            <a:defRPr sz="3100"/>
          </a:lvl3pPr>
          <a:lvl4pPr marL="857250" indent="-285750" algn="l">
            <a:defRPr sz="3100"/>
          </a:lvl4pPr>
          <a:lvl5pPr marL="1143000" indent="-285750" algn="l">
            <a:defRPr sz="3100"/>
          </a:lvl5pPr>
          <a:lvl6pPr marL="1428750" indent="-285750" algn="l">
            <a:defRPr sz="3100"/>
          </a:lvl6pPr>
          <a:lvl7pPr marL="1714500" indent="-285750" algn="l">
            <a:defRPr sz="3100"/>
          </a:lvl7pPr>
          <a:lvl8pPr marL="2000250" indent="-285750" algn="l">
            <a:defRPr sz="3100"/>
          </a:lvl8pPr>
          <a:lvl9pPr marL="2286000" indent="-285750" algn="l">
            <a:defRPr sz="3100"/>
          </a:lvl9pPr>
        </a:lstStyle>
        <a:p>
          <a:pPr lvl="0">
            <a:lnSpc>
              <a:spcPct val="100000"/>
            </a:lnSpc>
            <a:spcBef>
              <a:spcPct val="0"/>
            </a:spcBef>
            <a:spcAft>
              <a:spcPct val="35000"/>
            </a:spcAft>
          </a:pPr>
          <a:r>
            <a:rPr lang="en-US" sz="2800" dirty="0" smtClean="0">
              <a:latin typeface="Tahoma" panose="020B0604030504040204" pitchFamily="34" charset="0"/>
              <a:ea typeface="Tahoma" panose="020B0604030504040204" pitchFamily="34" charset="0"/>
              <a:cs typeface="Tahoma" panose="020B0604030504040204" pitchFamily="34" charset="0"/>
            </a:rPr>
            <a:t>THỰC HÀNH LÀM SỮA CHUA</a:t>
          </a:r>
          <a:endParaRPr lang="en-US" sz="2800" dirty="0">
            <a:latin typeface="Tahoma" panose="020B0604030504040204" pitchFamily="34" charset="0"/>
            <a:ea typeface="Tahoma" panose="020B0604030504040204" pitchFamily="34" charset="0"/>
            <a:cs typeface="Tahoma" panose="020B0604030504040204" pitchFamily="34" charset="0"/>
          </a:endParaRPr>
        </a:p>
      </dsp:txBody>
      <dsp:txXfrm>
        <a:off x="571227" y="1094932"/>
        <a:ext cx="10487183" cy="1180800"/>
      </dsp:txXfrm>
    </dsp:sp>
    <dsp:sp modelId="{E7351307-5BD1-403B-A1BF-1058796C5E99}">
      <dsp:nvSpPr>
        <dsp:cNvPr id="8" name="Rectangles 7"/>
        <dsp:cNvSpPr/>
      </dsp:nvSpPr>
      <dsp:spPr bwMode="white">
        <a:xfrm>
          <a:off x="0" y="3499732"/>
          <a:ext cx="11424543" cy="1008000"/>
        </a:xfrm>
        <a:prstGeom prst="rect">
          <a:avLst/>
        </a:prstGeom>
        <a:ln>
          <a:solidFill>
            <a:srgbClr val="FFD347"/>
          </a:solidFill>
        </a:ln>
      </dsp:spPr>
      <dsp:style>
        <a:lnRef idx="2">
          <a:schemeClr val="accent1"/>
        </a:lnRef>
        <a:fillRef idx="1">
          <a:schemeClr val="lt1">
            <a:alpha val="90000"/>
          </a:schemeClr>
        </a:fillRef>
        <a:effectRef idx="0">
          <a:scrgbClr r="0" g="0" b="0"/>
        </a:effectRef>
        <a:fontRef idx="minor"/>
      </dsp:style>
      <dsp:txBody>
        <a:bodyPr lIns="886671" tIns="833119" rIns="886671" bIns="284480" anchor="t"/>
        <a:lstStyle>
          <a:lvl1pPr algn="l">
            <a:defRPr sz="4000"/>
          </a:lvl1pPr>
          <a:lvl2pPr marL="285750" indent="-285750" algn="l">
            <a:defRPr sz="4000"/>
          </a:lvl2pPr>
          <a:lvl3pPr marL="571500" indent="-285750" algn="l">
            <a:defRPr sz="4000"/>
          </a:lvl3pPr>
          <a:lvl4pPr marL="857250" indent="-285750" algn="l">
            <a:defRPr sz="4000"/>
          </a:lvl4pPr>
          <a:lvl5pPr marL="1143000" indent="-285750" algn="l">
            <a:defRPr sz="4000"/>
          </a:lvl5pPr>
          <a:lvl6pPr marL="1428750" indent="-285750" algn="l">
            <a:defRPr sz="4000"/>
          </a:lvl6pPr>
          <a:lvl7pPr marL="1714500" indent="-285750" algn="l">
            <a:defRPr sz="4000"/>
          </a:lvl7pPr>
          <a:lvl8pPr marL="2000250" indent="-285750" algn="l">
            <a:defRPr sz="4000"/>
          </a:lvl8pPr>
          <a:lvl9pPr marL="2286000" indent="-285750" algn="l">
            <a:defRPr sz="4000"/>
          </a:lvl9pPr>
        </a:lstStyle>
        <a:p>
          <a:endParaRPr>
            <a:solidFill>
              <a:schemeClr val="dk1"/>
            </a:solidFill>
          </a:endParaRPr>
        </a:p>
      </dsp:txBody>
      <dsp:txXfrm>
        <a:off x="0" y="3499732"/>
        <a:ext cx="11424543" cy="1008000"/>
      </dsp:txXfrm>
    </dsp:sp>
    <dsp:sp modelId="{12FEB779-618B-4854-88E9-390575D436B8}">
      <dsp:nvSpPr>
        <dsp:cNvPr id="7" name="Rounded Rectangle 6"/>
        <dsp:cNvSpPr/>
      </dsp:nvSpPr>
      <dsp:spPr bwMode="white">
        <a:xfrm>
          <a:off x="571227" y="2909332"/>
          <a:ext cx="10442478" cy="1180800"/>
        </a:xfrm>
        <a:prstGeom prst="roundRect">
          <a:avLst/>
        </a:prstGeom>
        <a:solidFill>
          <a:schemeClr val="accent4">
            <a:lumMod val="50000"/>
          </a:schemeClr>
        </a:solidFill>
      </dsp:spPr>
      <dsp:style>
        <a:lnRef idx="2">
          <a:schemeClr val="lt1"/>
        </a:lnRef>
        <a:fillRef idx="1">
          <a:schemeClr val="accent1"/>
        </a:fillRef>
        <a:effectRef idx="0">
          <a:scrgbClr r="0" g="0" b="0"/>
        </a:effectRef>
        <a:fontRef idx="minor">
          <a:schemeClr val="lt1"/>
        </a:fontRef>
      </dsp:style>
      <dsp:txBody>
        <a:bodyPr lIns="302274" tIns="0" rIns="302274" bIns="0" anchor="ctr"/>
        <a:lstStyle>
          <a:lvl1pPr algn="l">
            <a:defRPr sz="4000"/>
          </a:lvl1pPr>
          <a:lvl2pPr marL="285750" indent="-285750" algn="l">
            <a:defRPr sz="3100"/>
          </a:lvl2pPr>
          <a:lvl3pPr marL="571500" indent="-285750" algn="l">
            <a:defRPr sz="3100"/>
          </a:lvl3pPr>
          <a:lvl4pPr marL="857250" indent="-285750" algn="l">
            <a:defRPr sz="3100"/>
          </a:lvl4pPr>
          <a:lvl5pPr marL="1143000" indent="-285750" algn="l">
            <a:defRPr sz="3100"/>
          </a:lvl5pPr>
          <a:lvl6pPr marL="1428750" indent="-285750" algn="l">
            <a:defRPr sz="3100"/>
          </a:lvl6pPr>
          <a:lvl7pPr marL="1714500" indent="-285750" algn="l">
            <a:defRPr sz="3100"/>
          </a:lvl7pPr>
          <a:lvl8pPr marL="2000250" indent="-285750" algn="l">
            <a:defRPr sz="3100"/>
          </a:lvl8pPr>
          <a:lvl9pPr marL="2286000" indent="-285750" algn="l">
            <a:defRPr sz="3100"/>
          </a:lvl9pPr>
        </a:lstStyle>
        <a:p>
          <a:pPr lvl="0">
            <a:lnSpc>
              <a:spcPct val="100000"/>
            </a:lnSpc>
            <a:spcBef>
              <a:spcPct val="0"/>
            </a:spcBef>
            <a:spcAft>
              <a:spcPct val="35000"/>
            </a:spcAft>
          </a:pPr>
          <a:r>
            <a:rPr lang="en-US" dirty="0" smtClean="0">
              <a:latin typeface="Tahoma" panose="020B0604030504040204" pitchFamily="34" charset="0"/>
              <a:ea typeface="Tahoma" panose="020B0604030504040204" pitchFamily="34" charset="0"/>
              <a:cs typeface="Tahoma" panose="020B0604030504040204" pitchFamily="34" charset="0"/>
            </a:rPr>
            <a:t>BÁO CÁO KẾT QUẢ THỰC HÀNH</a:t>
          </a:r>
          <a:endParaRPr lang="en-US" dirty="0">
            <a:latin typeface="Tahoma" panose="020B0604030504040204" pitchFamily="34" charset="0"/>
            <a:ea typeface="Tahoma" panose="020B0604030504040204" pitchFamily="34" charset="0"/>
            <a:cs typeface="Tahoma" panose="020B0604030504040204" pitchFamily="34" charset="0"/>
          </a:endParaRPr>
        </a:p>
      </dsp:txBody>
      <dsp:txXfrm>
        <a:off x="571227" y="2909332"/>
        <a:ext cx="10442478" cy="1180800"/>
      </dsp:txXfrm>
    </dsp:sp>
    <dsp:sp modelId="{428AD880-175D-49F1-A1F6-97F367C387BF}">
      <dsp:nvSpPr>
        <dsp:cNvPr id="3" name="Rectangles 2" hidden="1"/>
        <dsp:cNvSpPr/>
      </dsp:nvSpPr>
      <dsp:spPr>
        <a:xfrm>
          <a:off x="0" y="1094932"/>
          <a:ext cx="571227" cy="1180800"/>
        </a:xfrm>
        <a:prstGeom prst="rect">
          <a:avLst/>
        </a:prstGeom>
      </dsp:spPr>
      <dsp:txXfrm>
        <a:off x="0" y="1094932"/>
        <a:ext cx="571227" cy="1180800"/>
      </dsp:txXfrm>
    </dsp:sp>
    <dsp:sp modelId="{35933558-DB26-4802-B4E2-672716F88346}">
      <dsp:nvSpPr>
        <dsp:cNvPr id="6" name="Rectangles 5" hidden="1"/>
        <dsp:cNvSpPr/>
      </dsp:nvSpPr>
      <dsp:spPr>
        <a:xfrm>
          <a:off x="0" y="2909332"/>
          <a:ext cx="571227" cy="1180800"/>
        </a:xfrm>
        <a:prstGeom prst="rect">
          <a:avLst/>
        </a:prstGeom>
      </dsp:spPr>
      <dsp:txXfrm>
        <a:off x="0" y="2909332"/>
        <a:ext cx="571227" cy="1180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9386B10-CCE6-47E5-88C9-BD0229203225}"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190500" y="685800"/>
            <a:ext cx="6477000" cy="3429000"/>
          </a:xfrm>
          <a:prstGeom prst="rect">
            <a:avLst/>
          </a:prstGeom>
          <a:noFill/>
          <a:ln w="12700">
            <a:solidFill>
              <a:prstClr val="black"/>
            </a:solidFill>
          </a:ln>
        </p:spPr>
        <p:txBody>
          <a:bodyPr vert="horz" lIns="91440" tIns="45720" rIns="91440" bIns="45720" rtlCol="0" anchor="ctr"/>
          <a:lstStyle/>
          <a:p>
            <a:pPr marL="0" marR="0" lvl="0" indent="0" algn="l" defTabSz="135763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678180" marR="0" lvl="1"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57630" marR="0" lvl="2"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037080" marR="0" lvl="3"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2716530" marR="0" lvl="4" indent="0" algn="l" defTabSz="135763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en-US" altLang="vi-VN" sz="1200" dirty="0"/>
            </a:fld>
            <a:endParaRPr lang="en-US" altLang="vi-VN" sz="1200" dirty="0"/>
          </a:p>
        </p:txBody>
      </p:sp>
    </p:spTree>
  </p:cSld>
  <p:clrMap bg1="lt1" tx1="dk1" bg2="lt2" tx2="dk2" accent1="accent1" accent2="accent2" accent3="accent3" accent4="accent4" accent5="accent5" accent6="accent6" hlink="hlink" folHlink="folHlink"/>
  <p:hf sldNum="0" hdr="0" ftr="0" dt="0"/>
  <p:notesStyle>
    <a:lvl1pPr algn="l" defTabSz="1357630" rtl="0" eaLnBrk="0" fontAlgn="base" hangingPunct="0">
      <a:spcBef>
        <a:spcPct val="30000"/>
      </a:spcBef>
      <a:spcAft>
        <a:spcPct val="0"/>
      </a:spcAft>
      <a:defRPr sz="1200" kern="1200">
        <a:solidFill>
          <a:schemeClr val="tx1"/>
        </a:solidFill>
        <a:latin typeface="+mn-lt"/>
        <a:ea typeface="+mn-ea"/>
        <a:cs typeface="+mn-cs"/>
      </a:defRPr>
    </a:lvl1pPr>
    <a:lvl2pPr marL="678180" algn="l" defTabSz="1357630" rtl="0" eaLnBrk="0" fontAlgn="base" hangingPunct="0">
      <a:spcBef>
        <a:spcPct val="30000"/>
      </a:spcBef>
      <a:spcAft>
        <a:spcPct val="0"/>
      </a:spcAft>
      <a:defRPr sz="1200" kern="1200">
        <a:solidFill>
          <a:schemeClr val="tx1"/>
        </a:solidFill>
        <a:latin typeface="+mn-lt"/>
        <a:ea typeface="+mn-ea"/>
        <a:cs typeface="+mn-cs"/>
      </a:defRPr>
    </a:lvl2pPr>
    <a:lvl3pPr marL="1357630" algn="l" defTabSz="1357630" rtl="0" eaLnBrk="0" fontAlgn="base" hangingPunct="0">
      <a:spcBef>
        <a:spcPct val="30000"/>
      </a:spcBef>
      <a:spcAft>
        <a:spcPct val="0"/>
      </a:spcAft>
      <a:defRPr sz="1200" kern="1200">
        <a:solidFill>
          <a:schemeClr val="tx1"/>
        </a:solidFill>
        <a:latin typeface="+mn-lt"/>
        <a:ea typeface="+mn-ea"/>
        <a:cs typeface="+mn-cs"/>
      </a:defRPr>
    </a:lvl3pPr>
    <a:lvl4pPr marL="2037080" algn="l" defTabSz="1357630" rtl="0" eaLnBrk="0" fontAlgn="base" hangingPunct="0">
      <a:spcBef>
        <a:spcPct val="30000"/>
      </a:spcBef>
      <a:spcAft>
        <a:spcPct val="0"/>
      </a:spcAft>
      <a:defRPr sz="1200" kern="1200">
        <a:solidFill>
          <a:schemeClr val="tx1"/>
        </a:solidFill>
        <a:latin typeface="+mn-lt"/>
        <a:ea typeface="+mn-ea"/>
        <a:cs typeface="+mn-cs"/>
      </a:defRPr>
    </a:lvl4pPr>
    <a:lvl5pPr marL="2716530" algn="l" defTabSz="1357630" rtl="0" eaLnBrk="0" fontAlgn="base" hangingPunct="0">
      <a:spcBef>
        <a:spcPct val="30000"/>
      </a:spcBef>
      <a:spcAft>
        <a:spcPct val="0"/>
      </a:spcAft>
      <a:defRPr sz="1200" kern="1200">
        <a:solidFill>
          <a:schemeClr val="tx1"/>
        </a:solidFill>
        <a:latin typeface="+mn-lt"/>
        <a:ea typeface="+mn-ea"/>
        <a:cs typeface="+mn-cs"/>
      </a:defRPr>
    </a:lvl5pPr>
    <a:lvl6pPr marL="3396615" algn="l" defTabSz="1358265" rtl="0" eaLnBrk="1" latinLnBrk="0" hangingPunct="1">
      <a:defRPr sz="1800" kern="1200">
        <a:solidFill>
          <a:schemeClr val="tx1"/>
        </a:solidFill>
        <a:latin typeface="+mn-lt"/>
        <a:ea typeface="+mn-ea"/>
        <a:cs typeface="+mn-cs"/>
      </a:defRPr>
    </a:lvl6pPr>
    <a:lvl7pPr marL="4075430" algn="l" defTabSz="1358265" rtl="0" eaLnBrk="1" latinLnBrk="0" hangingPunct="1">
      <a:defRPr sz="1800" kern="1200">
        <a:solidFill>
          <a:schemeClr val="tx1"/>
        </a:solidFill>
        <a:latin typeface="+mn-lt"/>
        <a:ea typeface="+mn-ea"/>
        <a:cs typeface="+mn-cs"/>
      </a:defRPr>
    </a:lvl7pPr>
    <a:lvl8pPr marL="4754880" algn="l" defTabSz="1358265" rtl="0" eaLnBrk="1" latinLnBrk="0" hangingPunct="1">
      <a:defRPr sz="1800" kern="1200">
        <a:solidFill>
          <a:schemeClr val="tx1"/>
        </a:solidFill>
        <a:latin typeface="+mn-lt"/>
        <a:ea typeface="+mn-ea"/>
        <a:cs typeface="+mn-cs"/>
      </a:defRPr>
    </a:lvl8pPr>
    <a:lvl9pPr marL="5434330" algn="l" defTabSz="1358265"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a:solidFill>
              <a:srgbClr val="000000"/>
            </a:solidFill>
            <a:miter/>
          </a:ln>
        </p:spPr>
      </p:sp>
      <p:sp>
        <p:nvSpPr>
          <p:cNvPr id="24579" name="Notes Placeholder 2"/>
          <p:cNvSpPr>
            <a:spLocks noGrp="1"/>
          </p:cNvSpPr>
          <p:nvPr>
            <p:ph type="body" idx="1"/>
          </p:nvPr>
        </p:nvSpPr>
        <p:spPr>
          <a:noFill/>
          <a:ln>
            <a:noFill/>
          </a:ln>
        </p:spPr>
        <p:txBody>
          <a:bodyPr wrap="square" lIns="91440" tIns="45720" rIns="91440" bIns="45720" anchor="t" anchorCtr="0"/>
          <a:p>
            <a:pPr lvl="0"/>
            <a:endParaRPr lang="en-US" altLang="x-none" dirty="0">
              <a:latin typeface="Calibri" panose="020F0502020204030204" pitchFamily="34" charset="0"/>
            </a:endParaRPr>
          </a:p>
        </p:txBody>
      </p:sp>
      <p:sp>
        <p:nvSpPr>
          <p:cNvPr id="245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buNone/>
            </a:pPr>
            <a:fld id="{9A0DB2DC-4C9A-4742-B13C-FB6460FD3503}" type="slidenum">
              <a:rPr lang="en-US" altLang="x-none" sz="1200" dirty="0"/>
            </a:fld>
            <a:endParaRPr lang="en-US" altLang="x-none"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2556511"/>
            <a:ext cx="13213080" cy="1764030"/>
          </a:xfrm>
        </p:spPr>
        <p:txBody>
          <a:bodyPr/>
          <a:lstStyle/>
          <a:p>
            <a:r>
              <a:rPr lang="en-US"/>
              <a:t>Click to edit Master title style</a:t>
            </a:r>
            <a:endParaRPr lang="en-US"/>
          </a:p>
        </p:txBody>
      </p:sp>
      <p:sp>
        <p:nvSpPr>
          <p:cNvPr id="3" name="Subtitle 2"/>
          <p:cNvSpPr>
            <a:spLocks noGrp="1"/>
          </p:cNvSpPr>
          <p:nvPr>
            <p:ph type="subTitle" idx="1"/>
          </p:nvPr>
        </p:nvSpPr>
        <p:spPr>
          <a:xfrm>
            <a:off x="2331720" y="4663440"/>
            <a:ext cx="10881360" cy="2103120"/>
          </a:xfrm>
        </p:spPr>
        <p:txBody>
          <a:bodyPr/>
          <a:lstStyle>
            <a:lvl1pPr marL="0" indent="0" algn="ctr">
              <a:buNone/>
              <a:defRPr/>
            </a:lvl1pPr>
            <a:lvl2pPr marL="679450" indent="0" algn="ctr">
              <a:buNone/>
              <a:defRPr/>
            </a:lvl2pPr>
            <a:lvl3pPr marL="1358265" indent="0" algn="ctr">
              <a:buNone/>
              <a:defRPr/>
            </a:lvl3pPr>
            <a:lvl4pPr marL="2037715" indent="0" algn="ctr">
              <a:buNone/>
              <a:defRPr/>
            </a:lvl4pPr>
            <a:lvl5pPr marL="2717165" indent="0" algn="ctr">
              <a:buNone/>
              <a:defRPr/>
            </a:lvl5pPr>
            <a:lvl6pPr marL="3396615" indent="0" algn="ctr">
              <a:buNone/>
              <a:defRPr/>
            </a:lvl6pPr>
            <a:lvl7pPr marL="4075430" indent="0" algn="ctr">
              <a:buNone/>
              <a:defRPr/>
            </a:lvl7pPr>
            <a:lvl8pPr marL="4754880" indent="0" algn="ctr">
              <a:buNone/>
              <a:defRPr/>
            </a:lvl8pPr>
            <a:lvl9pPr marL="543433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69980" y="329566"/>
            <a:ext cx="3497580" cy="702183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777240" y="329566"/>
            <a:ext cx="10233660" cy="702183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7240" y="329566"/>
            <a:ext cx="13990320" cy="702183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7932" y="5288281"/>
            <a:ext cx="13213080" cy="1634490"/>
          </a:xfrm>
        </p:spPr>
        <p:txBody>
          <a:bodyPr anchor="t"/>
          <a:lstStyle>
            <a:lvl1pPr algn="l">
              <a:defRPr sz="5900" b="1" cap="all"/>
            </a:lvl1pPr>
          </a:lstStyle>
          <a:p>
            <a:r>
              <a:rPr lang="en-US"/>
              <a:t>Click to edit Master title style</a:t>
            </a:r>
            <a:endParaRPr lang="en-US"/>
          </a:p>
        </p:txBody>
      </p:sp>
      <p:sp>
        <p:nvSpPr>
          <p:cNvPr id="3" name="Text Placeholder 2"/>
          <p:cNvSpPr>
            <a:spLocks noGrp="1"/>
          </p:cNvSpPr>
          <p:nvPr>
            <p:ph type="body" idx="1"/>
          </p:nvPr>
        </p:nvSpPr>
        <p:spPr>
          <a:xfrm>
            <a:off x="1227932" y="3488056"/>
            <a:ext cx="13213080" cy="1800224"/>
          </a:xfrm>
        </p:spPr>
        <p:txBody>
          <a:bodyPr anchor="b"/>
          <a:lstStyle>
            <a:lvl1pPr marL="0" indent="0">
              <a:buNone/>
              <a:defRPr sz="3000"/>
            </a:lvl1pPr>
            <a:lvl2pPr marL="679450" indent="0">
              <a:buNone/>
              <a:defRPr sz="2700"/>
            </a:lvl2pPr>
            <a:lvl3pPr marL="1358265" indent="0">
              <a:buNone/>
              <a:defRPr sz="2400"/>
            </a:lvl3pPr>
            <a:lvl4pPr marL="2037715" indent="0">
              <a:buNone/>
              <a:defRPr sz="2100"/>
            </a:lvl4pPr>
            <a:lvl5pPr marL="2717165" indent="0">
              <a:buNone/>
              <a:defRPr sz="2100"/>
            </a:lvl5pPr>
            <a:lvl6pPr marL="3396615" indent="0">
              <a:buNone/>
              <a:defRPr sz="2100"/>
            </a:lvl6pPr>
            <a:lvl7pPr marL="4075430" indent="0">
              <a:buNone/>
              <a:defRPr sz="2100"/>
            </a:lvl7pPr>
            <a:lvl8pPr marL="4754880" indent="0">
              <a:buNone/>
              <a:defRPr sz="2100"/>
            </a:lvl8pPr>
            <a:lvl9pPr marL="5434330" indent="0">
              <a:buNone/>
              <a:defRPr sz="21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7772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7901940" y="1920240"/>
            <a:ext cx="6865620" cy="5431156"/>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777240" y="1842136"/>
            <a:ext cx="6868320"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4" name="Content Placeholder 3"/>
          <p:cNvSpPr>
            <a:spLocks noGrp="1"/>
          </p:cNvSpPr>
          <p:nvPr>
            <p:ph sz="half" idx="2"/>
          </p:nvPr>
        </p:nvSpPr>
        <p:spPr>
          <a:xfrm>
            <a:off x="777240" y="2609850"/>
            <a:ext cx="6868320"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7896543" y="1842136"/>
            <a:ext cx="6871018" cy="767714"/>
          </a:xfrm>
        </p:spPr>
        <p:txBody>
          <a:bodyPr anchor="b"/>
          <a:lstStyle>
            <a:lvl1pPr marL="0" indent="0">
              <a:buNone/>
              <a:defRPr sz="3600" b="1"/>
            </a:lvl1pPr>
            <a:lvl2pPr marL="679450" indent="0">
              <a:buNone/>
              <a:defRPr sz="3000" b="1"/>
            </a:lvl2pPr>
            <a:lvl3pPr marL="1358265" indent="0">
              <a:buNone/>
              <a:defRPr sz="2700" b="1"/>
            </a:lvl3pPr>
            <a:lvl4pPr marL="2037715" indent="0">
              <a:buNone/>
              <a:defRPr sz="2400" b="1"/>
            </a:lvl4pPr>
            <a:lvl5pPr marL="2717165" indent="0">
              <a:buNone/>
              <a:defRPr sz="2400" b="1"/>
            </a:lvl5pPr>
            <a:lvl6pPr marL="3396615" indent="0">
              <a:buNone/>
              <a:defRPr sz="2400" b="1"/>
            </a:lvl6pPr>
            <a:lvl7pPr marL="4075430" indent="0">
              <a:buNone/>
              <a:defRPr sz="2400" b="1"/>
            </a:lvl7pPr>
            <a:lvl8pPr marL="4754880" indent="0">
              <a:buNone/>
              <a:defRPr sz="2400" b="1"/>
            </a:lvl8pPr>
            <a:lvl9pPr marL="5434330" indent="0">
              <a:buNone/>
              <a:defRPr sz="2400" b="1"/>
            </a:lvl9pPr>
          </a:lstStyle>
          <a:p>
            <a:pPr lvl="0"/>
            <a:r>
              <a:rPr lang="en-US"/>
              <a:t>Click to edit Master text styles</a:t>
            </a:r>
            <a:endParaRPr lang="en-US"/>
          </a:p>
        </p:txBody>
      </p:sp>
      <p:sp>
        <p:nvSpPr>
          <p:cNvPr id="6" name="Content Placeholder 5"/>
          <p:cNvSpPr>
            <a:spLocks noGrp="1"/>
          </p:cNvSpPr>
          <p:nvPr>
            <p:ph sz="quarter" idx="4"/>
          </p:nvPr>
        </p:nvSpPr>
        <p:spPr>
          <a:xfrm>
            <a:off x="7896543" y="2609850"/>
            <a:ext cx="6871018" cy="4741546"/>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1" y="327660"/>
            <a:ext cx="5114132" cy="1394460"/>
          </a:xfrm>
        </p:spPr>
        <p:txBody>
          <a:bodyPr anchor="b"/>
          <a:lstStyle>
            <a:lvl1pPr algn="l">
              <a:defRPr sz="3000" b="1"/>
            </a:lvl1pPr>
          </a:lstStyle>
          <a:p>
            <a:r>
              <a:rPr lang="en-US"/>
              <a:t>Click to edit Master title style</a:t>
            </a:r>
            <a:endParaRPr lang="en-US"/>
          </a:p>
        </p:txBody>
      </p:sp>
      <p:sp>
        <p:nvSpPr>
          <p:cNvPr id="3" name="Content Placeholder 2"/>
          <p:cNvSpPr>
            <a:spLocks noGrp="1"/>
          </p:cNvSpPr>
          <p:nvPr>
            <p:ph idx="1"/>
          </p:nvPr>
        </p:nvSpPr>
        <p:spPr>
          <a:xfrm>
            <a:off x="6077585" y="327660"/>
            <a:ext cx="8689975" cy="702373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777241" y="1722120"/>
            <a:ext cx="5114132" cy="5629276"/>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6890" y="5760720"/>
            <a:ext cx="9326880" cy="680086"/>
          </a:xfrm>
        </p:spPr>
        <p:txBody>
          <a:bodyPr anchor="b"/>
          <a:lstStyle>
            <a:lvl1pPr algn="l">
              <a:defRPr sz="3000" b="1"/>
            </a:lvl1pPr>
          </a:lstStyle>
          <a:p>
            <a:r>
              <a:rPr lang="en-US"/>
              <a:t>Click to edit Master title style</a:t>
            </a:r>
            <a:endParaRPr lang="en-US"/>
          </a:p>
        </p:txBody>
      </p:sp>
      <p:sp>
        <p:nvSpPr>
          <p:cNvPr id="3" name="Picture Placeholder 2"/>
          <p:cNvSpPr>
            <a:spLocks noGrp="1"/>
          </p:cNvSpPr>
          <p:nvPr>
            <p:ph type="pic" idx="1"/>
          </p:nvPr>
        </p:nvSpPr>
        <p:spPr>
          <a:xfrm>
            <a:off x="3046890" y="735330"/>
            <a:ext cx="9326880" cy="4937760"/>
          </a:xfrm>
        </p:spPr>
        <p:txBody>
          <a:bodyPr vert="horz" wrap="square" lIns="135852" tIns="67926" rIns="135852" bIns="67926" numCol="1" anchor="t" anchorCtr="0" compatLnSpc="1"/>
          <a:lstStyle>
            <a:lvl1pPr marL="0" indent="0">
              <a:buNone/>
              <a:defRPr sz="4800"/>
            </a:lvl1pPr>
            <a:lvl2pPr marL="679450" indent="0">
              <a:buNone/>
              <a:defRPr sz="4200"/>
            </a:lvl2pPr>
            <a:lvl3pPr marL="1358265" indent="0">
              <a:buNone/>
              <a:defRPr sz="3600"/>
            </a:lvl3pPr>
            <a:lvl4pPr marL="2037715" indent="0">
              <a:buNone/>
              <a:defRPr sz="3000"/>
            </a:lvl4pPr>
            <a:lvl5pPr marL="2717165" indent="0">
              <a:buNone/>
              <a:defRPr sz="3000"/>
            </a:lvl5pPr>
            <a:lvl6pPr marL="3396615" indent="0">
              <a:buNone/>
              <a:defRPr sz="3000"/>
            </a:lvl6pPr>
            <a:lvl7pPr marL="4075430" indent="0">
              <a:buNone/>
              <a:defRPr sz="3000"/>
            </a:lvl7pPr>
            <a:lvl8pPr marL="4754880" indent="0">
              <a:buNone/>
              <a:defRPr sz="3000"/>
            </a:lvl8pPr>
            <a:lvl9pPr marL="5434330" indent="0">
              <a:buNone/>
              <a:defRPr sz="3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3046890" y="6440806"/>
            <a:ext cx="9326880" cy="965834"/>
          </a:xfrm>
        </p:spPr>
        <p:txBody>
          <a:bodyPr/>
          <a:lstStyle>
            <a:lvl1pPr marL="0" indent="0">
              <a:buNone/>
              <a:defRPr sz="2100"/>
            </a:lvl1pPr>
            <a:lvl2pPr marL="679450" indent="0">
              <a:buNone/>
              <a:defRPr sz="1800"/>
            </a:lvl2pPr>
            <a:lvl3pPr marL="1358265" indent="0">
              <a:buNone/>
              <a:defRPr sz="1500"/>
            </a:lvl3pPr>
            <a:lvl4pPr marL="2037715" indent="0">
              <a:buNone/>
              <a:defRPr sz="1300"/>
            </a:lvl4pPr>
            <a:lvl5pPr marL="2717165" indent="0">
              <a:buNone/>
              <a:defRPr sz="1300"/>
            </a:lvl5pPr>
            <a:lvl6pPr marL="3396615" indent="0">
              <a:buNone/>
              <a:defRPr sz="1300"/>
            </a:lvl6pPr>
            <a:lvl7pPr marL="4075430" indent="0">
              <a:buNone/>
              <a:defRPr sz="1300"/>
            </a:lvl7pPr>
            <a:lvl8pPr marL="4754880" indent="0">
              <a:buNone/>
              <a:defRPr sz="1300"/>
            </a:lvl8pPr>
            <a:lvl9pPr marL="5434330" indent="0">
              <a:buNone/>
              <a:defRPr sz="13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777875" y="330200"/>
            <a:ext cx="13989050" cy="1371600"/>
          </a:xfrm>
          <a:prstGeom prst="rect">
            <a:avLst/>
          </a:prstGeom>
          <a:noFill/>
          <a:ln w="9525">
            <a:noFill/>
          </a:ln>
        </p:spPr>
        <p:txBody>
          <a:bodyPr lIns="135852" tIns="67926" rIns="135852" bIns="67926" anchor="ctr" anchorCtr="0"/>
          <a:p>
            <a:pPr lvl="0"/>
            <a:r>
              <a:rPr lang="vi-VN" altLang="vi-VN" dirty="0"/>
              <a:t>Click to edit Master title style</a:t>
            </a:r>
            <a:endParaRPr lang="vi-VN" altLang="vi-VN" dirty="0"/>
          </a:p>
        </p:txBody>
      </p:sp>
      <p:sp>
        <p:nvSpPr>
          <p:cNvPr id="1027" name="Rectangle 3"/>
          <p:cNvSpPr>
            <a:spLocks noGrp="1"/>
          </p:cNvSpPr>
          <p:nvPr>
            <p:ph type="body" idx="1"/>
          </p:nvPr>
        </p:nvSpPr>
        <p:spPr>
          <a:xfrm>
            <a:off x="777875" y="1920875"/>
            <a:ext cx="13989050" cy="5430838"/>
          </a:xfrm>
          <a:prstGeom prst="rect">
            <a:avLst/>
          </a:prstGeom>
          <a:noFill/>
          <a:ln w="9525">
            <a:noFill/>
          </a:ln>
        </p:spPr>
        <p:txBody>
          <a:bodyPr lIns="135852" tIns="67926" rIns="135852" bIns="67926"/>
          <a:p>
            <a:pPr lvl="0"/>
            <a:r>
              <a:rPr lang="vi-VN" altLang="vi-VN" dirty="0"/>
              <a:t>Click to edit Master text styles</a:t>
            </a:r>
            <a:endParaRPr lang="vi-VN" altLang="vi-VN" dirty="0"/>
          </a:p>
          <a:p>
            <a:pPr lvl="1"/>
            <a:r>
              <a:rPr lang="vi-VN" altLang="vi-VN" dirty="0"/>
              <a:t>Second level</a:t>
            </a:r>
            <a:endParaRPr lang="vi-VN" altLang="vi-VN" dirty="0"/>
          </a:p>
          <a:p>
            <a:pPr lvl="2"/>
            <a:r>
              <a:rPr lang="vi-VN" altLang="vi-VN" dirty="0"/>
              <a:t>Third level</a:t>
            </a:r>
            <a:endParaRPr lang="vi-VN" altLang="vi-VN" dirty="0"/>
          </a:p>
          <a:p>
            <a:pPr lvl="3"/>
            <a:r>
              <a:rPr lang="vi-VN" altLang="vi-VN" dirty="0"/>
              <a:t>Fourth level</a:t>
            </a:r>
            <a:endParaRPr lang="vi-VN" altLang="vi-VN" dirty="0"/>
          </a:p>
          <a:p>
            <a:pPr lvl="4"/>
            <a:r>
              <a:rPr lang="vi-VN" altLang="vi-VN" dirty="0"/>
              <a:t>Fifth level</a:t>
            </a:r>
            <a:endParaRPr lang="vi-VN" altLang="vi-VN" dirty="0"/>
          </a:p>
        </p:txBody>
      </p:sp>
      <p:sp>
        <p:nvSpPr>
          <p:cNvPr id="1028" name="Rectangle 4"/>
          <p:cNvSpPr>
            <a:spLocks noGrp="1" noChangeArrowheads="1"/>
          </p:cNvSpPr>
          <p:nvPr>
            <p:ph type="dt" sz="half" idx="2"/>
          </p:nvPr>
        </p:nvSpPr>
        <p:spPr bwMode="auto">
          <a:xfrm>
            <a:off x="777875" y="7494588"/>
            <a:ext cx="3625850" cy="571500"/>
          </a:xfrm>
          <a:prstGeom prst="rect">
            <a:avLst/>
          </a:prstGeom>
          <a:noFill/>
          <a:ln w="9525">
            <a:noFill/>
            <a:miter lim="800000"/>
          </a:ln>
          <a:effectLst/>
        </p:spPr>
        <p:txBody>
          <a:bodyPr vert="horz" wrap="square" lIns="135852" tIns="67926" rIns="135852" bIns="67926" numCol="1" anchor="t" anchorCtr="0" compatLnSpc="1"/>
          <a:lstStyle>
            <a:lvl1pPr eaLnBrk="1" hangingPunct="1">
              <a:defRPr sz="21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5311775" y="7494588"/>
            <a:ext cx="4921250" cy="571500"/>
          </a:xfrm>
          <a:prstGeom prst="rect">
            <a:avLst/>
          </a:prstGeom>
          <a:noFill/>
          <a:ln w="9525">
            <a:noFill/>
            <a:miter lim="800000"/>
          </a:ln>
          <a:effectLst/>
        </p:spPr>
        <p:txBody>
          <a:bodyPr vert="horz" wrap="square" lIns="135852" tIns="67926" rIns="135852" bIns="67926" numCol="1" anchor="t" anchorCtr="0" compatLnSpc="1"/>
          <a:lstStyle>
            <a:lvl1pPr algn="ctr" eaLnBrk="1" hangingPunct="1">
              <a:defRPr sz="2100">
                <a:latin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11141075" y="7494588"/>
            <a:ext cx="3625850" cy="571500"/>
          </a:xfrm>
          <a:prstGeom prst="rect">
            <a:avLst/>
          </a:prstGeom>
          <a:noFill/>
          <a:ln w="9525">
            <a:noFill/>
            <a:miter lim="800000"/>
          </a:ln>
          <a:effectLst/>
        </p:spPr>
        <p:txBody>
          <a:bodyPr vert="horz" wrap="square" lIns="135852" tIns="67926" rIns="135852" bIns="67926" numCol="1" anchor="t" anchorCtr="0" compatLnSpc="1"/>
          <a:lstStyle>
            <a:lvl1pPr algn="r">
              <a:defRPr sz="2100"/>
            </a:lvl1pPr>
          </a:lstStyle>
          <a:p>
            <a:pPr lvl="0" eaLnBrk="1" hangingPunct="1">
              <a:buNone/>
            </a:pPr>
            <a:fld id="{9A0DB2DC-4C9A-4742-B13C-FB6460FD3503}" type="slidenum">
              <a:rPr lang="vi-VN" altLang="vi-VN" dirty="0">
                <a:latin typeface="Arial" panose="020B0604020202020204" pitchFamily="34" charset="0"/>
              </a:rPr>
            </a:fld>
            <a:endParaRPr lang="vi-VN" altLang="vi-V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6500">
          <a:solidFill>
            <a:schemeClr val="tx2"/>
          </a:solidFill>
          <a:latin typeface="Arial" panose="020B0604020202020204" pitchFamily="34" charset="0"/>
          <a:cs typeface="Arial" panose="020B0604020202020204" pitchFamily="34" charset="0"/>
        </a:defRPr>
      </a:lvl5pPr>
      <a:lvl6pPr marL="679450"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6pPr>
      <a:lvl7pPr marL="13582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7pPr>
      <a:lvl8pPr marL="203771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8pPr>
      <a:lvl9pPr marL="2717165" algn="ctr" rtl="0" fontAlgn="base">
        <a:spcBef>
          <a:spcPct val="0"/>
        </a:spcBef>
        <a:spcAft>
          <a:spcPct val="0"/>
        </a:spcAft>
        <a:defRPr sz="6500">
          <a:solidFill>
            <a:schemeClr val="tx2"/>
          </a:solidFill>
          <a:latin typeface="Arial" panose="020B0604020202020204" pitchFamily="34" charset="0"/>
          <a:cs typeface="Arial" panose="020B0604020202020204" pitchFamily="34" charset="0"/>
        </a:defRPr>
      </a:lvl9pPr>
    </p:titleStyle>
    <p:bodyStyle>
      <a:lvl1pPr marL="508000" indent="-508000" algn="l" rtl="0" eaLnBrk="0" fontAlgn="base" hangingPunct="0">
        <a:spcBef>
          <a:spcPct val="20000"/>
        </a:spcBef>
        <a:spcAft>
          <a:spcPct val="0"/>
        </a:spcAft>
        <a:buChar char="•"/>
        <a:defRPr sz="4800">
          <a:solidFill>
            <a:schemeClr val="tx1"/>
          </a:solidFill>
          <a:latin typeface="+mn-lt"/>
          <a:ea typeface="+mn-ea"/>
          <a:cs typeface="+mn-cs"/>
        </a:defRPr>
      </a:lvl1pPr>
      <a:lvl2pPr marL="1103630" indent="-424180" algn="l" rtl="0" eaLnBrk="0" fontAlgn="base" hangingPunct="0">
        <a:spcBef>
          <a:spcPct val="20000"/>
        </a:spcBef>
        <a:spcAft>
          <a:spcPct val="0"/>
        </a:spcAft>
        <a:buChar char="–"/>
        <a:defRPr sz="4200">
          <a:solidFill>
            <a:schemeClr val="tx1"/>
          </a:solidFill>
          <a:latin typeface="+mn-lt"/>
          <a:cs typeface="+mn-cs"/>
        </a:defRPr>
      </a:lvl2pPr>
      <a:lvl3pPr marL="1697355" indent="-338455" algn="l" rtl="0" eaLnBrk="0" fontAlgn="base" hangingPunct="0">
        <a:spcBef>
          <a:spcPct val="20000"/>
        </a:spcBef>
        <a:spcAft>
          <a:spcPct val="0"/>
        </a:spcAft>
        <a:buChar char="•"/>
        <a:defRPr sz="3600">
          <a:solidFill>
            <a:schemeClr val="tx1"/>
          </a:solidFill>
          <a:latin typeface="+mn-lt"/>
          <a:cs typeface="+mn-cs"/>
        </a:defRPr>
      </a:lvl3pPr>
      <a:lvl4pPr marL="2376805" indent="-338455" algn="l" rtl="0" eaLnBrk="0" fontAlgn="base" hangingPunct="0">
        <a:spcBef>
          <a:spcPct val="20000"/>
        </a:spcBef>
        <a:spcAft>
          <a:spcPct val="0"/>
        </a:spcAft>
        <a:buChar char="–"/>
        <a:defRPr sz="3000">
          <a:solidFill>
            <a:schemeClr val="tx1"/>
          </a:solidFill>
          <a:latin typeface="+mn-lt"/>
          <a:cs typeface="+mn-cs"/>
        </a:defRPr>
      </a:lvl4pPr>
      <a:lvl5pPr marL="3056255" indent="-338455" algn="l" rtl="0" eaLnBrk="0" fontAlgn="base" hangingPunct="0">
        <a:spcBef>
          <a:spcPct val="20000"/>
        </a:spcBef>
        <a:spcAft>
          <a:spcPct val="0"/>
        </a:spcAft>
        <a:buChar char="»"/>
        <a:defRPr sz="3000">
          <a:solidFill>
            <a:schemeClr val="tx1"/>
          </a:solidFill>
          <a:latin typeface="+mn-lt"/>
          <a:cs typeface="+mn-cs"/>
        </a:defRPr>
      </a:lvl5pPr>
      <a:lvl6pPr marL="3735705" indent="-339725" algn="l" rtl="0" fontAlgn="base">
        <a:spcBef>
          <a:spcPct val="20000"/>
        </a:spcBef>
        <a:spcAft>
          <a:spcPct val="0"/>
        </a:spcAft>
        <a:buChar char="»"/>
        <a:defRPr sz="3000">
          <a:solidFill>
            <a:schemeClr val="tx1"/>
          </a:solidFill>
          <a:latin typeface="+mn-lt"/>
          <a:cs typeface="+mn-cs"/>
        </a:defRPr>
      </a:lvl6pPr>
      <a:lvl7pPr marL="4415155" indent="-339725" algn="l" rtl="0" fontAlgn="base">
        <a:spcBef>
          <a:spcPct val="20000"/>
        </a:spcBef>
        <a:spcAft>
          <a:spcPct val="0"/>
        </a:spcAft>
        <a:buChar char="»"/>
        <a:defRPr sz="3000">
          <a:solidFill>
            <a:schemeClr val="tx1"/>
          </a:solidFill>
          <a:latin typeface="+mn-lt"/>
          <a:cs typeface="+mn-cs"/>
        </a:defRPr>
      </a:lvl7pPr>
      <a:lvl8pPr marL="5094605" indent="-339725" algn="l" rtl="0" fontAlgn="base">
        <a:spcBef>
          <a:spcPct val="20000"/>
        </a:spcBef>
        <a:spcAft>
          <a:spcPct val="0"/>
        </a:spcAft>
        <a:buChar char="»"/>
        <a:defRPr sz="3000">
          <a:solidFill>
            <a:schemeClr val="tx1"/>
          </a:solidFill>
          <a:latin typeface="+mn-lt"/>
          <a:cs typeface="+mn-cs"/>
        </a:defRPr>
      </a:lvl8pPr>
      <a:lvl9pPr marL="5773420" indent="-339725" algn="l" rtl="0" fontAlgn="base">
        <a:spcBef>
          <a:spcPct val="20000"/>
        </a:spcBef>
        <a:spcAft>
          <a:spcPct val="0"/>
        </a:spcAft>
        <a:buChar char="»"/>
        <a:defRPr sz="3000">
          <a:solidFill>
            <a:schemeClr val="tx1"/>
          </a:solidFill>
          <a:latin typeface="+mn-lt"/>
          <a:cs typeface="+mn-cs"/>
        </a:defRPr>
      </a:lvl9pPr>
    </p:bodyStyle>
    <p:otherStyle>
      <a:defPPr>
        <a:defRPr lang="en-US"/>
      </a:defPPr>
      <a:lvl1pPr marL="0" algn="l" defTabSz="1358265" rtl="0" eaLnBrk="1" latinLnBrk="0" hangingPunct="1">
        <a:defRPr sz="2700" kern="1200">
          <a:solidFill>
            <a:schemeClr val="tx1"/>
          </a:solidFill>
          <a:latin typeface="+mn-lt"/>
          <a:ea typeface="+mn-ea"/>
          <a:cs typeface="+mn-cs"/>
        </a:defRPr>
      </a:lvl1pPr>
      <a:lvl2pPr marL="679450" algn="l" defTabSz="1358265" rtl="0" eaLnBrk="1" latinLnBrk="0" hangingPunct="1">
        <a:defRPr sz="2700" kern="1200">
          <a:solidFill>
            <a:schemeClr val="tx1"/>
          </a:solidFill>
          <a:latin typeface="+mn-lt"/>
          <a:ea typeface="+mn-ea"/>
          <a:cs typeface="+mn-cs"/>
        </a:defRPr>
      </a:lvl2pPr>
      <a:lvl3pPr marL="1358265" algn="l" defTabSz="1358265" rtl="0" eaLnBrk="1" latinLnBrk="0" hangingPunct="1">
        <a:defRPr sz="2700" kern="1200">
          <a:solidFill>
            <a:schemeClr val="tx1"/>
          </a:solidFill>
          <a:latin typeface="+mn-lt"/>
          <a:ea typeface="+mn-ea"/>
          <a:cs typeface="+mn-cs"/>
        </a:defRPr>
      </a:lvl3pPr>
      <a:lvl4pPr marL="2037715" algn="l" defTabSz="1358265" rtl="0" eaLnBrk="1" latinLnBrk="0" hangingPunct="1">
        <a:defRPr sz="2700" kern="1200">
          <a:solidFill>
            <a:schemeClr val="tx1"/>
          </a:solidFill>
          <a:latin typeface="+mn-lt"/>
          <a:ea typeface="+mn-ea"/>
          <a:cs typeface="+mn-cs"/>
        </a:defRPr>
      </a:lvl4pPr>
      <a:lvl5pPr marL="2717165" algn="l" defTabSz="1358265" rtl="0" eaLnBrk="1" latinLnBrk="0" hangingPunct="1">
        <a:defRPr sz="2700" kern="1200">
          <a:solidFill>
            <a:schemeClr val="tx1"/>
          </a:solidFill>
          <a:latin typeface="+mn-lt"/>
          <a:ea typeface="+mn-ea"/>
          <a:cs typeface="+mn-cs"/>
        </a:defRPr>
      </a:lvl5pPr>
      <a:lvl6pPr marL="3396615" algn="l" defTabSz="1358265" rtl="0" eaLnBrk="1" latinLnBrk="0" hangingPunct="1">
        <a:defRPr sz="2700" kern="1200">
          <a:solidFill>
            <a:schemeClr val="tx1"/>
          </a:solidFill>
          <a:latin typeface="+mn-lt"/>
          <a:ea typeface="+mn-ea"/>
          <a:cs typeface="+mn-cs"/>
        </a:defRPr>
      </a:lvl6pPr>
      <a:lvl7pPr marL="4075430" algn="l" defTabSz="1358265" rtl="0" eaLnBrk="1" latinLnBrk="0" hangingPunct="1">
        <a:defRPr sz="2700" kern="1200">
          <a:solidFill>
            <a:schemeClr val="tx1"/>
          </a:solidFill>
          <a:latin typeface="+mn-lt"/>
          <a:ea typeface="+mn-ea"/>
          <a:cs typeface="+mn-cs"/>
        </a:defRPr>
      </a:lvl7pPr>
      <a:lvl8pPr marL="4754880" algn="l" defTabSz="1358265" rtl="0" eaLnBrk="1" latinLnBrk="0" hangingPunct="1">
        <a:defRPr sz="2700" kern="1200">
          <a:solidFill>
            <a:schemeClr val="tx1"/>
          </a:solidFill>
          <a:latin typeface="+mn-lt"/>
          <a:ea typeface="+mn-ea"/>
          <a:cs typeface="+mn-cs"/>
        </a:defRPr>
      </a:lvl8pPr>
      <a:lvl9pPr marL="5434330" algn="l" defTabSz="1358265"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9.jpe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2.jpeg"/><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5.png"/><Relationship Id="rId3" Type="http://schemas.openxmlformats.org/officeDocument/2006/relationships/video" Target="NUL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4.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 name="Straight Connector 4"/>
          <p:cNvCxnSpPr/>
          <p:nvPr/>
        </p:nvCxnSpPr>
        <p:spPr>
          <a:xfrm>
            <a:off x="4730750" y="5283200"/>
            <a:ext cx="62658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51" name="Graphic 14" descr="Clipboard"/>
          <p:cNvPicPr>
            <a:picLocks noChangeAspect="1"/>
          </p:cNvPicPr>
          <p:nvPr/>
        </p:nvPicPr>
        <p:blipFill>
          <a:blip r:embed="rId1"/>
          <a:stretch>
            <a:fillRect/>
          </a:stretch>
        </p:blipFill>
        <p:spPr>
          <a:xfrm rot="631394">
            <a:off x="4833938" y="5380038"/>
            <a:ext cx="4071937" cy="3832225"/>
          </a:xfrm>
          <a:prstGeom prst="rect">
            <a:avLst/>
          </a:prstGeom>
          <a:noFill/>
          <a:ln w="9525">
            <a:noFill/>
          </a:ln>
        </p:spPr>
      </p:pic>
      <p:pic>
        <p:nvPicPr>
          <p:cNvPr id="2052" name="Graphic 10" descr="Microscope"/>
          <p:cNvPicPr>
            <a:picLocks noChangeAspect="1"/>
          </p:cNvPicPr>
          <p:nvPr/>
        </p:nvPicPr>
        <p:blipFill>
          <a:blip r:embed="rId2"/>
          <a:stretch>
            <a:fillRect/>
          </a:stretch>
        </p:blipFill>
        <p:spPr>
          <a:xfrm rot="1338607" flipH="1">
            <a:off x="-749300" y="1995488"/>
            <a:ext cx="3422650" cy="3221037"/>
          </a:xfrm>
          <a:prstGeom prst="rect">
            <a:avLst/>
          </a:prstGeom>
          <a:noFill/>
          <a:ln w="9525">
            <a:noFill/>
          </a:ln>
        </p:spPr>
      </p:pic>
      <p:pic>
        <p:nvPicPr>
          <p:cNvPr id="2053" name="Graphic 12" descr="Test tubes"/>
          <p:cNvPicPr>
            <a:picLocks noChangeAspect="1"/>
          </p:cNvPicPr>
          <p:nvPr/>
        </p:nvPicPr>
        <p:blipFill>
          <a:blip r:embed="rId3"/>
          <a:stretch>
            <a:fillRect/>
          </a:stretch>
        </p:blipFill>
        <p:spPr>
          <a:xfrm rot="-521031">
            <a:off x="2447925" y="5756275"/>
            <a:ext cx="3128963" cy="2944813"/>
          </a:xfrm>
          <a:prstGeom prst="rect">
            <a:avLst/>
          </a:prstGeom>
          <a:noFill/>
          <a:ln w="9525">
            <a:noFill/>
          </a:ln>
        </p:spPr>
      </p:pic>
      <p:pic>
        <p:nvPicPr>
          <p:cNvPr id="2054" name="Graphic 6" descr="Beaker"/>
          <p:cNvPicPr>
            <a:picLocks noChangeAspect="1"/>
          </p:cNvPicPr>
          <p:nvPr/>
        </p:nvPicPr>
        <p:blipFill>
          <a:blip r:embed="rId4"/>
          <a:stretch>
            <a:fillRect/>
          </a:stretch>
        </p:blipFill>
        <p:spPr>
          <a:xfrm rot="1213697">
            <a:off x="-627062" y="4425950"/>
            <a:ext cx="4138612" cy="3894138"/>
          </a:xfrm>
          <a:prstGeom prst="rect">
            <a:avLst/>
          </a:prstGeom>
          <a:noFill/>
          <a:ln w="9525">
            <a:noFill/>
          </a:ln>
        </p:spPr>
      </p:pic>
      <p:pic>
        <p:nvPicPr>
          <p:cNvPr id="2055" name="Graphic 8" descr="Flask"/>
          <p:cNvPicPr>
            <a:picLocks noChangeAspect="1"/>
          </p:cNvPicPr>
          <p:nvPr/>
        </p:nvPicPr>
        <p:blipFill>
          <a:blip r:embed="rId5"/>
          <a:stretch>
            <a:fillRect/>
          </a:stretch>
        </p:blipFill>
        <p:spPr>
          <a:xfrm rot="-1148875">
            <a:off x="10904538" y="-684212"/>
            <a:ext cx="3832225" cy="3606800"/>
          </a:xfrm>
          <a:prstGeom prst="rect">
            <a:avLst/>
          </a:prstGeom>
          <a:noFill/>
          <a:ln w="9525">
            <a:noFill/>
          </a:ln>
        </p:spPr>
      </p:pic>
      <p:pic>
        <p:nvPicPr>
          <p:cNvPr id="2056" name="Graphic 18" descr="Ruler"/>
          <p:cNvPicPr>
            <a:picLocks noChangeAspect="1"/>
          </p:cNvPicPr>
          <p:nvPr/>
        </p:nvPicPr>
        <p:blipFill>
          <a:blip r:embed="rId6"/>
          <a:stretch>
            <a:fillRect/>
          </a:stretch>
        </p:blipFill>
        <p:spPr>
          <a:xfrm rot="-2710505">
            <a:off x="13027025" y="114300"/>
            <a:ext cx="1889125" cy="2008188"/>
          </a:xfrm>
          <a:prstGeom prst="rect">
            <a:avLst/>
          </a:prstGeom>
          <a:noFill/>
          <a:ln w="9525">
            <a:noFill/>
          </a:ln>
        </p:spPr>
      </p:pic>
      <p:pic>
        <p:nvPicPr>
          <p:cNvPr id="2057" name="Graphic 20" descr="Pencil"/>
          <p:cNvPicPr>
            <a:picLocks noChangeAspect="1"/>
          </p:cNvPicPr>
          <p:nvPr/>
        </p:nvPicPr>
        <p:blipFill>
          <a:blip r:embed="rId7"/>
          <a:stretch>
            <a:fillRect/>
          </a:stretch>
        </p:blipFill>
        <p:spPr>
          <a:xfrm rot="-1079210">
            <a:off x="13920788" y="941388"/>
            <a:ext cx="1897062" cy="1785937"/>
          </a:xfrm>
          <a:prstGeom prst="rect">
            <a:avLst/>
          </a:prstGeom>
          <a:noFill/>
          <a:ln w="9525">
            <a:noFill/>
          </a:ln>
        </p:spPr>
      </p:pic>
      <p:sp>
        <p:nvSpPr>
          <p:cNvPr id="16" name="Rectangle 15"/>
          <p:cNvSpPr/>
          <p:nvPr/>
        </p:nvSpPr>
        <p:spPr>
          <a:xfrm>
            <a:off x="1599927" y="2288167"/>
            <a:ext cx="12527166" cy="2639000"/>
          </a:xfrm>
          <a:prstGeom prst="rect">
            <a:avLst/>
          </a:prstGeom>
          <a:noFill/>
        </p:spPr>
        <p:txBody>
          <a:bodyPr wrap="square" lIns="114117" tIns="57059" rIns="114117" bIns="570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8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rPr>
              <a:t>LÀM SỮA CHUA VÀ </a:t>
            </a:r>
            <a:endParaRPr kumimoji="0" lang="en-US" sz="8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82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rPr>
              <a:t>QUAN SÁT VI KHUẨN</a:t>
            </a:r>
            <a:endParaRPr kumimoji="0" lang="en-US" sz="82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uLnTx/>
              <a:uFillTx/>
              <a:latin typeface="Times New Roman" panose="02020603050405020304" pitchFamily="18" charset="0"/>
              <a:ea typeface="+mn-ea"/>
              <a:cs typeface="Times New Roman" panose="02020603050405020304" pitchFamily="18" charset="0"/>
            </a:endParaRPr>
          </a:p>
        </p:txBody>
      </p:sp>
      <p:sp>
        <p:nvSpPr>
          <p:cNvPr id="2059" name="TextBox 16"/>
          <p:cNvSpPr txBox="1"/>
          <p:nvPr/>
        </p:nvSpPr>
        <p:spPr>
          <a:xfrm>
            <a:off x="2889250" y="1001713"/>
            <a:ext cx="10783888" cy="884237"/>
          </a:xfrm>
          <a:prstGeom prst="rect">
            <a:avLst/>
          </a:prstGeom>
          <a:noFill/>
          <a:ln w="9525">
            <a:noFill/>
          </a:ln>
        </p:spPr>
        <p:txBody>
          <a:bodyPr lIns="114117" tIns="57059" rIns="114117" bIns="57059">
            <a:spAutoFit/>
          </a:bodyPr>
          <a:p>
            <a:r>
              <a:rPr lang="en-US" altLang="x-none" sz="5000" b="1" dirty="0">
                <a:solidFill>
                  <a:srgbClr val="00B050"/>
                </a:solidFill>
                <a:latin typeface="Times New Roman" panose="02020603050405020304" pitchFamily="18" charset="0"/>
                <a:cs typeface="Times New Roman" panose="02020603050405020304" pitchFamily="18" charset="0"/>
              </a:rPr>
              <a:t>B</a:t>
            </a:r>
            <a:r>
              <a:rPr lang="en-US" altLang="x-none" sz="5000" b="1" dirty="0">
                <a:solidFill>
                  <a:srgbClr val="00B050"/>
                </a:solidFill>
                <a:latin typeface="Times New Roman" panose="02020603050405020304" pitchFamily="18" charset="0"/>
                <a:ea typeface="Times New Roman" panose="02020603050405020304" pitchFamily="18" charset="0"/>
              </a:rPr>
              <a:t>à</a:t>
            </a:r>
            <a:r>
              <a:rPr lang="en-US" altLang="x-none" sz="5000" b="1" dirty="0">
                <a:solidFill>
                  <a:srgbClr val="00B050"/>
                </a:solidFill>
                <a:latin typeface="Times New Roman" panose="02020603050405020304" pitchFamily="18" charset="0"/>
                <a:cs typeface="Times New Roman" panose="02020603050405020304" pitchFamily="18" charset="0"/>
              </a:rPr>
              <a:t>i 4: THỰC HÀNH</a:t>
            </a:r>
            <a:endParaRPr lang="en-US" altLang="x-none" sz="5000" b="1" dirty="0">
              <a:solidFill>
                <a:srgbClr val="00B05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p:nvPr/>
        </p:nvSpPr>
        <p:spPr>
          <a:xfrm>
            <a:off x="228600" y="1173163"/>
            <a:ext cx="14863763" cy="6578600"/>
          </a:xfrm>
          <a:prstGeom prst="rect">
            <a:avLst/>
          </a:prstGeom>
          <a:noFill/>
          <a:ln w="9525">
            <a:noFill/>
          </a:ln>
        </p:spPr>
        <p:txBody>
          <a:bodyPr lIns="114117" tIns="57059" rIns="114117" bIns="57059">
            <a:spAutoFit/>
          </a:bodyPr>
          <a:p>
            <a:pPr marL="427355" indent="-427355" algn="just">
              <a:lnSpc>
                <a:spcPct val="120000"/>
              </a:lnSpc>
              <a:buFont typeface="Wingdings" panose="05000000000000000000" pitchFamily="2" charset="2"/>
              <a:buChar char=""/>
            </a:pPr>
            <a:r>
              <a:rPr lang="en-US" altLang="x-none" sz="3500" b="1" dirty="0">
                <a:solidFill>
                  <a:srgbClr val="0000FF"/>
                </a:solidFill>
                <a:latin typeface="Tahoma" panose="020B0604030504040204" pitchFamily="34" charset="0"/>
                <a:cs typeface="Tahoma" panose="020B0604030504040204" pitchFamily="34" charset="0"/>
              </a:rPr>
              <a:t>GV đưa tình huống: </a:t>
            </a:r>
            <a:r>
              <a:rPr lang="en-US" altLang="x-none" sz="3500" dirty="0">
                <a:solidFill>
                  <a:srgbClr val="000000"/>
                </a:solidFill>
                <a:latin typeface="Tahoma" panose="020B0604030504040204" pitchFamily="34" charset="0"/>
                <a:cs typeface="Tahoma" panose="020B0604030504040204" pitchFamily="34" charset="0"/>
              </a:rPr>
              <a:t>sắp tới lớp chúng ta chuẩn bị tổ chức một buổi liên hoan tại lớp. Cô muốn các con tự tay chuẩn bị món tráng miệng l</a:t>
            </a:r>
            <a:r>
              <a:rPr lang="en-US" altLang="x-none" sz="3500" dirty="0">
                <a:solidFill>
                  <a:srgbClr val="000000"/>
                </a:solidFill>
                <a:latin typeface="Tahoma" panose="020B0604030504040204" pitchFamily="34" charset="0"/>
                <a:ea typeface="Tahoma" panose="020B0604030504040204" pitchFamily="34" charset="0"/>
              </a:rPr>
              <a:t>à</a:t>
            </a:r>
            <a:r>
              <a:rPr lang="en-US" altLang="x-none" sz="3500" dirty="0">
                <a:solidFill>
                  <a:srgbClr val="000000"/>
                </a:solidFill>
                <a:latin typeface="Tahoma" panose="020B0604030504040204" pitchFamily="34" charset="0"/>
                <a:cs typeface="Tahoma" panose="020B0604030504040204" pitchFamily="34" charset="0"/>
              </a:rPr>
              <a:t> sữa chua để vừa đảm bảo an to</a:t>
            </a:r>
            <a:r>
              <a:rPr lang="en-US" altLang="x-none" sz="3500" dirty="0">
                <a:solidFill>
                  <a:srgbClr val="000000"/>
                </a:solidFill>
                <a:latin typeface="Tahoma" panose="020B0604030504040204" pitchFamily="34" charset="0"/>
                <a:ea typeface="Tahoma" panose="020B0604030504040204" pitchFamily="34" charset="0"/>
              </a:rPr>
              <a:t>à</a:t>
            </a:r>
            <a:r>
              <a:rPr lang="en-US" altLang="x-none" sz="3500" dirty="0">
                <a:solidFill>
                  <a:srgbClr val="000000"/>
                </a:solidFill>
                <a:latin typeface="Tahoma" panose="020B0604030504040204" pitchFamily="34" charset="0"/>
                <a:cs typeface="Tahoma" panose="020B0604030504040204" pitchFamily="34" charset="0"/>
              </a:rPr>
              <a:t>n vệ sinh thực phẩm lại vừa tiết kiệm chi phí của buổi liên hoan.</a:t>
            </a:r>
            <a:endParaRPr lang="en-US" altLang="x-none" sz="3500" dirty="0">
              <a:solidFill>
                <a:srgbClr val="000000"/>
              </a:solidFill>
              <a:latin typeface="Tahoma" panose="020B0604030504040204" pitchFamily="34" charset="0"/>
              <a:cs typeface="Tahoma" panose="020B0604030504040204" pitchFamily="34" charset="0"/>
            </a:endParaRPr>
          </a:p>
          <a:p>
            <a:pPr marL="427355" indent="-427355" algn="just">
              <a:lnSpc>
                <a:spcPct val="120000"/>
              </a:lnSpc>
              <a:buFont typeface="Wingdings" panose="05000000000000000000" pitchFamily="2" charset="2"/>
              <a:buChar char=""/>
            </a:pPr>
            <a:r>
              <a:rPr lang="en-US" altLang="x-none" sz="3500" b="1" dirty="0">
                <a:solidFill>
                  <a:srgbClr val="0000FF"/>
                </a:solidFill>
                <a:latin typeface="Tahoma" panose="020B0604030504040204" pitchFamily="34" charset="0"/>
                <a:cs typeface="Tahoma" panose="020B0604030504040204" pitchFamily="34" charset="0"/>
              </a:rPr>
              <a:t>Yêu cầu mỗi nhóm: </a:t>
            </a:r>
            <a:r>
              <a:rPr lang="en-US" altLang="x-none" sz="3500" dirty="0">
                <a:solidFill>
                  <a:srgbClr val="000000"/>
                </a:solidFill>
                <a:latin typeface="Tahoma" panose="020B0604030504040204" pitchFamily="34" charset="0"/>
                <a:cs typeface="Tahoma" panose="020B0604030504040204" pitchFamily="34" charset="0"/>
              </a:rPr>
              <a:t>tạo ra một sản phẩm l</a:t>
            </a:r>
            <a:r>
              <a:rPr lang="en-US" altLang="x-none" sz="3500" dirty="0">
                <a:solidFill>
                  <a:srgbClr val="000000"/>
                </a:solidFill>
                <a:latin typeface="Tahoma" panose="020B0604030504040204" pitchFamily="34" charset="0"/>
                <a:ea typeface="Tahoma" panose="020B0604030504040204" pitchFamily="34" charset="0"/>
              </a:rPr>
              <a:t>à</a:t>
            </a:r>
            <a:r>
              <a:rPr lang="en-US" altLang="x-none" sz="3500" dirty="0">
                <a:solidFill>
                  <a:srgbClr val="000000"/>
                </a:solidFill>
                <a:latin typeface="Tahoma" panose="020B0604030504040204" pitchFamily="34" charset="0"/>
                <a:cs typeface="Tahoma" panose="020B0604030504040204" pitchFamily="34" charset="0"/>
              </a:rPr>
              <a:t> sữa chua tự nhiên v</a:t>
            </a:r>
            <a:r>
              <a:rPr lang="en-US" altLang="x-none" sz="3500" dirty="0">
                <a:solidFill>
                  <a:srgbClr val="000000"/>
                </a:solidFill>
                <a:latin typeface="Tahoma" panose="020B0604030504040204" pitchFamily="34" charset="0"/>
                <a:ea typeface="Tahoma" panose="020B0604030504040204" pitchFamily="34" charset="0"/>
              </a:rPr>
              <a:t>à</a:t>
            </a:r>
            <a:r>
              <a:rPr lang="en-US" altLang="x-none" sz="3500" dirty="0">
                <a:solidFill>
                  <a:srgbClr val="000000"/>
                </a:solidFill>
                <a:latin typeface="Tahoma" panose="020B0604030504040204" pitchFamily="34" charset="0"/>
                <a:cs typeface="Tahoma" panose="020B0604030504040204" pitchFamily="34" charset="0"/>
              </a:rPr>
              <a:t> ít nhất 1 sản phẩm sữa chua hoa quả từ các nguyên liệu v</a:t>
            </a:r>
            <a:r>
              <a:rPr lang="en-US" altLang="x-none" sz="3500" dirty="0">
                <a:solidFill>
                  <a:srgbClr val="000000"/>
                </a:solidFill>
                <a:latin typeface="Tahoma" panose="020B0604030504040204" pitchFamily="34" charset="0"/>
                <a:ea typeface="Tahoma" panose="020B0604030504040204" pitchFamily="34" charset="0"/>
              </a:rPr>
              <a:t>à</a:t>
            </a:r>
            <a:r>
              <a:rPr lang="en-US" altLang="x-none" sz="3500" dirty="0">
                <a:solidFill>
                  <a:srgbClr val="000000"/>
                </a:solidFill>
                <a:latin typeface="Tahoma" panose="020B0604030504040204" pitchFamily="34" charset="0"/>
                <a:cs typeface="Tahoma" panose="020B0604030504040204" pitchFamily="34" charset="0"/>
              </a:rPr>
              <a:t> dụng cụ có sẵn.</a:t>
            </a:r>
            <a:endParaRPr lang="en-US" altLang="x-none" sz="3500" dirty="0">
              <a:solidFill>
                <a:srgbClr val="000000"/>
              </a:solidFill>
              <a:latin typeface="Tahoma" panose="020B0604030504040204" pitchFamily="34" charset="0"/>
              <a:cs typeface="Tahoma" panose="020B0604030504040204" pitchFamily="34" charset="0"/>
            </a:endParaRPr>
          </a:p>
          <a:p>
            <a:pPr marL="427355" indent="-427355" algn="just">
              <a:lnSpc>
                <a:spcPct val="120000"/>
              </a:lnSpc>
              <a:buFont typeface="Wingdings" panose="05000000000000000000" pitchFamily="2" charset="2"/>
              <a:buChar char=""/>
            </a:pPr>
            <a:r>
              <a:rPr lang="en-US" altLang="x-none" sz="3500" b="1" dirty="0">
                <a:solidFill>
                  <a:srgbClr val="0000FF"/>
                </a:solidFill>
                <a:latin typeface="Tahoma" panose="020B0604030504040204" pitchFamily="34" charset="0"/>
                <a:cs typeface="Tahoma" panose="020B0604030504040204" pitchFamily="34" charset="0"/>
              </a:rPr>
              <a:t>Nêu tiêu chí đánh giá sản phẩm nhóm: </a:t>
            </a:r>
            <a:r>
              <a:rPr lang="en-US" altLang="x-none" sz="3500" i="1" dirty="0">
                <a:solidFill>
                  <a:srgbClr val="000000"/>
                </a:solidFill>
                <a:latin typeface="Tahoma" panose="020B0604030504040204" pitchFamily="34" charset="0"/>
                <a:cs typeface="Tahoma" panose="020B0604030504040204" pitchFamily="34" charset="0"/>
              </a:rPr>
              <a:t>sữa chua ngon, đảm bảo vệ sinh, giá th</a:t>
            </a:r>
            <a:r>
              <a:rPr lang="en-US" altLang="x-none" sz="3500" i="1" dirty="0">
                <a:solidFill>
                  <a:srgbClr val="000000"/>
                </a:solidFill>
                <a:latin typeface="Tahoma" panose="020B0604030504040204" pitchFamily="34" charset="0"/>
                <a:ea typeface="Tahoma" panose="020B0604030504040204" pitchFamily="34" charset="0"/>
              </a:rPr>
              <a:t>à</a:t>
            </a:r>
            <a:r>
              <a:rPr lang="en-US" altLang="x-none" sz="3500" i="1" dirty="0">
                <a:solidFill>
                  <a:srgbClr val="000000"/>
                </a:solidFill>
                <a:latin typeface="Tahoma" panose="020B0604030504040204" pitchFamily="34" charset="0"/>
                <a:cs typeface="Tahoma" panose="020B0604030504040204" pitchFamily="34" charset="0"/>
              </a:rPr>
              <a:t>nh mỗi hũ 100ml nhỏ hơn giá của 1 hũ sữa chua tương tự có sẵn trên thị trường. </a:t>
            </a:r>
            <a:endParaRPr lang="en-US" altLang="x-none" sz="3500" dirty="0">
              <a:solidFill>
                <a:srgbClr val="000000"/>
              </a:solidFill>
              <a:latin typeface="Tahoma" panose="020B0604030504040204" pitchFamily="34" charset="0"/>
              <a:ea typeface="Tahoma" panose="020B0604030504040204" pitchFamily="34" charset="0"/>
            </a:endParaRPr>
          </a:p>
        </p:txBody>
      </p:sp>
      <p:sp>
        <p:nvSpPr>
          <p:cNvPr id="11267" name="Title 1"/>
          <p:cNvSpPr txBox="1"/>
          <p:nvPr/>
        </p:nvSpPr>
        <p:spPr>
          <a:xfrm>
            <a:off x="1393825" y="114300"/>
            <a:ext cx="13698538"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TÌNH HUỐNG – GIAO NHIỆM VỤ</a:t>
            </a:r>
            <a:endParaRPr lang="en-US" altLang="x-none" sz="4400" b="1" dirty="0">
              <a:solidFill>
                <a:srgbClr val="FF0000"/>
              </a:solidFill>
              <a:latin typeface="Rockwell" panose="020606030202050204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txBox="1"/>
          <p:nvPr/>
        </p:nvSpPr>
        <p:spPr>
          <a:xfrm>
            <a:off x="1393825" y="114300"/>
            <a:ext cx="13698538"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DỤNG CỤ, NGUYÊN LIỆU</a:t>
            </a:r>
            <a:endParaRPr lang="en-US" altLang="x-none" sz="4400" b="1" dirty="0">
              <a:solidFill>
                <a:srgbClr val="FF0000"/>
              </a:solidFill>
              <a:latin typeface="Rockwell" panose="02060603020205020403" pitchFamily="18" charset="0"/>
            </a:endParaRPr>
          </a:p>
        </p:txBody>
      </p:sp>
      <p:graphicFrame>
        <p:nvGraphicFramePr>
          <p:cNvPr id="12291" name="Table 12290"/>
          <p:cNvGraphicFramePr/>
          <p:nvPr/>
        </p:nvGraphicFramePr>
        <p:xfrm>
          <a:off x="498475" y="1154113"/>
          <a:ext cx="14584363" cy="4856162"/>
        </p:xfrm>
        <a:graphic>
          <a:graphicData uri="http://schemas.openxmlformats.org/drawingml/2006/table">
            <a:tbl>
              <a:tblPr/>
              <a:tblGrid>
                <a:gridCol w="4225925"/>
                <a:gridCol w="3024188"/>
                <a:gridCol w="4578350"/>
                <a:gridCol w="2755900"/>
              </a:tblGrid>
              <a:tr h="7667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dirty="0">
                          <a:solidFill>
                            <a:srgbClr val="0000FF"/>
                          </a:solidFill>
                          <a:latin typeface="Arial" panose="020B0604020202020204" pitchFamily="34" charset="0"/>
                        </a:rPr>
                        <a:t>Dụng cụ, hóa chất</a:t>
                      </a:r>
                      <a:endParaRPr lang="en-US" altLang="x-none" sz="2900" b="1"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dirty="0">
                          <a:solidFill>
                            <a:srgbClr val="0000FF"/>
                          </a:solidFill>
                          <a:latin typeface="Arial" panose="020B0604020202020204" pitchFamily="34" charset="0"/>
                        </a:rPr>
                        <a:t>Mẫu vật + Nguyên liệu</a:t>
                      </a:r>
                      <a:endParaRPr lang="en-US" altLang="x-none" sz="2900" b="1"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5400" cap="flat" cmpd="sng">
                      <a:solidFill>
                        <a:srgbClr val="000000"/>
                      </a:solidFill>
                      <a:prstDash val="solid"/>
                      <a:headEnd type="none" w="med" len="med"/>
                      <a:tailEnd type="none" w="med" len="med"/>
                    </a:lnB>
                  </a:tcPr>
                </a:tc>
              </a:tr>
              <a:tr h="673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Tên</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Số lượng</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Tên</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buNone/>
                      </a:pPr>
                      <a:r>
                        <a:rPr lang="en-US" altLang="x-none" sz="2900" b="1" i="1" dirty="0">
                          <a:latin typeface="Arial" panose="020B0604020202020204" pitchFamily="34" charset="0"/>
                        </a:rPr>
                        <a:t>Số lượng</a:t>
                      </a:r>
                      <a:endParaRPr lang="en-US" altLang="x-none" sz="2900" b="1" i="1"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54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615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Chậu thủy tinh</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Sữa chua</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hộp 100g</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64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Đũa</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đôi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Sữa đặc</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hộp 380g</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6175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Nhiệt kế</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Hoa quả</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26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Nồi ủ hoặc thùng xốp</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1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000000">
                        <a:alpha val="20000"/>
                      </a:srgbClr>
                    </a:solidFill>
                  </a:tcPr>
                </a:tc>
              </a:tr>
              <a:tr h="9937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solidFill>
                            <a:srgbClr val="0000FF"/>
                          </a:solidFill>
                          <a:latin typeface="Arial" panose="020B0604020202020204" pitchFamily="34" charset="0"/>
                        </a:rPr>
                        <a:t>Cốc thủy tinh có nắp đậy</a:t>
                      </a:r>
                      <a:endParaRPr lang="en-US" altLang="x-none" sz="2900" dirty="0">
                        <a:solidFill>
                          <a:srgbClr val="0000FF"/>
                        </a:solidFill>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r>
                        <a:rPr lang="en-US" altLang="x-none" sz="2900" dirty="0">
                          <a:latin typeface="Arial" panose="020B0604020202020204" pitchFamily="34" charset="0"/>
                        </a:rPr>
                        <a:t>5 – 10 cái</a:t>
                      </a:r>
                      <a:endParaRPr lang="en-US" altLang="x-none" sz="29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32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buNone/>
                      </a:pPr>
                      <a:endParaRPr lang="en-US" altLang="x-none" sz="3200" dirty="0">
                        <a:latin typeface="Arial" panose="020B0604020202020204" pitchFamily="34" charset="0"/>
                      </a:endParaRPr>
                    </a:p>
                  </a:txBody>
                  <a:tcPr marL="116586" marR="116586" marT="54864" marB="54864">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712788" y="565150"/>
            <a:ext cx="11658600" cy="828675"/>
          </a:xfrm>
        </p:spPr>
        <p:txBody>
          <a:bodyPr vert="horz" wrap="square" lIns="135852" tIns="67926" rIns="135852" bIns="67926" numCol="1" anchor="ctr" anchorCtr="0" compatLnSpc="1"/>
          <a:p>
            <a:pPr>
              <a:buClrTx/>
              <a:buSzTx/>
              <a:buFontTx/>
              <a:buNone/>
            </a:pPr>
            <a:r>
              <a:rPr lang="en-US" altLang="x-none" sz="5000" dirty="0">
                <a:solidFill>
                  <a:srgbClr val="FFFF00"/>
                </a:solidFill>
                <a:latin typeface="Time New Roman"/>
              </a:rPr>
              <a:t>CÁC BƯỚC LÀM SỮA CHUA</a:t>
            </a:r>
            <a:endParaRPr lang="en-US" altLang="x-none" sz="5000" dirty="0">
              <a:solidFill>
                <a:srgbClr val="FFFF00"/>
              </a:solidFill>
              <a:latin typeface="Time New Roman"/>
            </a:endParaRPr>
          </a:p>
        </p:txBody>
      </p:sp>
      <p:cxnSp>
        <p:nvCxnSpPr>
          <p:cNvPr id="5" name="Straight Connector 4"/>
          <p:cNvCxnSpPr/>
          <p:nvPr/>
        </p:nvCxnSpPr>
        <p:spPr>
          <a:xfrm>
            <a:off x="3408363" y="1663700"/>
            <a:ext cx="62658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316" name="Graphic 14" descr="Clipboard"/>
          <p:cNvPicPr>
            <a:picLocks noChangeAspect="1"/>
          </p:cNvPicPr>
          <p:nvPr/>
        </p:nvPicPr>
        <p:blipFill>
          <a:blip r:embed="rId1"/>
          <a:stretch>
            <a:fillRect/>
          </a:stretch>
        </p:blipFill>
        <p:spPr>
          <a:xfrm rot="631394">
            <a:off x="4833938" y="5380038"/>
            <a:ext cx="4071937" cy="3832225"/>
          </a:xfrm>
          <a:prstGeom prst="rect">
            <a:avLst/>
          </a:prstGeom>
          <a:noFill/>
          <a:ln w="9525">
            <a:noFill/>
          </a:ln>
        </p:spPr>
      </p:pic>
      <p:pic>
        <p:nvPicPr>
          <p:cNvPr id="13317" name="Graphic 10" descr="Microscope"/>
          <p:cNvPicPr>
            <a:picLocks noChangeAspect="1"/>
          </p:cNvPicPr>
          <p:nvPr/>
        </p:nvPicPr>
        <p:blipFill>
          <a:blip r:embed="rId2"/>
          <a:stretch>
            <a:fillRect/>
          </a:stretch>
        </p:blipFill>
        <p:spPr>
          <a:xfrm rot="1338607" flipH="1">
            <a:off x="-749300" y="1995488"/>
            <a:ext cx="3422650" cy="3221037"/>
          </a:xfrm>
          <a:prstGeom prst="rect">
            <a:avLst/>
          </a:prstGeom>
          <a:noFill/>
          <a:ln w="9525">
            <a:noFill/>
          </a:ln>
        </p:spPr>
      </p:pic>
      <p:pic>
        <p:nvPicPr>
          <p:cNvPr id="13318" name="Graphic 12" descr="Test tubes"/>
          <p:cNvPicPr>
            <a:picLocks noChangeAspect="1"/>
          </p:cNvPicPr>
          <p:nvPr/>
        </p:nvPicPr>
        <p:blipFill>
          <a:blip r:embed="rId3"/>
          <a:stretch>
            <a:fillRect/>
          </a:stretch>
        </p:blipFill>
        <p:spPr>
          <a:xfrm rot="-521031">
            <a:off x="2447925" y="5756275"/>
            <a:ext cx="3128963" cy="2944813"/>
          </a:xfrm>
          <a:prstGeom prst="rect">
            <a:avLst/>
          </a:prstGeom>
          <a:noFill/>
          <a:ln w="9525">
            <a:noFill/>
          </a:ln>
        </p:spPr>
      </p:pic>
      <p:pic>
        <p:nvPicPr>
          <p:cNvPr id="13319" name="Graphic 6" descr="Beaker"/>
          <p:cNvPicPr>
            <a:picLocks noChangeAspect="1"/>
          </p:cNvPicPr>
          <p:nvPr/>
        </p:nvPicPr>
        <p:blipFill>
          <a:blip r:embed="rId4"/>
          <a:stretch>
            <a:fillRect/>
          </a:stretch>
        </p:blipFill>
        <p:spPr>
          <a:xfrm rot="1213697">
            <a:off x="-627062" y="4425950"/>
            <a:ext cx="4138612" cy="3894138"/>
          </a:xfrm>
          <a:prstGeom prst="rect">
            <a:avLst/>
          </a:prstGeom>
          <a:noFill/>
          <a:ln w="9525">
            <a:noFill/>
          </a:ln>
        </p:spPr>
      </p:pic>
      <p:pic>
        <p:nvPicPr>
          <p:cNvPr id="13320" name="Graphic 8" descr="Flask"/>
          <p:cNvPicPr>
            <a:picLocks noChangeAspect="1"/>
          </p:cNvPicPr>
          <p:nvPr/>
        </p:nvPicPr>
        <p:blipFill>
          <a:blip r:embed="rId5"/>
          <a:stretch>
            <a:fillRect/>
          </a:stretch>
        </p:blipFill>
        <p:spPr>
          <a:xfrm rot="-1148875">
            <a:off x="10855325" y="-141287"/>
            <a:ext cx="3832225" cy="3605212"/>
          </a:xfrm>
          <a:prstGeom prst="rect">
            <a:avLst/>
          </a:prstGeom>
          <a:noFill/>
          <a:ln w="9525">
            <a:noFill/>
          </a:ln>
        </p:spPr>
      </p:pic>
      <p:pic>
        <p:nvPicPr>
          <p:cNvPr id="13321" name="Graphic 18" descr="Ruler"/>
          <p:cNvPicPr>
            <a:picLocks noChangeAspect="1"/>
          </p:cNvPicPr>
          <p:nvPr/>
        </p:nvPicPr>
        <p:blipFill>
          <a:blip r:embed="rId6"/>
          <a:stretch>
            <a:fillRect/>
          </a:stretch>
        </p:blipFill>
        <p:spPr>
          <a:xfrm rot="-2710505">
            <a:off x="13027025" y="114300"/>
            <a:ext cx="1889125" cy="2008188"/>
          </a:xfrm>
          <a:prstGeom prst="rect">
            <a:avLst/>
          </a:prstGeom>
          <a:noFill/>
          <a:ln w="9525">
            <a:noFill/>
          </a:ln>
        </p:spPr>
      </p:pic>
      <p:pic>
        <p:nvPicPr>
          <p:cNvPr id="13322" name="Graphic 20" descr="Pencil"/>
          <p:cNvPicPr>
            <a:picLocks noChangeAspect="1"/>
          </p:cNvPicPr>
          <p:nvPr/>
        </p:nvPicPr>
        <p:blipFill>
          <a:blip r:embed="rId7"/>
          <a:stretch>
            <a:fillRect/>
          </a:stretch>
        </p:blipFill>
        <p:spPr>
          <a:xfrm rot="-1079210">
            <a:off x="13920788" y="941388"/>
            <a:ext cx="1897062" cy="1785937"/>
          </a:xfrm>
          <a:prstGeom prst="rect">
            <a:avLst/>
          </a:prstGeom>
          <a:noFill/>
          <a:ln w="9525">
            <a:noFill/>
          </a:ln>
        </p:spPr>
      </p:pic>
      <p:pic>
        <p:nvPicPr>
          <p:cNvPr id="13323" name="Picture 5"/>
          <p:cNvPicPr>
            <a:picLocks noChangeAspect="1"/>
          </p:cNvPicPr>
          <p:nvPr/>
        </p:nvPicPr>
        <p:blipFill>
          <a:blip r:embed="rId8"/>
          <a:stretch>
            <a:fillRect/>
          </a:stretch>
        </p:blipFill>
        <p:spPr>
          <a:xfrm>
            <a:off x="2244725" y="1885950"/>
            <a:ext cx="10388600" cy="550068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p:nvPr>
        </p:nvSpPr>
        <p:spPr>
          <a:xfrm>
            <a:off x="920750" y="5564188"/>
            <a:ext cx="13408025" cy="2244725"/>
          </a:xfrm>
          <a:ln/>
        </p:spPr>
        <p:txBody>
          <a:bodyPr vert="horz" wrap="square" lIns="135852" tIns="67926" rIns="135852" bIns="67926" anchor="ctr" anchorCtr="0"/>
          <a:p>
            <a:pPr>
              <a:buNone/>
            </a:pPr>
            <a:r>
              <a:rPr dirty="0"/>
              <a:t>Bước 1: Đun sôi 1 lít nước sau đó để nguội đến khoảng 50 </a:t>
            </a:r>
            <a:r>
              <a:rPr baseline="30000" dirty="0"/>
              <a:t>o</a:t>
            </a:r>
            <a:r>
              <a:rPr dirty="0"/>
              <a:t>C (sử dụng nhiệt kế để đo).</a:t>
            </a:r>
            <a:endParaRPr lang="en-US" altLang="x-none" dirty="0"/>
          </a:p>
        </p:txBody>
      </p:sp>
      <p:pic>
        <p:nvPicPr>
          <p:cNvPr id="14339" name="Picture 2" descr="Tại sao nước ion kiềm lại xuất hiện cặn trắng sau khi đun sôi - Công Ty CP  TM Môi Trường Việt"/>
          <p:cNvPicPr>
            <a:picLocks noChangeAspect="1"/>
          </p:cNvPicPr>
          <p:nvPr/>
        </p:nvPicPr>
        <p:blipFill>
          <a:blip r:embed="rId1"/>
          <a:stretch>
            <a:fillRect/>
          </a:stretch>
        </p:blipFill>
        <p:spPr>
          <a:xfrm>
            <a:off x="674688" y="377825"/>
            <a:ext cx="7650162" cy="4697413"/>
          </a:xfrm>
          <a:prstGeom prst="rect">
            <a:avLst/>
          </a:prstGeom>
          <a:noFill/>
          <a:ln w="9525">
            <a:noFill/>
          </a:ln>
        </p:spPr>
      </p:pic>
      <p:pic>
        <p:nvPicPr>
          <p:cNvPr id="14340" name="Picture 4" descr="La température de l&amp;#39;eau — Safe Drinking Water Foundation"/>
          <p:cNvPicPr>
            <a:picLocks noChangeAspect="1"/>
          </p:cNvPicPr>
          <p:nvPr/>
        </p:nvPicPr>
        <p:blipFill>
          <a:blip r:embed="rId2"/>
          <a:stretch>
            <a:fillRect/>
          </a:stretch>
        </p:blipFill>
        <p:spPr>
          <a:xfrm>
            <a:off x="8523288" y="377825"/>
            <a:ext cx="6902450" cy="4697413"/>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61950" y="5688013"/>
            <a:ext cx="14711363" cy="2039938"/>
          </a:xfrm>
        </p:spPr>
        <p:txBody>
          <a:bodyPr vert="horz" wrap="square" lIns="135852" tIns="67926" rIns="135852" bIns="67926" numCol="1" anchor="ctr" anchorCtr="0" compatLnSpc="1"/>
          <a:p>
            <a:pPr>
              <a:buNone/>
            </a:pPr>
            <a:r>
              <a:rPr sz="4100" dirty="0"/>
              <a:t>Bước 2: Đổ hộp sữa đặc vào cốc đựng rồi thêm nước ấm vào để đạt 1 lít, trộn đều để sữa đặc tan hết. Sau đó đổ thêm hộp sữa chua vào hỗn hợp đã pha và tiếp tục trộn đều.</a:t>
            </a:r>
            <a:endParaRPr lang="en-US" altLang="x-none" sz="4100" dirty="0"/>
          </a:p>
        </p:txBody>
      </p:sp>
      <p:pic>
        <p:nvPicPr>
          <p:cNvPr id="15363" name="Picture 2" descr="Tự làm sữa chua tại nhà bằng sữa ông Thọ vô cùng đơn giản"/>
          <p:cNvPicPr>
            <a:picLocks noChangeAspect="1"/>
          </p:cNvPicPr>
          <p:nvPr/>
        </p:nvPicPr>
        <p:blipFill>
          <a:blip r:embed="rId1"/>
          <a:stretch>
            <a:fillRect/>
          </a:stretch>
        </p:blipFill>
        <p:spPr>
          <a:xfrm>
            <a:off x="2906713" y="215900"/>
            <a:ext cx="9093200" cy="53530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0188" y="6119813"/>
            <a:ext cx="14646275" cy="1854200"/>
          </a:xfrm>
        </p:spPr>
        <p:txBody>
          <a:bodyPr vert="horz" wrap="square" lIns="135852" tIns="67926" rIns="135852" bIns="67926" numCol="1" anchor="ctr" anchorCtr="0" compatLnSpc="1"/>
          <a:p>
            <a:pPr>
              <a:buNone/>
            </a:pPr>
            <a:r>
              <a:rPr sz="4100" dirty="0"/>
              <a:t>Bước 3: Rót toàn bộ hỗn hợp thu được vào các lọ thủy tinh sạch đã chuẩn bị, đặt vào thùng xốp và đậy nắp lại để giữ ấm t</a:t>
            </a:r>
            <a:r>
              <a:rPr lang="en-US" altLang="x-none" sz="4100" dirty="0"/>
              <a:t>ừ</a:t>
            </a:r>
            <a:r>
              <a:rPr sz="4100" dirty="0"/>
              <a:t> 10 - 12 giờ.</a:t>
            </a:r>
            <a:endParaRPr lang="en-US" altLang="x-none" sz="4100" dirty="0"/>
          </a:p>
        </p:txBody>
      </p:sp>
      <p:pic>
        <p:nvPicPr>
          <p:cNvPr id="16387" name="Picture 2" descr="Cho hỗn hợp sữa chua đã nguội vào các lọ thủy tinh"/>
          <p:cNvPicPr>
            <a:picLocks noChangeAspect="1"/>
          </p:cNvPicPr>
          <p:nvPr/>
        </p:nvPicPr>
        <p:blipFill>
          <a:blip r:embed="rId1"/>
          <a:stretch>
            <a:fillRect/>
          </a:stretch>
        </p:blipFill>
        <p:spPr>
          <a:xfrm>
            <a:off x="230188" y="293688"/>
            <a:ext cx="7191375" cy="5578475"/>
          </a:xfrm>
          <a:prstGeom prst="rect">
            <a:avLst/>
          </a:prstGeom>
          <a:noFill/>
          <a:ln w="9525">
            <a:noFill/>
          </a:ln>
        </p:spPr>
      </p:pic>
      <p:pic>
        <p:nvPicPr>
          <p:cNvPr id="16388" name="Picture 4" descr="Cách ủ sữa chua bằng thùng xốp đơn giản, hiệu quả vô cùng tiện lợi"/>
          <p:cNvPicPr>
            <a:picLocks noChangeAspect="1"/>
          </p:cNvPicPr>
          <p:nvPr/>
        </p:nvPicPr>
        <p:blipFill>
          <a:blip r:embed="rId2"/>
          <a:stretch>
            <a:fillRect/>
          </a:stretch>
        </p:blipFill>
        <p:spPr>
          <a:xfrm>
            <a:off x="7553325" y="293688"/>
            <a:ext cx="7677150" cy="55784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228600" y="1173163"/>
            <a:ext cx="14863763" cy="1408113"/>
          </a:xfrm>
          <a:prstGeom prst="rect">
            <a:avLst/>
          </a:prstGeom>
        </p:spPr>
        <p:txBody>
          <a:bodyPr wrap="square" lIns="114117" tIns="57059" rIns="114117" bIns="57059">
            <a:spAutoFit/>
          </a:bodyPr>
          <a:p>
            <a:pPr marL="427355" indent="-427355" algn="just">
              <a:lnSpc>
                <a:spcPct val="120000"/>
              </a:lnSpc>
              <a:buFont typeface="Wingdings" panose="05000000000000000000" pitchFamily="2" charset="2"/>
              <a:buChar char=""/>
            </a:pPr>
            <a:r>
              <a:rPr lang="en-US" altLang="x-none" sz="3500" b="1" dirty="0">
                <a:solidFill>
                  <a:srgbClr val="0000FF"/>
                </a:solidFill>
                <a:latin typeface="Tahoma" panose="020B0604030504040204" pitchFamily="34" charset="0"/>
                <a:cs typeface="Tahoma" panose="020B0604030504040204" pitchFamily="34" charset="0"/>
              </a:rPr>
              <a:t>Đặt câu hỏi về vấn đề cần giải quyết:</a:t>
            </a:r>
            <a:endParaRPr lang="en-US" altLang="x-none" sz="3500" b="1" dirty="0">
              <a:solidFill>
                <a:srgbClr val="0000FF"/>
              </a:solidFill>
              <a:latin typeface="Tahoma" panose="020B0604030504040204" pitchFamily="34" charset="0"/>
              <a:cs typeface="Tahoma" panose="020B0604030504040204" pitchFamily="34" charset="0"/>
            </a:endParaRPr>
          </a:p>
          <a:p>
            <a:pPr marL="427355" indent="-427355" algn="just">
              <a:lnSpc>
                <a:spcPct val="120000"/>
              </a:lnSpc>
            </a:pPr>
            <a:endParaRPr lang="en-US" altLang="x-none" sz="3500" b="1" dirty="0">
              <a:solidFill>
                <a:srgbClr val="0000FF"/>
              </a:solidFill>
              <a:latin typeface="Tahoma" panose="020B0604030504040204" pitchFamily="34" charset="0"/>
              <a:ea typeface="Tahoma" panose="020B0604030504040204" pitchFamily="34" charset="0"/>
            </a:endParaRPr>
          </a:p>
        </p:txBody>
      </p:sp>
      <p:sp>
        <p:nvSpPr>
          <p:cNvPr id="17411" name="Title 1"/>
          <p:cNvSpPr txBox="1"/>
          <p:nvPr/>
        </p:nvSpPr>
        <p:spPr>
          <a:xfrm>
            <a:off x="1393825" y="114300"/>
            <a:ext cx="13698538"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THẢO LUẬN – 3 PHÚT</a:t>
            </a:r>
            <a:endParaRPr lang="en-US" altLang="x-none" sz="4400" b="1" dirty="0">
              <a:solidFill>
                <a:srgbClr val="FF0000"/>
              </a:solidFill>
              <a:latin typeface="Rockwell" panose="02060603020205020403" pitchFamily="18" charset="0"/>
            </a:endParaRPr>
          </a:p>
        </p:txBody>
      </p:sp>
      <p:pic>
        <p:nvPicPr>
          <p:cNvPr id="17412" name="Picture 4"/>
          <p:cNvPicPr>
            <a:picLocks noChangeAspect="1"/>
          </p:cNvPicPr>
          <p:nvPr/>
        </p:nvPicPr>
        <p:blipFill>
          <a:blip r:embed="rId1"/>
          <a:stretch>
            <a:fillRect/>
          </a:stretch>
        </p:blipFill>
        <p:spPr>
          <a:xfrm>
            <a:off x="-485775" y="1803400"/>
            <a:ext cx="8986838" cy="5381625"/>
          </a:xfrm>
          <a:prstGeom prst="rect">
            <a:avLst/>
          </a:prstGeom>
          <a:noFill/>
          <a:ln w="9525">
            <a:noFill/>
          </a:ln>
        </p:spPr>
      </p:pic>
      <p:pic>
        <p:nvPicPr>
          <p:cNvPr id="17413" name="Picture 5"/>
          <p:cNvPicPr>
            <a:picLocks noChangeAspect="1"/>
          </p:cNvPicPr>
          <p:nvPr/>
        </p:nvPicPr>
        <p:blipFill>
          <a:blip r:embed="rId2"/>
          <a:stretch>
            <a:fillRect/>
          </a:stretch>
        </p:blipFill>
        <p:spPr>
          <a:xfrm>
            <a:off x="9020175" y="990600"/>
            <a:ext cx="6072188" cy="3257550"/>
          </a:xfrm>
          <a:prstGeom prst="rect">
            <a:avLst/>
          </a:prstGeom>
          <a:noFill/>
          <a:ln w="9525">
            <a:noFill/>
          </a:ln>
        </p:spPr>
      </p:pic>
      <p:pic>
        <p:nvPicPr>
          <p:cNvPr id="8" name="3 Minute Timer">
            <a:hlinkClick r:id="" action="ppaction://media"/>
          </p:cNvPr>
          <p:cNvPicPr>
            <a:picLocks noChangeAspect="1"/>
          </p:cNvPicPr>
          <p:nvPr>
            <a:videoFile r:link="rId3"/>
          </p:nvPr>
        </p:nvPicPr>
        <p:blipFill>
          <a:blip r:embed="rId4"/>
          <a:stretch>
            <a:fillRect/>
          </a:stretch>
        </p:blipFill>
        <p:spPr>
          <a:xfrm>
            <a:off x="9020175" y="4248150"/>
            <a:ext cx="6248400" cy="3306763"/>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txBox="1"/>
          <p:nvPr/>
        </p:nvSpPr>
        <p:spPr>
          <a:xfrm>
            <a:off x="228600" y="425450"/>
            <a:ext cx="15092363" cy="1262063"/>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BÁO CÁO SẢN PHẨM </a:t>
            </a:r>
            <a:endParaRPr lang="en-US" altLang="x-none" sz="4400" b="1" dirty="0">
              <a:solidFill>
                <a:srgbClr val="FF0000"/>
              </a:solidFill>
              <a:latin typeface="Rockwell" panose="02060603020205020403" pitchFamily="18" charset="0"/>
            </a:endParaRPr>
          </a:p>
        </p:txBody>
      </p:sp>
      <p:pic>
        <p:nvPicPr>
          <p:cNvPr id="18435" name="Picture 4"/>
          <p:cNvPicPr>
            <a:picLocks noChangeAspect="1"/>
          </p:cNvPicPr>
          <p:nvPr/>
        </p:nvPicPr>
        <p:blipFill>
          <a:blip r:embed="rId1"/>
          <a:stretch>
            <a:fillRect/>
          </a:stretch>
        </p:blipFill>
        <p:spPr>
          <a:xfrm>
            <a:off x="3632200" y="1274763"/>
            <a:ext cx="8283575" cy="68230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Group 12"/>
          <p:cNvGrpSpPr/>
          <p:nvPr/>
        </p:nvGrpSpPr>
        <p:grpSpPr>
          <a:xfrm>
            <a:off x="11545888" y="0"/>
            <a:ext cx="4071937" cy="8345488"/>
            <a:chOff x="9055676" y="0"/>
            <a:chExt cx="3193475" cy="6954260"/>
          </a:xfrm>
        </p:grpSpPr>
        <p:grpSp>
          <p:nvGrpSpPr>
            <p:cNvPr id="19463"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19464" name="Graphic 11" descr="Test tubes"/>
            <p:cNvPicPr>
              <a:picLocks noChangeAspect="1"/>
            </p:cNvPicPr>
            <p:nvPr/>
          </p:nvPicPr>
          <p:blipFill>
            <a:blip r:embed="rId1"/>
            <a:stretch>
              <a:fillRect/>
            </a:stretch>
          </p:blipFill>
          <p:spPr>
            <a:xfrm>
              <a:off x="9450534" y="4155643"/>
              <a:ext cx="2798617" cy="2798617"/>
            </a:xfrm>
            <a:prstGeom prst="rect">
              <a:avLst/>
            </a:prstGeom>
            <a:noFill/>
            <a:ln w="9525">
              <a:noFill/>
            </a:ln>
          </p:spPr>
        </p:pic>
      </p:grpSp>
      <p:sp>
        <p:nvSpPr>
          <p:cNvPr id="19459" name="AutoShape 2" descr="Cách làm sữa chua ngon mịn, đơn giản ngay tại nhà - VietNamNet"/>
          <p:cNvSpPr>
            <a:spLocks noChangeAspect="1"/>
          </p:cNvSpPr>
          <p:nvPr/>
        </p:nvSpPr>
        <p:spPr>
          <a:xfrm>
            <a:off x="198438" y="-173037"/>
            <a:ext cx="388937" cy="365125"/>
          </a:xfrm>
          <a:prstGeom prst="rect">
            <a:avLst/>
          </a:prstGeom>
          <a:noFill/>
          <a:ln w="9525">
            <a:noFill/>
          </a:ln>
        </p:spPr>
        <p:txBody>
          <a:bodyPr lIns="114117" tIns="57059" rIns="114117" bIns="57059"/>
          <a:p>
            <a:pPr>
              <a:buNone/>
            </a:pPr>
            <a:endParaRPr lang="en-US" altLang="x-none" dirty="0">
              <a:latin typeface="Arial" panose="020B0604020202020204" pitchFamily="34" charset="0"/>
            </a:endParaRPr>
          </a:p>
        </p:txBody>
      </p:sp>
      <p:sp>
        <p:nvSpPr>
          <p:cNvPr id="19460" name="AutoShape 4" descr="Cách làm sữa chua ngon mịn, đơn giản ngay tại nhà - VietNamNet"/>
          <p:cNvSpPr>
            <a:spLocks noChangeAspect="1"/>
          </p:cNvSpPr>
          <p:nvPr/>
        </p:nvSpPr>
        <p:spPr>
          <a:xfrm>
            <a:off x="392113" y="9525"/>
            <a:ext cx="388937" cy="365125"/>
          </a:xfrm>
          <a:prstGeom prst="rect">
            <a:avLst/>
          </a:prstGeom>
          <a:noFill/>
          <a:ln w="9525">
            <a:noFill/>
          </a:ln>
        </p:spPr>
        <p:txBody>
          <a:bodyPr lIns="114117" tIns="57059" rIns="114117" bIns="57059"/>
          <a:p>
            <a:pPr>
              <a:buNone/>
            </a:pPr>
            <a:endParaRPr lang="en-US" altLang="x-none" dirty="0">
              <a:latin typeface="Arial" panose="020B0604020202020204" pitchFamily="34" charset="0"/>
            </a:endParaRPr>
          </a:p>
        </p:txBody>
      </p:sp>
      <p:sp>
        <p:nvSpPr>
          <p:cNvPr id="19461" name="Rectangle 13"/>
          <p:cNvSpPr/>
          <p:nvPr/>
        </p:nvSpPr>
        <p:spPr>
          <a:xfrm>
            <a:off x="392113" y="1638300"/>
            <a:ext cx="11072812" cy="3808413"/>
          </a:xfrm>
          <a:prstGeom prst="rect">
            <a:avLst/>
          </a:prstGeom>
          <a:noFill/>
          <a:ln w="9525">
            <a:noFill/>
          </a:ln>
        </p:spPr>
        <p:txBody>
          <a:bodyPr lIns="114117" tIns="57059" rIns="114117" bIns="57059">
            <a:spAutoFit/>
          </a:bodyPr>
          <a:p>
            <a:pPr algn="just">
              <a:lnSpc>
                <a:spcPct val="120000"/>
              </a:lnSpc>
              <a:buNone/>
            </a:pPr>
            <a:r>
              <a:rPr lang="en-US" altLang="x-none" sz="4000" dirty="0">
                <a:solidFill>
                  <a:srgbClr val="0000FF"/>
                </a:solidFill>
                <a:latin typeface="Tahoma" panose="020B0604030504040204" pitchFamily="34" charset="0"/>
                <a:cs typeface="Tahoma" panose="020B0604030504040204" pitchFamily="34" charset="0"/>
              </a:rPr>
              <a:t>Ở buổi liên hoan tới nếu cần phải chuẩn bị số lượng hộp sữa chua bằng 2 lần số lượng HS trong lớp thì bạn cần bao nhiêu hộp sữa chua giống v</a:t>
            </a:r>
            <a:r>
              <a:rPr lang="en-US" altLang="x-none" sz="4000" dirty="0">
                <a:solidFill>
                  <a:srgbClr val="0000FF"/>
                </a:solidFill>
                <a:latin typeface="Tahoma" panose="020B0604030504040204" pitchFamily="34" charset="0"/>
                <a:ea typeface="Tahoma" panose="020B0604030504040204" pitchFamily="34" charset="0"/>
              </a:rPr>
              <a:t>à</a:t>
            </a:r>
            <a:r>
              <a:rPr lang="en-US" altLang="x-none" sz="4000" dirty="0">
                <a:solidFill>
                  <a:srgbClr val="0000FF"/>
                </a:solidFill>
                <a:latin typeface="Tahoma" panose="020B0604030504040204" pitchFamily="34" charset="0"/>
                <a:cs typeface="Tahoma" panose="020B0604030504040204" pitchFamily="34" charset="0"/>
              </a:rPr>
              <a:t> bao nhiêu hộp sữa đặc? Tổng chi phí l</a:t>
            </a:r>
            <a:r>
              <a:rPr lang="en-US" altLang="x-none" sz="4000" dirty="0">
                <a:solidFill>
                  <a:srgbClr val="0000FF"/>
                </a:solidFill>
                <a:latin typeface="Tahoma" panose="020B0604030504040204" pitchFamily="34" charset="0"/>
                <a:ea typeface="Tahoma" panose="020B0604030504040204" pitchFamily="34" charset="0"/>
              </a:rPr>
              <a:t>à</a:t>
            </a:r>
            <a:r>
              <a:rPr lang="en-US" altLang="x-none" sz="4000" dirty="0">
                <a:solidFill>
                  <a:srgbClr val="0000FF"/>
                </a:solidFill>
                <a:latin typeface="Tahoma" panose="020B0604030504040204" pitchFamily="34" charset="0"/>
                <a:cs typeface="Tahoma" panose="020B0604030504040204" pitchFamily="34" charset="0"/>
              </a:rPr>
              <a:t> bao nhiêu?</a:t>
            </a:r>
            <a:endParaRPr lang="en-US" altLang="x-none" sz="4000" dirty="0">
              <a:solidFill>
                <a:srgbClr val="0000FF"/>
              </a:solidFill>
              <a:latin typeface="Tahoma" panose="020B0604030504040204" pitchFamily="34" charset="0"/>
              <a:ea typeface="Tahoma" panose="020B0604030504040204" pitchFamily="34" charset="0"/>
            </a:endParaRPr>
          </a:p>
        </p:txBody>
      </p:sp>
      <p:sp>
        <p:nvSpPr>
          <p:cNvPr id="19462" name="Title 1"/>
          <p:cNvSpPr txBox="1"/>
          <p:nvPr/>
        </p:nvSpPr>
        <p:spPr>
          <a:xfrm>
            <a:off x="-1581150" y="361950"/>
            <a:ext cx="15092363" cy="1263650"/>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MỞ RỘNG</a:t>
            </a:r>
            <a:endParaRPr lang="en-US" altLang="x-none" sz="4400" b="1" dirty="0">
              <a:solidFill>
                <a:srgbClr val="FF0000"/>
              </a:solidFill>
              <a:latin typeface="Rockwell" panose="020606030202050204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txBox="1"/>
          <p:nvPr/>
        </p:nvSpPr>
        <p:spPr>
          <a:xfrm>
            <a:off x="228600" y="425450"/>
            <a:ext cx="15092363" cy="1262063"/>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ĐÁNH GIÁ ĐỘ NGON CỦA SẢN PHẨM</a:t>
            </a:r>
            <a:endParaRPr lang="en-US" altLang="x-none" sz="4400" b="1" dirty="0">
              <a:solidFill>
                <a:srgbClr val="FF0000"/>
              </a:solidFill>
              <a:latin typeface="Rockwell" panose="02060603020205020403" pitchFamily="18" charset="0"/>
            </a:endParaRPr>
          </a:p>
        </p:txBody>
      </p:sp>
      <p:sp>
        <p:nvSpPr>
          <p:cNvPr id="20483" name="Rectangle 1"/>
          <p:cNvSpPr/>
          <p:nvPr/>
        </p:nvSpPr>
        <p:spPr>
          <a:xfrm>
            <a:off x="315913" y="1687513"/>
            <a:ext cx="15005050" cy="4640262"/>
          </a:xfrm>
          <a:prstGeom prst="rect">
            <a:avLst/>
          </a:prstGeom>
          <a:noFill/>
          <a:ln w="9525">
            <a:noFill/>
          </a:ln>
        </p:spPr>
        <p:txBody>
          <a:bodyPr lIns="114117" tIns="57059" rIns="114117" bIns="57059">
            <a:spAutoFit/>
          </a:bodyPr>
          <a:p>
            <a:pPr marL="570230" indent="-570230" algn="just">
              <a:lnSpc>
                <a:spcPct val="120000"/>
              </a:lnSpc>
              <a:buFont typeface="Wingdings" panose="05000000000000000000" pitchFamily="2" charset="2"/>
              <a:buChar char="Ø"/>
            </a:pPr>
            <a:r>
              <a:rPr lang="en-US" altLang="x-none" sz="3500" dirty="0">
                <a:solidFill>
                  <a:srgbClr val="0000FF"/>
                </a:solidFill>
                <a:latin typeface="Times New Roman" panose="02020603050405020304" pitchFamily="18" charset="0"/>
                <a:cs typeface="Calibri" panose="020F0502020204030204" pitchFamily="34" charset="0"/>
              </a:rPr>
              <a:t>Mỗi HS được nhận một tờ phiếu bình chọn </a:t>
            </a:r>
            <a:endParaRPr lang="en-US" altLang="x-none" sz="3500" dirty="0">
              <a:solidFill>
                <a:srgbClr val="0000FF"/>
              </a:solidFill>
              <a:latin typeface="Times New Roman" panose="02020603050405020304" pitchFamily="18" charset="0"/>
              <a:cs typeface="Calibri" panose="020F0502020204030204" pitchFamily="34" charset="0"/>
            </a:endParaRPr>
          </a:p>
          <a:p>
            <a:pPr marL="570230" indent="-570230" algn="just">
              <a:lnSpc>
                <a:spcPct val="120000"/>
              </a:lnSpc>
              <a:buFont typeface="Wingdings" panose="05000000000000000000" pitchFamily="2" charset="2"/>
              <a:buChar char="Ø"/>
            </a:pPr>
            <a:endParaRPr lang="en-US" altLang="x-none" sz="3500" dirty="0">
              <a:solidFill>
                <a:srgbClr val="0000FF"/>
              </a:solidFill>
              <a:latin typeface="Times New Roman" panose="02020603050405020304" pitchFamily="18" charset="0"/>
              <a:cs typeface="Calibri" panose="020F0502020204030204" pitchFamily="34" charset="0"/>
            </a:endParaRPr>
          </a:p>
          <a:p>
            <a:pPr marL="570230" indent="-570230" algn="just">
              <a:lnSpc>
                <a:spcPct val="120000"/>
              </a:lnSpc>
              <a:buFont typeface="Wingdings" panose="05000000000000000000" pitchFamily="2" charset="2"/>
              <a:buChar char="Ø"/>
            </a:pPr>
            <a:r>
              <a:rPr lang="en-US" altLang="x-none" sz="3500" dirty="0">
                <a:solidFill>
                  <a:srgbClr val="0000FF"/>
                </a:solidFill>
                <a:latin typeface="Times New Roman" panose="02020603050405020304" pitchFamily="18" charset="0"/>
                <a:cs typeface="Calibri" panose="020F0502020204030204" pitchFamily="34" charset="0"/>
              </a:rPr>
              <a:t>Các nhóm lần lượt đi nếm thử sản phẩm của nhau để cho đánh giá về độ ngon bằng cách tặng phiếu bình chọn cho nhóm có sản phẩm ngon nhất. </a:t>
            </a:r>
            <a:endParaRPr lang="en-US" altLang="x-none" sz="3500" dirty="0">
              <a:solidFill>
                <a:srgbClr val="0000FF"/>
              </a:solidFill>
              <a:latin typeface="Times New Roman" panose="02020603050405020304" pitchFamily="18" charset="0"/>
              <a:cs typeface="Calibri" panose="020F0502020204030204" pitchFamily="34" charset="0"/>
            </a:endParaRPr>
          </a:p>
          <a:p>
            <a:pPr marL="570230" indent="-570230" algn="just">
              <a:lnSpc>
                <a:spcPct val="120000"/>
              </a:lnSpc>
              <a:buFont typeface="Wingdings" panose="05000000000000000000" pitchFamily="2" charset="2"/>
              <a:buChar char="Ø"/>
            </a:pPr>
            <a:endParaRPr lang="en-US" altLang="x-none" sz="3500" dirty="0">
              <a:solidFill>
                <a:srgbClr val="0000FF"/>
              </a:solidFill>
              <a:latin typeface="Times New Roman" panose="02020603050405020304" pitchFamily="18" charset="0"/>
              <a:cs typeface="Calibri" panose="020F0502020204030204" pitchFamily="34" charset="0"/>
            </a:endParaRPr>
          </a:p>
          <a:p>
            <a:pPr marL="570230" indent="-570230" algn="just">
              <a:lnSpc>
                <a:spcPct val="120000"/>
              </a:lnSpc>
              <a:buFont typeface="Wingdings" panose="05000000000000000000" pitchFamily="2" charset="2"/>
              <a:buChar char="Ø"/>
            </a:pPr>
            <a:r>
              <a:rPr lang="en-US" altLang="x-none" sz="3500" dirty="0">
                <a:solidFill>
                  <a:srgbClr val="0000FF"/>
                </a:solidFill>
                <a:latin typeface="Times New Roman" panose="02020603050405020304" pitchFamily="18" charset="0"/>
                <a:cs typeface="Calibri" panose="020F0502020204030204" pitchFamily="34" charset="0"/>
              </a:rPr>
              <a:t>Điểm độ ngon tương ứng với số lượng phiếu bình chọn m</a:t>
            </a:r>
            <a:r>
              <a:rPr lang="en-US" altLang="x-none" sz="3500" dirty="0">
                <a:solidFill>
                  <a:srgbClr val="0000FF"/>
                </a:solidFill>
                <a:latin typeface="Times New Roman" panose="02020603050405020304" pitchFamily="18" charset="0"/>
                <a:ea typeface="Calibri" panose="020F0502020204030204" pitchFamily="34" charset="0"/>
              </a:rPr>
              <a:t>à</a:t>
            </a:r>
            <a:r>
              <a:rPr lang="en-US" altLang="x-none" sz="3500" dirty="0">
                <a:solidFill>
                  <a:srgbClr val="0000FF"/>
                </a:solidFill>
                <a:latin typeface="Times New Roman" panose="02020603050405020304" pitchFamily="18" charset="0"/>
                <a:cs typeface="Calibri" panose="020F0502020204030204" pitchFamily="34" charset="0"/>
              </a:rPr>
              <a:t> nhóm đó nhận được. (</a:t>
            </a:r>
            <a:r>
              <a:rPr lang="en-US" altLang="x-none" sz="3500" b="1" u="sng" dirty="0">
                <a:solidFill>
                  <a:srgbClr val="0000FF"/>
                </a:solidFill>
                <a:latin typeface="Times New Roman" panose="02020603050405020304" pitchFamily="18" charset="0"/>
                <a:cs typeface="Calibri" panose="020F0502020204030204" pitchFamily="34" charset="0"/>
              </a:rPr>
              <a:t>Lưu ý </a:t>
            </a:r>
            <a:r>
              <a:rPr lang="en-US" altLang="x-none" sz="3500" dirty="0">
                <a:solidFill>
                  <a:srgbClr val="0000FF"/>
                </a:solidFill>
                <a:latin typeface="Times New Roman" panose="02020603050405020304" pitchFamily="18" charset="0"/>
                <a:cs typeface="Calibri" panose="020F0502020204030204" pitchFamily="34" charset="0"/>
              </a:rPr>
              <a:t>đảm bảo vệ sinh các nhóm chuẩn bị các thìa nhỏ cho mỗi người)</a:t>
            </a:r>
            <a:endParaRPr lang="en-US" altLang="x-none" sz="3500" dirty="0">
              <a:solidFill>
                <a:srgbClr val="0000FF"/>
              </a:solidFill>
              <a:latin typeface="Times New Roman" panose="02020603050405020304" pitchFamily="18" charset="0"/>
              <a:ea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1027388" y="1178417"/>
            <a:ext cx="12527166" cy="2177335"/>
          </a:xfrm>
          <a:prstGeom prst="rect">
            <a:avLst/>
          </a:prstGeom>
          <a:noFill/>
        </p:spPr>
        <p:txBody>
          <a:bodyPr wrap="square" lIns="114117" tIns="57059" rIns="114117" bIns="570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rPr>
              <a:t>TIẾT </a:t>
            </a:r>
            <a:r>
              <a:rPr kumimoji="0" lang="en-US" sz="6700" b="1" i="0" u="none" strike="noStrike" kern="1200" cap="none" spc="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rPr>
              <a:t>2</a:t>
            </a:r>
            <a:r>
              <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rPr>
              <a:t>: THỰC HÀNH</a:t>
            </a:r>
            <a:endPar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en-US" sz="6700" b="1" i="0" u="none" strike="noStrike" kern="1200" cap="none" spc="0" normalizeH="0" baseline="0" noProof="0" dirty="0" smtClean="0">
                <a:ln w="11430"/>
                <a:solidFill>
                  <a:srgbClr val="FFFF00"/>
                </a:solidFill>
                <a:effectLst/>
                <a:uLnTx/>
                <a:uFillTx/>
                <a:latin typeface="Times New Roman" panose="02020603050405020304" pitchFamily="18" charset="0"/>
                <a:ea typeface="+mn-ea"/>
                <a:cs typeface="Times New Roman" panose="02020603050405020304" pitchFamily="18" charset="0"/>
              </a:rPr>
              <a:t>LÀM SỮA CHUA</a:t>
            </a:r>
            <a:endParaRPr kumimoji="0" lang="en-US" sz="6700" b="1" i="0" u="none" strike="noStrike" kern="1200" cap="none" spc="0" normalizeH="0" baseline="0" noProof="0" dirty="0">
              <a:ln w="11430"/>
              <a:solidFill>
                <a:srgbClr val="FFFF00"/>
              </a:solidFill>
              <a:effectLst/>
              <a:uLnTx/>
              <a:uFillTx/>
              <a:latin typeface="Times New Roman" panose="02020603050405020304" pitchFamily="18" charset="0"/>
              <a:ea typeface="+mn-ea"/>
              <a:cs typeface="Times New Roman" panose="02020603050405020304" pitchFamily="18" charset="0"/>
            </a:endParaRPr>
          </a:p>
        </p:txBody>
      </p:sp>
      <p:pic>
        <p:nvPicPr>
          <p:cNvPr id="3075" name="Picture 2" descr="Sữa chua hoa quả uống thơm ngon, bổ dưỡng"/>
          <p:cNvPicPr>
            <a:picLocks noChangeAspect="1"/>
          </p:cNvPicPr>
          <p:nvPr/>
        </p:nvPicPr>
        <p:blipFill>
          <a:blip r:embed="rId1"/>
          <a:stretch>
            <a:fillRect/>
          </a:stretch>
        </p:blipFill>
        <p:spPr>
          <a:xfrm>
            <a:off x="3613150" y="3505200"/>
            <a:ext cx="7221538" cy="45323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txBox="1"/>
          <p:nvPr/>
        </p:nvSpPr>
        <p:spPr>
          <a:xfrm>
            <a:off x="228600" y="425450"/>
            <a:ext cx="15092363" cy="1262063"/>
          </a:xfrm>
          <a:prstGeom prst="rect">
            <a:avLst/>
          </a:prstGeom>
          <a:noFill/>
          <a:ln w="9525">
            <a:noFill/>
          </a:ln>
        </p:spPr>
        <p:txBody>
          <a:bodyPr lIns="114117" tIns="57059" rIns="114117" bIns="57059"/>
          <a:p>
            <a:pPr algn="ctr" eaLnBrk="1" hangingPunct="1">
              <a:lnSpc>
                <a:spcPct val="90000"/>
              </a:lnSpc>
              <a:buNone/>
            </a:pPr>
            <a:r>
              <a:rPr lang="en-US" altLang="x-none" sz="4400" b="1" dirty="0">
                <a:solidFill>
                  <a:srgbClr val="FF0000"/>
                </a:solidFill>
                <a:latin typeface="Rockwell" panose="02060603020205020403" pitchFamily="18" charset="0"/>
              </a:rPr>
              <a:t>ĐÁNH GIÁ CHÉO SẢN PHẨM</a:t>
            </a:r>
            <a:endParaRPr lang="en-US" altLang="x-none" sz="4400" b="1" dirty="0">
              <a:solidFill>
                <a:srgbClr val="FF0000"/>
              </a:solidFill>
              <a:latin typeface="Rockwell" panose="02060603020205020403" pitchFamily="18" charset="0"/>
            </a:endParaRPr>
          </a:p>
        </p:txBody>
      </p:sp>
      <p:graphicFrame>
        <p:nvGraphicFramePr>
          <p:cNvPr id="21507" name="Table 21506"/>
          <p:cNvGraphicFramePr/>
          <p:nvPr/>
        </p:nvGraphicFramePr>
        <p:xfrm>
          <a:off x="995363" y="1295400"/>
          <a:ext cx="13760450" cy="7023100"/>
        </p:xfrm>
        <a:graphic>
          <a:graphicData uri="http://schemas.openxmlformats.org/drawingml/2006/table">
            <a:tbl>
              <a:tblPr/>
              <a:tblGrid>
                <a:gridCol w="2635250"/>
                <a:gridCol w="5562600"/>
                <a:gridCol w="3198813"/>
                <a:gridCol w="2363787"/>
              </a:tblGrid>
              <a:tr h="8778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2400" b="1" dirty="0">
                          <a:solidFill>
                            <a:srgbClr val="000000"/>
                          </a:solidFill>
                          <a:latin typeface="Arial" panose="020B0604020202020204" pitchFamily="34" charset="0"/>
                        </a:rPr>
                        <a:t>Tiêu chí</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2400" b="1" dirty="0">
                          <a:solidFill>
                            <a:srgbClr val="000000"/>
                          </a:solidFill>
                          <a:latin typeface="Arial" panose="020B0604020202020204" pitchFamily="34" charset="0"/>
                        </a:rPr>
                        <a:t>Yêu cầu</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2400" b="1" dirty="0">
                          <a:solidFill>
                            <a:srgbClr val="000000"/>
                          </a:solidFill>
                          <a:latin typeface="Arial" panose="020B0604020202020204" pitchFamily="34" charset="0"/>
                        </a:rPr>
                        <a:t>Mức điểm tối đa</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defTabSz="1357630" eaLnBrk="1" hangingPunct="1">
                        <a:lnSpc>
                          <a:spcPct val="120000"/>
                        </a:lnSpc>
                        <a:buNone/>
                      </a:pPr>
                      <a:r>
                        <a:rPr lang="en-US" altLang="x-none" sz="2400" b="1" dirty="0">
                          <a:solidFill>
                            <a:srgbClr val="000000"/>
                          </a:solidFill>
                          <a:latin typeface="Arial" panose="020B0604020202020204" pitchFamily="34" charset="0"/>
                        </a:rPr>
                        <a:t>Điểm nhóm </a:t>
                      </a:r>
                      <a:endParaRPr lang="en-US" altLang="x-none" sz="2400" b="1" dirty="0">
                        <a:solidFill>
                          <a:srgbClr val="000000"/>
                        </a:solidFill>
                        <a:latin typeface="Arial" panose="020B0604020202020204" pitchFamily="34" charset="0"/>
                      </a:endParaRPr>
                    </a:p>
                    <a:p>
                      <a:pPr lvl="0" algn="ctr" defTabSz="1357630" eaLnBrk="1" hangingPunct="1">
                        <a:lnSpc>
                          <a:spcPct val="120000"/>
                        </a:lnSpc>
                        <a:buNone/>
                      </a:pPr>
                      <a:r>
                        <a:rPr lang="en-US" altLang="x-none" sz="2400" b="1" dirty="0">
                          <a:solidFill>
                            <a:srgbClr val="000000"/>
                          </a:solidFill>
                          <a:latin typeface="Arial" panose="020B0604020202020204" pitchFamily="34" charset="0"/>
                        </a:rPr>
                        <a:t>đánh giá </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r>
              <a:tr h="8778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b="1" dirty="0">
                          <a:solidFill>
                            <a:srgbClr val="000000"/>
                          </a:solidFill>
                          <a:latin typeface="Arial" panose="020B0604020202020204" pitchFamily="34" charset="0"/>
                        </a:rPr>
                        <a:t>Số lượng sản phẩm</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Có đủ 2 loại sữa chua tự nhiên và sữa chua hoa quả</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2 đ</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r>
              <a:tr h="21955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b="1" dirty="0">
                          <a:solidFill>
                            <a:srgbClr val="000000"/>
                          </a:solidFill>
                          <a:latin typeface="Arial" panose="020B0604020202020204" pitchFamily="34" charset="0"/>
                        </a:rPr>
                        <a:t>Chất lượng sản phẩm</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 Cảm quan: Sữa chua sánh, bề mặt bóng, mịn không bị chảy nước, không nhớt</a:t>
                      </a:r>
                      <a:endParaRPr lang="en-US" altLang="x-none" sz="2400" dirty="0">
                        <a:solidFill>
                          <a:srgbClr val="000000"/>
                        </a:solidFill>
                        <a:latin typeface="Arial" panose="020B0604020202020204" pitchFamily="34" charset="0"/>
                      </a:endParaRPr>
                    </a:p>
                    <a:p>
                      <a:pPr lvl="0" defTabSz="1357630" eaLnBrk="1" hangingPunct="1">
                        <a:lnSpc>
                          <a:spcPct val="120000"/>
                        </a:lnSpc>
                        <a:buNone/>
                      </a:pPr>
                      <a:r>
                        <a:rPr lang="en-US" altLang="x-none" sz="2400" dirty="0">
                          <a:solidFill>
                            <a:srgbClr val="000000"/>
                          </a:solidFill>
                          <a:latin typeface="Arial" panose="020B0604020202020204" pitchFamily="34" charset="0"/>
                        </a:rPr>
                        <a:t>- Vệ sinh: dụng cụ chứa sạch sẽ, đảm bảo an toàn vệ sinh</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4 đ</a:t>
                      </a:r>
                      <a:endParaRPr lang="en-US" altLang="x-none" sz="2400" dirty="0">
                        <a:solidFill>
                          <a:srgbClr val="000000"/>
                        </a:solidFill>
                        <a:latin typeface="Arial" panose="020B0604020202020204" pitchFamily="34" charset="0"/>
                      </a:endParaRPr>
                    </a:p>
                    <a:p>
                      <a:pPr lvl="0" defTabSz="135763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Arial" panose="020B0604020202020204" pitchFamily="34" charset="0"/>
                      </a:endParaRPr>
                    </a:p>
                    <a:p>
                      <a:pPr lvl="0" defTabSz="135763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Arial" panose="020B0604020202020204" pitchFamily="34" charset="0"/>
                      </a:endParaRPr>
                    </a:p>
                    <a:p>
                      <a:pPr lvl="0" defTabSz="1357630" eaLnBrk="1" hangingPunct="1">
                        <a:lnSpc>
                          <a:spcPct val="120000"/>
                        </a:lnSpc>
                        <a:buNone/>
                      </a:pPr>
                      <a:r>
                        <a:rPr lang="en-US" altLang="x-none" sz="2400" dirty="0">
                          <a:solidFill>
                            <a:srgbClr val="000000"/>
                          </a:solidFill>
                          <a:latin typeface="Arial" panose="020B0604020202020204" pitchFamily="34" charset="0"/>
                        </a:rPr>
                        <a:t>1 đ</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r>
              <a:tr h="13160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b="1" dirty="0">
                          <a:solidFill>
                            <a:srgbClr val="000000"/>
                          </a:solidFill>
                          <a:latin typeface="Arial" panose="020B0604020202020204" pitchFamily="34" charset="0"/>
                        </a:rPr>
                        <a:t>Giá thành sản phẩm</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Mỗi sản phẩm có giá rẻ hơn so với loại sữa chua tương đương có sẵn trên thị trường</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2 đ</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r>
              <a:tr h="13160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b="1" dirty="0">
                          <a:solidFill>
                            <a:srgbClr val="000000"/>
                          </a:solidFill>
                          <a:latin typeface="Arial" panose="020B0604020202020204" pitchFamily="34" charset="0"/>
                        </a:rPr>
                        <a:t>Độ ngon của sản phẩm</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Đánh giá tùy thuộc vào cảm nhận của người ăn</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Tính bằng số phiếu bình chọn mà nhóm đó nhận được</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dirty="0">
                          <a:solidFill>
                            <a:srgbClr val="000000"/>
                          </a:solidFill>
                          <a:latin typeface="Arial" panose="020B0604020202020204" pitchFamily="34" charset="0"/>
                        </a:rPr>
                        <a:t> </a:t>
                      </a: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F3F9FA"/>
                    </a:solidFill>
                  </a:tcPr>
                </a:tc>
              </a:tr>
              <a:tr h="4397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r>
                        <a:rPr lang="en-US" altLang="x-none" sz="2400" b="1" dirty="0">
                          <a:solidFill>
                            <a:srgbClr val="000000"/>
                          </a:solidFill>
                          <a:latin typeface="Arial" panose="020B0604020202020204" pitchFamily="34" charset="0"/>
                        </a:rPr>
                        <a:t>Tổng điểm</a:t>
                      </a:r>
                      <a:endParaRPr lang="en-US" altLang="x-none" sz="2400" b="1"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defTabSz="1357630" eaLnBrk="1" hangingPunct="1">
                        <a:lnSpc>
                          <a:spcPct val="120000"/>
                        </a:lnSpc>
                        <a:buNone/>
                      </a:pPr>
                      <a:endParaRPr lang="en-US" altLang="x-none" sz="2400" dirty="0">
                        <a:solidFill>
                          <a:srgbClr val="000000"/>
                        </a:solidFill>
                        <a:latin typeface="Tahoma" panose="020B0604030504040204" pitchFamily="34" charset="0"/>
                        <a:ea typeface="Tahoma" panose="020B0604030504040204" pitchFamily="34" charset="0"/>
                      </a:endParaRPr>
                    </a:p>
                  </a:txBody>
                  <a:tcPr marL="87440" marR="87440" marT="0" marB="0">
                    <a:lnL w="12700" cap="flat" cmpd="sng">
                      <a:solidFill>
                        <a:schemeClr val="accent1"/>
                      </a:solidFill>
                      <a:prstDash val="solid"/>
                      <a:headEnd type="none" w="med" len="med"/>
                      <a:tailEnd type="none" w="med" len="med"/>
                    </a:lnL>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lnTlToBr>
                      <a:noFill/>
                    </a:lnTlToBr>
                    <a:lnBlToTr>
                      <a:noFill/>
                    </a:lnBlToTr>
                    <a:solidFill>
                      <a:srgbClr val="E7F3F4"/>
                    </a:solidFill>
                  </a:tcPr>
                </a:tc>
                <a:tc hMerge="1">
                  <a:tcP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tcPr>
                </a:tc>
                <a:tc hMerge="1">
                  <a:tcPr>
                    <a:lnR w="12700" cap="flat" cmpd="sng">
                      <a:solidFill>
                        <a:schemeClr val="accent1"/>
                      </a:solidFill>
                      <a:prstDash val="solid"/>
                      <a:headEnd type="none" w="med" len="med"/>
                      <a:tailEnd type="none" w="med" len="med"/>
                    </a:lnR>
                    <a:lnT w="12700" cap="flat" cmpd="sng">
                      <a:solidFill>
                        <a:schemeClr val="accent1"/>
                      </a:solidFill>
                      <a:prstDash val="solid"/>
                      <a:headEnd type="none" w="med" len="med"/>
                      <a:tailEnd type="none" w="med" len="med"/>
                    </a:lnT>
                    <a:lnB w="12700" cap="flat" cmpd="sng">
                      <a:solidFill>
                        <a:schemeClr val="accent1"/>
                      </a:solidFill>
                      <a:prstDash val="soli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p:cNvSpPr>
          <p:nvPr>
            <p:ph type="title"/>
          </p:nvPr>
        </p:nvSpPr>
        <p:spPr>
          <a:xfrm>
            <a:off x="665163" y="438150"/>
            <a:ext cx="10682287" cy="1233488"/>
          </a:xfrm>
          <a:ln/>
        </p:spPr>
        <p:txBody>
          <a:bodyPr vert="horz" wrap="square" lIns="135852" tIns="67926" rIns="135852" bIns="67926" anchor="ctr" anchorCtr="0"/>
          <a:p>
            <a:pPr>
              <a:buNone/>
            </a:pPr>
            <a:r>
              <a:rPr lang="en-US" altLang="x-none" b="1" dirty="0">
                <a:solidFill>
                  <a:srgbClr val="FF0000"/>
                </a:solidFill>
                <a:latin typeface="Rockwell" panose="02060603020205020403" pitchFamily="18" charset="0"/>
              </a:rPr>
              <a:t>TỔNG KẾT</a:t>
            </a:r>
            <a:endParaRPr lang="en-US" altLang="x-none" b="1" dirty="0">
              <a:solidFill>
                <a:srgbClr val="FF0000"/>
              </a:solidFill>
              <a:latin typeface="Rockwell" panose="02060603020205020403" pitchFamily="18" charset="0"/>
            </a:endParaRPr>
          </a:p>
        </p:txBody>
      </p:sp>
      <p:sp>
        <p:nvSpPr>
          <p:cNvPr id="3" name="Content Placeholder 2"/>
          <p:cNvSpPr>
            <a:spLocks noGrp="1"/>
          </p:cNvSpPr>
          <p:nvPr>
            <p:ph idx="1"/>
          </p:nvPr>
        </p:nvSpPr>
        <p:spPr>
          <a:xfrm>
            <a:off x="665163" y="1671638"/>
            <a:ext cx="10682288" cy="5221288"/>
          </a:xfrm>
        </p:spPr>
        <p:txBody>
          <a:bodyPr vert="horz" wrap="square" lIns="135852" tIns="67926" rIns="135852" bIns="67926" numCol="1" anchor="t" anchorCtr="0" compatLnSpc="1"/>
          <a:p>
            <a:pPr>
              <a:buFont typeface="Wingdings" panose="05000000000000000000" pitchFamily="2" charset="2"/>
              <a:buChar char="Ø"/>
            </a:pPr>
            <a:r>
              <a:rPr lang="en-US" altLang="x-none" dirty="0">
                <a:solidFill>
                  <a:srgbClr val="0000FF"/>
                </a:solidFill>
              </a:rPr>
              <a:t>Những yếu tố có ảnh hưởng đến quá trình lên mên của VK và chất lượng sữa:</a:t>
            </a:r>
            <a:endParaRPr lang="en-US" altLang="x-none" dirty="0">
              <a:solidFill>
                <a:srgbClr val="0000FF"/>
              </a:solidFill>
            </a:endParaRPr>
          </a:p>
          <a:p>
            <a:pPr>
              <a:buFontTx/>
              <a:buChar char="-"/>
            </a:pPr>
            <a:r>
              <a:rPr lang="en-US" altLang="x-none" dirty="0">
                <a:solidFill>
                  <a:srgbClr val="4597A0"/>
                </a:solidFill>
              </a:rPr>
              <a:t>Nhiệt độ ủ</a:t>
            </a:r>
            <a:endParaRPr lang="en-US" altLang="x-none" dirty="0">
              <a:solidFill>
                <a:srgbClr val="4597A0"/>
              </a:solidFill>
            </a:endParaRPr>
          </a:p>
          <a:p>
            <a:pPr>
              <a:buFontTx/>
              <a:buChar char="-"/>
            </a:pPr>
            <a:r>
              <a:rPr lang="en-US" altLang="x-none" dirty="0">
                <a:solidFill>
                  <a:srgbClr val="4597A0"/>
                </a:solidFill>
              </a:rPr>
              <a:t>Tỉ lệ nguyên liệu</a:t>
            </a:r>
            <a:endParaRPr lang="en-US" altLang="x-none" dirty="0">
              <a:solidFill>
                <a:srgbClr val="4597A0"/>
              </a:solidFill>
            </a:endParaRPr>
          </a:p>
          <a:p>
            <a:pPr>
              <a:buFontTx/>
              <a:buChar char="-"/>
            </a:pPr>
            <a:r>
              <a:rPr lang="en-US" altLang="x-none" dirty="0">
                <a:solidFill>
                  <a:srgbClr val="4597A0"/>
                </a:solidFill>
              </a:rPr>
              <a:t>Dụng cụ phải đảm bảo vệ sinh.</a:t>
            </a:r>
            <a:endParaRPr lang="en-US" altLang="x-none" dirty="0">
              <a:solidFill>
                <a:srgbClr val="4597A0"/>
              </a:solidFill>
            </a:endParaRPr>
          </a:p>
        </p:txBody>
      </p:sp>
      <p:grpSp>
        <p:nvGrpSpPr>
          <p:cNvPr id="22532" name="Group 8"/>
          <p:cNvGrpSpPr/>
          <p:nvPr/>
        </p:nvGrpSpPr>
        <p:grpSpPr>
          <a:xfrm>
            <a:off x="11393488" y="0"/>
            <a:ext cx="4960937" cy="8285163"/>
            <a:chOff x="8936181" y="0"/>
            <a:chExt cx="3890553" cy="6904758"/>
          </a:xfrm>
        </p:grpSpPr>
        <p:grpSp>
          <p:nvGrpSpPr>
            <p:cNvPr id="22533"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22534" name="Graphic 10" descr="Microscope"/>
            <p:cNvPicPr>
              <a:picLocks noChangeAspect="1"/>
            </p:cNvPicPr>
            <p:nvPr/>
          </p:nvPicPr>
          <p:blipFill>
            <a:blip r:embed="rId1"/>
            <a:stretch>
              <a:fillRect/>
            </a:stretch>
          </p:blipFill>
          <p:spPr>
            <a:xfrm flipH="1">
              <a:off x="8936181" y="3014205"/>
              <a:ext cx="3890553" cy="3890553"/>
            </a:xfrm>
            <a:prstGeom prst="rect">
              <a:avLst/>
            </a:prstGeom>
            <a:noFill/>
            <a:ln w="9525">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65163" y="438150"/>
            <a:ext cx="10682288" cy="1233488"/>
          </a:xfrm>
        </p:spPr>
        <p:txBody>
          <a:bodyPr vert="horz" wrap="square" lIns="135852" tIns="67926" rIns="135852" bIns="67926" numCol="1" anchor="ctr" anchorCtr="0" compatLnSpc="1"/>
          <a:p>
            <a:pPr>
              <a:buNone/>
            </a:pPr>
            <a:r>
              <a:rPr lang="en-US" altLang="x-none" dirty="0">
                <a:solidFill>
                  <a:srgbClr val="4597A0"/>
                </a:solidFill>
                <a:latin typeface="Rockwell" panose="02060603020205020403" pitchFamily="18" charset="0"/>
              </a:rPr>
              <a:t>NỘI DUNG THỰC HÀNH</a:t>
            </a:r>
            <a:endParaRPr lang="en-US" altLang="x-none" dirty="0">
              <a:solidFill>
                <a:srgbClr val="4597A0"/>
              </a:solidFill>
              <a:latin typeface="Rockwell" panose="02060603020205020403" pitchFamily="18" charset="0"/>
            </a:endParaRPr>
          </a:p>
        </p:txBody>
      </p:sp>
      <p:graphicFrame>
        <p:nvGraphicFramePr>
          <p:cNvPr id="11" name="Diagram 10"/>
          <p:cNvGraphicFramePr/>
          <p:nvPr/>
        </p:nvGraphicFramePr>
        <p:xfrm>
          <a:off x="121444" y="1929708"/>
          <a:ext cx="11424543" cy="56026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4100" name="Group 8"/>
          <p:cNvGrpSpPr/>
          <p:nvPr/>
        </p:nvGrpSpPr>
        <p:grpSpPr>
          <a:xfrm>
            <a:off x="11347450" y="0"/>
            <a:ext cx="4953000" cy="8229600"/>
            <a:chOff x="8899813" y="0"/>
            <a:chExt cx="3884322" cy="6858000"/>
          </a:xfrm>
        </p:grpSpPr>
        <p:grpSp>
          <p:nvGrpSpPr>
            <p:cNvPr id="4102" name="Group 9"/>
            <p:cNvGrpSpPr/>
            <p:nvPr/>
          </p:nvGrpSpPr>
          <p:grpSpPr>
            <a:xfrm>
              <a:off x="9055676" y="0"/>
              <a:ext cx="3136324" cy="6858000"/>
              <a:chOff x="9055676" y="0"/>
              <a:chExt cx="3136324" cy="6858000"/>
            </a:xfrm>
          </p:grpSpPr>
          <p:sp>
            <p:nvSpPr>
              <p:cNvPr id="4" name="Rectangle 3"/>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4"/>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angle 6"/>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angle 7"/>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pic>
          <p:nvPicPr>
            <p:cNvPr id="4103" name="Graphic 12" descr="Beaker"/>
            <p:cNvPicPr>
              <a:picLocks noChangeAspect="1"/>
            </p:cNvPicPr>
            <p:nvPr/>
          </p:nvPicPr>
          <p:blipFill>
            <a:blip r:embed="rId6"/>
            <a:stretch>
              <a:fillRect/>
            </a:stretch>
          </p:blipFill>
          <p:spPr>
            <a:xfrm>
              <a:off x="8899813" y="2973678"/>
              <a:ext cx="3884322" cy="3884322"/>
            </a:xfrm>
            <a:prstGeom prst="rect">
              <a:avLst/>
            </a:prstGeom>
            <a:noFill/>
            <a:ln w="9525">
              <a:noFill/>
            </a:ln>
          </p:spPr>
        </p:pic>
      </p:grpSp>
      <p:pic>
        <p:nvPicPr>
          <p:cNvPr id="4101" name="Graphic 10" descr="Microscope"/>
          <p:cNvPicPr>
            <a:picLocks noChangeAspect="1"/>
          </p:cNvPicPr>
          <p:nvPr/>
        </p:nvPicPr>
        <p:blipFill>
          <a:blip r:embed="rId7"/>
          <a:stretch>
            <a:fillRect/>
          </a:stretch>
        </p:blipFill>
        <p:spPr>
          <a:xfrm>
            <a:off x="12068175" y="60325"/>
            <a:ext cx="3422650" cy="32210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A8B898EB-38C9-408E-9FE2-CB5C874FA50A}"/>
                                            </p:graphicEl>
                                          </p:spTgt>
                                        </p:tgtEl>
                                        <p:attrNameLst>
                                          <p:attrName>style.visibility</p:attrName>
                                        </p:attrNameLst>
                                      </p:cBhvr>
                                      <p:to>
                                        <p:strVal val="visible"/>
                                      </p:to>
                                    </p:set>
                                    <p:animEffect transition="in" filter="fade">
                                      <p:cBhvr>
                                        <p:cTn id="7" dur="500"/>
                                        <p:tgtEl>
                                          <p:spTgt spid="11">
                                            <p:graphicEl>
                                              <a:dgm id="{A8B898EB-38C9-408E-9FE2-CB5C874FA5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CD67A140-C3A5-43E4-BD28-3C31B61E6EA3}"/>
                                            </p:graphicEl>
                                          </p:spTgt>
                                        </p:tgtEl>
                                        <p:attrNameLst>
                                          <p:attrName>style.visibility</p:attrName>
                                        </p:attrNameLst>
                                      </p:cBhvr>
                                      <p:to>
                                        <p:strVal val="visible"/>
                                      </p:to>
                                    </p:set>
                                    <p:animEffect transition="in" filter="fade">
                                      <p:cBhvr>
                                        <p:cTn id="12" dur="500"/>
                                        <p:tgtEl>
                                          <p:spTgt spid="11">
                                            <p:graphicEl>
                                              <a:dgm id="{CD67A140-C3A5-43E4-BD28-3C31B61E6E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12FEB779-618B-4854-88E9-390575D436B8}"/>
                                            </p:graphicEl>
                                          </p:spTgt>
                                        </p:tgtEl>
                                        <p:attrNameLst>
                                          <p:attrName>style.visibility</p:attrName>
                                        </p:attrNameLst>
                                      </p:cBhvr>
                                      <p:to>
                                        <p:strVal val="visible"/>
                                      </p:to>
                                    </p:set>
                                    <p:animEffect transition="in" filter="fade">
                                      <p:cBhvr>
                                        <p:cTn id="17" dur="500"/>
                                        <p:tgtEl>
                                          <p:spTgt spid="11">
                                            <p:graphicEl>
                                              <a:dgm id="{12FEB779-618B-4854-88E9-390575D436B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E7351307-5BD1-403B-A1BF-1058796C5E99}"/>
                                            </p:graphicEl>
                                          </p:spTgt>
                                        </p:tgtEl>
                                        <p:attrNameLst>
                                          <p:attrName>style.visibility</p:attrName>
                                        </p:attrNameLst>
                                      </p:cBhvr>
                                      <p:to>
                                        <p:strVal val="visible"/>
                                      </p:to>
                                    </p:set>
                                    <p:animEffect transition="in" filter="fade">
                                      <p:cBhvr>
                                        <p:cTn id="22" dur="500"/>
                                        <p:tgtEl>
                                          <p:spTgt spid="11">
                                            <p:graphicEl>
                                              <a:dgm id="{E7351307-5BD1-403B-A1BF-1058796C5E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2136775" y="1554163"/>
            <a:ext cx="5053013"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1. Thiết bị, dụng cụ:</a:t>
            </a:r>
            <a:endParaRPr lang="en-US" altLang="x-none" sz="4000" dirty="0">
              <a:solidFill>
                <a:srgbClr val="FFFF00"/>
              </a:solidFill>
              <a:latin typeface="Time New Roman"/>
            </a:endParaRPr>
          </a:p>
        </p:txBody>
      </p:sp>
      <p:sp>
        <p:nvSpPr>
          <p:cNvPr id="5" name="TextBox 4"/>
          <p:cNvSpPr txBox="1"/>
          <p:nvPr/>
        </p:nvSpPr>
        <p:spPr>
          <a:xfrm>
            <a:off x="2428875" y="6519863"/>
            <a:ext cx="2381250" cy="576262"/>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Giấy thấm</a:t>
            </a:r>
            <a:endParaRPr lang="en-US" altLang="x-none" sz="3000" dirty="0">
              <a:latin typeface="Arial" panose="020B0604020202020204" pitchFamily="34" charset="0"/>
            </a:endParaRPr>
          </a:p>
        </p:txBody>
      </p:sp>
      <p:sp>
        <p:nvSpPr>
          <p:cNvPr id="6" name="TextBox 5"/>
          <p:cNvSpPr txBox="1"/>
          <p:nvPr/>
        </p:nvSpPr>
        <p:spPr>
          <a:xfrm>
            <a:off x="7189788" y="6465888"/>
            <a:ext cx="2282825" cy="577850"/>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Cốc đong</a:t>
            </a:r>
            <a:endParaRPr lang="en-US" altLang="x-none" sz="3000" dirty="0">
              <a:latin typeface="Arial" panose="020B0604020202020204" pitchFamily="34" charset="0"/>
            </a:endParaRPr>
          </a:p>
        </p:txBody>
      </p:sp>
      <p:pic>
        <p:nvPicPr>
          <p:cNvPr id="5124" name="Picture 4" descr="Giấy thấm nước thịt bò"/>
          <p:cNvPicPr>
            <a:picLocks noChangeAspect="1"/>
          </p:cNvPicPr>
          <p:nvPr/>
        </p:nvPicPr>
        <p:blipFill>
          <a:blip r:embed="rId1"/>
          <a:stretch>
            <a:fillRect/>
          </a:stretch>
        </p:blipFill>
        <p:spPr>
          <a:xfrm>
            <a:off x="2136775" y="2925763"/>
            <a:ext cx="3992563" cy="2817812"/>
          </a:xfrm>
          <a:prstGeom prst="rect">
            <a:avLst/>
          </a:prstGeom>
          <a:noFill/>
          <a:ln w="9525">
            <a:noFill/>
          </a:ln>
        </p:spPr>
      </p:pic>
      <p:pic>
        <p:nvPicPr>
          <p:cNvPr id="5126" name="Picture 6" descr="Cốc đong chia vạch nhựa cứng 500ml Komeki Japan KM-2088 - 55,000 |  SanHangRe.net"/>
          <p:cNvPicPr>
            <a:picLocks noChangeAspect="1"/>
          </p:cNvPicPr>
          <p:nvPr/>
        </p:nvPicPr>
        <p:blipFill>
          <a:blip r:embed="rId2"/>
          <a:stretch>
            <a:fillRect/>
          </a:stretch>
        </p:blipFill>
        <p:spPr>
          <a:xfrm>
            <a:off x="6391275" y="2560638"/>
            <a:ext cx="3886200" cy="3657600"/>
          </a:xfrm>
          <a:prstGeom prst="rect">
            <a:avLst/>
          </a:prstGeom>
          <a:noFill/>
          <a:ln w="9525">
            <a:noFill/>
          </a:ln>
        </p:spPr>
      </p:pic>
      <p:pic>
        <p:nvPicPr>
          <p:cNvPr id="5128" name="Picture 8" descr="Thìa Thủy Tinh/thìa Hạt Thủy Tinh/thìa Thủy Tinh Murano - Buy Hạt Thủy Tinh  Muỗng,Trà Thủy Tinh Thìa,Murano Thủy Tinh Muỗng Product on Alibaba.com"/>
          <p:cNvPicPr>
            <a:picLocks noChangeAspect="1"/>
          </p:cNvPicPr>
          <p:nvPr/>
        </p:nvPicPr>
        <p:blipFill>
          <a:blip r:embed="rId3"/>
          <a:stretch>
            <a:fillRect/>
          </a:stretch>
        </p:blipFill>
        <p:spPr>
          <a:xfrm>
            <a:off x="10525125" y="2925763"/>
            <a:ext cx="3206750" cy="3017837"/>
          </a:xfrm>
          <a:prstGeom prst="rect">
            <a:avLst/>
          </a:prstGeom>
          <a:noFill/>
          <a:ln w="9525">
            <a:noFill/>
          </a:ln>
        </p:spPr>
      </p:pic>
      <p:sp>
        <p:nvSpPr>
          <p:cNvPr id="12" name="TextBox 11"/>
          <p:cNvSpPr txBox="1"/>
          <p:nvPr/>
        </p:nvSpPr>
        <p:spPr>
          <a:xfrm>
            <a:off x="11220450" y="6519863"/>
            <a:ext cx="1263650" cy="576262"/>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Thìa</a:t>
            </a:r>
            <a:endParaRPr lang="en-US" altLang="x-none" sz="3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arn(inVertical)">
                                      <p:cBhvr>
                                        <p:cTn id="10" dur="500"/>
                                        <p:tgtEl>
                                          <p:spTgt spid="51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barn(inVertical)">
                                      <p:cBhvr>
                                        <p:cTn id="24"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2136775" y="1554163"/>
            <a:ext cx="5053013"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1. Thiết bị, dụng cụ:</a:t>
            </a:r>
            <a:endParaRPr lang="en-US" altLang="x-none" sz="4000" dirty="0">
              <a:solidFill>
                <a:srgbClr val="FFFF00"/>
              </a:solidFill>
              <a:latin typeface="Time New Roman"/>
            </a:endParaRPr>
          </a:p>
        </p:txBody>
      </p:sp>
      <p:sp>
        <p:nvSpPr>
          <p:cNvPr id="5" name="TextBox 4"/>
          <p:cNvSpPr txBox="1"/>
          <p:nvPr/>
        </p:nvSpPr>
        <p:spPr>
          <a:xfrm>
            <a:off x="2720975" y="7332663"/>
            <a:ext cx="2816225" cy="577850"/>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Ấm đun nước</a:t>
            </a:r>
            <a:endParaRPr lang="en-US" altLang="x-none" sz="3000" dirty="0">
              <a:latin typeface="Arial" panose="020B0604020202020204" pitchFamily="34" charset="0"/>
            </a:endParaRPr>
          </a:p>
        </p:txBody>
      </p:sp>
      <p:sp>
        <p:nvSpPr>
          <p:cNvPr id="6" name="TextBox 5"/>
          <p:cNvSpPr txBox="1"/>
          <p:nvPr/>
        </p:nvSpPr>
        <p:spPr>
          <a:xfrm>
            <a:off x="9107488" y="7310438"/>
            <a:ext cx="2284412" cy="577850"/>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Thùng xốp</a:t>
            </a:r>
            <a:endParaRPr lang="en-US" altLang="x-none" sz="3000" dirty="0">
              <a:latin typeface="Arial" panose="020B0604020202020204" pitchFamily="34" charset="0"/>
            </a:endParaRPr>
          </a:p>
        </p:txBody>
      </p:sp>
      <p:pic>
        <p:nvPicPr>
          <p:cNvPr id="6146" name="Picture 2" descr="Ấm đun siêu tốc thủy tinh Happycook 1.8L HEK-181G - Happycook"/>
          <p:cNvPicPr>
            <a:picLocks noChangeAspect="1"/>
          </p:cNvPicPr>
          <p:nvPr/>
        </p:nvPicPr>
        <p:blipFill>
          <a:blip r:embed="rId1"/>
          <a:stretch>
            <a:fillRect/>
          </a:stretch>
        </p:blipFill>
        <p:spPr>
          <a:xfrm>
            <a:off x="1846263" y="2774950"/>
            <a:ext cx="4183062" cy="4351338"/>
          </a:xfrm>
          <a:prstGeom prst="rect">
            <a:avLst/>
          </a:prstGeom>
          <a:noFill/>
          <a:ln w="9525">
            <a:noFill/>
          </a:ln>
        </p:spPr>
      </p:pic>
      <p:pic>
        <p:nvPicPr>
          <p:cNvPr id="6148" name="Picture 4" descr="CÔNG TY THHH ĐẠT TỚI"/>
          <p:cNvPicPr>
            <a:picLocks noChangeAspect="1"/>
          </p:cNvPicPr>
          <p:nvPr/>
        </p:nvPicPr>
        <p:blipFill>
          <a:blip r:embed="rId2"/>
          <a:stretch>
            <a:fillRect/>
          </a:stretch>
        </p:blipFill>
        <p:spPr>
          <a:xfrm>
            <a:off x="7772400" y="3565525"/>
            <a:ext cx="5051425" cy="35036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barn(inVertical)">
                                      <p:cBhvr>
                                        <p:cTn id="16" dur="500"/>
                                        <p:tgtEl>
                                          <p:spTgt spid="6146"/>
                                        </p:tgtEl>
                                      </p:cBhvr>
                                    </p:animEffect>
                                  </p:childTnLst>
                                </p:cTn>
                              </p:par>
                              <p:par>
                                <p:cTn id="17" presetID="2" presetClass="entr" presetSubtype="4"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additive="base">
                                        <p:cTn id="19" dur="500" fill="hold"/>
                                        <p:tgtEl>
                                          <p:spTgt spid="6148"/>
                                        </p:tgtEl>
                                        <p:attrNameLst>
                                          <p:attrName>ppt_x</p:attrName>
                                        </p:attrNameLst>
                                      </p:cBhvr>
                                      <p:tavLst>
                                        <p:tav tm="0">
                                          <p:val>
                                            <p:strVal val="#ppt_x"/>
                                          </p:val>
                                        </p:tav>
                                        <p:tav tm="100000">
                                          <p:val>
                                            <p:strVal val="#ppt_x"/>
                                          </p:val>
                                        </p:tav>
                                      </p:tavLst>
                                    </p:anim>
                                    <p:anim calcmode="lin" valueType="num">
                                      <p:cBhvr additive="base">
                                        <p:cTn id="2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2136775" y="1554163"/>
            <a:ext cx="5053013"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1. Thiết bị, dụng cụ:</a:t>
            </a:r>
            <a:endParaRPr lang="en-US" altLang="x-none" sz="4000" dirty="0">
              <a:solidFill>
                <a:srgbClr val="FFFF00"/>
              </a:solidFill>
              <a:latin typeface="Time New Roman"/>
            </a:endParaRPr>
          </a:p>
        </p:txBody>
      </p:sp>
      <p:sp>
        <p:nvSpPr>
          <p:cNvPr id="5" name="TextBox 4"/>
          <p:cNvSpPr txBox="1"/>
          <p:nvPr/>
        </p:nvSpPr>
        <p:spPr>
          <a:xfrm>
            <a:off x="5999163" y="7040563"/>
            <a:ext cx="2381250" cy="577850"/>
          </a:xfrm>
          <a:prstGeom prst="rect">
            <a:avLst/>
          </a:prstGeom>
          <a:noFill/>
          <a:ln w="9525">
            <a:noFill/>
          </a:ln>
        </p:spPr>
        <p:txBody>
          <a:bodyPr lIns="114117" tIns="57059" rIns="114117" bIns="57059">
            <a:spAutoFit/>
          </a:bodyPr>
          <a:p>
            <a:pPr>
              <a:buNone/>
            </a:pPr>
            <a:r>
              <a:rPr lang="en-US" altLang="x-none" sz="3000" dirty="0">
                <a:latin typeface="Arial" panose="020B0604020202020204" pitchFamily="34" charset="0"/>
              </a:rPr>
              <a:t>Hũ thủy tinh</a:t>
            </a:r>
            <a:endParaRPr lang="en-US" altLang="x-none" sz="3000" dirty="0">
              <a:latin typeface="Arial" panose="020B0604020202020204" pitchFamily="34" charset="0"/>
            </a:endParaRPr>
          </a:p>
        </p:txBody>
      </p:sp>
      <p:pic>
        <p:nvPicPr>
          <p:cNvPr id="7173" name="Picture 2" descr="Lọ thủy tinh nắp gỗ nắp gỗ có những kích thước nào? | Bao bì Đức Phát"/>
          <p:cNvPicPr>
            <a:picLocks noChangeAspect="1"/>
          </p:cNvPicPr>
          <p:nvPr/>
        </p:nvPicPr>
        <p:blipFill>
          <a:blip r:embed="rId1"/>
          <a:stretch>
            <a:fillRect/>
          </a:stretch>
        </p:blipFill>
        <p:spPr>
          <a:xfrm>
            <a:off x="4152900" y="2743200"/>
            <a:ext cx="6072188" cy="3657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 CHUẨN BỊ</a:t>
            </a:r>
            <a:endParaRPr lang="en-US" altLang="x-none" sz="4500" b="1" dirty="0">
              <a:solidFill>
                <a:srgbClr val="FFFF00"/>
              </a:solidFill>
              <a:latin typeface="Time New Roman"/>
            </a:endParaRPr>
          </a:p>
        </p:txBody>
      </p:sp>
      <p:sp>
        <p:nvSpPr>
          <p:cNvPr id="3" name="Rounded Rectangle 2"/>
          <p:cNvSpPr/>
          <p:nvPr/>
        </p:nvSpPr>
        <p:spPr>
          <a:xfrm>
            <a:off x="2136775" y="1554163"/>
            <a:ext cx="6413500" cy="82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000" dirty="0">
                <a:solidFill>
                  <a:srgbClr val="FFFF00"/>
                </a:solidFill>
                <a:latin typeface="Time New Roman"/>
              </a:rPr>
              <a:t>2. Nguyên liệu, mẫu vật</a:t>
            </a:r>
            <a:endParaRPr lang="en-US" altLang="x-none" sz="4000" dirty="0">
              <a:solidFill>
                <a:srgbClr val="FFFF00"/>
              </a:solidFill>
              <a:latin typeface="Time New Roman"/>
            </a:endParaRPr>
          </a:p>
        </p:txBody>
      </p:sp>
      <p:sp>
        <p:nvSpPr>
          <p:cNvPr id="5" name="TextBox 4"/>
          <p:cNvSpPr txBox="1"/>
          <p:nvPr/>
        </p:nvSpPr>
        <p:spPr>
          <a:xfrm>
            <a:off x="2914650" y="6797675"/>
            <a:ext cx="9642475" cy="1500188"/>
          </a:xfrm>
          <a:prstGeom prst="rect">
            <a:avLst/>
          </a:prstGeom>
          <a:noFill/>
        </p:spPr>
        <p:txBody>
          <a:bodyPr wrap="square" lIns="114117" tIns="57059" rIns="114117" bIns="57059" rtlCol="0">
            <a:spAutoFit/>
          </a:bodyPr>
          <a:p>
            <a:pPr>
              <a:buNone/>
            </a:pPr>
            <a:r>
              <a:rPr lang="en-US" altLang="x-none" sz="3000" dirty="0">
                <a:latin typeface="Arial" panose="020B0604020202020204" pitchFamily="34" charset="0"/>
              </a:rPr>
              <a:t>-    2 hộp sữa chua không đường.</a:t>
            </a:r>
            <a:endParaRPr lang="en-US" altLang="x-none" sz="3000" dirty="0">
              <a:latin typeface="Arial" panose="020B0604020202020204" pitchFamily="34" charset="0"/>
            </a:endParaRPr>
          </a:p>
          <a:p>
            <a:pPr>
              <a:buChar char="-"/>
            </a:pPr>
            <a:r>
              <a:rPr lang="en-US" altLang="x-none" sz="3000" dirty="0">
                <a:latin typeface="Arial" panose="020B0604020202020204" pitchFamily="34" charset="0"/>
              </a:rPr>
              <a:t>1 hộp sữa đặc có đường.</a:t>
            </a:r>
            <a:endParaRPr lang="en-US" altLang="x-none" sz="3000" dirty="0">
              <a:latin typeface="Arial" panose="020B0604020202020204" pitchFamily="34" charset="0"/>
            </a:endParaRPr>
          </a:p>
          <a:p>
            <a:pPr>
              <a:buChar char="-"/>
            </a:pPr>
            <a:r>
              <a:rPr lang="en-US" altLang="x-none" sz="3000" dirty="0">
                <a:latin typeface="Arial" panose="020B0604020202020204" pitchFamily="34" charset="0"/>
              </a:rPr>
              <a:t>1 hộp sữa tươi ( hoặc nước lọc).</a:t>
            </a:r>
            <a:endParaRPr lang="en-US" altLang="x-none" sz="3000" dirty="0">
              <a:latin typeface="Arial" panose="020B0604020202020204" pitchFamily="34" charset="0"/>
            </a:endParaRPr>
          </a:p>
        </p:txBody>
      </p:sp>
      <p:pic>
        <p:nvPicPr>
          <p:cNvPr id="8194" name="Picture 2" descr="Cách làm sữa chua bằng lò vi sóng nhanh chóng, đơn giản, dẻo mịn"/>
          <p:cNvPicPr>
            <a:picLocks noChangeAspect="1"/>
          </p:cNvPicPr>
          <p:nvPr/>
        </p:nvPicPr>
        <p:blipFill>
          <a:blip r:embed="rId1"/>
          <a:stretch>
            <a:fillRect/>
          </a:stretch>
        </p:blipFill>
        <p:spPr>
          <a:xfrm>
            <a:off x="3789363" y="2560638"/>
            <a:ext cx="7599362" cy="4022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1"/>
          <p:cNvSpPr/>
          <p:nvPr/>
        </p:nvSpPr>
        <p:spPr>
          <a:xfrm>
            <a:off x="5246688" y="274638"/>
            <a:ext cx="5537200" cy="914400"/>
          </a:xfrm>
          <a:prstGeom prst="rect">
            <a:avLst/>
          </a:prstGeom>
          <a:solidFill>
            <a:srgbClr val="0000E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117" tIns="57059" rIns="114117" bIns="57059"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678180" lvl="1" indent="-2209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1357630" lvl="2" indent="-4432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2037080" lvl="3" indent="-66548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2716530" lvl="4" indent="-88773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x-none" sz="4500" b="1" dirty="0">
                <a:solidFill>
                  <a:srgbClr val="FFFF00"/>
                </a:solidFill>
                <a:latin typeface="Time New Roman"/>
              </a:rPr>
              <a:t>II. TIẾN HÀNH</a:t>
            </a:r>
            <a:endParaRPr lang="en-US" altLang="x-none" sz="4500" b="1" dirty="0">
              <a:solidFill>
                <a:srgbClr val="FFFF00"/>
              </a:solidFill>
              <a:latin typeface="Time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a:xfrm>
            <a:off x="712788" y="565150"/>
            <a:ext cx="11658600" cy="828675"/>
          </a:xfrm>
        </p:spPr>
        <p:txBody>
          <a:bodyPr vert="horz" wrap="square" lIns="135852" tIns="67926" rIns="135852" bIns="67926" numCol="1" anchor="ctr" anchorCtr="0" compatLnSpc="1"/>
          <a:p>
            <a:pPr>
              <a:buClrTx/>
              <a:buSzTx/>
              <a:buFontTx/>
              <a:buNone/>
            </a:pPr>
            <a:r>
              <a:rPr lang="en-US" altLang="x-none" sz="5000" dirty="0">
                <a:solidFill>
                  <a:srgbClr val="FFFF00"/>
                </a:solidFill>
                <a:latin typeface="Time New Roman"/>
              </a:rPr>
              <a:t>THỰC HÀNH LÀM SỮA CHUA</a:t>
            </a:r>
            <a:endParaRPr lang="en-US" altLang="x-none" sz="5000" dirty="0">
              <a:solidFill>
                <a:srgbClr val="FFFF00"/>
              </a:solidFill>
              <a:latin typeface="Time New Roman"/>
            </a:endParaRPr>
          </a:p>
        </p:txBody>
      </p:sp>
      <p:cxnSp>
        <p:nvCxnSpPr>
          <p:cNvPr id="5" name="Straight Connector 4"/>
          <p:cNvCxnSpPr/>
          <p:nvPr/>
        </p:nvCxnSpPr>
        <p:spPr>
          <a:xfrm>
            <a:off x="3408363" y="1663700"/>
            <a:ext cx="626586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44" name="Graphic 14" descr="Clipboard"/>
          <p:cNvPicPr>
            <a:picLocks noChangeAspect="1"/>
          </p:cNvPicPr>
          <p:nvPr/>
        </p:nvPicPr>
        <p:blipFill>
          <a:blip r:embed="rId1"/>
          <a:stretch>
            <a:fillRect/>
          </a:stretch>
        </p:blipFill>
        <p:spPr>
          <a:xfrm rot="631394">
            <a:off x="4833938" y="5380038"/>
            <a:ext cx="4071937" cy="3832225"/>
          </a:xfrm>
          <a:prstGeom prst="rect">
            <a:avLst/>
          </a:prstGeom>
          <a:noFill/>
          <a:ln w="9525">
            <a:noFill/>
          </a:ln>
        </p:spPr>
      </p:pic>
      <p:pic>
        <p:nvPicPr>
          <p:cNvPr id="10245" name="Graphic 10" descr="Microscope"/>
          <p:cNvPicPr>
            <a:picLocks noChangeAspect="1"/>
          </p:cNvPicPr>
          <p:nvPr/>
        </p:nvPicPr>
        <p:blipFill>
          <a:blip r:embed="rId2"/>
          <a:stretch>
            <a:fillRect/>
          </a:stretch>
        </p:blipFill>
        <p:spPr>
          <a:xfrm rot="1338607" flipH="1">
            <a:off x="-749300" y="1995488"/>
            <a:ext cx="3422650" cy="3221037"/>
          </a:xfrm>
          <a:prstGeom prst="rect">
            <a:avLst/>
          </a:prstGeom>
          <a:noFill/>
          <a:ln w="9525">
            <a:noFill/>
          </a:ln>
        </p:spPr>
      </p:pic>
      <p:pic>
        <p:nvPicPr>
          <p:cNvPr id="10246" name="Graphic 12" descr="Test tubes"/>
          <p:cNvPicPr>
            <a:picLocks noChangeAspect="1"/>
          </p:cNvPicPr>
          <p:nvPr/>
        </p:nvPicPr>
        <p:blipFill>
          <a:blip r:embed="rId3"/>
          <a:stretch>
            <a:fillRect/>
          </a:stretch>
        </p:blipFill>
        <p:spPr>
          <a:xfrm rot="-521031">
            <a:off x="2447925" y="5756275"/>
            <a:ext cx="3128963" cy="2944813"/>
          </a:xfrm>
          <a:prstGeom prst="rect">
            <a:avLst/>
          </a:prstGeom>
          <a:noFill/>
          <a:ln w="9525">
            <a:noFill/>
          </a:ln>
        </p:spPr>
      </p:pic>
      <p:pic>
        <p:nvPicPr>
          <p:cNvPr id="10247" name="Graphic 6" descr="Beaker"/>
          <p:cNvPicPr>
            <a:picLocks noChangeAspect="1"/>
          </p:cNvPicPr>
          <p:nvPr/>
        </p:nvPicPr>
        <p:blipFill>
          <a:blip r:embed="rId4"/>
          <a:stretch>
            <a:fillRect/>
          </a:stretch>
        </p:blipFill>
        <p:spPr>
          <a:xfrm rot="1213697">
            <a:off x="-627062" y="4425950"/>
            <a:ext cx="4138612" cy="3894138"/>
          </a:xfrm>
          <a:prstGeom prst="rect">
            <a:avLst/>
          </a:prstGeom>
          <a:noFill/>
          <a:ln w="9525">
            <a:noFill/>
          </a:ln>
        </p:spPr>
      </p:pic>
      <p:pic>
        <p:nvPicPr>
          <p:cNvPr id="10248" name="Graphic 8" descr="Flask"/>
          <p:cNvPicPr>
            <a:picLocks noChangeAspect="1"/>
          </p:cNvPicPr>
          <p:nvPr/>
        </p:nvPicPr>
        <p:blipFill>
          <a:blip r:embed="rId5"/>
          <a:stretch>
            <a:fillRect/>
          </a:stretch>
        </p:blipFill>
        <p:spPr>
          <a:xfrm rot="-1148875">
            <a:off x="10855325" y="-141287"/>
            <a:ext cx="3832225" cy="3605212"/>
          </a:xfrm>
          <a:prstGeom prst="rect">
            <a:avLst/>
          </a:prstGeom>
          <a:noFill/>
          <a:ln w="9525">
            <a:noFill/>
          </a:ln>
        </p:spPr>
      </p:pic>
      <p:pic>
        <p:nvPicPr>
          <p:cNvPr id="10249" name="Graphic 18" descr="Ruler"/>
          <p:cNvPicPr>
            <a:picLocks noChangeAspect="1"/>
          </p:cNvPicPr>
          <p:nvPr/>
        </p:nvPicPr>
        <p:blipFill>
          <a:blip r:embed="rId6"/>
          <a:stretch>
            <a:fillRect/>
          </a:stretch>
        </p:blipFill>
        <p:spPr>
          <a:xfrm rot="-2710505">
            <a:off x="13027025" y="114300"/>
            <a:ext cx="1889125" cy="2008188"/>
          </a:xfrm>
          <a:prstGeom prst="rect">
            <a:avLst/>
          </a:prstGeom>
          <a:noFill/>
          <a:ln w="9525">
            <a:noFill/>
          </a:ln>
        </p:spPr>
      </p:pic>
      <p:pic>
        <p:nvPicPr>
          <p:cNvPr id="10250" name="Graphic 20" descr="Pencil"/>
          <p:cNvPicPr>
            <a:picLocks noChangeAspect="1"/>
          </p:cNvPicPr>
          <p:nvPr/>
        </p:nvPicPr>
        <p:blipFill>
          <a:blip r:embed="rId7"/>
          <a:stretch>
            <a:fillRect/>
          </a:stretch>
        </p:blipFill>
        <p:spPr>
          <a:xfrm rot="-1079210">
            <a:off x="13920788" y="941388"/>
            <a:ext cx="1897062" cy="1785937"/>
          </a:xfrm>
          <a:prstGeom prst="rect">
            <a:avLst/>
          </a:prstGeom>
          <a:noFill/>
          <a:ln w="9525">
            <a:noFill/>
          </a:ln>
        </p:spPr>
      </p:pic>
      <p:pic>
        <p:nvPicPr>
          <p:cNvPr id="10251" name="Picture 5"/>
          <p:cNvPicPr>
            <a:picLocks noChangeAspect="1"/>
          </p:cNvPicPr>
          <p:nvPr/>
        </p:nvPicPr>
        <p:blipFill>
          <a:blip r:embed="rId8"/>
          <a:stretch>
            <a:fillRect/>
          </a:stretch>
        </p:blipFill>
        <p:spPr>
          <a:xfrm>
            <a:off x="2244725" y="1885950"/>
            <a:ext cx="10388600" cy="5500688"/>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2897</Words>
  <PresentationFormat/>
  <Paragraphs>183</Paragraphs>
  <Slides>21</Slides>
  <Notes>1</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SimSun</vt:lpstr>
      <vt:lpstr>Wingdings</vt:lpstr>
      <vt:lpstr>Times New Roman</vt:lpstr>
      <vt:lpstr>Rockwell</vt:lpstr>
      <vt:lpstr>Time New Roman</vt:lpstr>
      <vt:lpstr>Segoe Print</vt:lpstr>
      <vt:lpstr>Tahoma</vt:lpstr>
      <vt:lpstr>Calibri</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2008-09-14T08:39:34Z</dcterms:created>
  <dcterms:modified xsi:type="dcterms:W3CDTF">2022-01-06T08:58:08Z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5FD27C148DE94DA2B792AA32F4A024FC</vt:lpwstr>
  </property>
  <property fmtid="{D5CDD505-2E9C-101B-9397-08002B2CF9AE}" pid="3" name="KSOProductBuildVer">
    <vt:lpwstr>1033-11.2.0.10426</vt:lpwstr>
  </property>
</Properties>
</file>