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8" r:id="rId2"/>
    <p:sldId id="258" r:id="rId3"/>
    <p:sldId id="259" r:id="rId4"/>
    <p:sldId id="260" r:id="rId5"/>
    <p:sldId id="261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2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C8B44-D01D-496E-827A-C5323C8D10CC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53ACF-D6BE-48EE-AFB7-0A5DAFED0F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797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2048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文本占位符 2048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  <p:sp>
        <p:nvSpPr>
          <p:cNvPr id="39940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95978738-C9A5-4154-88A9-51571B6C6256}" type="slidenum">
              <a:rPr lang="en-US" altLang="zh-CN" sz="1200" smtClean="0"/>
              <a:pPr eaLnBrk="1" hangingPunct="1"/>
              <a:t>1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2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62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714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64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25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786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80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71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423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27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845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EA7B3-74D0-4BD1-B18D-219278C3E10F}" type="datetimeFigureOut">
              <a:rPr lang="en-US" smtClean="0"/>
              <a:t>8/15/2021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DCC85-29A2-4806-AF5E-B93A0B825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918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图片 5125" descr="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328596"/>
            <a:ext cx="9045370" cy="6529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1885138"/>
            <a:ext cx="5943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15: </a:t>
            </a:r>
          </a:p>
          <a:p>
            <a:pPr algn="ctr"/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khiết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5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5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171203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399"/>
            <a:ext cx="8524875" cy="3657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4" t="-79113" r="33788" b="110767"/>
          <a:stretch/>
        </p:blipFill>
        <p:spPr>
          <a:xfrm>
            <a:off x="0" y="3311235"/>
            <a:ext cx="6192982" cy="10113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50000" r="31818"/>
          <a:stretch/>
        </p:blipFill>
        <p:spPr>
          <a:xfrm>
            <a:off x="-1" y="4253480"/>
            <a:ext cx="4567237" cy="13816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44" t="33528" r="6953"/>
          <a:stretch/>
        </p:blipFill>
        <p:spPr>
          <a:xfrm>
            <a:off x="4848049" y="4272827"/>
            <a:ext cx="3905426" cy="129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3"/>
          <a:stretch/>
        </p:blipFill>
        <p:spPr>
          <a:xfrm>
            <a:off x="0" y="897944"/>
            <a:ext cx="9144000" cy="39144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127" y="20782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B2: Cho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1-4,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phèn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Cho 3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phèn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nghiền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5.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hấy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4,5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812406"/>
            <a:ext cx="81603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bấm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09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0" y="1027331"/>
            <a:ext cx="11201400" cy="6096000"/>
          </a:xfrm>
        </p:spPr>
      </p:pic>
      <p:sp>
        <p:nvSpPr>
          <p:cNvPr id="5" name="TextBox 4"/>
          <p:cNvSpPr txBox="1"/>
          <p:nvPr/>
        </p:nvSpPr>
        <p:spPr>
          <a:xfrm>
            <a:off x="1143000" y="381000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33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218182"/>
            <a:ext cx="784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52600"/>
            <a:ext cx="8610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62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381000"/>
            <a:ext cx="75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152400"/>
            <a:ext cx="7696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cao,các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chạm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bề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7772400" cy="3625840"/>
          </a:xfrm>
        </p:spPr>
      </p:pic>
    </p:spTree>
    <p:extLst>
      <p:ext uri="{BB962C8B-B14F-4D97-AF65-F5344CB8AC3E}">
        <p14:creationId xmlns:p14="http://schemas.microsoft.com/office/powerpoint/2010/main" val="93008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057400"/>
            <a:ext cx="7391400" cy="4343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80655" y="857071"/>
            <a:ext cx="670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nghiền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609600"/>
            <a:ext cx="7162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nghiền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bề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25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981200"/>
            <a:ext cx="6705600" cy="2971800"/>
          </a:xfrm>
        </p:spPr>
      </p:pic>
      <p:sp>
        <p:nvSpPr>
          <p:cNvPr id="5" name="TextBox 4"/>
          <p:cNvSpPr txBox="1"/>
          <p:nvPr/>
        </p:nvSpPr>
        <p:spPr>
          <a:xfrm>
            <a:off x="457200" y="457200"/>
            <a:ext cx="769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khuấy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04800"/>
            <a:ext cx="769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khuấy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5034355"/>
            <a:ext cx="81207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31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762000"/>
            <a:ext cx="8839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,ta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Khuấy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Đun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Nghiền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17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82" y="73316"/>
            <a:ext cx="8229600" cy="11430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381000"/>
            <a:ext cx="50369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rót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chai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965775"/>
            <a:ext cx="8167364" cy="37154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2273" y="4557363"/>
            <a:ext cx="64572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endParaRPr lang="en-US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8764" y="4761361"/>
            <a:ext cx="32287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4374676"/>
            <a:ext cx="4585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bọt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xì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xèo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  ở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136" y="5858616"/>
            <a:ext cx="7181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endParaRPr lang="en-US" sz="3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26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524000"/>
            <a:ext cx="3657600" cy="457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1623033"/>
            <a:ext cx="3352800" cy="37452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371600"/>
            <a:ext cx="3733800" cy="3581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83403"/>
            <a:ext cx="1609725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4200" y="101254"/>
            <a:ext cx="1828800" cy="95410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Tan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67469" y="80472"/>
            <a:ext cx="1628861" cy="83099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861" y="5618946"/>
            <a:ext cx="78997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8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792480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828800"/>
            <a:ext cx="2171700" cy="1924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787" y="4461164"/>
            <a:ext cx="2486025" cy="190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627" y="1790700"/>
            <a:ext cx="2419350" cy="19621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55" y="4397953"/>
            <a:ext cx="2667000" cy="19335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425" y="4267200"/>
            <a:ext cx="2238375" cy="19335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787" y="1828800"/>
            <a:ext cx="2486025" cy="1943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874693"/>
            <a:ext cx="762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2005" y="1095234"/>
            <a:ext cx="7721986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68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Dung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Dung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tan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0" y="381000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– dung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2476499"/>
            <a:ext cx="2133600" cy="21057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951" y="2743200"/>
            <a:ext cx="1476375" cy="1962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88456"/>
            <a:ext cx="2028825" cy="3114675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4724400" y="3124200"/>
            <a:ext cx="14478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79786" y="5593984"/>
            <a:ext cx="7215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2045705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50138" y="2305734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10400" y="2159213"/>
            <a:ext cx="76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200" y="4705350"/>
            <a:ext cx="13335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môi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00" y="4582239"/>
            <a:ext cx="137160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000" y="4705350"/>
            <a:ext cx="152400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tan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78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 animBg="1"/>
      <p:bldP spid="9" grpId="0" build="allAtOnce"/>
      <p:bldP spid="14" grpId="0" animBg="1"/>
      <p:bldP spid="15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24000"/>
            <a:ext cx="6210300" cy="4190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446782"/>
            <a:ext cx="75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57200"/>
            <a:ext cx="807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ethanol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900" y="2335411"/>
            <a:ext cx="1371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16495" y="5895200"/>
            <a:ext cx="3408305" cy="461665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5895201"/>
            <a:ext cx="2561920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2204206"/>
            <a:ext cx="1143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tan, dung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dung </a:t>
            </a:r>
            <a:r>
              <a:rPr lang="en-US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endParaRPr lang="en-US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47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animBg="1"/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3999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78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85800"/>
            <a:ext cx="5024437" cy="5105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609600"/>
            <a:ext cx="1390650" cy="49434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10037" y="1122218"/>
            <a:ext cx="2286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muối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thuốc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tím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conf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muối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thuốc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tím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1255931"/>
            <a:ext cx="7239000" cy="31908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86278" y="178713"/>
            <a:ext cx="67618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442" y="4953000"/>
            <a:ext cx="8173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khuấy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66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tan 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8833" y="762000"/>
            <a:ext cx="3581399" cy="954107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môi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181100" y="1716107"/>
            <a:ext cx="1981200" cy="849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962400" y="1817132"/>
            <a:ext cx="0" cy="849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181600" y="1716107"/>
            <a:ext cx="1981200" cy="6974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7" y="2466974"/>
            <a:ext cx="1647825" cy="43148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236" y="2701636"/>
            <a:ext cx="1962150" cy="362296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5" y="2667000"/>
            <a:ext cx="19621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7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1447800"/>
            <a:ext cx="723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tan</a:t>
            </a:r>
          </a:p>
          <a:p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endParaRPr lang="en-US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7400" y="30480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3962400"/>
            <a:ext cx="7239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59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1" r="-339"/>
          <a:stretch/>
        </p:blipFill>
        <p:spPr>
          <a:xfrm>
            <a:off x="0" y="2133600"/>
            <a:ext cx="3657600" cy="2667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124200"/>
            <a:ext cx="4391025" cy="3276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685800"/>
            <a:ext cx="502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7600" y="1763018"/>
            <a:ext cx="510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Dung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xăng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cồn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45" y="255657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1515070"/>
            <a:ext cx="62107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1800"/>
            <a:ext cx="4267200" cy="3200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933700"/>
            <a:ext cx="52578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4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295400"/>
            <a:ext cx="7467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7. Dung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tan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tan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Dung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tan. Dung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33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7" y="381000"/>
            <a:ext cx="2171700" cy="2057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806" y="2743200"/>
            <a:ext cx="2486025" cy="21649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232" y="2777907"/>
            <a:ext cx="2419350" cy="2095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9" y="2590800"/>
            <a:ext cx="2667000" cy="2095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31" y="371475"/>
            <a:ext cx="2238375" cy="22193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209" y="381000"/>
            <a:ext cx="2486025" cy="2209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3609" y="5257800"/>
            <a:ext cx="79921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0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515" b="1299"/>
          <a:stretch/>
        </p:blipFill>
        <p:spPr>
          <a:xfrm>
            <a:off x="775855" y="1514287"/>
            <a:ext cx="7426036" cy="3775364"/>
          </a:xfrm>
        </p:spPr>
      </p:pic>
      <p:sp>
        <p:nvSpPr>
          <p:cNvPr id="5" name="TextBox 4"/>
          <p:cNvSpPr txBox="1"/>
          <p:nvPr/>
        </p:nvSpPr>
        <p:spPr>
          <a:xfrm>
            <a:off x="990600" y="533400"/>
            <a:ext cx="7239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B2: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1-6. Cho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1/3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cất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47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438400"/>
            <a:ext cx="8991600" cy="3733800"/>
          </a:xfrm>
        </p:spPr>
      </p:pic>
      <p:sp>
        <p:nvSpPr>
          <p:cNvPr id="5" name="TextBox 4"/>
          <p:cNvSpPr txBox="1"/>
          <p:nvPr/>
        </p:nvSpPr>
        <p:spPr>
          <a:xfrm>
            <a:off x="761999" y="501134"/>
            <a:ext cx="81534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B3: Cho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thìa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thuốc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lắc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71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457200"/>
            <a:ext cx="8763000" cy="5867400"/>
          </a:xfrm>
        </p:spPr>
      </p:pic>
    </p:spTree>
    <p:extLst>
      <p:ext uri="{BB962C8B-B14F-4D97-AF65-F5344CB8AC3E}">
        <p14:creationId xmlns:p14="http://schemas.microsoft.com/office/powerpoint/2010/main" val="292402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1867452"/>
              </p:ext>
            </p:extLst>
          </p:nvPr>
        </p:nvGraphicFramePr>
        <p:xfrm>
          <a:off x="0" y="751820"/>
          <a:ext cx="9220201" cy="5967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327"/>
                <a:gridCol w="1365957"/>
                <a:gridCol w="4097867"/>
                <a:gridCol w="2305050"/>
              </a:tblGrid>
              <a:tr h="116917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Ống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nghiệm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Chất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tan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Hiện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tượng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quan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sát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Giải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thích</a:t>
                      </a:r>
                      <a:endParaRPr lang="en-U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2992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Muối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ăn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32992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927855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Bột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mì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32992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Cát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43375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Thuốc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tím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927855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Iodine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228600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52800" y="2092358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429000" y="273868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71800" y="3378093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1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mì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lửng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93473" y="44196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nghi</a:t>
            </a:r>
            <a:r>
              <a:rPr lang="en-US" dirty="0" err="1"/>
              <a:t>ệm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93473" y="5010834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Hỗn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92583" y="5791200"/>
            <a:ext cx="3886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đen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suốt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086600" y="1889234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Muối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878782" y="2738689"/>
            <a:ext cx="2265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086601" y="3468561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mì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086601" y="4370604"/>
            <a:ext cx="1752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982730" y="6068199"/>
            <a:ext cx="20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Thuốc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982730" y="5132512"/>
            <a:ext cx="2209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Thuốc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26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/>
          <p:cNvSpPr/>
          <p:nvPr/>
        </p:nvSpPr>
        <p:spPr>
          <a:xfrm>
            <a:off x="76200" y="699653"/>
            <a:ext cx="10668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143000" y="528190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chât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môt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1828800"/>
            <a:ext cx="7239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ction Button: Help 7">
            <a:hlinkClick r:id="" action="ppaction://noaction" highlightClick="1"/>
          </p:cNvPr>
          <p:cNvSpPr/>
          <p:nvPr/>
        </p:nvSpPr>
        <p:spPr>
          <a:xfrm>
            <a:off x="495300" y="3197615"/>
            <a:ext cx="533400" cy="114300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600200" y="3197615"/>
            <a:ext cx="6096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" y="5334000"/>
            <a:ext cx="899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muối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vôi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17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609600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118268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phèn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312" y="1840850"/>
            <a:ext cx="7191375" cy="27311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000" y="4572000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B1: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250 ml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1-5,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100 ml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88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1113</Words>
  <Application>Microsoft Office PowerPoint</Application>
  <PresentationFormat>On-screen Show (4:3)</PresentationFormat>
  <Paragraphs>104</Paragraphs>
  <Slides>29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5. Chất khí tan trong nước</vt:lpstr>
      <vt:lpstr>PowerPoint Presentation</vt:lpstr>
      <vt:lpstr>7. Dung dịch – Dung môi – Chất tan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Thế nào là dung môi?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AutoBVT</cp:lastModifiedBy>
  <cp:revision>27</cp:revision>
  <dcterms:created xsi:type="dcterms:W3CDTF">2021-08-13T10:40:37Z</dcterms:created>
  <dcterms:modified xsi:type="dcterms:W3CDTF">2021-08-15T09:20:20Z</dcterms:modified>
</cp:coreProperties>
</file>