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D4D2B-9139-48C9-992D-D05622B87083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65E70-750E-46EC-A843-D4A8743AA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09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2048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文本占位符 2048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  <p:sp>
        <p:nvSpPr>
          <p:cNvPr id="39940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95978738-C9A5-4154-88A9-51571B6C6256}" type="slidenum">
              <a:rPr lang="en-US" altLang="zh-CN" sz="1200" smtClean="0"/>
              <a:pPr eaLnBrk="1" hangingPunct="1"/>
              <a:t>1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28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85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137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88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20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563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310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61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593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33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5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501A-D0F7-4E1E-B89B-C23371F8275A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60BE6-976C-4DE9-8672-AD2A4C9E1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935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0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图片 5125" descr="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328596"/>
            <a:ext cx="9045370" cy="652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1885138"/>
            <a:ext cx="5943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15: </a:t>
            </a:r>
          </a:p>
          <a:p>
            <a:pPr algn="ctr"/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5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endParaRPr lang="en-US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04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28600"/>
            <a:ext cx="7142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B4: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muỗng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981200"/>
            <a:ext cx="7239000" cy="38433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52500" y="1351746"/>
            <a:ext cx="723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5- 10 ‘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mayonaise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mịn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thơm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ngon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30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71456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lọ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tủ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971800"/>
            <a:ext cx="6019800" cy="38584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755" y="296656"/>
            <a:ext cx="853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xốt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mayonnaise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331292"/>
            <a:ext cx="6934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Xốt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mayonnaise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371785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Xốt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2336283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Xốt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mayonnaise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3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452687"/>
            <a:ext cx="2667000" cy="1952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57" y="685800"/>
            <a:ext cx="2447925" cy="1962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82" y="4139478"/>
            <a:ext cx="2819400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54" y="4065010"/>
            <a:ext cx="2657475" cy="1962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990600"/>
            <a:ext cx="2076450" cy="1962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4364182"/>
            <a:ext cx="2819400" cy="1924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977178"/>
            <a:ext cx="24574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5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18" y="609094"/>
            <a:ext cx="4114800" cy="2743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38737" y="457200"/>
            <a:ext cx="335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Trộn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4038600"/>
            <a:ext cx="4648200" cy="2590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3400" y="4387245"/>
            <a:ext cx="28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thảm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nhựa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8610" y="152400"/>
            <a:ext cx="3670590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55127" y="826532"/>
            <a:ext cx="37545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87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5720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103531"/>
            <a:ext cx="693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38398"/>
            <a:ext cx="3048000" cy="3124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133600"/>
            <a:ext cx="1714500" cy="3124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900" y="2272144"/>
            <a:ext cx="2046143" cy="32904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188" y="2286000"/>
            <a:ext cx="2105025" cy="2514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937971" y="4800600"/>
            <a:ext cx="1301029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6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82" y="1447800"/>
            <a:ext cx="5248275" cy="35288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363" y="1600200"/>
            <a:ext cx="3524250" cy="2647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4391891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63198"/>
            <a:ext cx="906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dung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4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cặn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819400"/>
            <a:ext cx="746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bó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07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67973"/>
            <a:ext cx="7391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45192"/>
            <a:ext cx="4724400" cy="46222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524000"/>
            <a:ext cx="3733800" cy="39901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0" y="5682733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57150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87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5" y="3535913"/>
            <a:ext cx="3333750" cy="31765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52400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523540"/>
            <a:ext cx="1800225" cy="1962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214" y="1769508"/>
            <a:ext cx="1714500" cy="17664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842655"/>
            <a:ext cx="1714500" cy="16932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50" y="1558177"/>
            <a:ext cx="1714500" cy="1943100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1571625" y="2362201"/>
            <a:ext cx="63817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810000" y="2362201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đá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3924300" y="2804680"/>
            <a:ext cx="342900" cy="167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Arrow 14"/>
          <p:cNvSpPr/>
          <p:nvPr/>
        </p:nvSpPr>
        <p:spPr>
          <a:xfrm>
            <a:off x="6657975" y="2579133"/>
            <a:ext cx="63817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67400" y="1558177"/>
            <a:ext cx="110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đá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038850" y="1961713"/>
            <a:ext cx="171450" cy="400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2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32504"/>
            <a:ext cx="1066800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BỌT</a:t>
            </a:r>
            <a:endParaRPr lang="en-US" sz="2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177086"/>
            <a:ext cx="152400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SƯƠNG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66741" y="232504"/>
            <a:ext cx="803425" cy="523220"/>
          </a:xfrm>
          <a:prstGeom prst="rect">
            <a:avLst/>
          </a:prstGeom>
          <a:solidFill>
            <a:srgbClr val="0070C0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BỤI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219200"/>
            <a:ext cx="1981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Bọt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0" y="1219200"/>
            <a:ext cx="2209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77000" y="1080700"/>
            <a:ext cx="23829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124200"/>
            <a:ext cx="2895600" cy="2514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143" y="2819400"/>
            <a:ext cx="3076575" cy="2590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399" y="2971800"/>
            <a:ext cx="2611509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7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763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8. </a:t>
            </a:r>
            <a:r>
              <a:rPr lang="en-US" sz="4800" dirty="0" err="1" smtClean="0">
                <a:solidFill>
                  <a:srgbClr val="FF0000"/>
                </a:solidFill>
              </a:rPr>
              <a:t>Huyền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</a:rPr>
              <a:t>phù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138" y="451366"/>
            <a:ext cx="8687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Quan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sát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hiện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tượng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bồi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đắp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phù</a:t>
            </a:r>
            <a:r>
              <a:rPr lang="en-US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sa</a:t>
            </a:r>
            <a:endParaRPr lang="en-US" sz="4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1796809"/>
            <a:ext cx="8167687" cy="49849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2911" y="1099158"/>
            <a:ext cx="8167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đục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1" y="50236"/>
            <a:ext cx="784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01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8" grpId="0"/>
      <p:bldP spid="8" grpId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533400"/>
            <a:ext cx="784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magie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(magnesium hydroxide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lơ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lửng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ợ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magie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438400"/>
            <a:ext cx="4724399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2438400"/>
            <a:ext cx="25908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A. Dung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592634"/>
            <a:ext cx="25146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4600" y="2438400"/>
            <a:ext cx="2531919" cy="5847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57800" y="5592634"/>
            <a:ext cx="3886200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3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304800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(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 / SGK ) Cho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962400"/>
            <a:ext cx="4572000" cy="2409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9050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trộn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salat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…..(1)…….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lọ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.(2)………..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giấm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…..(3)……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1982" y="1905000"/>
            <a:ext cx="1731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94764" y="2984853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0600" y="2590800"/>
            <a:ext cx="114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17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17764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3: (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6/ SGK) Cho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dung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dịch,sương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bọt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(1)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(6)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868141"/>
            <a:ext cx="1676401" cy="1962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65" y="5015778"/>
            <a:ext cx="1676399" cy="1666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4944340"/>
            <a:ext cx="1762125" cy="1809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902982"/>
            <a:ext cx="1733550" cy="1981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5" y="4895850"/>
            <a:ext cx="1933575" cy="19621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52863" y="2329934"/>
            <a:ext cx="642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(1)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1410132" y="2743200"/>
            <a:ext cx="267068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362200" y="2743200"/>
            <a:ext cx="1732467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066956" y="2699266"/>
            <a:ext cx="13856" cy="1752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4087740" y="2743200"/>
            <a:ext cx="2084460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080812" y="2743200"/>
            <a:ext cx="3996388" cy="1828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94496" y="464644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198055" y="4646446"/>
            <a:ext cx="109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(3)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848100" y="4632591"/>
            <a:ext cx="64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(4)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010275" y="4646446"/>
            <a:ext cx="533400" cy="38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(5)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924800" y="4646446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(6)</a:t>
            </a:r>
            <a:endParaRPr lang="en-US" dirty="0"/>
          </a:p>
        </p:txBody>
      </p:sp>
      <p:sp>
        <p:nvSpPr>
          <p:cNvPr id="29" name="Down Arrow 28"/>
          <p:cNvSpPr/>
          <p:nvPr/>
        </p:nvSpPr>
        <p:spPr>
          <a:xfrm rot="2633696">
            <a:off x="8140658" y="5470427"/>
            <a:ext cx="334805" cy="75757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543800" y="4586424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Sương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 rot="2633696">
            <a:off x="6294864" y="5417605"/>
            <a:ext cx="334805" cy="75757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746497" y="4554113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Bụi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Down Arrow 32"/>
          <p:cNvSpPr/>
          <p:nvPr/>
        </p:nvSpPr>
        <p:spPr>
          <a:xfrm rot="2633696">
            <a:off x="4579307" y="5486878"/>
            <a:ext cx="334805" cy="75757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852863" y="4540257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Bọt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Down Arrow 34"/>
          <p:cNvSpPr/>
          <p:nvPr/>
        </p:nvSpPr>
        <p:spPr>
          <a:xfrm rot="2633696">
            <a:off x="2811337" y="5144610"/>
            <a:ext cx="334805" cy="75757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1884919" y="4588749"/>
            <a:ext cx="17211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Down Arrow 36"/>
          <p:cNvSpPr/>
          <p:nvPr/>
        </p:nvSpPr>
        <p:spPr>
          <a:xfrm rot="2633696">
            <a:off x="1139605" y="5371476"/>
            <a:ext cx="334805" cy="75757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76200" y="4540258"/>
            <a:ext cx="180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31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xit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xit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xit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/>
      <p:bldP spid="25" grpId="0"/>
      <p:bldP spid="26" grpId="0"/>
      <p:bldP spid="27" grpId="0"/>
      <p:bldP spid="29" grpId="0" animBg="1"/>
      <p:bldP spid="29" grpId="1" animBg="1"/>
      <p:bldP spid="31" grpId="0" animBg="1"/>
      <p:bldP spid="31" grpId="1" animBg="1"/>
      <p:bldP spid="31" grpId="2" animBg="1"/>
      <p:bldP spid="32" grpId="0"/>
      <p:bldP spid="33" grpId="0" animBg="1"/>
      <p:bldP spid="33" grpId="1" animBg="1"/>
      <p:bldP spid="33" grpId="2" animBg="1"/>
      <p:bldP spid="33" grpId="3" animBg="1"/>
      <p:bldP spid="35" grpId="0" animBg="1"/>
      <p:bldP spid="35" grpId="1" animBg="1"/>
      <p:bldP spid="35" grpId="2" animBg="1"/>
      <p:bldP spid="35" grpId="3" animBg="1"/>
      <p:bldP spid="35" grpId="4" animBg="1"/>
      <p:bldP spid="37" grpId="0" animBg="1"/>
      <p:bldP spid="37" grpId="1" animBg="1"/>
      <p:bldP spid="37" grpId="2" animBg="1"/>
      <p:bldP spid="37" grpId="3" animBg="1"/>
      <p:bldP spid="37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6858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" t="47314" r="3590" b="35950"/>
          <a:stretch/>
        </p:blipFill>
        <p:spPr>
          <a:xfrm>
            <a:off x="-152400" y="3124200"/>
            <a:ext cx="8382000" cy="396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524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cặn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mịn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tan,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cuốn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đọng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bồi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836" y="1517302"/>
            <a:ext cx="815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vụn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2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79419"/>
            <a:ext cx="3695700" cy="4457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563833"/>
            <a:ext cx="3705225" cy="49149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5240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sắn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429000" y="2971800"/>
            <a:ext cx="21336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799" y="1722328"/>
            <a:ext cx="320559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nhất.Vì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sắn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lơ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25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tán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lơ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97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489466"/>
            <a:ext cx="4953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4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Nhũ</a:t>
            </a:r>
            <a:r>
              <a:rPr lang="en-US" sz="4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endParaRPr lang="en-US" sz="4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09798"/>
            <a:ext cx="6248400" cy="472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1524000"/>
            <a:ext cx="845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Món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salat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921451"/>
            <a:ext cx="2333625" cy="3038475"/>
          </a:xfrm>
          <a:prstGeom prst="rect">
            <a:avLst/>
          </a:prstGeom>
        </p:spPr>
      </p:pic>
      <p:cxnSp>
        <p:nvCxnSpPr>
          <p:cNvPr id="11" name="Curved Connector 10"/>
          <p:cNvCxnSpPr/>
          <p:nvPr/>
        </p:nvCxnSpPr>
        <p:spPr>
          <a:xfrm rot="10800000" flipV="1">
            <a:off x="5676900" y="2438399"/>
            <a:ext cx="1181100" cy="779313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43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0764" y="304800"/>
            <a:ext cx="6019800" cy="58477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xốt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mayonnaise</a:t>
            </a:r>
            <a:endParaRPr lang="en-US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1066800"/>
            <a:ext cx="1676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8"/>
          <a:stretch/>
        </p:blipFill>
        <p:spPr>
          <a:xfrm>
            <a:off x="3124200" y="1864735"/>
            <a:ext cx="2867025" cy="20634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161"/>
            <a:ext cx="3273136" cy="19738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36161"/>
            <a:ext cx="2819400" cy="1973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4075835"/>
            <a:ext cx="2724150" cy="23249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491" y="4075834"/>
            <a:ext cx="3505200" cy="25345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691" y="4075834"/>
            <a:ext cx="2361334" cy="256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2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61757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636" y="1148649"/>
            <a:ext cx="1863436" cy="17528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781" y="1176141"/>
            <a:ext cx="2133600" cy="20412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108088"/>
            <a:ext cx="2057400" cy="2244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491" y="1243524"/>
            <a:ext cx="2819400" cy="1973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990409"/>
            <a:ext cx="3905250" cy="2428875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>
            <a:off x="1066800" y="3020291"/>
            <a:ext cx="1704108" cy="966354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116282" y="3020291"/>
            <a:ext cx="1447800" cy="914400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391025" y="3124200"/>
            <a:ext cx="257175" cy="810491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>
            <a:off x="5410200" y="3066872"/>
            <a:ext cx="1427018" cy="890509"/>
          </a:xfrm>
          <a:prstGeom prst="straightConnector1">
            <a:avLst/>
          </a:prstGeom>
          <a:ln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76645" y="3866019"/>
            <a:ext cx="2247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3200" y="520484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Hỗn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(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lỏng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15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8491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B2: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54"/>
            <a:ext cx="7772400" cy="43909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1132636"/>
            <a:ext cx="716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B3: Cho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15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821</Words>
  <Application>Microsoft Office PowerPoint</Application>
  <PresentationFormat>On-screen Show (4:3)</PresentationFormat>
  <Paragraphs>77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8. Huyền phù</vt:lpstr>
      <vt:lpstr>PowerPoint Presentation</vt:lpstr>
      <vt:lpstr>PowerPoint Presentation</vt:lpstr>
      <vt:lpstr>Thế nào là huyền phù?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10. Ngược lại với dung dịch, khi để yên một huyền phù thì hạt chất rắn sẽ lắng xuống tạo một lớp cặn.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23</cp:revision>
  <dcterms:created xsi:type="dcterms:W3CDTF">2021-08-15T02:46:09Z</dcterms:created>
  <dcterms:modified xsi:type="dcterms:W3CDTF">2021-08-15T08:21:17Z</dcterms:modified>
</cp:coreProperties>
</file>