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84" r:id="rId2"/>
    <p:sldMasterId id="2147483691" r:id="rId3"/>
  </p:sldMasterIdLst>
  <p:notesMasterIdLst>
    <p:notesMasterId r:id="rId19"/>
  </p:notesMasterIdLst>
  <p:sldIdLst>
    <p:sldId id="257" r:id="rId4"/>
    <p:sldId id="334" r:id="rId5"/>
    <p:sldId id="371" r:id="rId6"/>
    <p:sldId id="369" r:id="rId7"/>
    <p:sldId id="368" r:id="rId8"/>
    <p:sldId id="287" r:id="rId9"/>
    <p:sldId id="285" r:id="rId10"/>
    <p:sldId id="260" r:id="rId11"/>
    <p:sldId id="263" r:id="rId12"/>
    <p:sldId id="372" r:id="rId13"/>
    <p:sldId id="373" r:id="rId14"/>
    <p:sldId id="374" r:id="rId15"/>
    <p:sldId id="375" r:id="rId16"/>
    <p:sldId id="376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167" autoAdjust="0"/>
  </p:normalViewPr>
  <p:slideViewPr>
    <p:cSldViewPr snapToGrid="0">
      <p:cViewPr varScale="1">
        <p:scale>
          <a:sx n="50" d="100"/>
          <a:sy n="50" d="100"/>
        </p:scale>
        <p:origin x="1482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20673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29374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A4A143B-6AF7-8933-AF80-824DEA862B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B338B7-E8F0-40AE-8D51-72895AB9AB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418C35-DDAF-4352-83AA-C23818327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83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78FBE08-F85E-9F34-F690-082835B5F2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47003DD-98D3-C3B6-95B0-ABF729D9C98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456660" y="0"/>
            <a:ext cx="9601200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2.  a)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mỗi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sau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tổng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F36E-FFDA-9F9A-BE3E-0AA247F7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957704"/>
            <a:ext cx="6673456" cy="924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C84A9E-5E3B-8572-F948-55C7B48F9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468" y="2002354"/>
            <a:ext cx="7133118" cy="1243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78DEEC-68CE-136D-10B8-F8AEC6F26299}"/>
              </a:ext>
            </a:extLst>
          </p:cNvPr>
          <p:cNvSpPr txBox="1"/>
          <p:nvPr/>
        </p:nvSpPr>
        <p:spPr>
          <a:xfrm>
            <a:off x="1201479" y="3359888"/>
            <a:ext cx="10154093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9 834 = 9 000 + 800 + 30 + 4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35 612 = 30 000 + 5 000 </a:t>
            </a:r>
            <a:r>
              <a:rPr lang="en-US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+ 600 + </a:t>
            </a: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+ 2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653940 = 600 000 + 50 000 + 3 000 + 900 + 40 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7 308 054 = 7 000 000 + 300 000 + 8 000 + 50 + 4</a:t>
            </a:r>
          </a:p>
        </p:txBody>
      </p:sp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465674" y="0"/>
            <a:ext cx="3189768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A78DEEC-68CE-136D-10B8-F8AEC6F26299}"/>
              </a:ext>
            </a:extLst>
          </p:cNvPr>
          <p:cNvSpPr txBox="1"/>
          <p:nvPr/>
        </p:nvSpPr>
        <p:spPr>
          <a:xfrm>
            <a:off x="903768" y="1073888"/>
            <a:ext cx="10526232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40 000 + 5 000 + 80 +        = 45 086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700 000 + 90 000 +        + 300 + 20 = 794 320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5 000 000 + 600 000 + 2 000 +        + 4 = 5 602 904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530EE5-6B66-C0B4-E3A6-8BBAE688F4EB}"/>
              </a:ext>
            </a:extLst>
          </p:cNvPr>
          <p:cNvSpPr/>
          <p:nvPr/>
        </p:nvSpPr>
        <p:spPr>
          <a:xfrm>
            <a:off x="5422605" y="1382233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58AB3F-F2E3-9386-1D54-6073E52FABDB}"/>
              </a:ext>
            </a:extLst>
          </p:cNvPr>
          <p:cNvSpPr/>
          <p:nvPr/>
        </p:nvSpPr>
        <p:spPr>
          <a:xfrm>
            <a:off x="4976038" y="22753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B6D9DB-7954-5FEB-8F35-7E6AE327612B}"/>
              </a:ext>
            </a:extLst>
          </p:cNvPr>
          <p:cNvSpPr/>
          <p:nvPr/>
        </p:nvSpPr>
        <p:spPr>
          <a:xfrm>
            <a:off x="7230140" y="31897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DEAE0D-38C8-DEF5-828D-E32019944F80}"/>
              </a:ext>
            </a:extLst>
          </p:cNvPr>
          <p:cNvSpPr/>
          <p:nvPr/>
        </p:nvSpPr>
        <p:spPr>
          <a:xfrm>
            <a:off x="5426149" y="1385777"/>
            <a:ext cx="786809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CA544C-1A4A-E5F1-F8AD-DC361CAF97CC}"/>
              </a:ext>
            </a:extLst>
          </p:cNvPr>
          <p:cNvSpPr/>
          <p:nvPr/>
        </p:nvSpPr>
        <p:spPr>
          <a:xfrm>
            <a:off x="4968949" y="2268280"/>
            <a:ext cx="868326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45E2AE-BF16-155E-5497-BF5A66763918}"/>
              </a:ext>
            </a:extLst>
          </p:cNvPr>
          <p:cNvSpPr/>
          <p:nvPr/>
        </p:nvSpPr>
        <p:spPr>
          <a:xfrm>
            <a:off x="7208875" y="3193312"/>
            <a:ext cx="839972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</a:t>
            </a:r>
          </a:p>
        </p:txBody>
      </p:sp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3" grpId="0" animBg="1"/>
      <p:bldP spid="4" grpId="0" animBg="1"/>
      <p:bldP spid="5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2583711" y="116959"/>
            <a:ext cx="6900531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3. Trong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dãy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nhiên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1266400-192D-3613-D5FA-5E7927B3818D}"/>
              </a:ext>
            </a:extLst>
          </p:cNvPr>
          <p:cNvSpPr txBox="1"/>
          <p:nvPr/>
        </p:nvSpPr>
        <p:spPr>
          <a:xfrm>
            <a:off x="1116419" y="1063256"/>
            <a:ext cx="9728791" cy="402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Hai số liên tiếp hơn kém nhau mấy đơn vị?</a:t>
            </a: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Hai số chẵn liên tiếp hơn kém nhau mấy đơn vị?</a:t>
            </a: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Hai số lẻ liên tiếp hơn kém nhau mấy đơn vị?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FA9E6F-3899-E4C3-D49B-13D53074EDD3}"/>
              </a:ext>
            </a:extLst>
          </p:cNvPr>
          <p:cNvSpPr txBox="1"/>
          <p:nvPr/>
        </p:nvSpPr>
        <p:spPr>
          <a:xfrm>
            <a:off x="1329069" y="2339163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liên tiếp hơn kém nhau 1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EA7B6-E8EB-A2A6-A6C1-17C7DE69D133}"/>
              </a:ext>
            </a:extLst>
          </p:cNvPr>
          <p:cNvSpPr txBox="1"/>
          <p:nvPr/>
        </p:nvSpPr>
        <p:spPr>
          <a:xfrm>
            <a:off x="1329069" y="3689498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chẵn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60274-4F06-81A6-5D57-B8920F0EA2B0}"/>
              </a:ext>
            </a:extLst>
          </p:cNvPr>
          <p:cNvSpPr txBox="1"/>
          <p:nvPr/>
        </p:nvSpPr>
        <p:spPr>
          <a:xfrm>
            <a:off x="1318436" y="5114261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lẻ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64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231758" y="74429"/>
            <a:ext cx="3157870" cy="832559"/>
            <a:chOff x="3358686" y="2096806"/>
            <a:chExt cx="9719218" cy="180748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804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4. 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7CFFCBE-03D8-9F3B-1EF3-0B5EBF940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347965"/>
              </p:ext>
            </p:extLst>
          </p:nvPr>
        </p:nvGraphicFramePr>
        <p:xfrm>
          <a:off x="446567" y="1584251"/>
          <a:ext cx="11153554" cy="3350936"/>
        </p:xfrm>
        <a:graphic>
          <a:graphicData uri="http://schemas.openxmlformats.org/drawingml/2006/table">
            <a:tbl>
              <a:tblPr/>
              <a:tblGrid>
                <a:gridCol w="3402419">
                  <a:extLst>
                    <a:ext uri="{9D8B030D-6E8A-4147-A177-3AD203B41FA5}">
                      <a16:colId xmlns:a16="http://schemas.microsoft.com/office/drawing/2014/main" val="221637827"/>
                    </a:ext>
                  </a:extLst>
                </a:gridCol>
                <a:gridCol w="1786269">
                  <a:extLst>
                    <a:ext uri="{9D8B030D-6E8A-4147-A177-3AD203B41FA5}">
                      <a16:colId xmlns:a16="http://schemas.microsoft.com/office/drawing/2014/main" val="2829973438"/>
                    </a:ext>
                  </a:extLst>
                </a:gridCol>
                <a:gridCol w="1904364">
                  <a:extLst>
                    <a:ext uri="{9D8B030D-6E8A-4147-A177-3AD203B41FA5}">
                      <a16:colId xmlns:a16="http://schemas.microsoft.com/office/drawing/2014/main" val="2188245099"/>
                    </a:ext>
                  </a:extLst>
                </a:gridCol>
                <a:gridCol w="1880827">
                  <a:extLst>
                    <a:ext uri="{9D8B030D-6E8A-4147-A177-3AD203B41FA5}">
                      <a16:colId xmlns:a16="http://schemas.microsoft.com/office/drawing/2014/main" val="688577118"/>
                    </a:ext>
                  </a:extLst>
                </a:gridCol>
                <a:gridCol w="2179675">
                  <a:extLst>
                    <a:ext uri="{9D8B030D-6E8A-4147-A177-3AD203B41FA5}">
                      <a16:colId xmlns:a16="http://schemas.microsoft.com/office/drawing/2014/main" val="1992825621"/>
                    </a:ext>
                  </a:extLst>
                </a:gridCol>
              </a:tblGrid>
              <a:tr h="7514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5 609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46 094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903 460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6 791 400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675576"/>
                  </a:ext>
                </a:extLst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67928"/>
                  </a:ext>
                </a:extLst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572842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71A845-792A-B123-24F2-6DCB73AA9201}"/>
              </a:ext>
            </a:extLst>
          </p:cNvPr>
          <p:cNvSpPr/>
          <p:nvPr/>
        </p:nvSpPr>
        <p:spPr>
          <a:xfrm>
            <a:off x="5699051" y="23923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9D8C816-1ABD-3020-37B1-9C47AC763E0F}"/>
              </a:ext>
            </a:extLst>
          </p:cNvPr>
          <p:cNvSpPr/>
          <p:nvPr/>
        </p:nvSpPr>
        <p:spPr>
          <a:xfrm>
            <a:off x="5762847" y="3742661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2C4DBA-A35D-9422-5841-E8B009C8609A}"/>
              </a:ext>
            </a:extLst>
          </p:cNvPr>
          <p:cNvSpPr/>
          <p:nvPr/>
        </p:nvSpPr>
        <p:spPr>
          <a:xfrm>
            <a:off x="7687339" y="2466755"/>
            <a:ext cx="1562987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EABE9A0-088F-D4CC-D542-BFDCCDC7F0DB}"/>
              </a:ext>
            </a:extLst>
          </p:cNvPr>
          <p:cNvSpPr/>
          <p:nvPr/>
        </p:nvSpPr>
        <p:spPr>
          <a:xfrm>
            <a:off x="7549116" y="37639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C9D4660-FB4A-0FF9-6B98-DDA4AF5F61B0}"/>
              </a:ext>
            </a:extLst>
          </p:cNvPr>
          <p:cNvSpPr/>
          <p:nvPr/>
        </p:nvSpPr>
        <p:spPr>
          <a:xfrm>
            <a:off x="9516139" y="2445490"/>
            <a:ext cx="1913861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1051AD1-2927-B10B-2DD3-B8C7C573BCD3}"/>
              </a:ext>
            </a:extLst>
          </p:cNvPr>
          <p:cNvSpPr/>
          <p:nvPr/>
        </p:nvSpPr>
        <p:spPr>
          <a:xfrm>
            <a:off x="9664995" y="3732028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39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709142" y="0"/>
            <a:ext cx="9149401" cy="882503"/>
            <a:chOff x="3300393" y="1935221"/>
            <a:chExt cx="9547334" cy="19159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300393" y="1935221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5. </a:t>
              </a:r>
              <a:r>
                <a:rPr kumimoji="0" lang="vi-VN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Tìm số thích hợp với dấu “?” để được: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50F461A-AA4B-17CD-EB6A-86F237B295D3}"/>
              </a:ext>
            </a:extLst>
          </p:cNvPr>
          <p:cNvSpPr txBox="1"/>
          <p:nvPr/>
        </p:nvSpPr>
        <p:spPr>
          <a:xfrm>
            <a:off x="659218" y="1254642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777BBF37-A03B-49A9-9DE8-31C5AA027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769"/>
              </p:ext>
            </p:extLst>
          </p:nvPr>
        </p:nvGraphicFramePr>
        <p:xfrm>
          <a:off x="1468473" y="2006205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7C5FC9A-7892-E4A6-2239-9EF5E701358D}"/>
              </a:ext>
            </a:extLst>
          </p:cNvPr>
          <p:cNvSpPr txBox="1"/>
          <p:nvPr/>
        </p:nvSpPr>
        <p:spPr>
          <a:xfrm>
            <a:off x="850604" y="2945219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Table 18">
            <a:extLst>
              <a:ext uri="{FF2B5EF4-FFF2-40B4-BE49-F238E27FC236}">
                <a16:creationId xmlns:a16="http://schemas.microsoft.com/office/drawing/2014/main" id="{06663828-3B16-FA28-1DF8-E72297B43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126643"/>
              </p:ext>
            </p:extLst>
          </p:nvPr>
        </p:nvGraphicFramePr>
        <p:xfrm>
          <a:off x="1489738" y="3696782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50E358A-025B-6C78-F7F0-DB55C1F1C18A}"/>
              </a:ext>
            </a:extLst>
          </p:cNvPr>
          <p:cNvSpPr txBox="1"/>
          <p:nvPr/>
        </p:nvSpPr>
        <p:spPr>
          <a:xfrm>
            <a:off x="871869" y="4625163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22" name="Table 18">
            <a:extLst>
              <a:ext uri="{FF2B5EF4-FFF2-40B4-BE49-F238E27FC236}">
                <a16:creationId xmlns:a16="http://schemas.microsoft.com/office/drawing/2014/main" id="{2796D44F-9B2B-326D-7EC2-EC098A0C8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19106"/>
              </p:ext>
            </p:extLst>
          </p:nvPr>
        </p:nvGraphicFramePr>
        <p:xfrm>
          <a:off x="1553533" y="5355461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47C1FA-1BC6-4F3A-25A4-FC81863E5091}"/>
              </a:ext>
            </a:extLst>
          </p:cNvPr>
          <p:cNvSpPr/>
          <p:nvPr/>
        </p:nvSpPr>
        <p:spPr>
          <a:xfrm>
            <a:off x="3912781" y="2083981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488EC56-0639-F2E5-F219-E4D63BB2E0E3}"/>
              </a:ext>
            </a:extLst>
          </p:cNvPr>
          <p:cNvSpPr/>
          <p:nvPr/>
        </p:nvSpPr>
        <p:spPr>
          <a:xfrm>
            <a:off x="8325292" y="2073348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F8DEDB-1843-AFBD-267A-0353DA299E70}"/>
              </a:ext>
            </a:extLst>
          </p:cNvPr>
          <p:cNvSpPr/>
          <p:nvPr/>
        </p:nvSpPr>
        <p:spPr>
          <a:xfrm>
            <a:off x="6124353" y="377455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86A5D52-F348-A3D4-809A-52BDDB95B3BA}"/>
              </a:ext>
            </a:extLst>
          </p:cNvPr>
          <p:cNvSpPr/>
          <p:nvPr/>
        </p:nvSpPr>
        <p:spPr>
          <a:xfrm>
            <a:off x="8335925" y="373202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8EA7F99-D4F3-023F-26F3-A0753E86844F}"/>
              </a:ext>
            </a:extLst>
          </p:cNvPr>
          <p:cNvSpPr/>
          <p:nvPr/>
        </p:nvSpPr>
        <p:spPr>
          <a:xfrm>
            <a:off x="3944678" y="5443869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3941F4-2E16-F733-EB65-ABAC62D3BDC5}"/>
              </a:ext>
            </a:extLst>
          </p:cNvPr>
          <p:cNvSpPr/>
          <p:nvPr/>
        </p:nvSpPr>
        <p:spPr>
          <a:xfrm>
            <a:off x="8261497" y="5433236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74 506</a:t>
            </a:r>
          </a:p>
        </p:txBody>
      </p:sp>
    </p:spTree>
    <p:extLst>
      <p:ext uri="{BB962C8B-B14F-4D97-AF65-F5344CB8AC3E}">
        <p14:creationId xmlns:p14="http://schemas.microsoft.com/office/powerpoint/2010/main" val="3485314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397" h="1929272" fill="none" extrusionOk="0">
                <a:moveTo>
                  <a:pt x="0" y="321552"/>
                </a:moveTo>
                <a:cubicBezTo>
                  <a:pt x="-16403" y="168064"/>
                  <a:pt x="140250" y="-19011"/>
                  <a:pt x="321552" y="0"/>
                </a:cubicBezTo>
                <a:cubicBezTo>
                  <a:pt x="421436" y="36835"/>
                  <a:pt x="646203" y="-26111"/>
                  <a:pt x="695233" y="0"/>
                </a:cubicBezTo>
                <a:lnTo>
                  <a:pt x="695233" y="0"/>
                </a:lnTo>
                <a:cubicBezTo>
                  <a:pt x="865757" y="-81057"/>
                  <a:pt x="1275787" y="57764"/>
                  <a:pt x="1738082" y="0"/>
                </a:cubicBezTo>
                <a:cubicBezTo>
                  <a:pt x="2418303" y="61624"/>
                  <a:pt x="3303844" y="185935"/>
                  <a:pt x="3849845" y="0"/>
                </a:cubicBezTo>
                <a:cubicBezTo>
                  <a:pt x="3988133" y="-11491"/>
                  <a:pt x="4123358" y="153278"/>
                  <a:pt x="4171397" y="321552"/>
                </a:cubicBezTo>
                <a:cubicBezTo>
                  <a:pt x="4155272" y="672123"/>
                  <a:pt x="4141836" y="766602"/>
                  <a:pt x="4171397" y="1125409"/>
                </a:cubicBezTo>
                <a:lnTo>
                  <a:pt x="4171397" y="1125409"/>
                </a:lnTo>
                <a:cubicBezTo>
                  <a:pt x="4141736" y="1340141"/>
                  <a:pt x="4153232" y="1471790"/>
                  <a:pt x="4171397" y="1607727"/>
                </a:cubicBezTo>
                <a:lnTo>
                  <a:pt x="4171397" y="1607720"/>
                </a:lnTo>
                <a:cubicBezTo>
                  <a:pt x="4156440" y="1839391"/>
                  <a:pt x="4025761" y="1892016"/>
                  <a:pt x="3849845" y="1929272"/>
                </a:cubicBezTo>
                <a:cubicBezTo>
                  <a:pt x="3298057" y="1876511"/>
                  <a:pt x="2009859" y="1959445"/>
                  <a:pt x="1738082" y="1929272"/>
                </a:cubicBezTo>
                <a:cubicBezTo>
                  <a:pt x="1790174" y="2091592"/>
                  <a:pt x="1835670" y="2231127"/>
                  <a:pt x="1934235" y="2313930"/>
                </a:cubicBezTo>
                <a:cubicBezTo>
                  <a:pt x="1573031" y="2348729"/>
                  <a:pt x="1293867" y="1993813"/>
                  <a:pt x="695233" y="1929272"/>
                </a:cubicBezTo>
                <a:cubicBezTo>
                  <a:pt x="638830" y="1948939"/>
                  <a:pt x="377851" y="1952982"/>
                  <a:pt x="321552" y="1929272"/>
                </a:cubicBezTo>
                <a:cubicBezTo>
                  <a:pt x="155506" y="1916222"/>
                  <a:pt x="-31750" y="1761043"/>
                  <a:pt x="0" y="1607720"/>
                </a:cubicBezTo>
                <a:lnTo>
                  <a:pt x="0" y="1607727"/>
                </a:lnTo>
                <a:cubicBezTo>
                  <a:pt x="-16235" y="1508988"/>
                  <a:pt x="10197" y="1310347"/>
                  <a:pt x="0" y="1125409"/>
                </a:cubicBezTo>
                <a:lnTo>
                  <a:pt x="0" y="1125409"/>
                </a:lnTo>
                <a:cubicBezTo>
                  <a:pt x="-53354" y="743372"/>
                  <a:pt x="-43173" y="702775"/>
                  <a:pt x="0" y="321552"/>
                </a:cubicBezTo>
                <a:close/>
              </a:path>
              <a:path w="4171397" h="1929272" stroke="0" extrusionOk="0">
                <a:moveTo>
                  <a:pt x="0" y="321552"/>
                </a:moveTo>
                <a:cubicBezTo>
                  <a:pt x="-12812" y="160204"/>
                  <a:pt x="128236" y="-1346"/>
                  <a:pt x="321552" y="0"/>
                </a:cubicBezTo>
                <a:cubicBezTo>
                  <a:pt x="473192" y="-21859"/>
                  <a:pt x="653280" y="25561"/>
                  <a:pt x="695233" y="0"/>
                </a:cubicBezTo>
                <a:lnTo>
                  <a:pt x="695233" y="0"/>
                </a:lnTo>
                <a:cubicBezTo>
                  <a:pt x="981268" y="103021"/>
                  <a:pt x="1261165" y="-39047"/>
                  <a:pt x="1738082" y="0"/>
                </a:cubicBezTo>
                <a:cubicBezTo>
                  <a:pt x="1974918" y="93937"/>
                  <a:pt x="3573232" y="-40720"/>
                  <a:pt x="3849845" y="0"/>
                </a:cubicBezTo>
                <a:cubicBezTo>
                  <a:pt x="4026576" y="-672"/>
                  <a:pt x="4179395" y="109132"/>
                  <a:pt x="4171397" y="321552"/>
                </a:cubicBezTo>
                <a:cubicBezTo>
                  <a:pt x="4138575" y="483851"/>
                  <a:pt x="4176805" y="794741"/>
                  <a:pt x="4171397" y="1125409"/>
                </a:cubicBezTo>
                <a:lnTo>
                  <a:pt x="4171397" y="1125409"/>
                </a:lnTo>
                <a:cubicBezTo>
                  <a:pt x="4169130" y="1214927"/>
                  <a:pt x="4205836" y="1511514"/>
                  <a:pt x="4171397" y="1607727"/>
                </a:cubicBezTo>
                <a:lnTo>
                  <a:pt x="4171397" y="1607720"/>
                </a:lnTo>
                <a:cubicBezTo>
                  <a:pt x="4169679" y="1779388"/>
                  <a:pt x="4040374" y="1911252"/>
                  <a:pt x="3849845" y="1929272"/>
                </a:cubicBezTo>
                <a:cubicBezTo>
                  <a:pt x="3029937" y="1833103"/>
                  <a:pt x="2590990" y="2006471"/>
                  <a:pt x="1738082" y="1929272"/>
                </a:cubicBezTo>
                <a:cubicBezTo>
                  <a:pt x="1818386" y="2097207"/>
                  <a:pt x="1898403" y="2175125"/>
                  <a:pt x="1934235" y="2313930"/>
                </a:cubicBezTo>
                <a:cubicBezTo>
                  <a:pt x="1628965" y="2142959"/>
                  <a:pt x="1072273" y="2040960"/>
                  <a:pt x="695233" y="1929272"/>
                </a:cubicBezTo>
                <a:cubicBezTo>
                  <a:pt x="496341" y="1915872"/>
                  <a:pt x="396691" y="1941708"/>
                  <a:pt x="321552" y="1929272"/>
                </a:cubicBezTo>
                <a:cubicBezTo>
                  <a:pt x="127042" y="1903331"/>
                  <a:pt x="12109" y="1766459"/>
                  <a:pt x="0" y="1607720"/>
                </a:cubicBezTo>
                <a:lnTo>
                  <a:pt x="0" y="1607727"/>
                </a:lnTo>
                <a:cubicBezTo>
                  <a:pt x="5669" y="1470941"/>
                  <a:pt x="-281" y="1200426"/>
                  <a:pt x="0" y="1125409"/>
                </a:cubicBezTo>
                <a:lnTo>
                  <a:pt x="0" y="1125409"/>
                </a:lnTo>
                <a:cubicBezTo>
                  <a:pt x="-50856" y="980900"/>
                  <a:pt x="11853" y="418221"/>
                  <a:pt x="0" y="321552"/>
                </a:cubicBezTo>
                <a:close/>
              </a:path>
              <a:path w="4171397" h="1929272" fill="none" stroke="0" extrusionOk="0">
                <a:moveTo>
                  <a:pt x="0" y="321552"/>
                </a:moveTo>
                <a:cubicBezTo>
                  <a:pt x="-29945" y="171564"/>
                  <a:pt x="135400" y="-4978"/>
                  <a:pt x="321552" y="0"/>
                </a:cubicBezTo>
                <a:cubicBezTo>
                  <a:pt x="422812" y="24653"/>
                  <a:pt x="636017" y="-28143"/>
                  <a:pt x="695233" y="0"/>
                </a:cubicBezTo>
                <a:lnTo>
                  <a:pt x="695233" y="0"/>
                </a:lnTo>
                <a:cubicBezTo>
                  <a:pt x="925021" y="-85642"/>
                  <a:pt x="1250009" y="144441"/>
                  <a:pt x="1738082" y="0"/>
                </a:cubicBezTo>
                <a:cubicBezTo>
                  <a:pt x="2510805" y="141619"/>
                  <a:pt x="3309236" y="148314"/>
                  <a:pt x="3849845" y="0"/>
                </a:cubicBezTo>
                <a:cubicBezTo>
                  <a:pt x="3989948" y="463"/>
                  <a:pt x="4124033" y="132040"/>
                  <a:pt x="4171397" y="321552"/>
                </a:cubicBezTo>
                <a:cubicBezTo>
                  <a:pt x="4158682" y="659496"/>
                  <a:pt x="4144285" y="752526"/>
                  <a:pt x="4171397" y="1125409"/>
                </a:cubicBezTo>
                <a:lnTo>
                  <a:pt x="4171397" y="1125409"/>
                </a:lnTo>
                <a:cubicBezTo>
                  <a:pt x="4151034" y="1334616"/>
                  <a:pt x="4181512" y="1496995"/>
                  <a:pt x="4171397" y="1607727"/>
                </a:cubicBezTo>
                <a:lnTo>
                  <a:pt x="4171397" y="1607720"/>
                </a:lnTo>
                <a:cubicBezTo>
                  <a:pt x="4150395" y="1809861"/>
                  <a:pt x="4024649" y="1900024"/>
                  <a:pt x="3849845" y="1929272"/>
                </a:cubicBezTo>
                <a:cubicBezTo>
                  <a:pt x="3362730" y="1881628"/>
                  <a:pt x="1968880" y="1949977"/>
                  <a:pt x="1738082" y="1929272"/>
                </a:cubicBezTo>
                <a:cubicBezTo>
                  <a:pt x="1817831" y="2076867"/>
                  <a:pt x="1823288" y="2210190"/>
                  <a:pt x="1934235" y="2313930"/>
                </a:cubicBezTo>
                <a:cubicBezTo>
                  <a:pt x="1699694" y="2360429"/>
                  <a:pt x="1301510" y="2027809"/>
                  <a:pt x="695233" y="1929272"/>
                </a:cubicBezTo>
                <a:cubicBezTo>
                  <a:pt x="642906" y="1949413"/>
                  <a:pt x="379779" y="1946848"/>
                  <a:pt x="321552" y="1929272"/>
                </a:cubicBezTo>
                <a:cubicBezTo>
                  <a:pt x="148538" y="1919645"/>
                  <a:pt x="-11046" y="1771609"/>
                  <a:pt x="0" y="1607720"/>
                </a:cubicBezTo>
                <a:lnTo>
                  <a:pt x="0" y="1607727"/>
                </a:lnTo>
                <a:cubicBezTo>
                  <a:pt x="1326" y="1520350"/>
                  <a:pt x="607" y="1332300"/>
                  <a:pt x="0" y="1125409"/>
                </a:cubicBezTo>
                <a:lnTo>
                  <a:pt x="0" y="1125409"/>
                </a:lnTo>
                <a:cubicBezTo>
                  <a:pt x="-51110" y="748591"/>
                  <a:pt x="-40918" y="704825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54 567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76750" h="2054117" fill="none" extrusionOk="0">
                <a:moveTo>
                  <a:pt x="0" y="342359"/>
                </a:moveTo>
                <a:cubicBezTo>
                  <a:pt x="-49220" y="115337"/>
                  <a:pt x="155286" y="-24721"/>
                  <a:pt x="266387" y="0"/>
                </a:cubicBezTo>
                <a:cubicBezTo>
                  <a:pt x="471830" y="51429"/>
                  <a:pt x="547496" y="51414"/>
                  <a:pt x="746124" y="0"/>
                </a:cubicBezTo>
                <a:lnTo>
                  <a:pt x="746124" y="0"/>
                </a:lnTo>
                <a:cubicBezTo>
                  <a:pt x="879214" y="-111996"/>
                  <a:pt x="1690817" y="91066"/>
                  <a:pt x="1865312" y="0"/>
                </a:cubicBezTo>
                <a:cubicBezTo>
                  <a:pt x="2238899" y="388069"/>
                  <a:pt x="3626581" y="-19597"/>
                  <a:pt x="4210362" y="0"/>
                </a:cubicBezTo>
                <a:cubicBezTo>
                  <a:pt x="4354383" y="-13113"/>
                  <a:pt x="4523877" y="112968"/>
                  <a:pt x="4476750" y="342359"/>
                </a:cubicBezTo>
                <a:cubicBezTo>
                  <a:pt x="4526157" y="592364"/>
                  <a:pt x="4476246" y="794233"/>
                  <a:pt x="4476750" y="1198235"/>
                </a:cubicBezTo>
                <a:lnTo>
                  <a:pt x="4476750" y="1198235"/>
                </a:lnTo>
                <a:cubicBezTo>
                  <a:pt x="4492355" y="1297092"/>
                  <a:pt x="4429143" y="1570935"/>
                  <a:pt x="4476750" y="1711764"/>
                </a:cubicBezTo>
                <a:lnTo>
                  <a:pt x="4476750" y="1711757"/>
                </a:lnTo>
                <a:cubicBezTo>
                  <a:pt x="4455460" y="1840293"/>
                  <a:pt x="4387095" y="2093808"/>
                  <a:pt x="4210362" y="2054117"/>
                </a:cubicBezTo>
                <a:cubicBezTo>
                  <a:pt x="3637159" y="1957222"/>
                  <a:pt x="2079942" y="2106626"/>
                  <a:pt x="1865312" y="2054117"/>
                </a:cubicBezTo>
                <a:cubicBezTo>
                  <a:pt x="1484572" y="2257026"/>
                  <a:pt x="885438" y="2367527"/>
                  <a:pt x="543029" y="2503270"/>
                </a:cubicBezTo>
                <a:cubicBezTo>
                  <a:pt x="651883" y="2281170"/>
                  <a:pt x="652126" y="2213241"/>
                  <a:pt x="746124" y="2054117"/>
                </a:cubicBezTo>
                <a:cubicBezTo>
                  <a:pt x="565017" y="2069404"/>
                  <a:pt x="349517" y="1983223"/>
                  <a:pt x="266387" y="2054117"/>
                </a:cubicBezTo>
                <a:cubicBezTo>
                  <a:pt x="78346" y="2142748"/>
                  <a:pt x="-283" y="1981292"/>
                  <a:pt x="0" y="1711757"/>
                </a:cubicBezTo>
                <a:lnTo>
                  <a:pt x="0" y="1711764"/>
                </a:lnTo>
                <a:cubicBezTo>
                  <a:pt x="-2737" y="1469160"/>
                  <a:pt x="-10500" y="1301370"/>
                  <a:pt x="0" y="1198235"/>
                </a:cubicBezTo>
                <a:lnTo>
                  <a:pt x="0" y="1198235"/>
                </a:lnTo>
                <a:cubicBezTo>
                  <a:pt x="-52440" y="1039907"/>
                  <a:pt x="-13583" y="515755"/>
                  <a:pt x="0" y="342359"/>
                </a:cubicBezTo>
                <a:close/>
              </a:path>
              <a:path w="4476750" h="2054117" stroke="0" extrusionOk="0">
                <a:moveTo>
                  <a:pt x="0" y="342359"/>
                </a:moveTo>
                <a:cubicBezTo>
                  <a:pt x="-28858" y="170867"/>
                  <a:pt x="118844" y="-41072"/>
                  <a:pt x="266387" y="0"/>
                </a:cubicBezTo>
                <a:cubicBezTo>
                  <a:pt x="307744" y="30098"/>
                  <a:pt x="580159" y="-73165"/>
                  <a:pt x="746124" y="0"/>
                </a:cubicBezTo>
                <a:lnTo>
                  <a:pt x="746124" y="0"/>
                </a:lnTo>
                <a:cubicBezTo>
                  <a:pt x="1303233" y="52135"/>
                  <a:pt x="1386314" y="49930"/>
                  <a:pt x="1865312" y="0"/>
                </a:cubicBezTo>
                <a:cubicBezTo>
                  <a:pt x="2440148" y="332970"/>
                  <a:pt x="3549718" y="-303565"/>
                  <a:pt x="4210362" y="0"/>
                </a:cubicBezTo>
                <a:cubicBezTo>
                  <a:pt x="4389973" y="-29134"/>
                  <a:pt x="4534984" y="147068"/>
                  <a:pt x="4476750" y="342359"/>
                </a:cubicBezTo>
                <a:cubicBezTo>
                  <a:pt x="4479213" y="665888"/>
                  <a:pt x="4519006" y="849473"/>
                  <a:pt x="4476750" y="1198235"/>
                </a:cubicBezTo>
                <a:lnTo>
                  <a:pt x="4476750" y="1198235"/>
                </a:lnTo>
                <a:cubicBezTo>
                  <a:pt x="4482788" y="1395119"/>
                  <a:pt x="4543902" y="1572564"/>
                  <a:pt x="4476750" y="1711764"/>
                </a:cubicBezTo>
                <a:lnTo>
                  <a:pt x="4476750" y="1711757"/>
                </a:lnTo>
                <a:cubicBezTo>
                  <a:pt x="4470333" y="1941469"/>
                  <a:pt x="4391381" y="2106328"/>
                  <a:pt x="4210362" y="2054117"/>
                </a:cubicBezTo>
                <a:cubicBezTo>
                  <a:pt x="3154249" y="1756036"/>
                  <a:pt x="2817345" y="1983593"/>
                  <a:pt x="1865312" y="2054117"/>
                </a:cubicBezTo>
                <a:cubicBezTo>
                  <a:pt x="1698092" y="1900039"/>
                  <a:pt x="1087603" y="2208260"/>
                  <a:pt x="543029" y="2503270"/>
                </a:cubicBezTo>
                <a:cubicBezTo>
                  <a:pt x="591990" y="2346220"/>
                  <a:pt x="708929" y="2237169"/>
                  <a:pt x="746124" y="2054117"/>
                </a:cubicBezTo>
                <a:cubicBezTo>
                  <a:pt x="507881" y="2001608"/>
                  <a:pt x="494993" y="2037975"/>
                  <a:pt x="266387" y="2054117"/>
                </a:cubicBezTo>
                <a:cubicBezTo>
                  <a:pt x="173525" y="2032726"/>
                  <a:pt x="-22542" y="1869403"/>
                  <a:pt x="0" y="1711757"/>
                </a:cubicBezTo>
                <a:lnTo>
                  <a:pt x="0" y="1711764"/>
                </a:lnTo>
                <a:cubicBezTo>
                  <a:pt x="69942" y="1517995"/>
                  <a:pt x="16986" y="1429296"/>
                  <a:pt x="0" y="1198235"/>
                </a:cubicBezTo>
                <a:lnTo>
                  <a:pt x="0" y="1198235"/>
                </a:lnTo>
                <a:cubicBezTo>
                  <a:pt x="35857" y="890885"/>
                  <a:pt x="15106" y="566035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24876" y="130079"/>
                  <a:pt x="89120" y="18593"/>
                  <a:pt x="266387" y="0"/>
                </a:cubicBezTo>
                <a:cubicBezTo>
                  <a:pt x="479249" y="35994"/>
                  <a:pt x="536300" y="42618"/>
                  <a:pt x="746124" y="0"/>
                </a:cubicBezTo>
                <a:lnTo>
                  <a:pt x="746124" y="0"/>
                </a:lnTo>
                <a:cubicBezTo>
                  <a:pt x="887200" y="-53319"/>
                  <a:pt x="1645755" y="40024"/>
                  <a:pt x="1865312" y="0"/>
                </a:cubicBezTo>
                <a:cubicBezTo>
                  <a:pt x="2418090" y="221819"/>
                  <a:pt x="3507198" y="-175421"/>
                  <a:pt x="4210362" y="0"/>
                </a:cubicBezTo>
                <a:cubicBezTo>
                  <a:pt x="4365051" y="-4790"/>
                  <a:pt x="4459733" y="160497"/>
                  <a:pt x="4476750" y="342359"/>
                </a:cubicBezTo>
                <a:cubicBezTo>
                  <a:pt x="4481935" y="638812"/>
                  <a:pt x="4440142" y="804211"/>
                  <a:pt x="4476750" y="1198235"/>
                </a:cubicBezTo>
                <a:lnTo>
                  <a:pt x="4476750" y="1198235"/>
                </a:lnTo>
                <a:cubicBezTo>
                  <a:pt x="4466018" y="1277620"/>
                  <a:pt x="4487863" y="1571841"/>
                  <a:pt x="4476750" y="1711764"/>
                </a:cubicBezTo>
                <a:lnTo>
                  <a:pt x="4476750" y="1711757"/>
                </a:lnTo>
                <a:cubicBezTo>
                  <a:pt x="4467438" y="1894608"/>
                  <a:pt x="4345152" y="2062752"/>
                  <a:pt x="4210362" y="2054117"/>
                </a:cubicBezTo>
                <a:cubicBezTo>
                  <a:pt x="3605231" y="1928888"/>
                  <a:pt x="2106090" y="2125820"/>
                  <a:pt x="1865312" y="2054117"/>
                </a:cubicBezTo>
                <a:cubicBezTo>
                  <a:pt x="1594156" y="2318043"/>
                  <a:pt x="983774" y="2231223"/>
                  <a:pt x="543029" y="2503270"/>
                </a:cubicBezTo>
                <a:cubicBezTo>
                  <a:pt x="631094" y="2307413"/>
                  <a:pt x="659060" y="2217607"/>
                  <a:pt x="746124" y="2054117"/>
                </a:cubicBezTo>
                <a:cubicBezTo>
                  <a:pt x="536505" y="2085340"/>
                  <a:pt x="328745" y="2012326"/>
                  <a:pt x="266387" y="2054117"/>
                </a:cubicBezTo>
                <a:cubicBezTo>
                  <a:pt x="140344" y="2079667"/>
                  <a:pt x="10395" y="1876049"/>
                  <a:pt x="0" y="1711757"/>
                </a:cubicBezTo>
                <a:lnTo>
                  <a:pt x="0" y="1711764"/>
                </a:lnTo>
                <a:cubicBezTo>
                  <a:pt x="-33227" y="1486519"/>
                  <a:pt x="14068" y="1340150"/>
                  <a:pt x="0" y="1198235"/>
                </a:cubicBezTo>
                <a:lnTo>
                  <a:pt x="0" y="1198235"/>
                </a:lnTo>
                <a:cubicBezTo>
                  <a:pt x="-46735" y="1090066"/>
                  <a:pt x="-34031" y="564642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48514" y="115803"/>
                  <a:pt x="136110" y="-16130"/>
                  <a:pt x="266387" y="0"/>
                </a:cubicBezTo>
                <a:cubicBezTo>
                  <a:pt x="480819" y="55568"/>
                  <a:pt x="542903" y="43065"/>
                  <a:pt x="746124" y="0"/>
                </a:cubicBezTo>
                <a:lnTo>
                  <a:pt x="746124" y="0"/>
                </a:lnTo>
                <a:cubicBezTo>
                  <a:pt x="859890" y="-75559"/>
                  <a:pt x="1698296" y="80464"/>
                  <a:pt x="1865312" y="0"/>
                </a:cubicBezTo>
                <a:cubicBezTo>
                  <a:pt x="2284672" y="434886"/>
                  <a:pt x="3544988" y="-75786"/>
                  <a:pt x="4210362" y="0"/>
                </a:cubicBezTo>
                <a:cubicBezTo>
                  <a:pt x="4364400" y="-4038"/>
                  <a:pt x="4482612" y="138892"/>
                  <a:pt x="4476750" y="342359"/>
                </a:cubicBezTo>
                <a:cubicBezTo>
                  <a:pt x="4506563" y="620416"/>
                  <a:pt x="4477185" y="804366"/>
                  <a:pt x="4476750" y="1198235"/>
                </a:cubicBezTo>
                <a:lnTo>
                  <a:pt x="4476750" y="1198235"/>
                </a:lnTo>
                <a:cubicBezTo>
                  <a:pt x="4489278" y="1283438"/>
                  <a:pt x="4478148" y="1572762"/>
                  <a:pt x="4476750" y="1711764"/>
                </a:cubicBezTo>
                <a:lnTo>
                  <a:pt x="4476750" y="1711757"/>
                </a:lnTo>
                <a:cubicBezTo>
                  <a:pt x="4460728" y="1879397"/>
                  <a:pt x="4388402" y="2077203"/>
                  <a:pt x="4210362" y="2054117"/>
                </a:cubicBezTo>
                <a:cubicBezTo>
                  <a:pt x="3623279" y="1944365"/>
                  <a:pt x="2059774" y="2133637"/>
                  <a:pt x="1865312" y="2054117"/>
                </a:cubicBezTo>
                <a:cubicBezTo>
                  <a:pt x="1492643" y="2306314"/>
                  <a:pt x="958750" y="2296909"/>
                  <a:pt x="543029" y="2503270"/>
                </a:cubicBezTo>
                <a:cubicBezTo>
                  <a:pt x="644835" y="2288509"/>
                  <a:pt x="663659" y="2207548"/>
                  <a:pt x="746124" y="2054117"/>
                </a:cubicBezTo>
                <a:cubicBezTo>
                  <a:pt x="552749" y="2073287"/>
                  <a:pt x="345255" y="2001101"/>
                  <a:pt x="266387" y="2054117"/>
                </a:cubicBezTo>
                <a:cubicBezTo>
                  <a:pt x="103121" y="2111065"/>
                  <a:pt x="-13416" y="1925227"/>
                  <a:pt x="0" y="1711757"/>
                </a:cubicBezTo>
                <a:lnTo>
                  <a:pt x="0" y="1711764"/>
                </a:lnTo>
                <a:cubicBezTo>
                  <a:pt x="-21295" y="1459307"/>
                  <a:pt x="-3883" y="1323612"/>
                  <a:pt x="0" y="1198235"/>
                </a:cubicBezTo>
                <a:lnTo>
                  <a:pt x="0" y="1198235"/>
                </a:lnTo>
                <a:cubicBezTo>
                  <a:pt x="-57793" y="1032231"/>
                  <a:pt x="-16338" y="535831"/>
                  <a:pt x="0" y="34235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 mươi tư nghìn năm trăm sáu mươi bảy.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5" y="352425"/>
            <a:ext cx="5143500" cy="2604138"/>
          </a:xfrm>
          <a:custGeom>
            <a:avLst/>
            <a:gdLst>
              <a:gd name="connsiteX0" fmla="*/ 0 w 5143500"/>
              <a:gd name="connsiteY0" fmla="*/ 434031 h 2604138"/>
              <a:gd name="connsiteX1" fmla="*/ 370891 w 5143500"/>
              <a:gd name="connsiteY1" fmla="*/ 0 h 2604138"/>
              <a:gd name="connsiteX2" fmla="*/ 857250 w 5143500"/>
              <a:gd name="connsiteY2" fmla="*/ 0 h 2604138"/>
              <a:gd name="connsiteX3" fmla="*/ 857250 w 5143500"/>
              <a:gd name="connsiteY3" fmla="*/ 0 h 2604138"/>
              <a:gd name="connsiteX4" fmla="*/ 2143125 w 5143500"/>
              <a:gd name="connsiteY4" fmla="*/ 0 h 2604138"/>
              <a:gd name="connsiteX5" fmla="*/ 4772608 w 5143500"/>
              <a:gd name="connsiteY5" fmla="*/ 0 h 2604138"/>
              <a:gd name="connsiteX6" fmla="*/ 5143500 w 5143500"/>
              <a:gd name="connsiteY6" fmla="*/ 434031 h 2604138"/>
              <a:gd name="connsiteX7" fmla="*/ 5143500 w 5143500"/>
              <a:gd name="connsiteY7" fmla="*/ 1519081 h 2604138"/>
              <a:gd name="connsiteX8" fmla="*/ 5143500 w 5143500"/>
              <a:gd name="connsiteY8" fmla="*/ 1519081 h 2604138"/>
              <a:gd name="connsiteX9" fmla="*/ 5143500 w 5143500"/>
              <a:gd name="connsiteY9" fmla="*/ 2170115 h 2604138"/>
              <a:gd name="connsiteX10" fmla="*/ 5143500 w 5143500"/>
              <a:gd name="connsiteY10" fmla="*/ 2170106 h 2604138"/>
              <a:gd name="connsiteX11" fmla="*/ 4772608 w 5143500"/>
              <a:gd name="connsiteY11" fmla="*/ 2604138 h 2604138"/>
              <a:gd name="connsiteX12" fmla="*/ 2143125 w 5143500"/>
              <a:gd name="connsiteY12" fmla="*/ 2604138 h 2604138"/>
              <a:gd name="connsiteX13" fmla="*/ 2384989 w 5143500"/>
              <a:gd name="connsiteY13" fmla="*/ 3123351 h 2604138"/>
              <a:gd name="connsiteX14" fmla="*/ 857250 w 5143500"/>
              <a:gd name="connsiteY14" fmla="*/ 2604138 h 2604138"/>
              <a:gd name="connsiteX15" fmla="*/ 370891 w 5143500"/>
              <a:gd name="connsiteY15" fmla="*/ 2604138 h 2604138"/>
              <a:gd name="connsiteX16" fmla="*/ 0 w 5143500"/>
              <a:gd name="connsiteY16" fmla="*/ 2170106 h 2604138"/>
              <a:gd name="connsiteX17" fmla="*/ 0 w 5143500"/>
              <a:gd name="connsiteY17" fmla="*/ 2170115 h 2604138"/>
              <a:gd name="connsiteX18" fmla="*/ 0 w 5143500"/>
              <a:gd name="connsiteY18" fmla="*/ 1519081 h 2604138"/>
              <a:gd name="connsiteX19" fmla="*/ 0 w 5143500"/>
              <a:gd name="connsiteY19" fmla="*/ 1519081 h 2604138"/>
              <a:gd name="connsiteX20" fmla="*/ 0 w 5143500"/>
              <a:gd name="connsiteY20" fmla="*/ 434031 h 2604138"/>
              <a:gd name="connsiteX0" fmla="*/ 0 w 5143500"/>
              <a:gd name="connsiteY0" fmla="*/ 434031 h 2604138"/>
              <a:gd name="connsiteX1" fmla="*/ 370891 w 5143500"/>
              <a:gd name="connsiteY1" fmla="*/ 0 h 2604138"/>
              <a:gd name="connsiteX2" fmla="*/ 857250 w 5143500"/>
              <a:gd name="connsiteY2" fmla="*/ 0 h 2604138"/>
              <a:gd name="connsiteX3" fmla="*/ 857250 w 5143500"/>
              <a:gd name="connsiteY3" fmla="*/ 0 h 2604138"/>
              <a:gd name="connsiteX4" fmla="*/ 2143125 w 5143500"/>
              <a:gd name="connsiteY4" fmla="*/ 0 h 2604138"/>
              <a:gd name="connsiteX5" fmla="*/ 4772608 w 5143500"/>
              <a:gd name="connsiteY5" fmla="*/ 0 h 2604138"/>
              <a:gd name="connsiteX6" fmla="*/ 5143500 w 5143500"/>
              <a:gd name="connsiteY6" fmla="*/ 434031 h 2604138"/>
              <a:gd name="connsiteX7" fmla="*/ 5143500 w 5143500"/>
              <a:gd name="connsiteY7" fmla="*/ 1519081 h 2604138"/>
              <a:gd name="connsiteX8" fmla="*/ 5143500 w 5143500"/>
              <a:gd name="connsiteY8" fmla="*/ 1519081 h 2604138"/>
              <a:gd name="connsiteX9" fmla="*/ 5143500 w 5143500"/>
              <a:gd name="connsiteY9" fmla="*/ 2170115 h 2604138"/>
              <a:gd name="connsiteX10" fmla="*/ 5143500 w 5143500"/>
              <a:gd name="connsiteY10" fmla="*/ 2170106 h 2604138"/>
              <a:gd name="connsiteX11" fmla="*/ 4772608 w 5143500"/>
              <a:gd name="connsiteY11" fmla="*/ 2604138 h 2604138"/>
              <a:gd name="connsiteX12" fmla="*/ 2143125 w 5143500"/>
              <a:gd name="connsiteY12" fmla="*/ 2604138 h 2604138"/>
              <a:gd name="connsiteX13" fmla="*/ 2384989 w 5143500"/>
              <a:gd name="connsiteY13" fmla="*/ 3123351 h 2604138"/>
              <a:gd name="connsiteX14" fmla="*/ 857250 w 5143500"/>
              <a:gd name="connsiteY14" fmla="*/ 2604138 h 2604138"/>
              <a:gd name="connsiteX15" fmla="*/ 370891 w 5143500"/>
              <a:gd name="connsiteY15" fmla="*/ 2604138 h 2604138"/>
              <a:gd name="connsiteX16" fmla="*/ 0 w 5143500"/>
              <a:gd name="connsiteY16" fmla="*/ 2170106 h 2604138"/>
              <a:gd name="connsiteX17" fmla="*/ 0 w 5143500"/>
              <a:gd name="connsiteY17" fmla="*/ 2170115 h 2604138"/>
              <a:gd name="connsiteX18" fmla="*/ 0 w 5143500"/>
              <a:gd name="connsiteY18" fmla="*/ 1519081 h 2604138"/>
              <a:gd name="connsiteX19" fmla="*/ 0 w 5143500"/>
              <a:gd name="connsiteY19" fmla="*/ 1519081 h 2604138"/>
              <a:gd name="connsiteX20" fmla="*/ 0 w 5143500"/>
              <a:gd name="connsiteY20" fmla="*/ 434031 h 2604138"/>
              <a:gd name="connsiteX0" fmla="*/ 0 w 5143500"/>
              <a:gd name="connsiteY0" fmla="*/ 434031 h 2604138"/>
              <a:gd name="connsiteX1" fmla="*/ 370891 w 5143500"/>
              <a:gd name="connsiteY1" fmla="*/ 0 h 2604138"/>
              <a:gd name="connsiteX2" fmla="*/ 857250 w 5143500"/>
              <a:gd name="connsiteY2" fmla="*/ 0 h 2604138"/>
              <a:gd name="connsiteX3" fmla="*/ 857250 w 5143500"/>
              <a:gd name="connsiteY3" fmla="*/ 0 h 2604138"/>
              <a:gd name="connsiteX4" fmla="*/ 2143125 w 5143500"/>
              <a:gd name="connsiteY4" fmla="*/ 0 h 2604138"/>
              <a:gd name="connsiteX5" fmla="*/ 4772608 w 5143500"/>
              <a:gd name="connsiteY5" fmla="*/ 0 h 2604138"/>
              <a:gd name="connsiteX6" fmla="*/ 5143500 w 5143500"/>
              <a:gd name="connsiteY6" fmla="*/ 434031 h 2604138"/>
              <a:gd name="connsiteX7" fmla="*/ 5143500 w 5143500"/>
              <a:gd name="connsiteY7" fmla="*/ 1519081 h 2604138"/>
              <a:gd name="connsiteX8" fmla="*/ 5143500 w 5143500"/>
              <a:gd name="connsiteY8" fmla="*/ 1519081 h 2604138"/>
              <a:gd name="connsiteX9" fmla="*/ 5143500 w 5143500"/>
              <a:gd name="connsiteY9" fmla="*/ 2170115 h 2604138"/>
              <a:gd name="connsiteX10" fmla="*/ 5143500 w 5143500"/>
              <a:gd name="connsiteY10" fmla="*/ 2170106 h 2604138"/>
              <a:gd name="connsiteX11" fmla="*/ 4772608 w 5143500"/>
              <a:gd name="connsiteY11" fmla="*/ 2604138 h 2604138"/>
              <a:gd name="connsiteX12" fmla="*/ 2143125 w 5143500"/>
              <a:gd name="connsiteY12" fmla="*/ 2604138 h 2604138"/>
              <a:gd name="connsiteX13" fmla="*/ 2384989 w 5143500"/>
              <a:gd name="connsiteY13" fmla="*/ 3123351 h 2604138"/>
              <a:gd name="connsiteX14" fmla="*/ 857250 w 5143500"/>
              <a:gd name="connsiteY14" fmla="*/ 2604138 h 2604138"/>
              <a:gd name="connsiteX15" fmla="*/ 370891 w 5143500"/>
              <a:gd name="connsiteY15" fmla="*/ 2604138 h 2604138"/>
              <a:gd name="connsiteX16" fmla="*/ 0 w 5143500"/>
              <a:gd name="connsiteY16" fmla="*/ 2170106 h 2604138"/>
              <a:gd name="connsiteX17" fmla="*/ 0 w 5143500"/>
              <a:gd name="connsiteY17" fmla="*/ 2170115 h 2604138"/>
              <a:gd name="connsiteX18" fmla="*/ 0 w 5143500"/>
              <a:gd name="connsiteY18" fmla="*/ 1519081 h 2604138"/>
              <a:gd name="connsiteX19" fmla="*/ 0 w 5143500"/>
              <a:gd name="connsiteY19" fmla="*/ 1519081 h 2604138"/>
              <a:gd name="connsiteX20" fmla="*/ 0 w 5143500"/>
              <a:gd name="connsiteY20" fmla="*/ 434031 h 260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43500" h="2604138" fill="none" extrusionOk="0">
                <a:moveTo>
                  <a:pt x="0" y="434031"/>
                </a:moveTo>
                <a:cubicBezTo>
                  <a:pt x="-39149" y="255784"/>
                  <a:pt x="152511" y="-73996"/>
                  <a:pt x="370891" y="0"/>
                </a:cubicBezTo>
                <a:cubicBezTo>
                  <a:pt x="528403" y="74817"/>
                  <a:pt x="681901" y="42222"/>
                  <a:pt x="857250" y="0"/>
                </a:cubicBezTo>
                <a:lnTo>
                  <a:pt x="857250" y="0"/>
                </a:lnTo>
                <a:cubicBezTo>
                  <a:pt x="1288776" y="80182"/>
                  <a:pt x="2016004" y="94487"/>
                  <a:pt x="2143125" y="0"/>
                </a:cubicBezTo>
                <a:cubicBezTo>
                  <a:pt x="2456864" y="-351462"/>
                  <a:pt x="3928540" y="134580"/>
                  <a:pt x="4772608" y="0"/>
                </a:cubicBezTo>
                <a:cubicBezTo>
                  <a:pt x="4899031" y="-24811"/>
                  <a:pt x="5058861" y="211478"/>
                  <a:pt x="5143500" y="434031"/>
                </a:cubicBezTo>
                <a:cubicBezTo>
                  <a:pt x="5114571" y="925378"/>
                  <a:pt x="5051600" y="1249408"/>
                  <a:pt x="5143500" y="1519081"/>
                </a:cubicBezTo>
                <a:lnTo>
                  <a:pt x="5143500" y="1519081"/>
                </a:lnTo>
                <a:cubicBezTo>
                  <a:pt x="5184402" y="1808369"/>
                  <a:pt x="5151415" y="1946065"/>
                  <a:pt x="5143500" y="2170115"/>
                </a:cubicBezTo>
                <a:lnTo>
                  <a:pt x="5143500" y="2170106"/>
                </a:lnTo>
                <a:cubicBezTo>
                  <a:pt x="5125787" y="2478783"/>
                  <a:pt x="4974226" y="2529913"/>
                  <a:pt x="4772608" y="2604138"/>
                </a:cubicBezTo>
                <a:cubicBezTo>
                  <a:pt x="4177407" y="2498380"/>
                  <a:pt x="3094427" y="2437355"/>
                  <a:pt x="2143125" y="2604138"/>
                </a:cubicBezTo>
                <a:cubicBezTo>
                  <a:pt x="2156553" y="2813673"/>
                  <a:pt x="2320146" y="2938233"/>
                  <a:pt x="2384989" y="3123351"/>
                </a:cubicBezTo>
                <a:cubicBezTo>
                  <a:pt x="2139543" y="2945129"/>
                  <a:pt x="1370682" y="2643244"/>
                  <a:pt x="857250" y="2604138"/>
                </a:cubicBezTo>
                <a:cubicBezTo>
                  <a:pt x="623445" y="2611841"/>
                  <a:pt x="541140" y="2608352"/>
                  <a:pt x="370891" y="2604138"/>
                </a:cubicBezTo>
                <a:cubicBezTo>
                  <a:pt x="211597" y="2551605"/>
                  <a:pt x="-70344" y="2353788"/>
                  <a:pt x="0" y="2170106"/>
                </a:cubicBezTo>
                <a:lnTo>
                  <a:pt x="0" y="2170115"/>
                </a:lnTo>
                <a:cubicBezTo>
                  <a:pt x="-45972" y="1920758"/>
                  <a:pt x="37958" y="1664398"/>
                  <a:pt x="0" y="1519081"/>
                </a:cubicBezTo>
                <a:lnTo>
                  <a:pt x="0" y="1519081"/>
                </a:lnTo>
                <a:cubicBezTo>
                  <a:pt x="-9796" y="1129272"/>
                  <a:pt x="37206" y="938897"/>
                  <a:pt x="0" y="434031"/>
                </a:cubicBezTo>
                <a:close/>
              </a:path>
              <a:path w="5143500" h="2604138" stroke="0" extrusionOk="0">
                <a:moveTo>
                  <a:pt x="0" y="434031"/>
                </a:moveTo>
                <a:cubicBezTo>
                  <a:pt x="41158" y="234231"/>
                  <a:pt x="81223" y="11414"/>
                  <a:pt x="370891" y="0"/>
                </a:cubicBezTo>
                <a:cubicBezTo>
                  <a:pt x="497312" y="7195"/>
                  <a:pt x="655210" y="39940"/>
                  <a:pt x="857250" y="0"/>
                </a:cubicBezTo>
                <a:lnTo>
                  <a:pt x="857250" y="0"/>
                </a:lnTo>
                <a:cubicBezTo>
                  <a:pt x="1381474" y="89744"/>
                  <a:pt x="1599695" y="75054"/>
                  <a:pt x="2143125" y="0"/>
                </a:cubicBezTo>
                <a:cubicBezTo>
                  <a:pt x="2772493" y="-346547"/>
                  <a:pt x="4204229" y="-121722"/>
                  <a:pt x="4772608" y="0"/>
                </a:cubicBezTo>
                <a:cubicBezTo>
                  <a:pt x="5014542" y="-19400"/>
                  <a:pt x="5161718" y="147064"/>
                  <a:pt x="5143500" y="434031"/>
                </a:cubicBezTo>
                <a:cubicBezTo>
                  <a:pt x="5099342" y="916325"/>
                  <a:pt x="5243595" y="1249158"/>
                  <a:pt x="5143500" y="1519081"/>
                </a:cubicBezTo>
                <a:lnTo>
                  <a:pt x="5143500" y="1519081"/>
                </a:lnTo>
                <a:cubicBezTo>
                  <a:pt x="5119279" y="1667693"/>
                  <a:pt x="5180621" y="2016408"/>
                  <a:pt x="5143500" y="2170115"/>
                </a:cubicBezTo>
                <a:lnTo>
                  <a:pt x="5143500" y="2170106"/>
                </a:lnTo>
                <a:cubicBezTo>
                  <a:pt x="5172716" y="2400455"/>
                  <a:pt x="5021148" y="2601613"/>
                  <a:pt x="4772608" y="2604138"/>
                </a:cubicBezTo>
                <a:cubicBezTo>
                  <a:pt x="4069596" y="2702181"/>
                  <a:pt x="2552309" y="2603049"/>
                  <a:pt x="2143125" y="2604138"/>
                </a:cubicBezTo>
                <a:cubicBezTo>
                  <a:pt x="2209420" y="2686962"/>
                  <a:pt x="2385515" y="3016986"/>
                  <a:pt x="2384989" y="3123351"/>
                </a:cubicBezTo>
                <a:cubicBezTo>
                  <a:pt x="2018498" y="3130673"/>
                  <a:pt x="1286355" y="2934798"/>
                  <a:pt x="857250" y="2604138"/>
                </a:cubicBezTo>
                <a:cubicBezTo>
                  <a:pt x="614573" y="2557296"/>
                  <a:pt x="451530" y="2645317"/>
                  <a:pt x="370891" y="2604138"/>
                </a:cubicBezTo>
                <a:cubicBezTo>
                  <a:pt x="167092" y="2566857"/>
                  <a:pt x="9834" y="2371072"/>
                  <a:pt x="0" y="2170106"/>
                </a:cubicBezTo>
                <a:lnTo>
                  <a:pt x="0" y="2170115"/>
                </a:lnTo>
                <a:cubicBezTo>
                  <a:pt x="-59462" y="1903579"/>
                  <a:pt x="63522" y="1701010"/>
                  <a:pt x="0" y="1519081"/>
                </a:cubicBezTo>
                <a:lnTo>
                  <a:pt x="0" y="1519081"/>
                </a:lnTo>
                <a:cubicBezTo>
                  <a:pt x="-12376" y="1018068"/>
                  <a:pt x="56441" y="588923"/>
                  <a:pt x="0" y="434031"/>
                </a:cubicBezTo>
                <a:close/>
              </a:path>
              <a:path w="5143500" h="2604138" fill="none" stroke="0" extrusionOk="0">
                <a:moveTo>
                  <a:pt x="0" y="434031"/>
                </a:moveTo>
                <a:cubicBezTo>
                  <a:pt x="-29615" y="234876"/>
                  <a:pt x="177186" y="-56271"/>
                  <a:pt x="370891" y="0"/>
                </a:cubicBezTo>
                <a:cubicBezTo>
                  <a:pt x="547801" y="50318"/>
                  <a:pt x="651593" y="46046"/>
                  <a:pt x="857250" y="0"/>
                </a:cubicBezTo>
                <a:lnTo>
                  <a:pt x="857250" y="0"/>
                </a:lnTo>
                <a:cubicBezTo>
                  <a:pt x="1286490" y="96304"/>
                  <a:pt x="1966674" y="157550"/>
                  <a:pt x="2143125" y="0"/>
                </a:cubicBezTo>
                <a:cubicBezTo>
                  <a:pt x="2790627" y="60563"/>
                  <a:pt x="3958228" y="93232"/>
                  <a:pt x="4772608" y="0"/>
                </a:cubicBezTo>
                <a:cubicBezTo>
                  <a:pt x="4963989" y="-31411"/>
                  <a:pt x="5104444" y="167445"/>
                  <a:pt x="5143500" y="434031"/>
                </a:cubicBezTo>
                <a:cubicBezTo>
                  <a:pt x="5138498" y="809208"/>
                  <a:pt x="5056018" y="1145415"/>
                  <a:pt x="5143500" y="1519081"/>
                </a:cubicBezTo>
                <a:lnTo>
                  <a:pt x="5143500" y="1519081"/>
                </a:lnTo>
                <a:cubicBezTo>
                  <a:pt x="5216730" y="1766900"/>
                  <a:pt x="5187839" y="1952716"/>
                  <a:pt x="5143500" y="2170115"/>
                </a:cubicBezTo>
                <a:lnTo>
                  <a:pt x="5143500" y="2170106"/>
                </a:lnTo>
                <a:cubicBezTo>
                  <a:pt x="5086572" y="2443428"/>
                  <a:pt x="4950836" y="2563548"/>
                  <a:pt x="4772608" y="2604138"/>
                </a:cubicBezTo>
                <a:cubicBezTo>
                  <a:pt x="4311307" y="2577147"/>
                  <a:pt x="2872953" y="2274357"/>
                  <a:pt x="2143125" y="2604138"/>
                </a:cubicBezTo>
                <a:cubicBezTo>
                  <a:pt x="2199943" y="2799821"/>
                  <a:pt x="2312913" y="2887051"/>
                  <a:pt x="2384989" y="3123351"/>
                </a:cubicBezTo>
                <a:cubicBezTo>
                  <a:pt x="2331808" y="2957689"/>
                  <a:pt x="1346650" y="2698424"/>
                  <a:pt x="857250" y="2604138"/>
                </a:cubicBezTo>
                <a:cubicBezTo>
                  <a:pt x="635008" y="2627975"/>
                  <a:pt x="544733" y="2575020"/>
                  <a:pt x="370891" y="2604138"/>
                </a:cubicBezTo>
                <a:cubicBezTo>
                  <a:pt x="184632" y="2558963"/>
                  <a:pt x="13900" y="2383359"/>
                  <a:pt x="0" y="2170106"/>
                </a:cubicBezTo>
                <a:lnTo>
                  <a:pt x="0" y="2170115"/>
                </a:lnTo>
                <a:cubicBezTo>
                  <a:pt x="4019" y="1966595"/>
                  <a:pt x="41429" y="1680026"/>
                  <a:pt x="0" y="1519081"/>
                </a:cubicBezTo>
                <a:lnTo>
                  <a:pt x="0" y="1519081"/>
                </a:lnTo>
                <a:cubicBezTo>
                  <a:pt x="18425" y="1205409"/>
                  <a:pt x="114185" y="940708"/>
                  <a:pt x="0" y="434031"/>
                </a:cubicBezTo>
                <a:close/>
              </a:path>
              <a:path w="5143500" h="2604138" fill="none" stroke="0" extrusionOk="0">
                <a:moveTo>
                  <a:pt x="0" y="434031"/>
                </a:moveTo>
                <a:cubicBezTo>
                  <a:pt x="-44540" y="244373"/>
                  <a:pt x="148204" y="-54864"/>
                  <a:pt x="370891" y="0"/>
                </a:cubicBezTo>
                <a:cubicBezTo>
                  <a:pt x="528222" y="37808"/>
                  <a:pt x="664466" y="51430"/>
                  <a:pt x="857250" y="0"/>
                </a:cubicBezTo>
                <a:lnTo>
                  <a:pt x="857250" y="0"/>
                </a:lnTo>
                <a:cubicBezTo>
                  <a:pt x="1288192" y="70410"/>
                  <a:pt x="2007213" y="107797"/>
                  <a:pt x="2143125" y="0"/>
                </a:cubicBezTo>
                <a:cubicBezTo>
                  <a:pt x="2565204" y="-269743"/>
                  <a:pt x="4012001" y="119747"/>
                  <a:pt x="4772608" y="0"/>
                </a:cubicBezTo>
                <a:cubicBezTo>
                  <a:pt x="4930789" y="-11589"/>
                  <a:pt x="5052702" y="177925"/>
                  <a:pt x="5143500" y="434031"/>
                </a:cubicBezTo>
                <a:cubicBezTo>
                  <a:pt x="5104053" y="870821"/>
                  <a:pt x="5056608" y="1159055"/>
                  <a:pt x="5143500" y="1519081"/>
                </a:cubicBezTo>
                <a:lnTo>
                  <a:pt x="5143500" y="1519081"/>
                </a:lnTo>
                <a:cubicBezTo>
                  <a:pt x="5194622" y="1804947"/>
                  <a:pt x="5161150" y="1961499"/>
                  <a:pt x="5143500" y="2170115"/>
                </a:cubicBezTo>
                <a:lnTo>
                  <a:pt x="5143500" y="2170106"/>
                </a:lnTo>
                <a:cubicBezTo>
                  <a:pt x="5126592" y="2456782"/>
                  <a:pt x="4973388" y="2546423"/>
                  <a:pt x="4772608" y="2604138"/>
                </a:cubicBezTo>
                <a:cubicBezTo>
                  <a:pt x="4451232" y="2519576"/>
                  <a:pt x="3003826" y="2444356"/>
                  <a:pt x="2143125" y="2604138"/>
                </a:cubicBezTo>
                <a:cubicBezTo>
                  <a:pt x="2186083" y="2789439"/>
                  <a:pt x="2316299" y="2919382"/>
                  <a:pt x="2384989" y="3123351"/>
                </a:cubicBezTo>
                <a:cubicBezTo>
                  <a:pt x="2240670" y="2994355"/>
                  <a:pt x="1338888" y="2712550"/>
                  <a:pt x="857250" y="2604138"/>
                </a:cubicBezTo>
                <a:cubicBezTo>
                  <a:pt x="626329" y="2608356"/>
                  <a:pt x="537233" y="2604926"/>
                  <a:pt x="370891" y="2604138"/>
                </a:cubicBezTo>
                <a:cubicBezTo>
                  <a:pt x="181448" y="2568124"/>
                  <a:pt x="-11289" y="2355254"/>
                  <a:pt x="0" y="2170106"/>
                </a:cubicBezTo>
                <a:lnTo>
                  <a:pt x="0" y="2170115"/>
                </a:lnTo>
                <a:cubicBezTo>
                  <a:pt x="-30585" y="1930452"/>
                  <a:pt x="26320" y="1681941"/>
                  <a:pt x="0" y="1519081"/>
                </a:cubicBezTo>
                <a:lnTo>
                  <a:pt x="0" y="1519081"/>
                </a:lnTo>
                <a:cubicBezTo>
                  <a:pt x="21317" y="1164982"/>
                  <a:pt x="53147" y="956876"/>
                  <a:pt x="0" y="434031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267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 số sau: Ba trăm bốn bảy lăm ngìn sáu trăm bảy mươi chín.</a:t>
            </a:r>
            <a:endParaRPr lang="en-US" sz="4267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34920" h="1463567" fill="none" extrusionOk="0">
                <a:moveTo>
                  <a:pt x="0" y="243932"/>
                </a:moveTo>
                <a:cubicBezTo>
                  <a:pt x="-39412" y="81340"/>
                  <a:pt x="149926" y="-23289"/>
                  <a:pt x="251997" y="0"/>
                </a:cubicBezTo>
                <a:cubicBezTo>
                  <a:pt x="443731" y="47419"/>
                  <a:pt x="517401" y="36209"/>
                  <a:pt x="705819" y="0"/>
                </a:cubicBezTo>
                <a:lnTo>
                  <a:pt x="705819" y="0"/>
                </a:lnTo>
                <a:cubicBezTo>
                  <a:pt x="834833" y="-85227"/>
                  <a:pt x="1595958" y="70434"/>
                  <a:pt x="1764550" y="0"/>
                </a:cubicBezTo>
                <a:cubicBezTo>
                  <a:pt x="2132665" y="277465"/>
                  <a:pt x="3450416" y="-3776"/>
                  <a:pt x="3982922" y="0"/>
                </a:cubicBezTo>
                <a:cubicBezTo>
                  <a:pt x="4112375" y="-36732"/>
                  <a:pt x="4278828" y="75589"/>
                  <a:pt x="4234920" y="243932"/>
                </a:cubicBezTo>
                <a:cubicBezTo>
                  <a:pt x="4248096" y="434694"/>
                  <a:pt x="4229275" y="566142"/>
                  <a:pt x="4234920" y="853747"/>
                </a:cubicBezTo>
                <a:lnTo>
                  <a:pt x="4234920" y="853747"/>
                </a:lnTo>
                <a:cubicBezTo>
                  <a:pt x="4247853" y="923627"/>
                  <a:pt x="4202087" y="1119451"/>
                  <a:pt x="4234920" y="1219639"/>
                </a:cubicBezTo>
                <a:lnTo>
                  <a:pt x="4234920" y="1219634"/>
                </a:lnTo>
                <a:cubicBezTo>
                  <a:pt x="4215968" y="1303767"/>
                  <a:pt x="4142515" y="1489758"/>
                  <a:pt x="3982922" y="1463567"/>
                </a:cubicBezTo>
                <a:cubicBezTo>
                  <a:pt x="3452223" y="1410832"/>
                  <a:pt x="1990131" y="1511861"/>
                  <a:pt x="1764550" y="1463567"/>
                </a:cubicBezTo>
                <a:cubicBezTo>
                  <a:pt x="1410598" y="1575363"/>
                  <a:pt x="838055" y="1724446"/>
                  <a:pt x="513695" y="1783590"/>
                </a:cubicBezTo>
                <a:cubicBezTo>
                  <a:pt x="615877" y="1624692"/>
                  <a:pt x="616591" y="1580183"/>
                  <a:pt x="705819" y="1463567"/>
                </a:cubicBezTo>
                <a:cubicBezTo>
                  <a:pt x="536193" y="1477872"/>
                  <a:pt x="329468" y="1414830"/>
                  <a:pt x="251997" y="1463567"/>
                </a:cubicBezTo>
                <a:cubicBezTo>
                  <a:pt x="79704" y="1528946"/>
                  <a:pt x="-121" y="1386802"/>
                  <a:pt x="0" y="1219634"/>
                </a:cubicBezTo>
                <a:lnTo>
                  <a:pt x="0" y="1219639"/>
                </a:lnTo>
                <a:cubicBezTo>
                  <a:pt x="-3787" y="1045321"/>
                  <a:pt x="-9314" y="921456"/>
                  <a:pt x="0" y="853747"/>
                </a:cubicBezTo>
                <a:lnTo>
                  <a:pt x="0" y="853747"/>
                </a:lnTo>
                <a:cubicBezTo>
                  <a:pt x="-38883" y="748636"/>
                  <a:pt x="-12427" y="360139"/>
                  <a:pt x="0" y="243932"/>
                </a:cubicBezTo>
                <a:close/>
              </a:path>
              <a:path w="4234920" h="1463567" stroke="0" extrusionOk="0">
                <a:moveTo>
                  <a:pt x="0" y="243932"/>
                </a:moveTo>
                <a:cubicBezTo>
                  <a:pt x="-26967" y="128731"/>
                  <a:pt x="110774" y="-28573"/>
                  <a:pt x="251997" y="0"/>
                </a:cubicBezTo>
                <a:cubicBezTo>
                  <a:pt x="288060" y="45489"/>
                  <a:pt x="532131" y="-49423"/>
                  <a:pt x="705819" y="0"/>
                </a:cubicBezTo>
                <a:lnTo>
                  <a:pt x="705819" y="0"/>
                </a:lnTo>
                <a:cubicBezTo>
                  <a:pt x="1227435" y="44974"/>
                  <a:pt x="1329618" y="46572"/>
                  <a:pt x="1764550" y="0"/>
                </a:cubicBezTo>
                <a:cubicBezTo>
                  <a:pt x="2315997" y="223413"/>
                  <a:pt x="3339007" y="-176720"/>
                  <a:pt x="3982922" y="0"/>
                </a:cubicBezTo>
                <a:cubicBezTo>
                  <a:pt x="4150767" y="-25694"/>
                  <a:pt x="4270845" y="105443"/>
                  <a:pt x="4234920" y="243932"/>
                </a:cubicBezTo>
                <a:cubicBezTo>
                  <a:pt x="4258519" y="480972"/>
                  <a:pt x="4274457" y="596635"/>
                  <a:pt x="4234920" y="853747"/>
                </a:cubicBezTo>
                <a:lnTo>
                  <a:pt x="4234920" y="853747"/>
                </a:lnTo>
                <a:cubicBezTo>
                  <a:pt x="4234967" y="996611"/>
                  <a:pt x="4272713" y="1125907"/>
                  <a:pt x="4234920" y="1219639"/>
                </a:cubicBezTo>
                <a:lnTo>
                  <a:pt x="4234920" y="1219634"/>
                </a:lnTo>
                <a:cubicBezTo>
                  <a:pt x="4227107" y="1397985"/>
                  <a:pt x="4148346" y="1490593"/>
                  <a:pt x="3982922" y="1463567"/>
                </a:cubicBezTo>
                <a:cubicBezTo>
                  <a:pt x="2977900" y="1237550"/>
                  <a:pt x="2590055" y="1462055"/>
                  <a:pt x="1764550" y="1463567"/>
                </a:cubicBezTo>
                <a:cubicBezTo>
                  <a:pt x="1623868" y="1299974"/>
                  <a:pt x="1001797" y="1614458"/>
                  <a:pt x="513695" y="1783590"/>
                </a:cubicBezTo>
                <a:cubicBezTo>
                  <a:pt x="559182" y="1664767"/>
                  <a:pt x="659670" y="1600961"/>
                  <a:pt x="705819" y="1463567"/>
                </a:cubicBezTo>
                <a:cubicBezTo>
                  <a:pt x="481105" y="1429321"/>
                  <a:pt x="468917" y="1451767"/>
                  <a:pt x="251997" y="1463567"/>
                </a:cubicBezTo>
                <a:cubicBezTo>
                  <a:pt x="145182" y="1453411"/>
                  <a:pt x="-33368" y="1323028"/>
                  <a:pt x="0" y="1219634"/>
                </a:cubicBezTo>
                <a:lnTo>
                  <a:pt x="0" y="1219639"/>
                </a:lnTo>
                <a:cubicBezTo>
                  <a:pt x="48035" y="1085579"/>
                  <a:pt x="12866" y="1019016"/>
                  <a:pt x="0" y="853747"/>
                </a:cubicBezTo>
                <a:lnTo>
                  <a:pt x="0" y="853747"/>
                </a:lnTo>
                <a:cubicBezTo>
                  <a:pt x="29345" y="636128"/>
                  <a:pt x="15670" y="403445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20306" y="90744"/>
                  <a:pt x="92176" y="8073"/>
                  <a:pt x="251997" y="0"/>
                </a:cubicBezTo>
                <a:cubicBezTo>
                  <a:pt x="456584" y="37609"/>
                  <a:pt x="513695" y="36276"/>
                  <a:pt x="705819" y="0"/>
                </a:cubicBezTo>
                <a:lnTo>
                  <a:pt x="705819" y="0"/>
                </a:lnTo>
                <a:cubicBezTo>
                  <a:pt x="830211" y="-35945"/>
                  <a:pt x="1601172" y="40867"/>
                  <a:pt x="1764550" y="0"/>
                </a:cubicBezTo>
                <a:cubicBezTo>
                  <a:pt x="2251251" y="246601"/>
                  <a:pt x="3320823" y="-160730"/>
                  <a:pt x="3982922" y="0"/>
                </a:cubicBezTo>
                <a:cubicBezTo>
                  <a:pt x="4116460" y="-7696"/>
                  <a:pt x="4233258" y="109540"/>
                  <a:pt x="4234920" y="243932"/>
                </a:cubicBezTo>
                <a:cubicBezTo>
                  <a:pt x="4222059" y="433810"/>
                  <a:pt x="4212454" y="578738"/>
                  <a:pt x="4234920" y="853747"/>
                </a:cubicBezTo>
                <a:lnTo>
                  <a:pt x="4234920" y="853747"/>
                </a:lnTo>
                <a:cubicBezTo>
                  <a:pt x="4229130" y="909940"/>
                  <a:pt x="4243848" y="1120314"/>
                  <a:pt x="4234920" y="1219639"/>
                </a:cubicBezTo>
                <a:lnTo>
                  <a:pt x="4234920" y="1219634"/>
                </a:lnTo>
                <a:cubicBezTo>
                  <a:pt x="4215507" y="1371756"/>
                  <a:pt x="4133259" y="1475073"/>
                  <a:pt x="3982922" y="1463567"/>
                </a:cubicBezTo>
                <a:cubicBezTo>
                  <a:pt x="3407065" y="1372290"/>
                  <a:pt x="1982864" y="1533371"/>
                  <a:pt x="1764550" y="1463567"/>
                </a:cubicBezTo>
                <a:cubicBezTo>
                  <a:pt x="1428384" y="1655079"/>
                  <a:pt x="907526" y="1592299"/>
                  <a:pt x="513695" y="1783590"/>
                </a:cubicBezTo>
                <a:cubicBezTo>
                  <a:pt x="597178" y="1644479"/>
                  <a:pt x="623081" y="1571110"/>
                  <a:pt x="705819" y="1463567"/>
                </a:cubicBezTo>
                <a:cubicBezTo>
                  <a:pt x="513017" y="1472002"/>
                  <a:pt x="314674" y="1425199"/>
                  <a:pt x="251997" y="1463567"/>
                </a:cubicBezTo>
                <a:cubicBezTo>
                  <a:pt x="139487" y="1483710"/>
                  <a:pt x="4943" y="1333607"/>
                  <a:pt x="0" y="1219634"/>
                </a:cubicBezTo>
                <a:lnTo>
                  <a:pt x="0" y="1219639"/>
                </a:lnTo>
                <a:cubicBezTo>
                  <a:pt x="-25773" y="1046382"/>
                  <a:pt x="-8223" y="968050"/>
                  <a:pt x="0" y="853747"/>
                </a:cubicBezTo>
                <a:lnTo>
                  <a:pt x="0" y="853747"/>
                </a:lnTo>
                <a:cubicBezTo>
                  <a:pt x="-37899" y="758664"/>
                  <a:pt x="-11443" y="394914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48992" y="74450"/>
                  <a:pt x="138099" y="-18766"/>
                  <a:pt x="251997" y="0"/>
                </a:cubicBezTo>
                <a:cubicBezTo>
                  <a:pt x="453401" y="47563"/>
                  <a:pt x="509164" y="23987"/>
                  <a:pt x="705819" y="0"/>
                </a:cubicBezTo>
                <a:lnTo>
                  <a:pt x="705819" y="0"/>
                </a:lnTo>
                <a:cubicBezTo>
                  <a:pt x="827149" y="-52114"/>
                  <a:pt x="1598510" y="62334"/>
                  <a:pt x="1764550" y="0"/>
                </a:cubicBezTo>
                <a:cubicBezTo>
                  <a:pt x="2160860" y="274370"/>
                  <a:pt x="3395964" y="-70432"/>
                  <a:pt x="3982922" y="0"/>
                </a:cubicBezTo>
                <a:cubicBezTo>
                  <a:pt x="4131506" y="-16984"/>
                  <a:pt x="4246528" y="97768"/>
                  <a:pt x="4234920" y="243932"/>
                </a:cubicBezTo>
                <a:cubicBezTo>
                  <a:pt x="4250046" y="450561"/>
                  <a:pt x="4232666" y="578611"/>
                  <a:pt x="4234920" y="853747"/>
                </a:cubicBezTo>
                <a:lnTo>
                  <a:pt x="4234920" y="853747"/>
                </a:lnTo>
                <a:cubicBezTo>
                  <a:pt x="4236366" y="911919"/>
                  <a:pt x="4220731" y="1120150"/>
                  <a:pt x="4234920" y="1219639"/>
                </a:cubicBezTo>
                <a:lnTo>
                  <a:pt x="4234920" y="1219634"/>
                </a:lnTo>
                <a:cubicBezTo>
                  <a:pt x="4222965" y="1335677"/>
                  <a:pt x="4158926" y="1491296"/>
                  <a:pt x="3982922" y="1463567"/>
                </a:cubicBezTo>
                <a:cubicBezTo>
                  <a:pt x="3457227" y="1408397"/>
                  <a:pt x="1977726" y="1524228"/>
                  <a:pt x="1764550" y="1463567"/>
                </a:cubicBezTo>
                <a:cubicBezTo>
                  <a:pt x="1433897" y="1611748"/>
                  <a:pt x="898285" y="1670758"/>
                  <a:pt x="513695" y="1783590"/>
                </a:cubicBezTo>
                <a:cubicBezTo>
                  <a:pt x="611046" y="1634937"/>
                  <a:pt x="623260" y="1574842"/>
                  <a:pt x="705819" y="1463567"/>
                </a:cubicBezTo>
                <a:cubicBezTo>
                  <a:pt x="516704" y="1482750"/>
                  <a:pt x="326406" y="1426845"/>
                  <a:pt x="251997" y="1463567"/>
                </a:cubicBezTo>
                <a:cubicBezTo>
                  <a:pt x="120651" y="1496972"/>
                  <a:pt x="-9384" y="1357561"/>
                  <a:pt x="0" y="1219634"/>
                </a:cubicBezTo>
                <a:lnTo>
                  <a:pt x="0" y="1219639"/>
                </a:lnTo>
                <a:cubicBezTo>
                  <a:pt x="-13280" y="1042836"/>
                  <a:pt x="4388" y="933577"/>
                  <a:pt x="0" y="853747"/>
                </a:cubicBezTo>
                <a:lnTo>
                  <a:pt x="0" y="853747"/>
                </a:lnTo>
                <a:cubicBezTo>
                  <a:pt x="-40314" y="746320"/>
                  <a:pt x="-25818" y="392128"/>
                  <a:pt x="0" y="243932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347 679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397" h="1929272" fill="none" extrusionOk="0">
                <a:moveTo>
                  <a:pt x="0" y="321552"/>
                </a:moveTo>
                <a:cubicBezTo>
                  <a:pt x="-16403" y="168064"/>
                  <a:pt x="140250" y="-19011"/>
                  <a:pt x="321552" y="0"/>
                </a:cubicBezTo>
                <a:cubicBezTo>
                  <a:pt x="421436" y="36835"/>
                  <a:pt x="646203" y="-26111"/>
                  <a:pt x="695233" y="0"/>
                </a:cubicBezTo>
                <a:lnTo>
                  <a:pt x="695233" y="0"/>
                </a:lnTo>
                <a:cubicBezTo>
                  <a:pt x="865757" y="-81057"/>
                  <a:pt x="1275787" y="57764"/>
                  <a:pt x="1738082" y="0"/>
                </a:cubicBezTo>
                <a:cubicBezTo>
                  <a:pt x="2418303" y="61624"/>
                  <a:pt x="3303844" y="185935"/>
                  <a:pt x="3849845" y="0"/>
                </a:cubicBezTo>
                <a:cubicBezTo>
                  <a:pt x="3988133" y="-11491"/>
                  <a:pt x="4123358" y="153278"/>
                  <a:pt x="4171397" y="321552"/>
                </a:cubicBezTo>
                <a:cubicBezTo>
                  <a:pt x="4155272" y="672123"/>
                  <a:pt x="4141836" y="766602"/>
                  <a:pt x="4171397" y="1125409"/>
                </a:cubicBezTo>
                <a:lnTo>
                  <a:pt x="4171397" y="1125409"/>
                </a:lnTo>
                <a:cubicBezTo>
                  <a:pt x="4141736" y="1340141"/>
                  <a:pt x="4153232" y="1471790"/>
                  <a:pt x="4171397" y="1607727"/>
                </a:cubicBezTo>
                <a:lnTo>
                  <a:pt x="4171397" y="1607720"/>
                </a:lnTo>
                <a:cubicBezTo>
                  <a:pt x="4156440" y="1839391"/>
                  <a:pt x="4025761" y="1892016"/>
                  <a:pt x="3849845" y="1929272"/>
                </a:cubicBezTo>
                <a:cubicBezTo>
                  <a:pt x="3298057" y="1876511"/>
                  <a:pt x="2009859" y="1959445"/>
                  <a:pt x="1738082" y="1929272"/>
                </a:cubicBezTo>
                <a:cubicBezTo>
                  <a:pt x="1790174" y="2091592"/>
                  <a:pt x="1835670" y="2231127"/>
                  <a:pt x="1934235" y="2313930"/>
                </a:cubicBezTo>
                <a:cubicBezTo>
                  <a:pt x="1573031" y="2348729"/>
                  <a:pt x="1293867" y="1993813"/>
                  <a:pt x="695233" y="1929272"/>
                </a:cubicBezTo>
                <a:cubicBezTo>
                  <a:pt x="638830" y="1948939"/>
                  <a:pt x="377851" y="1952982"/>
                  <a:pt x="321552" y="1929272"/>
                </a:cubicBezTo>
                <a:cubicBezTo>
                  <a:pt x="155506" y="1916222"/>
                  <a:pt x="-31750" y="1761043"/>
                  <a:pt x="0" y="1607720"/>
                </a:cubicBezTo>
                <a:lnTo>
                  <a:pt x="0" y="1607727"/>
                </a:lnTo>
                <a:cubicBezTo>
                  <a:pt x="-16235" y="1508988"/>
                  <a:pt x="10197" y="1310347"/>
                  <a:pt x="0" y="1125409"/>
                </a:cubicBezTo>
                <a:lnTo>
                  <a:pt x="0" y="1125409"/>
                </a:lnTo>
                <a:cubicBezTo>
                  <a:pt x="-53354" y="743372"/>
                  <a:pt x="-43173" y="702775"/>
                  <a:pt x="0" y="321552"/>
                </a:cubicBezTo>
                <a:close/>
              </a:path>
              <a:path w="4171397" h="1929272" stroke="0" extrusionOk="0">
                <a:moveTo>
                  <a:pt x="0" y="321552"/>
                </a:moveTo>
                <a:cubicBezTo>
                  <a:pt x="-12812" y="160204"/>
                  <a:pt x="128236" y="-1346"/>
                  <a:pt x="321552" y="0"/>
                </a:cubicBezTo>
                <a:cubicBezTo>
                  <a:pt x="473192" y="-21859"/>
                  <a:pt x="653280" y="25561"/>
                  <a:pt x="695233" y="0"/>
                </a:cubicBezTo>
                <a:lnTo>
                  <a:pt x="695233" y="0"/>
                </a:lnTo>
                <a:cubicBezTo>
                  <a:pt x="981268" y="103021"/>
                  <a:pt x="1261165" y="-39047"/>
                  <a:pt x="1738082" y="0"/>
                </a:cubicBezTo>
                <a:cubicBezTo>
                  <a:pt x="1974918" y="93937"/>
                  <a:pt x="3573232" y="-40720"/>
                  <a:pt x="3849845" y="0"/>
                </a:cubicBezTo>
                <a:cubicBezTo>
                  <a:pt x="4026576" y="-672"/>
                  <a:pt x="4179395" y="109132"/>
                  <a:pt x="4171397" y="321552"/>
                </a:cubicBezTo>
                <a:cubicBezTo>
                  <a:pt x="4138575" y="483851"/>
                  <a:pt x="4176805" y="794741"/>
                  <a:pt x="4171397" y="1125409"/>
                </a:cubicBezTo>
                <a:lnTo>
                  <a:pt x="4171397" y="1125409"/>
                </a:lnTo>
                <a:cubicBezTo>
                  <a:pt x="4169130" y="1214927"/>
                  <a:pt x="4205836" y="1511514"/>
                  <a:pt x="4171397" y="1607727"/>
                </a:cubicBezTo>
                <a:lnTo>
                  <a:pt x="4171397" y="1607720"/>
                </a:lnTo>
                <a:cubicBezTo>
                  <a:pt x="4169679" y="1779388"/>
                  <a:pt x="4040374" y="1911252"/>
                  <a:pt x="3849845" y="1929272"/>
                </a:cubicBezTo>
                <a:cubicBezTo>
                  <a:pt x="3029937" y="1833103"/>
                  <a:pt x="2590990" y="2006471"/>
                  <a:pt x="1738082" y="1929272"/>
                </a:cubicBezTo>
                <a:cubicBezTo>
                  <a:pt x="1818386" y="2097207"/>
                  <a:pt x="1898403" y="2175125"/>
                  <a:pt x="1934235" y="2313930"/>
                </a:cubicBezTo>
                <a:cubicBezTo>
                  <a:pt x="1628965" y="2142959"/>
                  <a:pt x="1072273" y="2040960"/>
                  <a:pt x="695233" y="1929272"/>
                </a:cubicBezTo>
                <a:cubicBezTo>
                  <a:pt x="496341" y="1915872"/>
                  <a:pt x="396691" y="1941708"/>
                  <a:pt x="321552" y="1929272"/>
                </a:cubicBezTo>
                <a:cubicBezTo>
                  <a:pt x="127042" y="1903331"/>
                  <a:pt x="12109" y="1766459"/>
                  <a:pt x="0" y="1607720"/>
                </a:cubicBezTo>
                <a:lnTo>
                  <a:pt x="0" y="1607727"/>
                </a:lnTo>
                <a:cubicBezTo>
                  <a:pt x="5669" y="1470941"/>
                  <a:pt x="-281" y="1200426"/>
                  <a:pt x="0" y="1125409"/>
                </a:cubicBezTo>
                <a:lnTo>
                  <a:pt x="0" y="1125409"/>
                </a:lnTo>
                <a:cubicBezTo>
                  <a:pt x="-50856" y="980900"/>
                  <a:pt x="11853" y="418221"/>
                  <a:pt x="0" y="321552"/>
                </a:cubicBezTo>
                <a:close/>
              </a:path>
              <a:path w="4171397" h="1929272" fill="none" stroke="0" extrusionOk="0">
                <a:moveTo>
                  <a:pt x="0" y="321552"/>
                </a:moveTo>
                <a:cubicBezTo>
                  <a:pt x="-29945" y="171564"/>
                  <a:pt x="135400" y="-4978"/>
                  <a:pt x="321552" y="0"/>
                </a:cubicBezTo>
                <a:cubicBezTo>
                  <a:pt x="422812" y="24653"/>
                  <a:pt x="636017" y="-28143"/>
                  <a:pt x="695233" y="0"/>
                </a:cubicBezTo>
                <a:lnTo>
                  <a:pt x="695233" y="0"/>
                </a:lnTo>
                <a:cubicBezTo>
                  <a:pt x="925021" y="-85642"/>
                  <a:pt x="1250009" y="144441"/>
                  <a:pt x="1738082" y="0"/>
                </a:cubicBezTo>
                <a:cubicBezTo>
                  <a:pt x="2510805" y="141619"/>
                  <a:pt x="3309236" y="148314"/>
                  <a:pt x="3849845" y="0"/>
                </a:cubicBezTo>
                <a:cubicBezTo>
                  <a:pt x="3989948" y="463"/>
                  <a:pt x="4124033" y="132040"/>
                  <a:pt x="4171397" y="321552"/>
                </a:cubicBezTo>
                <a:cubicBezTo>
                  <a:pt x="4158682" y="659496"/>
                  <a:pt x="4144285" y="752526"/>
                  <a:pt x="4171397" y="1125409"/>
                </a:cubicBezTo>
                <a:lnTo>
                  <a:pt x="4171397" y="1125409"/>
                </a:lnTo>
                <a:cubicBezTo>
                  <a:pt x="4151034" y="1334616"/>
                  <a:pt x="4181512" y="1496995"/>
                  <a:pt x="4171397" y="1607727"/>
                </a:cubicBezTo>
                <a:lnTo>
                  <a:pt x="4171397" y="1607720"/>
                </a:lnTo>
                <a:cubicBezTo>
                  <a:pt x="4150395" y="1809861"/>
                  <a:pt x="4024649" y="1900024"/>
                  <a:pt x="3849845" y="1929272"/>
                </a:cubicBezTo>
                <a:cubicBezTo>
                  <a:pt x="3362730" y="1881628"/>
                  <a:pt x="1968880" y="1949977"/>
                  <a:pt x="1738082" y="1929272"/>
                </a:cubicBezTo>
                <a:cubicBezTo>
                  <a:pt x="1817831" y="2076867"/>
                  <a:pt x="1823288" y="2210190"/>
                  <a:pt x="1934235" y="2313930"/>
                </a:cubicBezTo>
                <a:cubicBezTo>
                  <a:pt x="1699694" y="2360429"/>
                  <a:pt x="1301510" y="2027809"/>
                  <a:pt x="695233" y="1929272"/>
                </a:cubicBezTo>
                <a:cubicBezTo>
                  <a:pt x="642906" y="1949413"/>
                  <a:pt x="379779" y="1946848"/>
                  <a:pt x="321552" y="1929272"/>
                </a:cubicBezTo>
                <a:cubicBezTo>
                  <a:pt x="148538" y="1919645"/>
                  <a:pt x="-11046" y="1771609"/>
                  <a:pt x="0" y="1607720"/>
                </a:cubicBezTo>
                <a:lnTo>
                  <a:pt x="0" y="1607727"/>
                </a:lnTo>
                <a:cubicBezTo>
                  <a:pt x="1326" y="1520350"/>
                  <a:pt x="607" y="1332300"/>
                  <a:pt x="0" y="1125409"/>
                </a:cubicBezTo>
                <a:lnTo>
                  <a:pt x="0" y="1125409"/>
                </a:lnTo>
                <a:cubicBezTo>
                  <a:pt x="-51110" y="748591"/>
                  <a:pt x="-40918" y="704825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biết giá trị của chữ số 3 trong số sau: 347 679.</a:t>
            </a:r>
            <a:endParaRPr lang="en-US" sz="3600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 trị của chữ số 3 là:  300 000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7C50E-1A4D-9E99-4503-896128BAA3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5432" y="1544718"/>
            <a:ext cx="608433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2E91D5-3E07-4FB7-B6C7-5239E948A6CE}"/>
              </a:ext>
            </a:extLst>
          </p:cNvPr>
          <p:cNvSpPr txBox="1"/>
          <p:nvPr/>
        </p:nvSpPr>
        <p:spPr>
          <a:xfrm>
            <a:off x="316043" y="426027"/>
            <a:ext cx="118759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t>YÊU CẦU CẦN ĐẠT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8C2D3-67BB-4DA0-A75D-AE5501ACFC35}"/>
              </a:ext>
            </a:extLst>
          </p:cNvPr>
          <p:cNvSpPr txBox="1"/>
          <p:nvPr/>
        </p:nvSpPr>
        <p:spPr>
          <a:xfrm>
            <a:off x="1162050" y="1380849"/>
            <a:ext cx="9877425" cy="450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3502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828800" y="0"/>
            <a:ext cx="7644808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5" y="2100198"/>
              <a:ext cx="9489039" cy="1371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1.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đọc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105FDE-DF9A-482F-5DA4-64F9E4A7B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64620"/>
              </p:ext>
            </p:extLst>
          </p:nvPr>
        </p:nvGraphicFramePr>
        <p:xfrm>
          <a:off x="1116419" y="1105787"/>
          <a:ext cx="10388009" cy="4958053"/>
        </p:xfrm>
        <a:graphic>
          <a:graphicData uri="http://schemas.openxmlformats.org/drawingml/2006/table">
            <a:tbl>
              <a:tblPr/>
              <a:tblGrid>
                <a:gridCol w="3303181">
                  <a:extLst>
                    <a:ext uri="{9D8B030D-6E8A-4147-A177-3AD203B41FA5}">
                      <a16:colId xmlns:a16="http://schemas.microsoft.com/office/drawing/2014/main" val="304087708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598118193"/>
                    </a:ext>
                  </a:extLst>
                </a:gridCol>
                <a:gridCol w="4646428">
                  <a:extLst>
                    <a:ext uri="{9D8B030D-6E8A-4147-A177-3AD203B41FA5}">
                      <a16:colId xmlns:a16="http://schemas.microsoft.com/office/drawing/2014/main" val="47726358"/>
                    </a:ext>
                  </a:extLst>
                </a:gridCol>
              </a:tblGrid>
              <a:tr h="4296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12416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chục nghìn, 5 nghìn, 1 trăm và 7 đơn vị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35 107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mươi lăm nghìn một trăm linh bảy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485463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trăm nghìn, 4 chục nghìn, 6 trăm, 3 chục và 8 đơn vị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316665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6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605909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8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3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477953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F581C2-F656-E115-ABD9-8BFC0E83634C}"/>
              </a:ext>
            </a:extLst>
          </p:cNvPr>
          <p:cNvSpPr/>
          <p:nvPr/>
        </p:nvSpPr>
        <p:spPr>
          <a:xfrm>
            <a:off x="4603898" y="2806996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240 638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E05FF2-9CA4-BCDE-4E48-9A8AC2C17BEB}"/>
              </a:ext>
            </a:extLst>
          </p:cNvPr>
          <p:cNvSpPr/>
          <p:nvPr/>
        </p:nvSpPr>
        <p:spPr>
          <a:xfrm>
            <a:off x="7102548" y="2838894"/>
            <a:ext cx="4157331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bốn mươi nghìn sáu trăm ba mươi tám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B77F7C-EB36-C4E0-BD91-905B8660EDCF}"/>
              </a:ext>
            </a:extLst>
          </p:cNvPr>
          <p:cNvSpPr/>
          <p:nvPr/>
        </p:nvSpPr>
        <p:spPr>
          <a:xfrm>
            <a:off x="4593265" y="3987210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7 906 450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125070-B571-4DA3-C159-E94814FD7620}"/>
              </a:ext>
            </a:extLst>
          </p:cNvPr>
          <p:cNvSpPr/>
          <p:nvPr/>
        </p:nvSpPr>
        <p:spPr>
          <a:xfrm>
            <a:off x="7091915" y="4019108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triệu chín trăm linh sáu nghìn bốn trăm năm 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DD3FCD-B5A4-3D5D-2EE8-06BF5C776974}"/>
              </a:ext>
            </a:extLst>
          </p:cNvPr>
          <p:cNvSpPr/>
          <p:nvPr/>
        </p:nvSpPr>
        <p:spPr>
          <a:xfrm>
            <a:off x="4593265" y="5018568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5 830 900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613660-0907-6889-D305-D4460BEC7082}"/>
              </a:ext>
            </a:extLst>
          </p:cNvPr>
          <p:cNvSpPr/>
          <p:nvPr/>
        </p:nvSpPr>
        <p:spPr>
          <a:xfrm>
            <a:off x="7091915" y="5050466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 triệu tám trăm ba mươi nghìn chín trăm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</TotalTime>
  <Words>666</Words>
  <PresentationFormat>Widescreen</PresentationFormat>
  <Paragraphs>103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</vt:lpstr>
      <vt:lpstr>Merienda One</vt:lpstr>
      <vt:lpstr>字魂100号-方方先锋体</vt:lpstr>
      <vt:lpstr>Office 主题​​</vt:lpstr>
      <vt:lpstr>1_Office 主题​​</vt:lpstr>
      <vt:lpstr>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2024-02-12T03:50:25Z</dcterms:created>
  <dcterms:modified xsi:type="dcterms:W3CDTF">2024-02-20T13:23:50Z</dcterms:modified>
</cp:coreProperties>
</file>