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313" r:id="rId2"/>
    <p:sldId id="342" r:id="rId3"/>
    <p:sldId id="305" r:id="rId4"/>
    <p:sldId id="337" r:id="rId5"/>
    <p:sldId id="338" r:id="rId6"/>
    <p:sldId id="341" r:id="rId7"/>
    <p:sldId id="343" r:id="rId8"/>
    <p:sldId id="344" r:id="rId9"/>
    <p:sldId id="345" r:id="rId10"/>
    <p:sldId id="346" r:id="rId11"/>
    <p:sldId id="314" r:id="rId12"/>
  </p:sldIdLst>
  <p:sldSz cx="9147175" cy="5145088"/>
  <p:notesSz cx="6858000" cy="9144000"/>
  <p:embeddedFontLst>
    <p:embeddedFont>
      <p:font typeface=".VnArial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4912" autoAdjust="0"/>
    <p:restoredTop sz="94660"/>
  </p:normalViewPr>
  <p:slideViewPr>
    <p:cSldViewPr snapToGrid="0">
      <p:cViewPr>
        <p:scale>
          <a:sx n="89" d="100"/>
          <a:sy n="89" d="100"/>
        </p:scale>
        <p:origin x="-606" y="-25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661" y="80009"/>
            <a:ext cx="754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Đồ vật nào dưới đây cho được vào trong hộp bút?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3" y="541674"/>
            <a:ext cx="8397790" cy="344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2144" y="2603351"/>
            <a:ext cx="2415451" cy="1527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09687" y="2603352"/>
            <a:ext cx="1340675" cy="125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321935"/>
            <a:ext cx="7164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Dùng </a:t>
            </a:r>
            <a:r>
              <a:rPr lang="en-US" sz="2400">
                <a:latin typeface="Arial" pitchFamily="34" charset="0"/>
                <a:cs typeface="Arial" pitchFamily="34" charset="0"/>
              </a:rPr>
              <a:t>thước có vạch chia xăng- ti – </a:t>
            </a:r>
            <a:r>
              <a:rPr lang="en-US" sz="2400">
                <a:latin typeface="Arial" pitchFamily="34" charset="0"/>
                <a:cs typeface="Arial" pitchFamily="34" charset="0"/>
              </a:rPr>
              <a:t>mét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latin typeface="Arial" pitchFamily="34" charset="0"/>
                <a:cs typeface="Arial" pitchFamily="34" charset="0"/>
              </a:rPr>
              <a:t>đo độ dài các đồ dùng học tập của mình (sách, vở, bút chì, hộp đựng bút,…).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02" r="50000" b="39136"/>
          <a:stretch/>
        </p:blipFill>
        <p:spPr bwMode="auto">
          <a:xfrm>
            <a:off x="794068" y="1562010"/>
            <a:ext cx="3320229" cy="18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51" r="20845" b="7947"/>
          <a:stretch/>
        </p:blipFill>
        <p:spPr bwMode="auto">
          <a:xfrm>
            <a:off x="2441781" y="3560781"/>
            <a:ext cx="3574362" cy="13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04" r="50000" b="68312"/>
          <a:stretch/>
        </p:blipFill>
        <p:spPr bwMode="auto">
          <a:xfrm>
            <a:off x="4496693" y="1252461"/>
            <a:ext cx="3320229" cy="217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4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1129478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28: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chung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256538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777593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1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( trang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40 + 41)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79" y="0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373984" y="92007"/>
            <a:ext cx="3155448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Đồ vật nào dài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0434" y="85524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2" y="-19596"/>
            <a:ext cx="1673352" cy="7438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31091" y="3763493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b. Cục tẩy dài hơn cái ghim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79" r="34150" b="9353"/>
          <a:stretch/>
        </p:blipFill>
        <p:spPr bwMode="auto">
          <a:xfrm>
            <a:off x="274742" y="724210"/>
            <a:ext cx="5912698" cy="15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76"/>
          <a:stretch/>
        </p:blipFill>
        <p:spPr bwMode="auto">
          <a:xfrm>
            <a:off x="274742" y="2891780"/>
            <a:ext cx="2426454" cy="198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9404" y="2305584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a. Bút chì dài hơn bút sáp.</a:t>
            </a:r>
          </a:p>
        </p:txBody>
      </p:sp>
    </p:spTree>
    <p:extLst>
      <p:ext uri="{BB962C8B-B14F-4D97-AF65-F5344CB8AC3E}">
        <p14:creationId xmlns:p14="http://schemas.microsoft.com/office/powerpoint/2010/main" val="1199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941" y="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Bạn nào cao nhất? Bạn nào thấp nhất?</a:t>
            </a:r>
          </a:p>
        </p:txBody>
      </p:sp>
      <p:sp>
        <p:nvSpPr>
          <p:cNvPr id="3" name="Oval 2"/>
          <p:cNvSpPr/>
          <p:nvPr/>
        </p:nvSpPr>
        <p:spPr>
          <a:xfrm>
            <a:off x="71824" y="81997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825" y="4389967"/>
            <a:ext cx="4405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/>
              <a:t>Trong tranh gồm những bạn nào?</a:t>
            </a:r>
            <a:endParaRPr lang="en-US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57" y="1077358"/>
            <a:ext cx="5492123" cy="2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8358" y="3785588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3822" y="3777621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7012" y="3799699"/>
            <a:ext cx="79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9141" y="377708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 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08" y="742277"/>
            <a:ext cx="3111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a. Bạn </a:t>
            </a:r>
            <a:r>
              <a:rPr lang="en-US" sz="2400">
                <a:latin typeface="Arial" pitchFamily="34" charset="0"/>
                <a:cs typeface="Arial" pitchFamily="34" charset="0"/>
              </a:rPr>
              <a:t>nào cao nhất?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9607" y="2043952"/>
            <a:ext cx="32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b. Bạn nào thấp nhất</a:t>
            </a:r>
            <a:r>
              <a:rPr lang="en-US" sz="2400"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132" y="1300562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Bạn Nam</a:t>
            </a:r>
            <a:endParaRPr lang="en-US" sz="2800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9941" y="2752844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Bạn Mi</a:t>
            </a:r>
            <a:endParaRPr lang="en-US" sz="2800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  <p:bldP spid="9" grpId="0"/>
      <p:bldP spid="26" grpId="0"/>
      <p:bldP spid="1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661" y="21049"/>
            <a:ext cx="7543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itchFamily="34" charset="0"/>
                <a:cs typeface="Arial" pitchFamily="34" charset="0"/>
              </a:rPr>
              <a:t>Ngựa hay hươu cao cổ cao hơn? Thước hay bút chì dài hơn? 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6" y="1155803"/>
            <a:ext cx="4132733" cy="27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6" y="1155803"/>
            <a:ext cx="3803044" cy="244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5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63" y="815138"/>
            <a:ext cx="5028312" cy="332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61" y="21049"/>
            <a:ext cx="7543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itchFamily="34" charset="0"/>
                <a:cs typeface="Arial" pitchFamily="34" charset="0"/>
              </a:rPr>
              <a:t>Ngựa hay hươu cao cổ cao hơn? Thước hay bút chì dài hơn? 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7752" y="4141688"/>
            <a:ext cx="326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Hươu cao cổ cao hơn.</a:t>
            </a:r>
          </a:p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Ngựa </a:t>
            </a:r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thấp hơn.</a:t>
            </a:r>
          </a:p>
        </p:txBody>
      </p:sp>
    </p:spTree>
    <p:extLst>
      <p:ext uri="{BB962C8B-B14F-4D97-AF65-F5344CB8AC3E}">
        <p14:creationId xmlns:p14="http://schemas.microsoft.com/office/powerpoint/2010/main" val="3141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61" y="21049"/>
            <a:ext cx="7543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itchFamily="34" charset="0"/>
                <a:cs typeface="Arial" pitchFamily="34" charset="0"/>
              </a:rPr>
              <a:t>Ngựa hay hươu cao cổ cao hơn? Thước hay bút chì dài hơn? 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32" y="913601"/>
            <a:ext cx="4695458" cy="301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336" y="4256383"/>
            <a:ext cx="3130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So sánh bút chì và sách ?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So sánh thước và sách 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2061" y="1173425"/>
            <a:ext cx="326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Thước dài hơn</a:t>
            </a:r>
          </a:p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Bút chì ngắn hơn.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61" y="80009"/>
            <a:ext cx="7543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Arial" pitchFamily="34" charset="0"/>
                <a:cs typeface="Arial" pitchFamily="34" charset="0"/>
              </a:rPr>
              <a:t>Đo độ dài mỗi đồ vật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32" b="99795" l="2751" r="1294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19" r="86344"/>
          <a:stretch/>
        </p:blipFill>
        <p:spPr bwMode="auto">
          <a:xfrm>
            <a:off x="854561" y="1221589"/>
            <a:ext cx="688041" cy="27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46162" r="64033"/>
          <a:stretch/>
        </p:blipFill>
        <p:spPr bwMode="auto">
          <a:xfrm>
            <a:off x="2751507" y="1874427"/>
            <a:ext cx="677731" cy="213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3" r="35387"/>
          <a:stretch/>
        </p:blipFill>
        <p:spPr bwMode="auto">
          <a:xfrm>
            <a:off x="4520003" y="98720"/>
            <a:ext cx="1226373" cy="397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02" t="12605"/>
          <a:stretch/>
        </p:blipFill>
        <p:spPr bwMode="auto">
          <a:xfrm>
            <a:off x="6586620" y="572452"/>
            <a:ext cx="1738181" cy="34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24550" y="4051833"/>
            <a:ext cx="707706" cy="638502"/>
            <a:chOff x="8352338" y="3268779"/>
            <a:chExt cx="371459" cy="461665"/>
          </a:xfrm>
        </p:grpSpPr>
        <p:sp>
          <p:nvSpPr>
            <p:cNvPr id="18" name="Rounded Rectangle 17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20122" y="3268779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9058" y="406835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36563" y="4088833"/>
            <a:ext cx="722739" cy="655228"/>
            <a:chOff x="8352338" y="3272179"/>
            <a:chExt cx="379350" cy="473759"/>
          </a:xfrm>
        </p:grpSpPr>
        <p:sp>
          <p:nvSpPr>
            <p:cNvPr id="21" name="Rounded Rectangle 20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28013" y="3284273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81071" y="410986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21756" y="4068775"/>
            <a:ext cx="753169" cy="638502"/>
            <a:chOff x="8352338" y="3257674"/>
            <a:chExt cx="395322" cy="461665"/>
          </a:xfrm>
        </p:grpSpPr>
        <p:sp>
          <p:nvSpPr>
            <p:cNvPr id="25" name="Rounded Rectangle 24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43985" y="3257674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66264" y="410986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926135" y="4070250"/>
            <a:ext cx="723755" cy="638502"/>
            <a:chOff x="8352338" y="3266499"/>
            <a:chExt cx="379883" cy="461665"/>
          </a:xfrm>
        </p:grpSpPr>
        <p:sp>
          <p:nvSpPr>
            <p:cNvPr id="29" name="Rounded Rectangle 28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8546" y="3266499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68401" y="409913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692" y="4037579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2161" y="409960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21756" y="407810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8684" y="407810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8642</TotalTime>
  <Words>254</Words>
  <PresentationFormat>Custom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Lato Heavy</vt:lpstr>
      <vt:lpstr>.VnArial</vt:lpstr>
      <vt:lpstr>Lato</vt:lpstr>
      <vt:lpstr>Calibri</vt:lpstr>
      <vt:lpstr>Arial-Rounded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2021-03-07T14:15:16Z</dcterms:modified>
</cp:coreProperties>
</file>