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57" r:id="rId4"/>
    <p:sldId id="258" r:id="rId5"/>
    <p:sldId id="259" r:id="rId6"/>
    <p:sldId id="260" r:id="rId7"/>
    <p:sldId id="267" r:id="rId8"/>
    <p:sldId id="268" r:id="rId9"/>
    <p:sldId id="261" r:id="rId10"/>
    <p:sldId id="269" r:id="rId11"/>
    <p:sldId id="262" r:id="rId12"/>
    <p:sldId id="270" r:id="rId13"/>
    <p:sldId id="271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3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80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0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8946741" cy="67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t</a:t>
            </a:r>
            <a:r>
              <a:rPr lang="en-US" sz="3600" dirty="0" smtClean="0">
                <a:latin typeface=".VnAvant" pitchFamily="34" charset="0"/>
              </a:rPr>
              <a:t>h¼ng </a:t>
            </a:r>
            <a:r>
              <a:rPr lang="en-US" sz="3600" dirty="0" err="1" smtClean="0">
                <a:latin typeface=".VnAvant" pitchFamily="34" charset="0"/>
              </a:rPr>
              <a:t>hµng</a:t>
            </a:r>
            <a:r>
              <a:rPr lang="en-US" sz="3600" dirty="0" smtClean="0">
                <a:latin typeface=".VnAvant" pitchFamily="34" charset="0"/>
              </a:rPr>
              <a:t>   </a:t>
            </a:r>
            <a:r>
              <a:rPr lang="en-US" sz="3600" dirty="0" err="1" smtClean="0">
                <a:latin typeface=".VnAvant" pitchFamily="34" charset="0"/>
              </a:rPr>
              <a:t>chim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chÝch</a:t>
            </a:r>
            <a:r>
              <a:rPr lang="en-US" sz="3600" dirty="0" smtClean="0">
                <a:latin typeface=".VnAvant" pitchFamily="34" charset="0"/>
              </a:rPr>
              <a:t>    </a:t>
            </a:r>
            <a:r>
              <a:rPr lang="en-US" sz="3600" dirty="0" err="1" smtClean="0">
                <a:latin typeface=".VnAvant" pitchFamily="34" charset="0"/>
              </a:rPr>
              <a:t>nhÞp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nhµng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  Con </a:t>
            </a:r>
            <a:r>
              <a:rPr lang="en-US" sz="3600" dirty="0" err="1" smtClean="0">
                <a:latin typeface=".VnAvant" pitchFamily="34" charset="0"/>
              </a:rPr>
              <a:t>kªnh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nhá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ch¶y</a:t>
            </a:r>
            <a:r>
              <a:rPr lang="en-US" sz="3600" dirty="0" smtClean="0">
                <a:latin typeface=".VnAvant" pitchFamily="34" charset="0"/>
              </a:rPr>
              <a:t> qua </a:t>
            </a:r>
            <a:r>
              <a:rPr lang="en-US" sz="3600" dirty="0" err="1" smtClean="0">
                <a:latin typeface=".VnAvant" pitchFamily="34" charset="0"/>
              </a:rPr>
              <a:t>c¸nh</a:t>
            </a:r>
            <a:r>
              <a:rPr lang="en-US" sz="3600" dirty="0" smtClean="0">
                <a:latin typeface=".VnAvant" pitchFamily="34" charset="0"/>
              </a:rPr>
              <a:t> ®</a:t>
            </a:r>
            <a:r>
              <a:rPr lang="en-US" sz="3600" dirty="0" err="1" smtClean="0">
                <a:latin typeface=".VnAvant" pitchFamily="34" charset="0"/>
              </a:rPr>
              <a:t>ång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lóa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7358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90969"/>
              </p:ext>
            </p:extLst>
          </p:nvPr>
        </p:nvGraphicFramePr>
        <p:xfrm>
          <a:off x="3276600" y="167640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.VnAvant" pitchFamily="34" charset="0"/>
                        </a:rPr>
                        <a:t>tr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" y="30480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d</a:t>
            </a:r>
            <a:r>
              <a:rPr lang="en-US" sz="3600" b="1" dirty="0" err="1" smtClean="0">
                <a:latin typeface=".VnAvant" pitchFamily="34" charset="0"/>
              </a:rPr>
              <a:t>ßng</a:t>
            </a:r>
            <a:r>
              <a:rPr lang="en-US" sz="36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latin typeface=".VnAvant" pitchFamily="34" charset="0"/>
              </a:rPr>
              <a:t>vâng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bæng</a:t>
            </a:r>
            <a:r>
              <a:rPr lang="en-US" sz="3600" b="1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latin typeface=".VnAvant" pitchFamily="34" charset="0"/>
              </a:rPr>
              <a:t>céng</a:t>
            </a:r>
            <a:endParaRPr lang="en-US" sz="3600" b="1" dirty="0" smtClean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t</a:t>
            </a:r>
            <a:r>
              <a:rPr lang="en-US" sz="3600" b="1" dirty="0" err="1" smtClean="0">
                <a:latin typeface=".VnAvant" pitchFamily="34" charset="0"/>
              </a:rPr>
              <a:t>hóng</a:t>
            </a:r>
            <a:r>
              <a:rPr lang="en-US" sz="3600" b="1" dirty="0" smtClean="0">
                <a:latin typeface=".VnAvant" pitchFamily="34" charset="0"/>
              </a:rPr>
              <a:t>    </a:t>
            </a:r>
            <a:r>
              <a:rPr lang="en-US" sz="3600" b="1" dirty="0" err="1" smtClean="0">
                <a:latin typeface=".VnAvant" pitchFamily="34" charset="0"/>
              </a:rPr>
              <a:t>vòng</a:t>
            </a:r>
            <a:r>
              <a:rPr lang="en-US" sz="3600" b="1" dirty="0" smtClean="0">
                <a:latin typeface=".VnAvant" pitchFamily="34" charset="0"/>
              </a:rPr>
              <a:t>       ®</a:t>
            </a:r>
            <a:r>
              <a:rPr lang="en-US" sz="3600" b="1" dirty="0" err="1" smtClean="0">
                <a:latin typeface=".VnAvant" pitchFamily="34" charset="0"/>
              </a:rPr>
              <a:t>ùng</a:t>
            </a:r>
            <a:r>
              <a:rPr lang="en-US" sz="3600" b="1" dirty="0" smtClean="0">
                <a:latin typeface=".VnAvant" pitchFamily="34" charset="0"/>
              </a:rPr>
              <a:t>       </a:t>
            </a:r>
            <a:r>
              <a:rPr lang="en-US" sz="3600" b="1" dirty="0" err="1" smtClean="0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0"/>
            <a:ext cx="361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 smtClean="0">
                <a:latin typeface=".VnAvant" pitchFamily="34" charset="0"/>
              </a:rPr>
              <a:t>hong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chãng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«ng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sóng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609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</a:t>
            </a:r>
            <a:r>
              <a:rPr lang="en-US" sz="3600" b="1" dirty="0" err="1" smtClean="0">
                <a:latin typeface=".VnAvant" pitchFamily="34" charset="0"/>
              </a:rPr>
              <a:t>¸nh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chưng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685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8" y="4419600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9" y="44196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44196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   </a:t>
            </a:r>
            <a:r>
              <a:rPr lang="en-US" sz="9600" dirty="0" err="1" smtClean="0">
                <a:latin typeface="HP001 4 hàng 2 ô ly" pitchFamily="34" charset="0"/>
              </a:rPr>
              <a:t>ưng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7394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b</a:t>
            </a:r>
            <a:r>
              <a:rPr lang="en-US" sz="9600" dirty="0" err="1" smtClean="0">
                <a:latin typeface="HP001 4 hàng 2 ô ly" pitchFamily="34" charset="0"/>
              </a:rPr>
              <a:t>ông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súng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4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smtClean="0">
                <a:latin typeface=".VnAvant" pitchFamily="34" charset="0"/>
              </a:rPr>
              <a:t>Nam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</a:t>
            </a:r>
            <a:r>
              <a:rPr lang="en-US" sz="3200" dirty="0" err="1" smtClean="0">
                <a:latin typeface=".VnAvant" pitchFamily="34" charset="0"/>
              </a:rPr>
              <a:t>î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 ®«</a:t>
            </a:r>
            <a:r>
              <a:rPr lang="en-US" sz="3200" dirty="0" err="1" smtClean="0">
                <a:latin typeface=".VnAvant" pitchFamily="34" charset="0"/>
              </a:rPr>
              <a:t>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vui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b¸n</a:t>
            </a:r>
            <a:r>
              <a:rPr lang="en-US" sz="3200" dirty="0" smtClean="0">
                <a:latin typeface=".VnAvant" pitchFamily="34" charset="0"/>
              </a:rPr>
              <a:t> ®ñ </a:t>
            </a:r>
            <a:r>
              <a:rPr lang="en-US" sz="3200" dirty="0" err="1" smtClean="0">
                <a:latin typeface=".VnAvant" pitchFamily="34" charset="0"/>
              </a:rPr>
              <a:t>thø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Ngay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tõ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cæng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d·y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®å </a:t>
            </a:r>
            <a:r>
              <a:rPr lang="en-US" sz="3200" dirty="0" err="1" smtClean="0">
                <a:latin typeface=".VnAvant" pitchFamily="34" charset="0"/>
              </a:rPr>
              <a:t>dïng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gia</a:t>
            </a:r>
            <a:r>
              <a:rPr lang="en-US" sz="3200" dirty="0" smtClean="0">
                <a:latin typeface=".VnAvant" pitchFamily="34" charset="0"/>
              </a:rPr>
              <a:t> ®×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trong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rau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thÞt</a:t>
            </a:r>
            <a:r>
              <a:rPr lang="en-US" sz="3200" dirty="0" smtClean="0">
                <a:latin typeface=".VnAvant" pitchFamily="34" charset="0"/>
              </a:rPr>
              <a:t> vµ c¸. Nam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l¾m v× </a:t>
            </a:r>
            <a:r>
              <a:rPr lang="en-US" sz="3200" dirty="0" err="1" smtClean="0">
                <a:latin typeface=".VnAvant" pitchFamily="34" charset="0"/>
              </a:rPr>
              <a:t>lÇn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004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168</Words>
  <PresentationFormat>On-screen Show (4:3)</PresentationFormat>
  <Paragraphs>39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2020-08-18T11:46:26Z</dcterms:created>
  <dcterms:modified xsi:type="dcterms:W3CDTF">2020-08-18T12:21:16Z</dcterms:modified>
</cp:coreProperties>
</file>