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4" r:id="rId2"/>
    <p:sldId id="261" r:id="rId3"/>
    <p:sldId id="262" r:id="rId4"/>
    <p:sldId id="265" r:id="rId5"/>
    <p:sldId id="266" r:id="rId6"/>
    <p:sldId id="267" r:id="rId7"/>
    <p:sldId id="260" r:id="rId8"/>
    <p:sldId id="269" r:id="rId9"/>
    <p:sldId id="268" r:id="rId10"/>
    <p:sldId id="263" r:id="rId11"/>
    <p:sldId id="270" r:id="rId12"/>
    <p:sldId id="27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7" autoAdjust="0"/>
    <p:restoredTop sz="93455" autoAdjust="0"/>
  </p:normalViewPr>
  <p:slideViewPr>
    <p:cSldViewPr>
      <p:cViewPr varScale="1">
        <p:scale>
          <a:sx n="99" d="100"/>
          <a:sy n="99" d="100"/>
        </p:scale>
        <p:origin x="97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640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2895600" y="313562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53556" y="204813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9?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970152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6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10?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3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2F01C7-C8F7-4381-9903-782FF680D282}"/>
              </a:ext>
            </a:extLst>
          </p:cNvPr>
          <p:cNvSpPr/>
          <p:nvPr/>
        </p:nvSpPr>
        <p:spPr>
          <a:xfrm>
            <a:off x="1066800" y="438150"/>
            <a:ext cx="723948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Subscribe my channel, please</a:t>
            </a:r>
            <a:endParaRPr lang="vi-VN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769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4291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9433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815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5?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2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6?</a:t>
            </a:r>
            <a:endParaRPr lang="vi-V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7?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3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8?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594825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190</Words>
  <Application>Microsoft Office PowerPoint</Application>
  <PresentationFormat>On-screen Show (16:9)</PresentationFormat>
  <Paragraphs>65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VnTeach.Com; vvxel</dc:creator>
  <cp:keywords>VnTeach.Com</cp:keywords>
  <cp:lastModifiedBy>Vo Van Xin Em</cp:lastModifiedBy>
  <cp:revision>36</cp:revision>
  <dcterms:created xsi:type="dcterms:W3CDTF">2018-01-14T04:30:44Z</dcterms:created>
  <dcterms:modified xsi:type="dcterms:W3CDTF">2019-04-01T16:38:44Z</dcterms:modified>
</cp:coreProperties>
</file>