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6" r:id="rId3"/>
    <p:sldId id="256" r:id="rId4"/>
    <p:sldId id="258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  <p:embeddedFont>
      <p:font typeface="Tahoma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000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Nava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7" y="519813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24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tỉnh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ruộng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1953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Lạng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Cao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Bằng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45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VNDCCH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Thắng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Duẩn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47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09093" y="3335639"/>
            <a:ext cx="11603865" cy="342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1890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1900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1800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800" b="1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8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1980</a:t>
            </a:r>
            <a:endParaRPr lang="en-US" sz="28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1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30/4/1975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diễn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phóng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Bắc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phóng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Biên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Chiến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81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20/11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kỉ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niệm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95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Giỗ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Hùng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Vương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thiếu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76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hương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liệt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sĩ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000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Giơnev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ơ,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tuyến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15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16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1945,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dốt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gạo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cứu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tâm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lễ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793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Ai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chèn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pháo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Vĩnh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Diện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Bế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Văn</a:t>
            </a:r>
            <a:r>
              <a:rPr lang="en-US" sz="28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Đàn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Đình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Giót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Lượm</a:t>
            </a:r>
            <a:endParaRPr lang="en-US" sz="28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62533" y="3584278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2/1951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9/1960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1/1951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8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12/1960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508</Words>
  <PresentationFormat>Custom</PresentationFormat>
  <Paragraphs>53</Paragraphs>
  <Slides>12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2018-12-15T04:43:26Z</dcterms:created>
  <dcterms:modified xsi:type="dcterms:W3CDTF">2020-06-03T00:14:49Z</dcterms:modified>
</cp:coreProperties>
</file>