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95" r:id="rId5"/>
    <p:sldId id="296" r:id="rId6"/>
    <p:sldId id="297" r:id="rId7"/>
    <p:sldId id="277" r:id="rId8"/>
    <p:sldId id="258" r:id="rId9"/>
    <p:sldId id="278" r:id="rId10"/>
    <p:sldId id="279" r:id="rId11"/>
    <p:sldId id="280" r:id="rId12"/>
    <p:sldId id="259" r:id="rId13"/>
    <p:sldId id="281" r:id="rId14"/>
    <p:sldId id="282" r:id="rId15"/>
    <p:sldId id="285" r:id="rId16"/>
    <p:sldId id="284" r:id="rId17"/>
    <p:sldId id="283" r:id="rId18"/>
    <p:sldId id="287" r:id="rId19"/>
    <p:sldId id="260" r:id="rId20"/>
    <p:sldId id="288" r:id="rId21"/>
    <p:sldId id="289" r:id="rId22"/>
    <p:sldId id="290" r:id="rId23"/>
    <p:sldId id="292" r:id="rId24"/>
    <p:sldId id="291" r:id="rId25"/>
    <p:sldId id="261" r:id="rId26"/>
    <p:sldId id="293" r:id="rId27"/>
    <p:sldId id="294" r:id="rId28"/>
    <p:sldId id="266" r:id="rId29"/>
    <p:sldId id="274" r:id="rId30"/>
    <p:sldId id="275" r:id="rId31"/>
    <p:sldId id="271" r:id="rId32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40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750" y="-90"/>
      </p:cViewPr>
      <p:guideLst>
        <p:guide orient="horz" pos="144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-13855"/>
            <a:ext cx="63246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44" y="76200"/>
            <a:ext cx="1743456" cy="243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7400" y="609600"/>
            <a:ext cx="6039492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</a:p>
          <a:p>
            <a:pPr algn="ctr"/>
            <a:r>
              <a:rPr lang="en-US" sz="19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19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8136" y="1491576"/>
            <a:ext cx="3505200" cy="2607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 descr="FLOWER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69747"/>
            <a:ext cx="960533" cy="130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FLOWER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26425"/>
            <a:ext cx="1101725" cy="9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08908336"/>
              </p:ext>
            </p:extLst>
          </p:nvPr>
        </p:nvGraphicFramePr>
        <p:xfrm>
          <a:off x="2057400" y="3291840"/>
          <a:ext cx="1066800" cy="1280160"/>
        </p:xfrm>
        <a:graphic>
          <a:graphicData uri="http://schemas.openxmlformats.org/presentationml/2006/ole">
            <p:oleObj spid="_x0000_s1039" name="Clip" r:id="rId8" imgW="1060704" imgH="1335024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339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2704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38200" y="1295400"/>
            <a:ext cx="24384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1981200"/>
            <a:ext cx="6172200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ớp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ý: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26130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2704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0974" y="1828800"/>
            <a:ext cx="7053826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1, 2,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77 SGK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38200" y="1295400"/>
            <a:ext cx="24384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30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755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9022" y="1446919"/>
            <a:ext cx="6723377" cy="20313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755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274" y="1524000"/>
            <a:ext cx="711434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888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755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7609" y="1371600"/>
            <a:ext cx="6543674" cy="297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407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755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523" y="1524000"/>
            <a:ext cx="7055190" cy="262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130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755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9625" y="1254125"/>
            <a:ext cx="3120448" cy="106680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9625" y="2320925"/>
            <a:ext cx="3152775" cy="20986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34025" y="1600200"/>
            <a:ext cx="2206048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34025" y="1953491"/>
            <a:ext cx="2206048" cy="30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538643" y="2667000"/>
            <a:ext cx="2206048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49467" y="2971800"/>
            <a:ext cx="2206048" cy="3984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549467" y="3411538"/>
            <a:ext cx="2206048" cy="3984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547879" y="3826812"/>
            <a:ext cx="2206048" cy="5165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Callout 27"/>
          <p:cNvSpPr/>
          <p:nvPr/>
        </p:nvSpPr>
        <p:spPr>
          <a:xfrm>
            <a:off x="228600" y="1371600"/>
            <a:ext cx="4495800" cy="1447800"/>
          </a:xfrm>
          <a:prstGeom prst="cloudCallout">
            <a:avLst>
              <a:gd name="adj1" fmla="val -36782"/>
              <a:gd name="adj2" fmla="val 678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30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755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057400" y="1219200"/>
            <a:ext cx="4495800" cy="1447800"/>
          </a:xfrm>
          <a:prstGeom prst="cloudCallout">
            <a:avLst>
              <a:gd name="adj1" fmla="val -36782"/>
              <a:gd name="adj2" fmla="val 678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2721352"/>
            <a:ext cx="532362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nắp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2407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755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7916" y="1371600"/>
            <a:ext cx="6970684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2133600" y="2819400"/>
            <a:ext cx="4495800" cy="1447800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25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45461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1866900" y="1219200"/>
            <a:ext cx="4686300" cy="1447800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69352" y="2819400"/>
            <a:ext cx="6098248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7" y="685800"/>
            <a:ext cx="24264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38200" y="1295400"/>
            <a:ext cx="19431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1981200"/>
            <a:ext cx="52578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7857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45461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636" y="1524000"/>
            <a:ext cx="6603564" cy="244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516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45461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4125" y="1295400"/>
            <a:ext cx="31813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979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45461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057400" y="1162482"/>
            <a:ext cx="4495800" cy="1447800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6396" y="1681877"/>
            <a:ext cx="6952204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chừa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phấm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9979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45461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1295400"/>
            <a:ext cx="6894001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dang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N, di gang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A.: “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”.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1752600" y="2610282"/>
            <a:ext cx="4495800" cy="1447800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N.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4363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45461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2046" y="1371600"/>
            <a:ext cx="680035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1752600" y="2610282"/>
            <a:ext cx="4572000" cy="1580718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34363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30221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8200" y="1295400"/>
            <a:ext cx="24384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467" y="1905000"/>
            <a:ext cx="6962774" cy="254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0811" y="2743200"/>
            <a:ext cx="697743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30221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1752600" y="1371600"/>
            <a:ext cx="5105400" cy="1580718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6418" y="3200400"/>
            <a:ext cx="59177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2985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30221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6054" y="1524000"/>
            <a:ext cx="7370838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video clip,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,...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7051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5273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Tuyên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vận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mọi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“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Tôn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trọng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lao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”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1828800" y="1219200"/>
            <a:ext cx="4191000" cy="1066800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9126" y="2362200"/>
            <a:ext cx="7271874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2989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107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943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667000" y="1048002"/>
            <a:ext cx="4495800" cy="1390397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2146516" y="1447800"/>
            <a:ext cx="5473484" cy="1828800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79299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7" y="685800"/>
            <a:ext cx="24264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1862" y="1295400"/>
            <a:ext cx="5495168" cy="3096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718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649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hồi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cuối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4580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76200" y="1219200"/>
            <a:ext cx="41910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9782" y="2886670"/>
            <a:ext cx="251921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2236" y="1159317"/>
            <a:ext cx="4323192" cy="320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247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2634" y="1447800"/>
            <a:ext cx="65273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3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7" y="685800"/>
            <a:ext cx="24264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648" y="1224972"/>
            <a:ext cx="4392152" cy="3118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9520" y="1050636"/>
            <a:ext cx="2239080" cy="32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783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7" y="685800"/>
            <a:ext cx="24264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562" y="1464426"/>
            <a:ext cx="4572638" cy="2667372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685800"/>
            <a:ext cx="212407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945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7" y="685800"/>
            <a:ext cx="24264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1656" y="1290145"/>
            <a:ext cx="4742872" cy="315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349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7" y="685800"/>
            <a:ext cx="24264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124200" y="933999"/>
            <a:ext cx="4343400" cy="1219200"/>
          </a:xfrm>
          <a:prstGeom prst="cloudCallout">
            <a:avLst>
              <a:gd name="adj1" fmla="val -36782"/>
              <a:gd name="adj2" fmla="val 678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2057400" y="1150937"/>
            <a:ext cx="4343400" cy="1219200"/>
          </a:xfrm>
          <a:prstGeom prst="cloudCallout">
            <a:avLst>
              <a:gd name="adj1" fmla="val -36782"/>
              <a:gd name="adj2" fmla="val 6780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 –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2" name="Pictur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4118" y="1316182"/>
            <a:ext cx="6510656" cy="307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001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2704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38200" y="1295400"/>
            <a:ext cx="19431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0" y="2057400"/>
            <a:ext cx="55626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GV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8651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2704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236344"/>
            <a:ext cx="3505200" cy="744856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981200"/>
            <a:ext cx="3505200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19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2105</Words>
  <PresentationFormat>Custom</PresentationFormat>
  <Paragraphs>165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2021-08-05T08:35:56Z</dcterms:created>
  <dcterms:modified xsi:type="dcterms:W3CDTF">2021-12-13T07:38:59Z</dcterms:modified>
</cp:coreProperties>
</file>