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5" r:id="rId1"/>
  </p:sldMasterIdLst>
  <p:notesMasterIdLst>
    <p:notesMasterId r:id="rId34"/>
  </p:notesMasterIdLst>
  <p:sldIdLst>
    <p:sldId id="326" r:id="rId2"/>
    <p:sldId id="258" r:id="rId3"/>
    <p:sldId id="259" r:id="rId4"/>
    <p:sldId id="307" r:id="rId5"/>
    <p:sldId id="304" r:id="rId6"/>
    <p:sldId id="267" r:id="rId7"/>
    <p:sldId id="308" r:id="rId8"/>
    <p:sldId id="327" r:id="rId9"/>
    <p:sldId id="328" r:id="rId10"/>
    <p:sldId id="329" r:id="rId11"/>
    <p:sldId id="330" r:id="rId12"/>
    <p:sldId id="331" r:id="rId13"/>
    <p:sldId id="332" r:id="rId14"/>
    <p:sldId id="322" r:id="rId15"/>
    <p:sldId id="333" r:id="rId16"/>
    <p:sldId id="312" r:id="rId17"/>
    <p:sldId id="334" r:id="rId18"/>
    <p:sldId id="324" r:id="rId19"/>
    <p:sldId id="335" r:id="rId20"/>
    <p:sldId id="336" r:id="rId21"/>
    <p:sldId id="337" r:id="rId22"/>
    <p:sldId id="273" r:id="rId23"/>
    <p:sldId id="260" r:id="rId24"/>
    <p:sldId id="305" r:id="rId25"/>
    <p:sldId id="316" r:id="rId26"/>
    <p:sldId id="269" r:id="rId27"/>
    <p:sldId id="338" r:id="rId28"/>
    <p:sldId id="320" r:id="rId29"/>
    <p:sldId id="261" r:id="rId30"/>
    <p:sldId id="306" r:id="rId31"/>
    <p:sldId id="262" r:id="rId32"/>
    <p:sldId id="264" r:id="rId33"/>
  </p:sldIdLst>
  <p:sldSz cx="9144000" cy="5143500" type="screen16x9"/>
  <p:notesSz cx="6858000" cy="9144000"/>
  <p:embeddedFontLst>
    <p:embeddedFont>
      <p:font typeface="Rubik" panose="020B0604020202020204" charset="-79"/>
      <p:regular r:id="rId35"/>
      <p:bold r:id="rId36"/>
      <p:italic r:id="rId37"/>
      <p:boldItalic r:id="rId38"/>
    </p:embeddedFont>
    <p:embeddedFont>
      <p:font typeface="SVN-Poky's" panose="020B0604020202020204"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D"/>
    <a:srgbClr val="2326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3C28EC-84B1-42DD-89C1-84719D1FBE1C}">
  <a:tblStyle styleId="{8F3C28EC-84B1-42DD-89C1-84719D1FBE1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41" d="100"/>
          <a:sy n="141" d="100"/>
        </p:scale>
        <p:origin x="744" y="28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5173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7815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5551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4388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5408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9115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f31f835cfb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f31f835cfb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6022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f09f6a330b_0_1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f09f6a330b_0_1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914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f31f835cf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f31f835cf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f31f835cf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f31f835cf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58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09f6a330b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09f6a330b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f20ede1844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f20ede184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6084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f20ede19a9_2_3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f20ede19a9_2_3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f20ede19a9_2_3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f20ede19a9_2_3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3093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7667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2267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3712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6084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756825" y="1483525"/>
            <a:ext cx="5630400" cy="172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 name="Google Shape;19;p3"/>
          <p:cNvSpPr txBox="1">
            <a:spLocks noGrp="1"/>
          </p:cNvSpPr>
          <p:nvPr>
            <p:ph type="subTitle" idx="1"/>
          </p:nvPr>
        </p:nvSpPr>
        <p:spPr>
          <a:xfrm>
            <a:off x="2381550" y="3455225"/>
            <a:ext cx="4380900" cy="43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solidFill>
                  <a:schemeClr val="accent6"/>
                </a:solidFill>
              </a:defRPr>
            </a:lvl1pPr>
            <a:lvl2pPr lvl="1" algn="ctr" rtl="0">
              <a:lnSpc>
                <a:spcPct val="100000"/>
              </a:lnSpc>
              <a:spcBef>
                <a:spcPts val="0"/>
              </a:spcBef>
              <a:spcAft>
                <a:spcPts val="0"/>
              </a:spcAft>
              <a:buNone/>
              <a:defRPr sz="1500" b="1">
                <a:solidFill>
                  <a:schemeClr val="accent6"/>
                </a:solidFill>
              </a:defRPr>
            </a:lvl2pPr>
            <a:lvl3pPr lvl="2" algn="ctr" rtl="0">
              <a:lnSpc>
                <a:spcPct val="100000"/>
              </a:lnSpc>
              <a:spcBef>
                <a:spcPts val="0"/>
              </a:spcBef>
              <a:spcAft>
                <a:spcPts val="0"/>
              </a:spcAft>
              <a:buNone/>
              <a:defRPr sz="1500" b="1">
                <a:solidFill>
                  <a:schemeClr val="accent6"/>
                </a:solidFill>
              </a:defRPr>
            </a:lvl3pPr>
            <a:lvl4pPr lvl="3" algn="ctr" rtl="0">
              <a:lnSpc>
                <a:spcPct val="100000"/>
              </a:lnSpc>
              <a:spcBef>
                <a:spcPts val="0"/>
              </a:spcBef>
              <a:spcAft>
                <a:spcPts val="0"/>
              </a:spcAft>
              <a:buNone/>
              <a:defRPr sz="1500" b="1">
                <a:solidFill>
                  <a:schemeClr val="accent6"/>
                </a:solidFill>
              </a:defRPr>
            </a:lvl4pPr>
            <a:lvl5pPr lvl="4" algn="ctr" rtl="0">
              <a:lnSpc>
                <a:spcPct val="100000"/>
              </a:lnSpc>
              <a:spcBef>
                <a:spcPts val="0"/>
              </a:spcBef>
              <a:spcAft>
                <a:spcPts val="0"/>
              </a:spcAft>
              <a:buNone/>
              <a:defRPr sz="1500" b="1">
                <a:solidFill>
                  <a:schemeClr val="accent6"/>
                </a:solidFill>
              </a:defRPr>
            </a:lvl5pPr>
            <a:lvl6pPr lvl="5" algn="ctr" rtl="0">
              <a:lnSpc>
                <a:spcPct val="100000"/>
              </a:lnSpc>
              <a:spcBef>
                <a:spcPts val="0"/>
              </a:spcBef>
              <a:spcAft>
                <a:spcPts val="0"/>
              </a:spcAft>
              <a:buNone/>
              <a:defRPr sz="1500" b="1">
                <a:solidFill>
                  <a:schemeClr val="accent6"/>
                </a:solidFill>
              </a:defRPr>
            </a:lvl6pPr>
            <a:lvl7pPr lvl="6" algn="ctr" rtl="0">
              <a:lnSpc>
                <a:spcPct val="100000"/>
              </a:lnSpc>
              <a:spcBef>
                <a:spcPts val="0"/>
              </a:spcBef>
              <a:spcAft>
                <a:spcPts val="0"/>
              </a:spcAft>
              <a:buNone/>
              <a:defRPr sz="1500" b="1">
                <a:solidFill>
                  <a:schemeClr val="accent6"/>
                </a:solidFill>
              </a:defRPr>
            </a:lvl7pPr>
            <a:lvl8pPr lvl="7" algn="ctr" rtl="0">
              <a:lnSpc>
                <a:spcPct val="100000"/>
              </a:lnSpc>
              <a:spcBef>
                <a:spcPts val="0"/>
              </a:spcBef>
              <a:spcAft>
                <a:spcPts val="0"/>
              </a:spcAft>
              <a:buNone/>
              <a:defRPr sz="1500" b="1">
                <a:solidFill>
                  <a:schemeClr val="accent6"/>
                </a:solidFill>
              </a:defRPr>
            </a:lvl8pPr>
            <a:lvl9pPr lvl="8" algn="ctr" rtl="0">
              <a:lnSpc>
                <a:spcPct val="100000"/>
              </a:lnSpc>
              <a:spcBef>
                <a:spcPts val="0"/>
              </a:spcBef>
              <a:spcAft>
                <a:spcPts val="0"/>
              </a:spcAft>
              <a:buNone/>
              <a:defRPr sz="1500" b="1">
                <a:solidFill>
                  <a:schemeClr val="accent6"/>
                </a:solidFill>
              </a:defRPr>
            </a:lvl9pPr>
          </a:lstStyle>
          <a:p>
            <a:endParaRPr/>
          </a:p>
        </p:txBody>
      </p:sp>
      <p:sp>
        <p:nvSpPr>
          <p:cNvPr id="20" name="Google Shape;20;p3"/>
          <p:cNvSpPr txBox="1">
            <a:spLocks noGrp="1"/>
          </p:cNvSpPr>
          <p:nvPr>
            <p:ph type="title" idx="2" hasCustomPrompt="1"/>
          </p:nvPr>
        </p:nvSpPr>
        <p:spPr>
          <a:xfrm>
            <a:off x="4080750" y="721775"/>
            <a:ext cx="982500" cy="6177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21" name="Google Shape;21;p3"/>
          <p:cNvSpPr/>
          <p:nvPr/>
        </p:nvSpPr>
        <p:spPr>
          <a:xfrm rot="1503442">
            <a:off x="6578287" y="3748493"/>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875781">
            <a:off x="7664133" y="625416"/>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29382">
            <a:off x="-545146" y="1405348"/>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672752" y="-1127599"/>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263013" flipH="1">
            <a:off x="8423078" y="3626240"/>
            <a:ext cx="407241" cy="385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957987">
            <a:off x="5847871" y="4874896"/>
            <a:ext cx="376300"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6934555">
            <a:off x="1826807" y="4160706"/>
            <a:ext cx="566691" cy="1658949"/>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3406246">
            <a:off x="5855841" y="-507584"/>
            <a:ext cx="566710" cy="1659005"/>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CUSTOM_2_1_1_1">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a:off x="5389425" y="1309650"/>
            <a:ext cx="3040200" cy="1108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9" name="Google Shape;139;p17"/>
          <p:cNvSpPr txBox="1">
            <a:spLocks noGrp="1"/>
          </p:cNvSpPr>
          <p:nvPr>
            <p:ph type="subTitle" idx="1"/>
          </p:nvPr>
        </p:nvSpPr>
        <p:spPr>
          <a:xfrm>
            <a:off x="5390525" y="2417850"/>
            <a:ext cx="2558400" cy="14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40" name="Google Shape;140;p17"/>
          <p:cNvSpPr/>
          <p:nvPr/>
        </p:nvSpPr>
        <p:spPr>
          <a:xfrm flipH="1">
            <a:off x="2487824" y="348476"/>
            <a:ext cx="1513800" cy="1513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rot="-1037330" flipH="1">
            <a:off x="-459100" y="1731780"/>
            <a:ext cx="1541444" cy="191634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rot="794791" flipH="1">
            <a:off x="485159" y="-565379"/>
            <a:ext cx="1641783" cy="220951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p:nvPr/>
        </p:nvSpPr>
        <p:spPr>
          <a:xfrm rot="944672" flipH="1">
            <a:off x="2883238" y="2987456"/>
            <a:ext cx="1339974" cy="166585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p:nvPr/>
        </p:nvSpPr>
        <p:spPr>
          <a:xfrm rot="-1112014" flipH="1">
            <a:off x="781295" y="3907504"/>
            <a:ext cx="1377965" cy="1854489"/>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7"/>
          <p:cNvSpPr/>
          <p:nvPr/>
        </p:nvSpPr>
        <p:spPr>
          <a:xfrm flipH="1">
            <a:off x="4322274" y="4327826"/>
            <a:ext cx="1513800" cy="1513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p:nvPr/>
        </p:nvSpPr>
        <p:spPr>
          <a:xfrm rot="-1069508">
            <a:off x="-257221" y="2151947"/>
            <a:ext cx="560058" cy="530784"/>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7"/>
          <p:cNvSpPr/>
          <p:nvPr/>
        </p:nvSpPr>
        <p:spPr>
          <a:xfrm rot="-1069513">
            <a:off x="628025" y="4471388"/>
            <a:ext cx="280066" cy="265427"/>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7"/>
          <p:cNvSpPr/>
          <p:nvPr/>
        </p:nvSpPr>
        <p:spPr>
          <a:xfrm>
            <a:off x="331953" y="3897247"/>
            <a:ext cx="262183" cy="29339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7"/>
          <p:cNvSpPr/>
          <p:nvPr/>
        </p:nvSpPr>
        <p:spPr>
          <a:xfrm rot="90155" flipH="1">
            <a:off x="240055" y="1607927"/>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159"/>
        <p:cNvGrpSpPr/>
        <p:nvPr/>
      </p:nvGrpSpPr>
      <p:grpSpPr>
        <a:xfrm>
          <a:off x="0" y="0"/>
          <a:ext cx="0" cy="0"/>
          <a:chOff x="0" y="0"/>
          <a:chExt cx="0" cy="0"/>
        </a:xfrm>
      </p:grpSpPr>
      <p:sp>
        <p:nvSpPr>
          <p:cNvPr id="160" name="Google Shape;160;p19"/>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1" name="Google Shape;161;p19"/>
          <p:cNvSpPr txBox="1">
            <a:spLocks noGrp="1"/>
          </p:cNvSpPr>
          <p:nvPr>
            <p:ph type="subTitle" idx="1"/>
          </p:nvPr>
        </p:nvSpPr>
        <p:spPr>
          <a:xfrm>
            <a:off x="713400" y="3636859"/>
            <a:ext cx="24807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b="1"/>
            </a:lvl2pPr>
            <a:lvl3pPr lvl="2" algn="ctr" rtl="0">
              <a:lnSpc>
                <a:spcPct val="100000"/>
              </a:lnSpc>
              <a:spcBef>
                <a:spcPts val="0"/>
              </a:spcBef>
              <a:spcAft>
                <a:spcPts val="0"/>
              </a:spcAft>
              <a:buNone/>
              <a:defRPr sz="1400" b="1"/>
            </a:lvl3pPr>
            <a:lvl4pPr lvl="3" algn="ctr" rtl="0">
              <a:lnSpc>
                <a:spcPct val="100000"/>
              </a:lnSpc>
              <a:spcBef>
                <a:spcPts val="0"/>
              </a:spcBef>
              <a:spcAft>
                <a:spcPts val="0"/>
              </a:spcAft>
              <a:buNone/>
              <a:defRPr sz="1400" b="1"/>
            </a:lvl4pPr>
            <a:lvl5pPr lvl="4" algn="ctr" rtl="0">
              <a:lnSpc>
                <a:spcPct val="100000"/>
              </a:lnSpc>
              <a:spcBef>
                <a:spcPts val="0"/>
              </a:spcBef>
              <a:spcAft>
                <a:spcPts val="0"/>
              </a:spcAft>
              <a:buNone/>
              <a:defRPr sz="1400" b="1"/>
            </a:lvl5pPr>
            <a:lvl6pPr lvl="5" algn="ctr" rtl="0">
              <a:lnSpc>
                <a:spcPct val="100000"/>
              </a:lnSpc>
              <a:spcBef>
                <a:spcPts val="0"/>
              </a:spcBef>
              <a:spcAft>
                <a:spcPts val="0"/>
              </a:spcAft>
              <a:buNone/>
              <a:defRPr sz="1400" b="1"/>
            </a:lvl6pPr>
            <a:lvl7pPr lvl="6" algn="ctr" rtl="0">
              <a:lnSpc>
                <a:spcPct val="100000"/>
              </a:lnSpc>
              <a:spcBef>
                <a:spcPts val="0"/>
              </a:spcBef>
              <a:spcAft>
                <a:spcPts val="0"/>
              </a:spcAft>
              <a:buNone/>
              <a:defRPr sz="1400" b="1"/>
            </a:lvl7pPr>
            <a:lvl8pPr lvl="7" algn="ctr" rtl="0">
              <a:lnSpc>
                <a:spcPct val="100000"/>
              </a:lnSpc>
              <a:spcBef>
                <a:spcPts val="0"/>
              </a:spcBef>
              <a:spcAft>
                <a:spcPts val="0"/>
              </a:spcAft>
              <a:buNone/>
              <a:defRPr sz="1400" b="1"/>
            </a:lvl8pPr>
            <a:lvl9pPr lvl="8" algn="ctr" rtl="0">
              <a:lnSpc>
                <a:spcPct val="100000"/>
              </a:lnSpc>
              <a:spcBef>
                <a:spcPts val="0"/>
              </a:spcBef>
              <a:spcAft>
                <a:spcPts val="0"/>
              </a:spcAft>
              <a:buNone/>
              <a:defRPr sz="1400" b="1"/>
            </a:lvl9pPr>
          </a:lstStyle>
          <a:p>
            <a:endParaRPr/>
          </a:p>
        </p:txBody>
      </p:sp>
      <p:sp>
        <p:nvSpPr>
          <p:cNvPr id="162" name="Google Shape;162;p19"/>
          <p:cNvSpPr txBox="1">
            <a:spLocks noGrp="1"/>
          </p:cNvSpPr>
          <p:nvPr>
            <p:ph type="title" idx="2"/>
          </p:nvPr>
        </p:nvSpPr>
        <p:spPr>
          <a:xfrm>
            <a:off x="714750" y="3318975"/>
            <a:ext cx="24780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63" name="Google Shape;163;p19"/>
          <p:cNvSpPr txBox="1">
            <a:spLocks noGrp="1"/>
          </p:cNvSpPr>
          <p:nvPr>
            <p:ph type="subTitle" idx="3"/>
          </p:nvPr>
        </p:nvSpPr>
        <p:spPr>
          <a:xfrm>
            <a:off x="3331738" y="3636859"/>
            <a:ext cx="24807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b="1"/>
            </a:lvl2pPr>
            <a:lvl3pPr lvl="2" algn="ctr" rtl="0">
              <a:lnSpc>
                <a:spcPct val="100000"/>
              </a:lnSpc>
              <a:spcBef>
                <a:spcPts val="0"/>
              </a:spcBef>
              <a:spcAft>
                <a:spcPts val="0"/>
              </a:spcAft>
              <a:buNone/>
              <a:defRPr sz="1400" b="1"/>
            </a:lvl3pPr>
            <a:lvl4pPr lvl="3" algn="ctr" rtl="0">
              <a:lnSpc>
                <a:spcPct val="100000"/>
              </a:lnSpc>
              <a:spcBef>
                <a:spcPts val="0"/>
              </a:spcBef>
              <a:spcAft>
                <a:spcPts val="0"/>
              </a:spcAft>
              <a:buNone/>
              <a:defRPr sz="1400" b="1"/>
            </a:lvl4pPr>
            <a:lvl5pPr lvl="4" algn="ctr" rtl="0">
              <a:lnSpc>
                <a:spcPct val="100000"/>
              </a:lnSpc>
              <a:spcBef>
                <a:spcPts val="0"/>
              </a:spcBef>
              <a:spcAft>
                <a:spcPts val="0"/>
              </a:spcAft>
              <a:buNone/>
              <a:defRPr sz="1400" b="1"/>
            </a:lvl5pPr>
            <a:lvl6pPr lvl="5" algn="ctr" rtl="0">
              <a:lnSpc>
                <a:spcPct val="100000"/>
              </a:lnSpc>
              <a:spcBef>
                <a:spcPts val="0"/>
              </a:spcBef>
              <a:spcAft>
                <a:spcPts val="0"/>
              </a:spcAft>
              <a:buNone/>
              <a:defRPr sz="1400" b="1"/>
            </a:lvl6pPr>
            <a:lvl7pPr lvl="6" algn="ctr" rtl="0">
              <a:lnSpc>
                <a:spcPct val="100000"/>
              </a:lnSpc>
              <a:spcBef>
                <a:spcPts val="0"/>
              </a:spcBef>
              <a:spcAft>
                <a:spcPts val="0"/>
              </a:spcAft>
              <a:buNone/>
              <a:defRPr sz="1400" b="1"/>
            </a:lvl7pPr>
            <a:lvl8pPr lvl="7" algn="ctr" rtl="0">
              <a:lnSpc>
                <a:spcPct val="100000"/>
              </a:lnSpc>
              <a:spcBef>
                <a:spcPts val="0"/>
              </a:spcBef>
              <a:spcAft>
                <a:spcPts val="0"/>
              </a:spcAft>
              <a:buNone/>
              <a:defRPr sz="1400" b="1"/>
            </a:lvl8pPr>
            <a:lvl9pPr lvl="8" algn="ctr" rtl="0">
              <a:lnSpc>
                <a:spcPct val="100000"/>
              </a:lnSpc>
              <a:spcBef>
                <a:spcPts val="0"/>
              </a:spcBef>
              <a:spcAft>
                <a:spcPts val="0"/>
              </a:spcAft>
              <a:buNone/>
              <a:defRPr sz="1400" b="1"/>
            </a:lvl9pPr>
          </a:lstStyle>
          <a:p>
            <a:endParaRPr/>
          </a:p>
        </p:txBody>
      </p:sp>
      <p:sp>
        <p:nvSpPr>
          <p:cNvPr id="164" name="Google Shape;164;p19"/>
          <p:cNvSpPr txBox="1">
            <a:spLocks noGrp="1"/>
          </p:cNvSpPr>
          <p:nvPr>
            <p:ph type="title" idx="4"/>
          </p:nvPr>
        </p:nvSpPr>
        <p:spPr>
          <a:xfrm>
            <a:off x="3333088" y="3318975"/>
            <a:ext cx="24780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65" name="Google Shape;165;p19"/>
          <p:cNvSpPr txBox="1">
            <a:spLocks noGrp="1"/>
          </p:cNvSpPr>
          <p:nvPr>
            <p:ph type="subTitle" idx="5"/>
          </p:nvPr>
        </p:nvSpPr>
        <p:spPr>
          <a:xfrm>
            <a:off x="5950075" y="3636859"/>
            <a:ext cx="24807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b="1"/>
            </a:lvl2pPr>
            <a:lvl3pPr lvl="2" algn="ctr" rtl="0">
              <a:lnSpc>
                <a:spcPct val="100000"/>
              </a:lnSpc>
              <a:spcBef>
                <a:spcPts val="0"/>
              </a:spcBef>
              <a:spcAft>
                <a:spcPts val="0"/>
              </a:spcAft>
              <a:buNone/>
              <a:defRPr sz="1400" b="1"/>
            </a:lvl3pPr>
            <a:lvl4pPr lvl="3" algn="ctr" rtl="0">
              <a:lnSpc>
                <a:spcPct val="100000"/>
              </a:lnSpc>
              <a:spcBef>
                <a:spcPts val="0"/>
              </a:spcBef>
              <a:spcAft>
                <a:spcPts val="0"/>
              </a:spcAft>
              <a:buNone/>
              <a:defRPr sz="1400" b="1"/>
            </a:lvl4pPr>
            <a:lvl5pPr lvl="4" algn="ctr" rtl="0">
              <a:lnSpc>
                <a:spcPct val="100000"/>
              </a:lnSpc>
              <a:spcBef>
                <a:spcPts val="0"/>
              </a:spcBef>
              <a:spcAft>
                <a:spcPts val="0"/>
              </a:spcAft>
              <a:buNone/>
              <a:defRPr sz="1400" b="1"/>
            </a:lvl5pPr>
            <a:lvl6pPr lvl="5" algn="ctr" rtl="0">
              <a:lnSpc>
                <a:spcPct val="100000"/>
              </a:lnSpc>
              <a:spcBef>
                <a:spcPts val="0"/>
              </a:spcBef>
              <a:spcAft>
                <a:spcPts val="0"/>
              </a:spcAft>
              <a:buNone/>
              <a:defRPr sz="1400" b="1"/>
            </a:lvl6pPr>
            <a:lvl7pPr lvl="6" algn="ctr" rtl="0">
              <a:lnSpc>
                <a:spcPct val="100000"/>
              </a:lnSpc>
              <a:spcBef>
                <a:spcPts val="0"/>
              </a:spcBef>
              <a:spcAft>
                <a:spcPts val="0"/>
              </a:spcAft>
              <a:buNone/>
              <a:defRPr sz="1400" b="1"/>
            </a:lvl7pPr>
            <a:lvl8pPr lvl="7" algn="ctr" rtl="0">
              <a:lnSpc>
                <a:spcPct val="100000"/>
              </a:lnSpc>
              <a:spcBef>
                <a:spcPts val="0"/>
              </a:spcBef>
              <a:spcAft>
                <a:spcPts val="0"/>
              </a:spcAft>
              <a:buNone/>
              <a:defRPr sz="1400" b="1"/>
            </a:lvl8pPr>
            <a:lvl9pPr lvl="8" algn="ctr" rtl="0">
              <a:lnSpc>
                <a:spcPct val="100000"/>
              </a:lnSpc>
              <a:spcBef>
                <a:spcPts val="0"/>
              </a:spcBef>
              <a:spcAft>
                <a:spcPts val="0"/>
              </a:spcAft>
              <a:buNone/>
              <a:defRPr sz="1400" b="1"/>
            </a:lvl9pPr>
          </a:lstStyle>
          <a:p>
            <a:endParaRPr/>
          </a:p>
        </p:txBody>
      </p:sp>
      <p:sp>
        <p:nvSpPr>
          <p:cNvPr id="166" name="Google Shape;166;p19"/>
          <p:cNvSpPr txBox="1">
            <a:spLocks noGrp="1"/>
          </p:cNvSpPr>
          <p:nvPr>
            <p:ph type="title" idx="6"/>
          </p:nvPr>
        </p:nvSpPr>
        <p:spPr>
          <a:xfrm>
            <a:off x="5951425" y="3318975"/>
            <a:ext cx="24780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67" name="Google Shape;167;p19"/>
          <p:cNvSpPr/>
          <p:nvPr/>
        </p:nvSpPr>
        <p:spPr>
          <a:xfrm rot="-6686316">
            <a:off x="8266285" y="3999649"/>
            <a:ext cx="580619" cy="1616883"/>
          </a:xfrm>
          <a:custGeom>
            <a:avLst/>
            <a:gdLst/>
            <a:ahLst/>
            <a:cxnLst/>
            <a:rect l="l" t="t" r="r" b="b"/>
            <a:pathLst>
              <a:path w="23225" h="64676" extrusionOk="0">
                <a:moveTo>
                  <a:pt x="3851" y="0"/>
                </a:moveTo>
                <a:cubicBezTo>
                  <a:pt x="2036" y="0"/>
                  <a:pt x="213" y="1903"/>
                  <a:pt x="1427" y="3934"/>
                </a:cubicBezTo>
                <a:cubicBezTo>
                  <a:pt x="5840" y="11371"/>
                  <a:pt x="10347" y="18884"/>
                  <a:pt x="13638" y="26930"/>
                </a:cubicBezTo>
                <a:cubicBezTo>
                  <a:pt x="15312" y="31000"/>
                  <a:pt x="16738" y="35242"/>
                  <a:pt x="17537" y="39579"/>
                </a:cubicBezTo>
                <a:cubicBezTo>
                  <a:pt x="17918" y="41614"/>
                  <a:pt x="17709" y="43383"/>
                  <a:pt x="16586" y="45171"/>
                </a:cubicBezTo>
                <a:cubicBezTo>
                  <a:pt x="15502" y="46883"/>
                  <a:pt x="14076" y="48404"/>
                  <a:pt x="12687" y="49869"/>
                </a:cubicBezTo>
                <a:cubicBezTo>
                  <a:pt x="9339" y="53483"/>
                  <a:pt x="5668" y="56792"/>
                  <a:pt x="1712" y="59722"/>
                </a:cubicBezTo>
                <a:cubicBezTo>
                  <a:pt x="571" y="60540"/>
                  <a:pt x="0" y="62004"/>
                  <a:pt x="761" y="63336"/>
                </a:cubicBezTo>
                <a:cubicBezTo>
                  <a:pt x="1217" y="64117"/>
                  <a:pt x="2189" y="64675"/>
                  <a:pt x="3136" y="64675"/>
                </a:cubicBezTo>
                <a:cubicBezTo>
                  <a:pt x="3572" y="64675"/>
                  <a:pt x="4003" y="64557"/>
                  <a:pt x="4375" y="64287"/>
                </a:cubicBezTo>
                <a:cubicBezTo>
                  <a:pt x="8274" y="61434"/>
                  <a:pt x="11926" y="58295"/>
                  <a:pt x="15274" y="54814"/>
                </a:cubicBezTo>
                <a:cubicBezTo>
                  <a:pt x="18488" y="51486"/>
                  <a:pt x="22350" y="47720"/>
                  <a:pt x="22920" y="42926"/>
                </a:cubicBezTo>
                <a:cubicBezTo>
                  <a:pt x="23225" y="40416"/>
                  <a:pt x="22597" y="37810"/>
                  <a:pt x="21988" y="35337"/>
                </a:cubicBezTo>
                <a:cubicBezTo>
                  <a:pt x="21418" y="33055"/>
                  <a:pt x="20695" y="30829"/>
                  <a:pt x="19915" y="28585"/>
                </a:cubicBezTo>
                <a:cubicBezTo>
                  <a:pt x="18260" y="24020"/>
                  <a:pt x="16206" y="19588"/>
                  <a:pt x="13942" y="15270"/>
                </a:cubicBezTo>
                <a:cubicBezTo>
                  <a:pt x="11451" y="10515"/>
                  <a:pt x="8712" y="5893"/>
                  <a:pt x="5992" y="1271"/>
                </a:cubicBezTo>
                <a:cubicBezTo>
                  <a:pt x="5455" y="372"/>
                  <a:pt x="4654" y="0"/>
                  <a:pt x="3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9"/>
          <p:cNvSpPr/>
          <p:nvPr/>
        </p:nvSpPr>
        <p:spPr>
          <a:xfrm rot="-1629833">
            <a:off x="-814620" y="4432454"/>
            <a:ext cx="1785447" cy="1007568"/>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9"/>
          <p:cNvSpPr/>
          <p:nvPr/>
        </p:nvSpPr>
        <p:spPr>
          <a:xfrm rot="-1857500">
            <a:off x="188811" y="3969453"/>
            <a:ext cx="315827" cy="353439"/>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9"/>
          <p:cNvSpPr/>
          <p:nvPr/>
        </p:nvSpPr>
        <p:spPr>
          <a:xfrm rot="1493016" flipH="1">
            <a:off x="7262782" y="4904350"/>
            <a:ext cx="360279" cy="34147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9"/>
          <p:cNvSpPr/>
          <p:nvPr/>
        </p:nvSpPr>
        <p:spPr>
          <a:xfrm rot="-1733628">
            <a:off x="8534700" y="3792963"/>
            <a:ext cx="310481" cy="3474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9"/>
          <p:cNvSpPr/>
          <p:nvPr/>
        </p:nvSpPr>
        <p:spPr>
          <a:xfrm>
            <a:off x="8850375" y="3102394"/>
            <a:ext cx="451272" cy="534456"/>
          </a:xfrm>
          <a:custGeom>
            <a:avLst/>
            <a:gdLst/>
            <a:ahLst/>
            <a:cxnLst/>
            <a:rect l="l" t="t" r="r" b="b"/>
            <a:pathLst>
              <a:path w="21304" h="25231" extrusionOk="0">
                <a:moveTo>
                  <a:pt x="14152" y="7075"/>
                </a:moveTo>
                <a:cubicBezTo>
                  <a:pt x="14704" y="8672"/>
                  <a:pt x="15141" y="10289"/>
                  <a:pt x="15484" y="11944"/>
                </a:cubicBezTo>
                <a:cubicBezTo>
                  <a:pt x="15959" y="14226"/>
                  <a:pt x="16701" y="17080"/>
                  <a:pt x="16035" y="19419"/>
                </a:cubicBezTo>
                <a:cubicBezTo>
                  <a:pt x="15883" y="19933"/>
                  <a:pt x="15655" y="20370"/>
                  <a:pt x="15274" y="20408"/>
                </a:cubicBezTo>
                <a:cubicBezTo>
                  <a:pt x="15222" y="20413"/>
                  <a:pt x="15170" y="20415"/>
                  <a:pt x="15116" y="20415"/>
                </a:cubicBezTo>
                <a:cubicBezTo>
                  <a:pt x="14038" y="20415"/>
                  <a:pt x="12700" y="19532"/>
                  <a:pt x="11794" y="19115"/>
                </a:cubicBezTo>
                <a:cubicBezTo>
                  <a:pt x="10462" y="18487"/>
                  <a:pt x="9131" y="17821"/>
                  <a:pt x="7856" y="17137"/>
                </a:cubicBezTo>
                <a:cubicBezTo>
                  <a:pt x="7229" y="16794"/>
                  <a:pt x="6354" y="16452"/>
                  <a:pt x="5631" y="15976"/>
                </a:cubicBezTo>
                <a:cubicBezTo>
                  <a:pt x="5707" y="15843"/>
                  <a:pt x="5783" y="15729"/>
                  <a:pt x="5859" y="15653"/>
                </a:cubicBezTo>
                <a:cubicBezTo>
                  <a:pt x="6354" y="15025"/>
                  <a:pt x="6829" y="14455"/>
                  <a:pt x="7324" y="13903"/>
                </a:cubicBezTo>
                <a:cubicBezTo>
                  <a:pt x="8199" y="12876"/>
                  <a:pt x="9131" y="11887"/>
                  <a:pt x="10082" y="10898"/>
                </a:cubicBezTo>
                <a:cubicBezTo>
                  <a:pt x="11394" y="9566"/>
                  <a:pt x="12745" y="8292"/>
                  <a:pt x="14152" y="7075"/>
                </a:cubicBezTo>
                <a:close/>
                <a:moveTo>
                  <a:pt x="15052" y="1"/>
                </a:moveTo>
                <a:cubicBezTo>
                  <a:pt x="13857" y="1"/>
                  <a:pt x="12635" y="857"/>
                  <a:pt x="12478" y="2091"/>
                </a:cubicBezTo>
                <a:cubicBezTo>
                  <a:pt x="9435" y="4640"/>
                  <a:pt x="6620" y="7417"/>
                  <a:pt x="3976" y="10365"/>
                </a:cubicBezTo>
                <a:cubicBezTo>
                  <a:pt x="2683" y="11811"/>
                  <a:pt x="590" y="13637"/>
                  <a:pt x="343" y="15691"/>
                </a:cubicBezTo>
                <a:cubicBezTo>
                  <a:pt x="1" y="18259"/>
                  <a:pt x="2302" y="19514"/>
                  <a:pt x="4204" y="20579"/>
                </a:cubicBezTo>
                <a:cubicBezTo>
                  <a:pt x="6106" y="21664"/>
                  <a:pt x="8065" y="22672"/>
                  <a:pt x="10063" y="23604"/>
                </a:cubicBezTo>
                <a:cubicBezTo>
                  <a:pt x="11715" y="24378"/>
                  <a:pt x="13477" y="25231"/>
                  <a:pt x="15319" y="25231"/>
                </a:cubicBezTo>
                <a:cubicBezTo>
                  <a:pt x="15512" y="25231"/>
                  <a:pt x="15707" y="25221"/>
                  <a:pt x="15902" y="25201"/>
                </a:cubicBezTo>
                <a:cubicBezTo>
                  <a:pt x="20315" y="24745"/>
                  <a:pt x="21304" y="19876"/>
                  <a:pt x="21019" y="16243"/>
                </a:cubicBezTo>
                <a:cubicBezTo>
                  <a:pt x="20619" y="11145"/>
                  <a:pt x="19212" y="6067"/>
                  <a:pt x="17138" y="1406"/>
                </a:cubicBezTo>
                <a:cubicBezTo>
                  <a:pt x="16701" y="415"/>
                  <a:pt x="15883" y="1"/>
                  <a:pt x="150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73"/>
        <p:cNvGrpSpPr/>
        <p:nvPr/>
      </p:nvGrpSpPr>
      <p:grpSpPr>
        <a:xfrm>
          <a:off x="0" y="0"/>
          <a:ext cx="0" cy="0"/>
          <a:chOff x="0" y="0"/>
          <a:chExt cx="0" cy="0"/>
        </a:xfrm>
      </p:grpSpPr>
      <p:sp>
        <p:nvSpPr>
          <p:cNvPr id="174" name="Google Shape;174;p20"/>
          <p:cNvSpPr txBox="1">
            <a:spLocks noGrp="1"/>
          </p:cNvSpPr>
          <p:nvPr>
            <p:ph type="title"/>
          </p:nvPr>
        </p:nvSpPr>
        <p:spPr>
          <a:xfrm>
            <a:off x="713275" y="445025"/>
            <a:ext cx="552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5" name="Google Shape;175;p20"/>
          <p:cNvSpPr txBox="1">
            <a:spLocks noGrp="1"/>
          </p:cNvSpPr>
          <p:nvPr>
            <p:ph type="subTitle" idx="1"/>
          </p:nvPr>
        </p:nvSpPr>
        <p:spPr>
          <a:xfrm>
            <a:off x="713412" y="1997108"/>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76" name="Google Shape;176;p20"/>
          <p:cNvSpPr txBox="1">
            <a:spLocks noGrp="1"/>
          </p:cNvSpPr>
          <p:nvPr>
            <p:ph type="title" idx="2"/>
          </p:nvPr>
        </p:nvSpPr>
        <p:spPr>
          <a:xfrm>
            <a:off x="715914" y="1679225"/>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77" name="Google Shape;177;p20"/>
          <p:cNvSpPr txBox="1">
            <a:spLocks noGrp="1"/>
          </p:cNvSpPr>
          <p:nvPr>
            <p:ph type="subTitle" idx="3"/>
          </p:nvPr>
        </p:nvSpPr>
        <p:spPr>
          <a:xfrm>
            <a:off x="713400" y="3842826"/>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78" name="Google Shape;178;p20"/>
          <p:cNvSpPr txBox="1">
            <a:spLocks noGrp="1"/>
          </p:cNvSpPr>
          <p:nvPr>
            <p:ph type="title" idx="4"/>
          </p:nvPr>
        </p:nvSpPr>
        <p:spPr>
          <a:xfrm>
            <a:off x="713400" y="3524943"/>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79" name="Google Shape;179;p20"/>
          <p:cNvSpPr txBox="1">
            <a:spLocks noGrp="1"/>
          </p:cNvSpPr>
          <p:nvPr>
            <p:ph type="subTitle" idx="5"/>
          </p:nvPr>
        </p:nvSpPr>
        <p:spPr>
          <a:xfrm>
            <a:off x="3583286" y="1997108"/>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80" name="Google Shape;180;p20"/>
          <p:cNvSpPr txBox="1">
            <a:spLocks noGrp="1"/>
          </p:cNvSpPr>
          <p:nvPr>
            <p:ph type="title" idx="6"/>
          </p:nvPr>
        </p:nvSpPr>
        <p:spPr>
          <a:xfrm>
            <a:off x="3585788" y="1679225"/>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81" name="Google Shape;181;p20"/>
          <p:cNvSpPr txBox="1">
            <a:spLocks noGrp="1"/>
          </p:cNvSpPr>
          <p:nvPr>
            <p:ph type="subTitle" idx="7"/>
          </p:nvPr>
        </p:nvSpPr>
        <p:spPr>
          <a:xfrm>
            <a:off x="3583274" y="3842828"/>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82" name="Google Shape;182;p20"/>
          <p:cNvSpPr txBox="1">
            <a:spLocks noGrp="1"/>
          </p:cNvSpPr>
          <p:nvPr>
            <p:ph type="title" idx="8"/>
          </p:nvPr>
        </p:nvSpPr>
        <p:spPr>
          <a:xfrm>
            <a:off x="3583274" y="3524945"/>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 and text">
  <p:cSld name="CUSTOM_6">
    <p:spTree>
      <p:nvGrpSpPr>
        <p:cNvPr id="1" name="Shape 205"/>
        <p:cNvGrpSpPr/>
        <p:nvPr/>
      </p:nvGrpSpPr>
      <p:grpSpPr>
        <a:xfrm>
          <a:off x="0" y="0"/>
          <a:ext cx="0" cy="0"/>
          <a:chOff x="0" y="0"/>
          <a:chExt cx="0" cy="0"/>
        </a:xfrm>
      </p:grpSpPr>
      <p:sp>
        <p:nvSpPr>
          <p:cNvPr id="206" name="Google Shape;206;p22"/>
          <p:cNvSpPr/>
          <p:nvPr/>
        </p:nvSpPr>
        <p:spPr>
          <a:xfrm>
            <a:off x="3124688" y="21076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2"/>
          <p:cNvSpPr/>
          <p:nvPr/>
        </p:nvSpPr>
        <p:spPr>
          <a:xfrm rot="9924219" flipH="1">
            <a:off x="7664133" y="2586367"/>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2"/>
          <p:cNvSpPr/>
          <p:nvPr/>
        </p:nvSpPr>
        <p:spPr>
          <a:xfrm rot="-9770618" flipH="1">
            <a:off x="-407746" y="850327"/>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2"/>
          <p:cNvSpPr/>
          <p:nvPr/>
        </p:nvSpPr>
        <p:spPr>
          <a:xfrm rot="10800000" flipH="1">
            <a:off x="672752" y="3984571"/>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2"/>
          <p:cNvSpPr/>
          <p:nvPr/>
        </p:nvSpPr>
        <p:spPr>
          <a:xfrm rot="9296558" flipH="1">
            <a:off x="5930587" y="-491428"/>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2"/>
          <p:cNvSpPr/>
          <p:nvPr/>
        </p:nvSpPr>
        <p:spPr>
          <a:xfrm>
            <a:off x="5077238" y="398456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2"/>
          <p:cNvSpPr txBox="1">
            <a:spLocks noGrp="1"/>
          </p:cNvSpPr>
          <p:nvPr>
            <p:ph type="title" hasCustomPrompt="1"/>
          </p:nvPr>
        </p:nvSpPr>
        <p:spPr>
          <a:xfrm>
            <a:off x="5770250" y="1427013"/>
            <a:ext cx="21489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13" name="Google Shape;213;p22"/>
          <p:cNvSpPr txBox="1">
            <a:spLocks noGrp="1"/>
          </p:cNvSpPr>
          <p:nvPr>
            <p:ph type="subTitle" idx="1"/>
          </p:nvPr>
        </p:nvSpPr>
        <p:spPr>
          <a:xfrm>
            <a:off x="5775650" y="1918920"/>
            <a:ext cx="21381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14" name="Google Shape;214;p22"/>
          <p:cNvSpPr txBox="1">
            <a:spLocks noGrp="1"/>
          </p:cNvSpPr>
          <p:nvPr>
            <p:ph type="title" idx="2" hasCustomPrompt="1"/>
          </p:nvPr>
        </p:nvSpPr>
        <p:spPr>
          <a:xfrm>
            <a:off x="1226800" y="1181038"/>
            <a:ext cx="21450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15" name="Google Shape;215;p22"/>
          <p:cNvSpPr txBox="1">
            <a:spLocks noGrp="1"/>
          </p:cNvSpPr>
          <p:nvPr>
            <p:ph type="subTitle" idx="3"/>
          </p:nvPr>
        </p:nvSpPr>
        <p:spPr>
          <a:xfrm>
            <a:off x="1229201" y="1672952"/>
            <a:ext cx="21414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16" name="Google Shape;216;p22"/>
          <p:cNvSpPr txBox="1">
            <a:spLocks noGrp="1"/>
          </p:cNvSpPr>
          <p:nvPr>
            <p:ph type="title" idx="4" hasCustomPrompt="1"/>
          </p:nvPr>
        </p:nvSpPr>
        <p:spPr>
          <a:xfrm>
            <a:off x="3375938" y="2816688"/>
            <a:ext cx="21450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17" name="Google Shape;217;p22"/>
          <p:cNvSpPr txBox="1">
            <a:spLocks noGrp="1"/>
          </p:cNvSpPr>
          <p:nvPr>
            <p:ph type="subTitle" idx="5"/>
          </p:nvPr>
        </p:nvSpPr>
        <p:spPr>
          <a:xfrm>
            <a:off x="3379238" y="3308611"/>
            <a:ext cx="21417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5_1_1">
    <p:spTree>
      <p:nvGrpSpPr>
        <p:cNvPr id="1" name="Shape 248"/>
        <p:cNvGrpSpPr/>
        <p:nvPr/>
      </p:nvGrpSpPr>
      <p:grpSpPr>
        <a:xfrm>
          <a:off x="0" y="0"/>
          <a:ext cx="0" cy="0"/>
          <a:chOff x="0" y="0"/>
          <a:chExt cx="0" cy="0"/>
        </a:xfrm>
      </p:grpSpPr>
      <p:sp>
        <p:nvSpPr>
          <p:cNvPr id="249" name="Google Shape;249;p25"/>
          <p:cNvSpPr/>
          <p:nvPr/>
        </p:nvSpPr>
        <p:spPr>
          <a:xfrm rot="-1722129">
            <a:off x="-329123" y="69960"/>
            <a:ext cx="1276736" cy="626382"/>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5"/>
          <p:cNvSpPr/>
          <p:nvPr/>
        </p:nvSpPr>
        <p:spPr>
          <a:xfrm rot="9473135">
            <a:off x="7808711" y="4342827"/>
            <a:ext cx="1690550" cy="954015"/>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5"/>
          <p:cNvSpPr/>
          <p:nvPr/>
        </p:nvSpPr>
        <p:spPr>
          <a:xfrm rot="1044024">
            <a:off x="8438765" y="3640591"/>
            <a:ext cx="281215" cy="3858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5"/>
          <p:cNvSpPr/>
          <p:nvPr/>
        </p:nvSpPr>
        <p:spPr>
          <a:xfrm rot="-9842023" flipH="1">
            <a:off x="8706662" y="4605331"/>
            <a:ext cx="299115" cy="334734"/>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5"/>
          <p:cNvSpPr/>
          <p:nvPr/>
        </p:nvSpPr>
        <p:spPr>
          <a:xfrm rot="-1795220">
            <a:off x="7179374" y="4744902"/>
            <a:ext cx="209199" cy="28704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5"/>
          <p:cNvSpPr/>
          <p:nvPr/>
        </p:nvSpPr>
        <p:spPr>
          <a:xfrm rot="-9842026" flipH="1">
            <a:off x="742786" y="123703"/>
            <a:ext cx="219253" cy="2453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1">
    <p:spTree>
      <p:nvGrpSpPr>
        <p:cNvPr id="1" name="Shape 255"/>
        <p:cNvGrpSpPr/>
        <p:nvPr/>
      </p:nvGrpSpPr>
      <p:grpSpPr>
        <a:xfrm>
          <a:off x="0" y="0"/>
          <a:ext cx="0" cy="0"/>
          <a:chOff x="0" y="0"/>
          <a:chExt cx="0" cy="0"/>
        </a:xfrm>
      </p:grpSpPr>
      <p:sp>
        <p:nvSpPr>
          <p:cNvPr id="256" name="Google Shape;256;p26"/>
          <p:cNvSpPr/>
          <p:nvPr/>
        </p:nvSpPr>
        <p:spPr>
          <a:xfrm rot="1503442">
            <a:off x="6578287" y="3748493"/>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6"/>
          <p:cNvSpPr/>
          <p:nvPr/>
        </p:nvSpPr>
        <p:spPr>
          <a:xfrm rot="875781">
            <a:off x="7664133" y="625416"/>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6"/>
          <p:cNvSpPr/>
          <p:nvPr/>
        </p:nvSpPr>
        <p:spPr>
          <a:xfrm rot="-1029382">
            <a:off x="-545146" y="1405348"/>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6"/>
          <p:cNvSpPr/>
          <p:nvPr/>
        </p:nvSpPr>
        <p:spPr>
          <a:xfrm>
            <a:off x="672752" y="-1127599"/>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6"/>
          <p:cNvSpPr/>
          <p:nvPr/>
        </p:nvSpPr>
        <p:spPr>
          <a:xfrm rot="1263013" flipH="1">
            <a:off x="8423078" y="3626240"/>
            <a:ext cx="407241" cy="385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6"/>
          <p:cNvSpPr/>
          <p:nvPr/>
        </p:nvSpPr>
        <p:spPr>
          <a:xfrm rot="-957987">
            <a:off x="5847871" y="4874896"/>
            <a:ext cx="376300"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6"/>
          <p:cNvSpPr/>
          <p:nvPr/>
        </p:nvSpPr>
        <p:spPr>
          <a:xfrm rot="6934555">
            <a:off x="1826807" y="4160706"/>
            <a:ext cx="566691" cy="1658949"/>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6"/>
          <p:cNvSpPr/>
          <p:nvPr/>
        </p:nvSpPr>
        <p:spPr>
          <a:xfrm rot="-3406246">
            <a:off x="5855841" y="-507584"/>
            <a:ext cx="566710" cy="1659005"/>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subTitle" idx="1"/>
          </p:nvPr>
        </p:nvSpPr>
        <p:spPr>
          <a:xfrm>
            <a:off x="1186180" y="3629482"/>
            <a:ext cx="29484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b="1"/>
            </a:lvl2pPr>
            <a:lvl3pPr lvl="2" algn="ctr" rtl="0">
              <a:lnSpc>
                <a:spcPct val="100000"/>
              </a:lnSpc>
              <a:spcBef>
                <a:spcPts val="0"/>
              </a:spcBef>
              <a:spcAft>
                <a:spcPts val="0"/>
              </a:spcAft>
              <a:buNone/>
              <a:defRPr b="1"/>
            </a:lvl3pPr>
            <a:lvl4pPr lvl="3" algn="ctr" rtl="0">
              <a:lnSpc>
                <a:spcPct val="100000"/>
              </a:lnSpc>
              <a:spcBef>
                <a:spcPts val="0"/>
              </a:spcBef>
              <a:spcAft>
                <a:spcPts val="0"/>
              </a:spcAft>
              <a:buNone/>
              <a:defRPr b="1"/>
            </a:lvl4pPr>
            <a:lvl5pPr lvl="4" algn="ctr" rtl="0">
              <a:lnSpc>
                <a:spcPct val="100000"/>
              </a:lnSpc>
              <a:spcBef>
                <a:spcPts val="0"/>
              </a:spcBef>
              <a:spcAft>
                <a:spcPts val="0"/>
              </a:spcAft>
              <a:buNone/>
              <a:defRPr b="1"/>
            </a:lvl5pPr>
            <a:lvl6pPr lvl="5" algn="ctr" rtl="0">
              <a:lnSpc>
                <a:spcPct val="100000"/>
              </a:lnSpc>
              <a:spcBef>
                <a:spcPts val="0"/>
              </a:spcBef>
              <a:spcAft>
                <a:spcPts val="0"/>
              </a:spcAft>
              <a:buNone/>
              <a:defRPr b="1"/>
            </a:lvl6pPr>
            <a:lvl7pPr lvl="6" algn="ctr" rtl="0">
              <a:lnSpc>
                <a:spcPct val="100000"/>
              </a:lnSpc>
              <a:spcBef>
                <a:spcPts val="0"/>
              </a:spcBef>
              <a:spcAft>
                <a:spcPts val="0"/>
              </a:spcAft>
              <a:buNone/>
              <a:defRPr b="1"/>
            </a:lvl7pPr>
            <a:lvl8pPr lvl="7" algn="ctr" rtl="0">
              <a:lnSpc>
                <a:spcPct val="100000"/>
              </a:lnSpc>
              <a:spcBef>
                <a:spcPts val="0"/>
              </a:spcBef>
              <a:spcAft>
                <a:spcPts val="0"/>
              </a:spcAft>
              <a:buNone/>
              <a:defRPr b="1"/>
            </a:lvl8pPr>
            <a:lvl9pPr lvl="8" algn="ctr" rtl="0">
              <a:lnSpc>
                <a:spcPct val="100000"/>
              </a:lnSpc>
              <a:spcBef>
                <a:spcPts val="0"/>
              </a:spcBef>
              <a:spcAft>
                <a:spcPts val="0"/>
              </a:spcAft>
              <a:buNone/>
              <a:defRPr b="1"/>
            </a:lvl9pPr>
          </a:lstStyle>
          <a:p>
            <a:endParaRPr/>
          </a:p>
        </p:txBody>
      </p:sp>
      <p:sp>
        <p:nvSpPr>
          <p:cNvPr id="41" name="Google Shape;41;p5"/>
          <p:cNvSpPr txBox="1">
            <a:spLocks noGrp="1"/>
          </p:cNvSpPr>
          <p:nvPr>
            <p:ph type="subTitle" idx="2"/>
          </p:nvPr>
        </p:nvSpPr>
        <p:spPr>
          <a:xfrm>
            <a:off x="5018337" y="3629482"/>
            <a:ext cx="29334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b="1"/>
            </a:lvl2pPr>
            <a:lvl3pPr lvl="2" algn="ctr" rtl="0">
              <a:lnSpc>
                <a:spcPct val="100000"/>
              </a:lnSpc>
              <a:spcBef>
                <a:spcPts val="0"/>
              </a:spcBef>
              <a:spcAft>
                <a:spcPts val="0"/>
              </a:spcAft>
              <a:buNone/>
              <a:defRPr b="1"/>
            </a:lvl3pPr>
            <a:lvl4pPr lvl="3" algn="ctr" rtl="0">
              <a:lnSpc>
                <a:spcPct val="100000"/>
              </a:lnSpc>
              <a:spcBef>
                <a:spcPts val="0"/>
              </a:spcBef>
              <a:spcAft>
                <a:spcPts val="0"/>
              </a:spcAft>
              <a:buNone/>
              <a:defRPr b="1"/>
            </a:lvl4pPr>
            <a:lvl5pPr lvl="4" algn="ctr" rtl="0">
              <a:lnSpc>
                <a:spcPct val="100000"/>
              </a:lnSpc>
              <a:spcBef>
                <a:spcPts val="0"/>
              </a:spcBef>
              <a:spcAft>
                <a:spcPts val="0"/>
              </a:spcAft>
              <a:buNone/>
              <a:defRPr b="1"/>
            </a:lvl5pPr>
            <a:lvl6pPr lvl="5" algn="ctr" rtl="0">
              <a:lnSpc>
                <a:spcPct val="100000"/>
              </a:lnSpc>
              <a:spcBef>
                <a:spcPts val="0"/>
              </a:spcBef>
              <a:spcAft>
                <a:spcPts val="0"/>
              </a:spcAft>
              <a:buNone/>
              <a:defRPr b="1"/>
            </a:lvl6pPr>
            <a:lvl7pPr lvl="6" algn="ctr" rtl="0">
              <a:lnSpc>
                <a:spcPct val="100000"/>
              </a:lnSpc>
              <a:spcBef>
                <a:spcPts val="0"/>
              </a:spcBef>
              <a:spcAft>
                <a:spcPts val="0"/>
              </a:spcAft>
              <a:buNone/>
              <a:defRPr b="1"/>
            </a:lvl7pPr>
            <a:lvl8pPr lvl="7" algn="ctr" rtl="0">
              <a:lnSpc>
                <a:spcPct val="100000"/>
              </a:lnSpc>
              <a:spcBef>
                <a:spcPts val="0"/>
              </a:spcBef>
              <a:spcAft>
                <a:spcPts val="0"/>
              </a:spcAft>
              <a:buNone/>
              <a:defRPr b="1"/>
            </a:lvl8pPr>
            <a:lvl9pPr lvl="8" algn="ctr" rtl="0">
              <a:lnSpc>
                <a:spcPct val="100000"/>
              </a:lnSpc>
              <a:spcBef>
                <a:spcPts val="0"/>
              </a:spcBef>
              <a:spcAft>
                <a:spcPts val="0"/>
              </a:spcAft>
              <a:buNone/>
              <a:defRPr b="1"/>
            </a:lvl9pPr>
          </a:lstStyle>
          <a:p>
            <a:endParaRPr/>
          </a:p>
        </p:txBody>
      </p:sp>
      <p:sp>
        <p:nvSpPr>
          <p:cNvPr id="42" name="Google Shape;42;p5"/>
          <p:cNvSpPr txBox="1">
            <a:spLocks noGrp="1"/>
          </p:cNvSpPr>
          <p:nvPr>
            <p:ph type="title" idx="3"/>
          </p:nvPr>
        </p:nvSpPr>
        <p:spPr>
          <a:xfrm>
            <a:off x="1187680" y="3311600"/>
            <a:ext cx="29454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3" name="Google Shape;43;p5"/>
          <p:cNvSpPr txBox="1">
            <a:spLocks noGrp="1"/>
          </p:cNvSpPr>
          <p:nvPr>
            <p:ph type="title" idx="4"/>
          </p:nvPr>
        </p:nvSpPr>
        <p:spPr>
          <a:xfrm>
            <a:off x="5010837" y="3311600"/>
            <a:ext cx="29484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4" name="Google Shape;44;p5"/>
          <p:cNvSpPr/>
          <p:nvPr/>
        </p:nvSpPr>
        <p:spPr>
          <a:xfrm>
            <a:off x="8550614" y="-207175"/>
            <a:ext cx="833298" cy="617809"/>
          </a:xfrm>
          <a:custGeom>
            <a:avLst/>
            <a:gdLst/>
            <a:ahLst/>
            <a:cxnLst/>
            <a:rect l="l" t="t" r="r" b="b"/>
            <a:pathLst>
              <a:path w="39339" h="29166" extrusionOk="0">
                <a:moveTo>
                  <a:pt x="18774" y="24338"/>
                </a:moveTo>
                <a:cubicBezTo>
                  <a:pt x="18793" y="24338"/>
                  <a:pt x="18812" y="24338"/>
                  <a:pt x="18869" y="24376"/>
                </a:cubicBezTo>
                <a:cubicBezTo>
                  <a:pt x="18968" y="24376"/>
                  <a:pt x="18987" y="24560"/>
                  <a:pt x="18931" y="24560"/>
                </a:cubicBezTo>
                <a:cubicBezTo>
                  <a:pt x="18900" y="24560"/>
                  <a:pt x="18848" y="24505"/>
                  <a:pt x="18774" y="24338"/>
                </a:cubicBezTo>
                <a:close/>
                <a:moveTo>
                  <a:pt x="3116" y="0"/>
                </a:moveTo>
                <a:cubicBezTo>
                  <a:pt x="2374" y="0"/>
                  <a:pt x="1622" y="254"/>
                  <a:pt x="1123" y="714"/>
                </a:cubicBezTo>
                <a:cubicBezTo>
                  <a:pt x="1" y="1703"/>
                  <a:pt x="172" y="3130"/>
                  <a:pt x="1123" y="4157"/>
                </a:cubicBezTo>
                <a:cubicBezTo>
                  <a:pt x="3976" y="7181"/>
                  <a:pt x="6392" y="10472"/>
                  <a:pt x="8427" y="13972"/>
                </a:cubicBezTo>
                <a:cubicBezTo>
                  <a:pt x="9435" y="15760"/>
                  <a:pt x="10367" y="17586"/>
                  <a:pt x="11128" y="19469"/>
                </a:cubicBezTo>
                <a:cubicBezTo>
                  <a:pt x="11870" y="21257"/>
                  <a:pt x="12345" y="23083"/>
                  <a:pt x="13049" y="24870"/>
                </a:cubicBezTo>
                <a:cubicBezTo>
                  <a:pt x="13772" y="26620"/>
                  <a:pt x="14951" y="28389"/>
                  <a:pt x="17081" y="28979"/>
                </a:cubicBezTo>
                <a:cubicBezTo>
                  <a:pt x="17560" y="29108"/>
                  <a:pt x="18023" y="29166"/>
                  <a:pt x="18473" y="29166"/>
                </a:cubicBezTo>
                <a:cubicBezTo>
                  <a:pt x="20474" y="29166"/>
                  <a:pt x="22214" y="28033"/>
                  <a:pt x="23891" y="27039"/>
                </a:cubicBezTo>
                <a:cubicBezTo>
                  <a:pt x="28227" y="24414"/>
                  <a:pt x="32583" y="21770"/>
                  <a:pt x="36901" y="19164"/>
                </a:cubicBezTo>
                <a:cubicBezTo>
                  <a:pt x="39338" y="17692"/>
                  <a:pt x="37878" y="14535"/>
                  <a:pt x="35631" y="14535"/>
                </a:cubicBezTo>
                <a:cubicBezTo>
                  <a:pt x="35177" y="14535"/>
                  <a:pt x="34692" y="14664"/>
                  <a:pt x="34200" y="14961"/>
                </a:cubicBezTo>
                <a:lnTo>
                  <a:pt x="22274" y="22151"/>
                </a:lnTo>
                <a:cubicBezTo>
                  <a:pt x="21323" y="22721"/>
                  <a:pt x="20410" y="23330"/>
                  <a:pt x="19421" y="23862"/>
                </a:cubicBezTo>
                <a:cubicBezTo>
                  <a:pt x="19307" y="23938"/>
                  <a:pt x="18831" y="24129"/>
                  <a:pt x="18717" y="24243"/>
                </a:cubicBezTo>
                <a:cubicBezTo>
                  <a:pt x="18261" y="23064"/>
                  <a:pt x="17690" y="21618"/>
                  <a:pt x="17214" y="20325"/>
                </a:cubicBezTo>
                <a:cubicBezTo>
                  <a:pt x="14628" y="13116"/>
                  <a:pt x="10443" y="6496"/>
                  <a:pt x="4965" y="714"/>
                </a:cubicBezTo>
                <a:cubicBezTo>
                  <a:pt x="4504" y="225"/>
                  <a:pt x="3814" y="0"/>
                  <a:pt x="3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257050" y="24824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7959225" y="4773125"/>
            <a:ext cx="562575" cy="597050"/>
          </a:xfrm>
          <a:custGeom>
            <a:avLst/>
            <a:gdLst/>
            <a:ahLst/>
            <a:cxnLst/>
            <a:rect l="l" t="t" r="r" b="b"/>
            <a:pathLst>
              <a:path w="22503" h="23882" extrusionOk="0">
                <a:moveTo>
                  <a:pt x="9219" y="4870"/>
                </a:moveTo>
                <a:cubicBezTo>
                  <a:pt x="9273" y="4870"/>
                  <a:pt x="9325" y="4878"/>
                  <a:pt x="9378" y="4895"/>
                </a:cubicBezTo>
                <a:cubicBezTo>
                  <a:pt x="10424" y="5256"/>
                  <a:pt x="11337" y="6702"/>
                  <a:pt x="12041" y="7481"/>
                </a:cubicBezTo>
                <a:cubicBezTo>
                  <a:pt x="13011" y="8585"/>
                  <a:pt x="13943" y="9726"/>
                  <a:pt x="14837" y="10886"/>
                </a:cubicBezTo>
                <a:cubicBezTo>
                  <a:pt x="15274" y="11438"/>
                  <a:pt x="15940" y="12123"/>
                  <a:pt x="16415" y="12845"/>
                </a:cubicBezTo>
                <a:cubicBezTo>
                  <a:pt x="16301" y="12902"/>
                  <a:pt x="16168" y="12978"/>
                  <a:pt x="16073" y="13055"/>
                </a:cubicBezTo>
                <a:cubicBezTo>
                  <a:pt x="15388" y="13397"/>
                  <a:pt x="14723" y="13720"/>
                  <a:pt x="14057" y="14025"/>
                </a:cubicBezTo>
                <a:cubicBezTo>
                  <a:pt x="12820" y="14595"/>
                  <a:pt x="11584" y="15166"/>
                  <a:pt x="10329" y="15679"/>
                </a:cubicBezTo>
                <a:cubicBezTo>
                  <a:pt x="8598" y="16364"/>
                  <a:pt x="6829" y="16973"/>
                  <a:pt x="5041" y="17543"/>
                </a:cubicBezTo>
                <a:cubicBezTo>
                  <a:pt x="5193" y="15889"/>
                  <a:pt x="5421" y="14215"/>
                  <a:pt x="5783" y="12560"/>
                </a:cubicBezTo>
                <a:cubicBezTo>
                  <a:pt x="6277" y="10278"/>
                  <a:pt x="6753" y="7348"/>
                  <a:pt x="8274" y="5484"/>
                </a:cubicBezTo>
                <a:cubicBezTo>
                  <a:pt x="8567" y="5143"/>
                  <a:pt x="8902" y="4870"/>
                  <a:pt x="9219" y="4870"/>
                </a:cubicBezTo>
                <a:close/>
                <a:moveTo>
                  <a:pt x="9104" y="0"/>
                </a:moveTo>
                <a:cubicBezTo>
                  <a:pt x="5792" y="0"/>
                  <a:pt x="3506" y="3440"/>
                  <a:pt x="2454" y="6397"/>
                </a:cubicBezTo>
                <a:cubicBezTo>
                  <a:pt x="761" y="11229"/>
                  <a:pt x="0" y="16440"/>
                  <a:pt x="38" y="21538"/>
                </a:cubicBezTo>
                <a:cubicBezTo>
                  <a:pt x="38" y="23103"/>
                  <a:pt x="1251" y="23881"/>
                  <a:pt x="2462" y="23881"/>
                </a:cubicBezTo>
                <a:cubicBezTo>
                  <a:pt x="3297" y="23881"/>
                  <a:pt x="4131" y="23511"/>
                  <a:pt x="4565" y="22774"/>
                </a:cubicBezTo>
                <a:cubicBezTo>
                  <a:pt x="8370" y="21690"/>
                  <a:pt x="12079" y="20282"/>
                  <a:pt x="15693" y="18647"/>
                </a:cubicBezTo>
                <a:cubicBezTo>
                  <a:pt x="17462" y="17829"/>
                  <a:pt x="20124" y="17011"/>
                  <a:pt x="21171" y="15242"/>
                </a:cubicBezTo>
                <a:cubicBezTo>
                  <a:pt x="22502" y="12978"/>
                  <a:pt x="20904" y="10924"/>
                  <a:pt x="19592" y="9174"/>
                </a:cubicBezTo>
                <a:cubicBezTo>
                  <a:pt x="18298" y="7424"/>
                  <a:pt x="16910" y="5713"/>
                  <a:pt x="15464" y="4077"/>
                </a:cubicBezTo>
                <a:cubicBezTo>
                  <a:pt x="14133" y="2555"/>
                  <a:pt x="12744" y="900"/>
                  <a:pt x="10747" y="273"/>
                </a:cubicBezTo>
                <a:cubicBezTo>
                  <a:pt x="10174" y="86"/>
                  <a:pt x="9626" y="0"/>
                  <a:pt x="9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856392" y="4759860"/>
            <a:ext cx="1273764" cy="623584"/>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8745600" y="1846613"/>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8929000" y="670575"/>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306450" y="3387350"/>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8835475" y="4482500"/>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rot="4394120">
            <a:off x="-460637" y="3126087"/>
            <a:ext cx="1785585" cy="1007646"/>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rot="-1032036">
            <a:off x="310186" y="4632682"/>
            <a:ext cx="243949" cy="334760"/>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flipH="1">
            <a:off x="7454876" y="-207175"/>
            <a:ext cx="562573" cy="533221"/>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7" name="Google Shape;57;p6"/>
          <p:cNvSpPr/>
          <p:nvPr/>
        </p:nvSpPr>
        <p:spPr>
          <a:xfrm rot="-1722129">
            <a:off x="-329123" y="69960"/>
            <a:ext cx="1276736" cy="626382"/>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p:nvPr/>
        </p:nvSpPr>
        <p:spPr>
          <a:xfrm rot="9473135">
            <a:off x="7808711" y="4342827"/>
            <a:ext cx="1690550" cy="954015"/>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rot="1044024">
            <a:off x="8438765" y="3640591"/>
            <a:ext cx="281215" cy="3858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rot="-9842023" flipH="1">
            <a:off x="8706662" y="4605331"/>
            <a:ext cx="299115" cy="334734"/>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rot="-1795220">
            <a:off x="7179374" y="4744902"/>
            <a:ext cx="209199" cy="28704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rot="-9842026" flipH="1">
            <a:off x="742786" y="123703"/>
            <a:ext cx="219253" cy="2453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2974200" y="768700"/>
            <a:ext cx="3888900" cy="110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5" name="Google Shape;65;p7"/>
          <p:cNvSpPr txBox="1">
            <a:spLocks noGrp="1"/>
          </p:cNvSpPr>
          <p:nvPr>
            <p:ph type="body" idx="1"/>
          </p:nvPr>
        </p:nvSpPr>
        <p:spPr>
          <a:xfrm>
            <a:off x="2974200" y="2004525"/>
            <a:ext cx="3924900" cy="2493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6" name="Google Shape;66;p7"/>
          <p:cNvSpPr/>
          <p:nvPr/>
        </p:nvSpPr>
        <p:spPr>
          <a:xfrm rot="-820337">
            <a:off x="160626" y="2956247"/>
            <a:ext cx="297447" cy="332870"/>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p:nvPr/>
        </p:nvSpPr>
        <p:spPr>
          <a:xfrm>
            <a:off x="6758123" y="149701"/>
            <a:ext cx="201874" cy="190899"/>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p:nvPr/>
        </p:nvSpPr>
        <p:spPr>
          <a:xfrm>
            <a:off x="8641951" y="723215"/>
            <a:ext cx="249977" cy="23638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rot="-1647778">
            <a:off x="8856824" y="1227353"/>
            <a:ext cx="201875" cy="190899"/>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5400000">
            <a:off x="5386196" y="128048"/>
            <a:ext cx="363603" cy="40690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1"/>
        <p:cNvGrpSpPr/>
        <p:nvPr/>
      </p:nvGrpSpPr>
      <p:grpSpPr>
        <a:xfrm>
          <a:off x="0" y="0"/>
          <a:ext cx="0" cy="0"/>
          <a:chOff x="0" y="0"/>
          <a:chExt cx="0" cy="0"/>
        </a:xfrm>
      </p:grpSpPr>
      <p:sp>
        <p:nvSpPr>
          <p:cNvPr id="72" name="Google Shape;72;p8"/>
          <p:cNvSpPr/>
          <p:nvPr/>
        </p:nvSpPr>
        <p:spPr>
          <a:xfrm rot="9924219" flipH="1">
            <a:off x="7664133" y="2586367"/>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9770618" flipH="1">
            <a:off x="-407746" y="850327"/>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rot="10800000" flipH="1">
            <a:off x="672752" y="3984571"/>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9296558" flipH="1">
            <a:off x="5930587" y="-491428"/>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txBox="1">
            <a:spLocks noGrp="1"/>
          </p:cNvSpPr>
          <p:nvPr>
            <p:ph type="title"/>
          </p:nvPr>
        </p:nvSpPr>
        <p:spPr>
          <a:xfrm>
            <a:off x="999000" y="1555800"/>
            <a:ext cx="7146000" cy="2031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77" name="Google Shape;77;p8"/>
          <p:cNvSpPr/>
          <p:nvPr/>
        </p:nvSpPr>
        <p:spPr>
          <a:xfrm rot="3865445" flipH="1">
            <a:off x="2070657" y="-575083"/>
            <a:ext cx="566691" cy="1658949"/>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rot="-7393754" flipH="1">
            <a:off x="4288616" y="4122876"/>
            <a:ext cx="566710" cy="1659005"/>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3051347">
            <a:off x="2814092" y="651513"/>
            <a:ext cx="1273827" cy="623615"/>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rot="8639628">
            <a:off x="583368" y="-235950"/>
            <a:ext cx="559826" cy="594132"/>
          </a:xfrm>
          <a:custGeom>
            <a:avLst/>
            <a:gdLst/>
            <a:ahLst/>
            <a:cxnLst/>
            <a:rect l="l" t="t" r="r" b="b"/>
            <a:pathLst>
              <a:path w="22503" h="23882" extrusionOk="0">
                <a:moveTo>
                  <a:pt x="9219" y="4870"/>
                </a:moveTo>
                <a:cubicBezTo>
                  <a:pt x="9273" y="4870"/>
                  <a:pt x="9325" y="4878"/>
                  <a:pt x="9378" y="4895"/>
                </a:cubicBezTo>
                <a:cubicBezTo>
                  <a:pt x="10424" y="5256"/>
                  <a:pt x="11337" y="6702"/>
                  <a:pt x="12041" y="7481"/>
                </a:cubicBezTo>
                <a:cubicBezTo>
                  <a:pt x="13011" y="8585"/>
                  <a:pt x="13943" y="9726"/>
                  <a:pt x="14837" y="10886"/>
                </a:cubicBezTo>
                <a:cubicBezTo>
                  <a:pt x="15274" y="11438"/>
                  <a:pt x="15940" y="12123"/>
                  <a:pt x="16415" y="12845"/>
                </a:cubicBezTo>
                <a:cubicBezTo>
                  <a:pt x="16301" y="12902"/>
                  <a:pt x="16168" y="12978"/>
                  <a:pt x="16073" y="13055"/>
                </a:cubicBezTo>
                <a:cubicBezTo>
                  <a:pt x="15388" y="13397"/>
                  <a:pt x="14723" y="13720"/>
                  <a:pt x="14057" y="14025"/>
                </a:cubicBezTo>
                <a:cubicBezTo>
                  <a:pt x="12820" y="14595"/>
                  <a:pt x="11584" y="15166"/>
                  <a:pt x="10329" y="15679"/>
                </a:cubicBezTo>
                <a:cubicBezTo>
                  <a:pt x="8598" y="16364"/>
                  <a:pt x="6829" y="16973"/>
                  <a:pt x="5041" y="17543"/>
                </a:cubicBezTo>
                <a:cubicBezTo>
                  <a:pt x="5193" y="15889"/>
                  <a:pt x="5421" y="14215"/>
                  <a:pt x="5783" y="12560"/>
                </a:cubicBezTo>
                <a:cubicBezTo>
                  <a:pt x="6277" y="10278"/>
                  <a:pt x="6753" y="7348"/>
                  <a:pt x="8274" y="5484"/>
                </a:cubicBezTo>
                <a:cubicBezTo>
                  <a:pt x="8567" y="5143"/>
                  <a:pt x="8902" y="4870"/>
                  <a:pt x="9219" y="4870"/>
                </a:cubicBezTo>
                <a:close/>
                <a:moveTo>
                  <a:pt x="9104" y="0"/>
                </a:moveTo>
                <a:cubicBezTo>
                  <a:pt x="5792" y="0"/>
                  <a:pt x="3506" y="3440"/>
                  <a:pt x="2454" y="6397"/>
                </a:cubicBezTo>
                <a:cubicBezTo>
                  <a:pt x="761" y="11229"/>
                  <a:pt x="0" y="16440"/>
                  <a:pt x="38" y="21538"/>
                </a:cubicBezTo>
                <a:cubicBezTo>
                  <a:pt x="38" y="23103"/>
                  <a:pt x="1251" y="23881"/>
                  <a:pt x="2462" y="23881"/>
                </a:cubicBezTo>
                <a:cubicBezTo>
                  <a:pt x="3297" y="23881"/>
                  <a:pt x="4131" y="23511"/>
                  <a:pt x="4565" y="22774"/>
                </a:cubicBezTo>
                <a:cubicBezTo>
                  <a:pt x="8370" y="21690"/>
                  <a:pt x="12079" y="20282"/>
                  <a:pt x="15693" y="18647"/>
                </a:cubicBezTo>
                <a:cubicBezTo>
                  <a:pt x="17462" y="17829"/>
                  <a:pt x="20124" y="17011"/>
                  <a:pt x="21171" y="15242"/>
                </a:cubicBezTo>
                <a:cubicBezTo>
                  <a:pt x="22502" y="12978"/>
                  <a:pt x="20904" y="10924"/>
                  <a:pt x="19592" y="9174"/>
                </a:cubicBezTo>
                <a:cubicBezTo>
                  <a:pt x="18298" y="7424"/>
                  <a:pt x="16910" y="5713"/>
                  <a:pt x="15464" y="4077"/>
                </a:cubicBezTo>
                <a:cubicBezTo>
                  <a:pt x="14133" y="2555"/>
                  <a:pt x="12744" y="900"/>
                  <a:pt x="10747" y="273"/>
                </a:cubicBezTo>
                <a:cubicBezTo>
                  <a:pt x="10174" y="86"/>
                  <a:pt x="9626" y="0"/>
                  <a:pt x="9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rot="5400000" flipH="1">
            <a:off x="1747266" y="4703665"/>
            <a:ext cx="893177" cy="84657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9536987">
            <a:off x="8404028" y="424208"/>
            <a:ext cx="407241" cy="385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3912150" y="1356950"/>
            <a:ext cx="4257300" cy="800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4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 name="Google Shape;85;p9"/>
          <p:cNvSpPr txBox="1">
            <a:spLocks noGrp="1"/>
          </p:cNvSpPr>
          <p:nvPr>
            <p:ph type="subTitle" idx="1"/>
          </p:nvPr>
        </p:nvSpPr>
        <p:spPr>
          <a:xfrm>
            <a:off x="3912150" y="2177475"/>
            <a:ext cx="4257300" cy="133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b="1"/>
            </a:lvl2pPr>
            <a:lvl3pPr lvl="2" rtl="0">
              <a:lnSpc>
                <a:spcPct val="100000"/>
              </a:lnSpc>
              <a:spcBef>
                <a:spcPts val="0"/>
              </a:spcBef>
              <a:spcAft>
                <a:spcPts val="0"/>
              </a:spcAft>
              <a:buNone/>
              <a:defRPr sz="1600" b="1"/>
            </a:lvl3pPr>
            <a:lvl4pPr lvl="3" rtl="0">
              <a:lnSpc>
                <a:spcPct val="100000"/>
              </a:lnSpc>
              <a:spcBef>
                <a:spcPts val="0"/>
              </a:spcBef>
              <a:spcAft>
                <a:spcPts val="0"/>
              </a:spcAft>
              <a:buNone/>
              <a:defRPr sz="1600" b="1"/>
            </a:lvl4pPr>
            <a:lvl5pPr lvl="4" rtl="0">
              <a:lnSpc>
                <a:spcPct val="100000"/>
              </a:lnSpc>
              <a:spcBef>
                <a:spcPts val="0"/>
              </a:spcBef>
              <a:spcAft>
                <a:spcPts val="0"/>
              </a:spcAft>
              <a:buNone/>
              <a:defRPr sz="1600" b="1"/>
            </a:lvl5pPr>
            <a:lvl6pPr lvl="5" rtl="0">
              <a:lnSpc>
                <a:spcPct val="100000"/>
              </a:lnSpc>
              <a:spcBef>
                <a:spcPts val="0"/>
              </a:spcBef>
              <a:spcAft>
                <a:spcPts val="0"/>
              </a:spcAft>
              <a:buNone/>
              <a:defRPr sz="1600" b="1"/>
            </a:lvl6pPr>
            <a:lvl7pPr lvl="6" rtl="0">
              <a:lnSpc>
                <a:spcPct val="100000"/>
              </a:lnSpc>
              <a:spcBef>
                <a:spcPts val="0"/>
              </a:spcBef>
              <a:spcAft>
                <a:spcPts val="0"/>
              </a:spcAft>
              <a:buNone/>
              <a:defRPr sz="1600" b="1"/>
            </a:lvl7pPr>
            <a:lvl8pPr lvl="7" rtl="0">
              <a:lnSpc>
                <a:spcPct val="100000"/>
              </a:lnSpc>
              <a:spcBef>
                <a:spcPts val="0"/>
              </a:spcBef>
              <a:spcAft>
                <a:spcPts val="0"/>
              </a:spcAft>
              <a:buNone/>
              <a:defRPr sz="1600" b="1"/>
            </a:lvl8pPr>
            <a:lvl9pPr lvl="8" rtl="0">
              <a:lnSpc>
                <a:spcPct val="100000"/>
              </a:lnSpc>
              <a:spcBef>
                <a:spcPts val="0"/>
              </a:spcBef>
              <a:spcAft>
                <a:spcPts val="0"/>
              </a:spcAft>
              <a:buNone/>
              <a:defRPr sz="1600" b="1"/>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8"/>
        <p:cNvGrpSpPr/>
        <p:nvPr/>
      </p:nvGrpSpPr>
      <p:grpSpPr>
        <a:xfrm>
          <a:off x="0" y="0"/>
          <a:ext cx="0" cy="0"/>
          <a:chOff x="0" y="0"/>
          <a:chExt cx="0" cy="0"/>
        </a:xfrm>
      </p:grpSpPr>
      <p:sp>
        <p:nvSpPr>
          <p:cNvPr id="89" name="Google Shape;89;p11"/>
          <p:cNvSpPr txBox="1">
            <a:spLocks noGrp="1"/>
          </p:cNvSpPr>
          <p:nvPr>
            <p:ph type="title" hasCustomPrompt="1"/>
          </p:nvPr>
        </p:nvSpPr>
        <p:spPr>
          <a:xfrm>
            <a:off x="1432425" y="1303025"/>
            <a:ext cx="6279300" cy="17238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0" name="Google Shape;90;p11"/>
          <p:cNvSpPr txBox="1">
            <a:spLocks noGrp="1"/>
          </p:cNvSpPr>
          <p:nvPr>
            <p:ph type="subTitle" idx="1"/>
          </p:nvPr>
        </p:nvSpPr>
        <p:spPr>
          <a:xfrm>
            <a:off x="2114800" y="3045875"/>
            <a:ext cx="4914600" cy="516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6"/>
                </a:solidFill>
              </a:defRPr>
            </a:lvl1pPr>
            <a:lvl2pPr lvl="1" algn="ctr" rtl="0">
              <a:lnSpc>
                <a:spcPct val="100000"/>
              </a:lnSpc>
              <a:spcBef>
                <a:spcPts val="0"/>
              </a:spcBef>
              <a:spcAft>
                <a:spcPts val="0"/>
              </a:spcAft>
              <a:buNone/>
              <a:defRPr sz="1600" b="1">
                <a:solidFill>
                  <a:schemeClr val="accent6"/>
                </a:solidFill>
              </a:defRPr>
            </a:lvl2pPr>
            <a:lvl3pPr lvl="2" algn="ctr" rtl="0">
              <a:lnSpc>
                <a:spcPct val="100000"/>
              </a:lnSpc>
              <a:spcBef>
                <a:spcPts val="0"/>
              </a:spcBef>
              <a:spcAft>
                <a:spcPts val="0"/>
              </a:spcAft>
              <a:buNone/>
              <a:defRPr sz="1600" b="1">
                <a:solidFill>
                  <a:schemeClr val="accent6"/>
                </a:solidFill>
              </a:defRPr>
            </a:lvl3pPr>
            <a:lvl4pPr lvl="3" algn="ctr" rtl="0">
              <a:lnSpc>
                <a:spcPct val="100000"/>
              </a:lnSpc>
              <a:spcBef>
                <a:spcPts val="0"/>
              </a:spcBef>
              <a:spcAft>
                <a:spcPts val="0"/>
              </a:spcAft>
              <a:buNone/>
              <a:defRPr sz="1600" b="1">
                <a:solidFill>
                  <a:schemeClr val="accent6"/>
                </a:solidFill>
              </a:defRPr>
            </a:lvl4pPr>
            <a:lvl5pPr lvl="4" algn="ctr" rtl="0">
              <a:lnSpc>
                <a:spcPct val="100000"/>
              </a:lnSpc>
              <a:spcBef>
                <a:spcPts val="0"/>
              </a:spcBef>
              <a:spcAft>
                <a:spcPts val="0"/>
              </a:spcAft>
              <a:buNone/>
              <a:defRPr sz="1600" b="1">
                <a:solidFill>
                  <a:schemeClr val="accent6"/>
                </a:solidFill>
              </a:defRPr>
            </a:lvl5pPr>
            <a:lvl6pPr lvl="5" algn="ctr" rtl="0">
              <a:lnSpc>
                <a:spcPct val="100000"/>
              </a:lnSpc>
              <a:spcBef>
                <a:spcPts val="0"/>
              </a:spcBef>
              <a:spcAft>
                <a:spcPts val="0"/>
              </a:spcAft>
              <a:buNone/>
              <a:defRPr sz="1600" b="1">
                <a:solidFill>
                  <a:schemeClr val="accent6"/>
                </a:solidFill>
              </a:defRPr>
            </a:lvl6pPr>
            <a:lvl7pPr lvl="6" algn="ctr" rtl="0">
              <a:lnSpc>
                <a:spcPct val="100000"/>
              </a:lnSpc>
              <a:spcBef>
                <a:spcPts val="0"/>
              </a:spcBef>
              <a:spcAft>
                <a:spcPts val="0"/>
              </a:spcAft>
              <a:buNone/>
              <a:defRPr sz="1600" b="1">
                <a:solidFill>
                  <a:schemeClr val="accent6"/>
                </a:solidFill>
              </a:defRPr>
            </a:lvl7pPr>
            <a:lvl8pPr lvl="7" algn="ctr" rtl="0">
              <a:lnSpc>
                <a:spcPct val="100000"/>
              </a:lnSpc>
              <a:spcBef>
                <a:spcPts val="0"/>
              </a:spcBef>
              <a:spcAft>
                <a:spcPts val="0"/>
              </a:spcAft>
              <a:buNone/>
              <a:defRPr sz="1600" b="1">
                <a:solidFill>
                  <a:schemeClr val="accent6"/>
                </a:solidFill>
              </a:defRPr>
            </a:lvl8pPr>
            <a:lvl9pPr lvl="8" algn="ctr" rtl="0">
              <a:lnSpc>
                <a:spcPct val="100000"/>
              </a:lnSpc>
              <a:spcBef>
                <a:spcPts val="0"/>
              </a:spcBef>
              <a:spcAft>
                <a:spcPts val="0"/>
              </a:spcAft>
              <a:buNone/>
              <a:defRPr sz="1600" b="1">
                <a:solidFill>
                  <a:schemeClr val="accent6"/>
                </a:solidFill>
              </a:defRPr>
            </a:lvl9pPr>
          </a:lstStyle>
          <a:p>
            <a:endParaRPr/>
          </a:p>
        </p:txBody>
      </p:sp>
      <p:sp>
        <p:nvSpPr>
          <p:cNvPr id="91" name="Google Shape;91;p11"/>
          <p:cNvSpPr/>
          <p:nvPr/>
        </p:nvSpPr>
        <p:spPr>
          <a:xfrm rot="600518" flipH="1">
            <a:off x="7268517" y="3426815"/>
            <a:ext cx="1541459" cy="19164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1"/>
          <p:cNvSpPr/>
          <p:nvPr/>
        </p:nvSpPr>
        <p:spPr>
          <a:xfrm flipH="1">
            <a:off x="7349099" y="172076"/>
            <a:ext cx="1513800" cy="1513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rot="-1037330" flipH="1">
            <a:off x="-875400" y="1988555"/>
            <a:ext cx="1541444" cy="191634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rot="794791" flipH="1">
            <a:off x="485159" y="-565379"/>
            <a:ext cx="1641783" cy="220951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6311301" y="4604103"/>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a:off x="8430776" y="2260953"/>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a:off x="568976" y="4442616"/>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a:off x="2548926" y="172078"/>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100"/>
        <p:cNvGrpSpPr/>
        <p:nvPr/>
      </p:nvGrpSpPr>
      <p:grpSpPr>
        <a:xfrm>
          <a:off x="0" y="0"/>
          <a:ext cx="0" cy="0"/>
          <a:chOff x="0" y="0"/>
          <a:chExt cx="0" cy="0"/>
        </a:xfrm>
      </p:grpSpPr>
      <p:sp>
        <p:nvSpPr>
          <p:cNvPr id="101" name="Google Shape;101;p13"/>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2" name="Google Shape;102;p13"/>
          <p:cNvSpPr txBox="1">
            <a:spLocks noGrp="1"/>
          </p:cNvSpPr>
          <p:nvPr>
            <p:ph type="title" idx="2" hasCustomPrompt="1"/>
          </p:nvPr>
        </p:nvSpPr>
        <p:spPr>
          <a:xfrm>
            <a:off x="872189" y="1912025"/>
            <a:ext cx="870000" cy="4761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3" name="Google Shape;103;p13"/>
          <p:cNvSpPr txBox="1">
            <a:spLocks noGrp="1"/>
          </p:cNvSpPr>
          <p:nvPr>
            <p:ph type="subTitle" idx="1"/>
          </p:nvPr>
        </p:nvSpPr>
        <p:spPr>
          <a:xfrm>
            <a:off x="1881707" y="1980581"/>
            <a:ext cx="2560200" cy="71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04" name="Google Shape;104;p13"/>
          <p:cNvSpPr txBox="1">
            <a:spLocks noGrp="1"/>
          </p:cNvSpPr>
          <p:nvPr>
            <p:ph type="title" idx="3" hasCustomPrompt="1"/>
          </p:nvPr>
        </p:nvSpPr>
        <p:spPr>
          <a:xfrm>
            <a:off x="4708913" y="1912025"/>
            <a:ext cx="870000" cy="4761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5" name="Google Shape;105;p13"/>
          <p:cNvSpPr txBox="1">
            <a:spLocks noGrp="1"/>
          </p:cNvSpPr>
          <p:nvPr>
            <p:ph type="title" idx="4" hasCustomPrompt="1"/>
          </p:nvPr>
        </p:nvSpPr>
        <p:spPr>
          <a:xfrm>
            <a:off x="872189" y="3415750"/>
            <a:ext cx="870000" cy="4692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6" name="Google Shape;106;p13"/>
          <p:cNvSpPr txBox="1">
            <a:spLocks noGrp="1"/>
          </p:cNvSpPr>
          <p:nvPr>
            <p:ph type="title" idx="5" hasCustomPrompt="1"/>
          </p:nvPr>
        </p:nvSpPr>
        <p:spPr>
          <a:xfrm>
            <a:off x="4708912" y="3415750"/>
            <a:ext cx="870000" cy="4692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7" name="Google Shape;107;p13"/>
          <p:cNvSpPr txBox="1">
            <a:spLocks noGrp="1"/>
          </p:cNvSpPr>
          <p:nvPr>
            <p:ph type="subTitle" idx="6"/>
          </p:nvPr>
        </p:nvSpPr>
        <p:spPr>
          <a:xfrm>
            <a:off x="5714207" y="1980584"/>
            <a:ext cx="2544600" cy="71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08" name="Google Shape;108;p13"/>
          <p:cNvSpPr txBox="1">
            <a:spLocks noGrp="1"/>
          </p:cNvSpPr>
          <p:nvPr>
            <p:ph type="subTitle" idx="7"/>
          </p:nvPr>
        </p:nvSpPr>
        <p:spPr>
          <a:xfrm>
            <a:off x="1881707" y="3505375"/>
            <a:ext cx="2557500" cy="69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09" name="Google Shape;109;p13"/>
          <p:cNvSpPr txBox="1">
            <a:spLocks noGrp="1"/>
          </p:cNvSpPr>
          <p:nvPr>
            <p:ph type="subTitle" idx="8"/>
          </p:nvPr>
        </p:nvSpPr>
        <p:spPr>
          <a:xfrm>
            <a:off x="5714207" y="3505375"/>
            <a:ext cx="2544600" cy="69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10" name="Google Shape;110;p13"/>
          <p:cNvSpPr txBox="1">
            <a:spLocks noGrp="1"/>
          </p:cNvSpPr>
          <p:nvPr>
            <p:ph type="title" idx="9"/>
          </p:nvPr>
        </p:nvSpPr>
        <p:spPr>
          <a:xfrm>
            <a:off x="1884493" y="17086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1" name="Google Shape;111;p13"/>
          <p:cNvSpPr txBox="1">
            <a:spLocks noGrp="1"/>
          </p:cNvSpPr>
          <p:nvPr>
            <p:ph type="title" idx="13"/>
          </p:nvPr>
        </p:nvSpPr>
        <p:spPr>
          <a:xfrm>
            <a:off x="5714207" y="17086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2" name="Google Shape;112;p13"/>
          <p:cNvSpPr txBox="1">
            <a:spLocks noGrp="1"/>
          </p:cNvSpPr>
          <p:nvPr>
            <p:ph type="title" idx="14"/>
          </p:nvPr>
        </p:nvSpPr>
        <p:spPr>
          <a:xfrm>
            <a:off x="1884491" y="3217500"/>
            <a:ext cx="25548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3" name="Google Shape;113;p13"/>
          <p:cNvSpPr txBox="1">
            <a:spLocks noGrp="1"/>
          </p:cNvSpPr>
          <p:nvPr>
            <p:ph type="title" idx="15"/>
          </p:nvPr>
        </p:nvSpPr>
        <p:spPr>
          <a:xfrm>
            <a:off x="5714207" y="32175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4" name="Google Shape;114;p13"/>
          <p:cNvSpPr/>
          <p:nvPr/>
        </p:nvSpPr>
        <p:spPr>
          <a:xfrm>
            <a:off x="176450" y="27439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6037975" y="-407375"/>
            <a:ext cx="803188" cy="852408"/>
          </a:xfrm>
          <a:custGeom>
            <a:avLst/>
            <a:gdLst/>
            <a:ahLst/>
            <a:cxnLst/>
            <a:rect l="l" t="t" r="r" b="b"/>
            <a:pathLst>
              <a:path w="22503" h="23882" extrusionOk="0">
                <a:moveTo>
                  <a:pt x="9219" y="4870"/>
                </a:moveTo>
                <a:cubicBezTo>
                  <a:pt x="9273" y="4870"/>
                  <a:pt x="9325" y="4878"/>
                  <a:pt x="9378" y="4895"/>
                </a:cubicBezTo>
                <a:cubicBezTo>
                  <a:pt x="10424" y="5256"/>
                  <a:pt x="11337" y="6702"/>
                  <a:pt x="12041" y="7481"/>
                </a:cubicBezTo>
                <a:cubicBezTo>
                  <a:pt x="13011" y="8585"/>
                  <a:pt x="13943" y="9726"/>
                  <a:pt x="14837" y="10886"/>
                </a:cubicBezTo>
                <a:cubicBezTo>
                  <a:pt x="15274" y="11438"/>
                  <a:pt x="15940" y="12123"/>
                  <a:pt x="16415" y="12845"/>
                </a:cubicBezTo>
                <a:cubicBezTo>
                  <a:pt x="16301" y="12902"/>
                  <a:pt x="16168" y="12978"/>
                  <a:pt x="16073" y="13055"/>
                </a:cubicBezTo>
                <a:cubicBezTo>
                  <a:pt x="15388" y="13397"/>
                  <a:pt x="14723" y="13720"/>
                  <a:pt x="14057" y="14025"/>
                </a:cubicBezTo>
                <a:cubicBezTo>
                  <a:pt x="12820" y="14595"/>
                  <a:pt x="11584" y="15166"/>
                  <a:pt x="10329" y="15679"/>
                </a:cubicBezTo>
                <a:cubicBezTo>
                  <a:pt x="8598" y="16364"/>
                  <a:pt x="6829" y="16973"/>
                  <a:pt x="5041" y="17543"/>
                </a:cubicBezTo>
                <a:cubicBezTo>
                  <a:pt x="5193" y="15889"/>
                  <a:pt x="5421" y="14215"/>
                  <a:pt x="5783" y="12560"/>
                </a:cubicBezTo>
                <a:cubicBezTo>
                  <a:pt x="6277" y="10278"/>
                  <a:pt x="6753" y="7348"/>
                  <a:pt x="8274" y="5484"/>
                </a:cubicBezTo>
                <a:cubicBezTo>
                  <a:pt x="8567" y="5143"/>
                  <a:pt x="8902" y="4870"/>
                  <a:pt x="9219" y="4870"/>
                </a:cubicBezTo>
                <a:close/>
                <a:moveTo>
                  <a:pt x="9104" y="0"/>
                </a:moveTo>
                <a:cubicBezTo>
                  <a:pt x="5792" y="0"/>
                  <a:pt x="3506" y="3440"/>
                  <a:pt x="2454" y="6397"/>
                </a:cubicBezTo>
                <a:cubicBezTo>
                  <a:pt x="761" y="11229"/>
                  <a:pt x="0" y="16440"/>
                  <a:pt x="38" y="21538"/>
                </a:cubicBezTo>
                <a:cubicBezTo>
                  <a:pt x="38" y="23103"/>
                  <a:pt x="1251" y="23881"/>
                  <a:pt x="2462" y="23881"/>
                </a:cubicBezTo>
                <a:cubicBezTo>
                  <a:pt x="3297" y="23881"/>
                  <a:pt x="4131" y="23511"/>
                  <a:pt x="4565" y="22774"/>
                </a:cubicBezTo>
                <a:cubicBezTo>
                  <a:pt x="8370" y="21690"/>
                  <a:pt x="12079" y="20282"/>
                  <a:pt x="15693" y="18647"/>
                </a:cubicBezTo>
                <a:cubicBezTo>
                  <a:pt x="17462" y="17829"/>
                  <a:pt x="20124" y="17011"/>
                  <a:pt x="21171" y="15242"/>
                </a:cubicBezTo>
                <a:cubicBezTo>
                  <a:pt x="22502" y="12978"/>
                  <a:pt x="20904" y="10924"/>
                  <a:pt x="19592" y="9174"/>
                </a:cubicBezTo>
                <a:cubicBezTo>
                  <a:pt x="18298" y="7424"/>
                  <a:pt x="16910" y="5713"/>
                  <a:pt x="15464" y="4077"/>
                </a:cubicBezTo>
                <a:cubicBezTo>
                  <a:pt x="14133" y="2555"/>
                  <a:pt x="12744" y="900"/>
                  <a:pt x="10747" y="273"/>
                </a:cubicBezTo>
                <a:cubicBezTo>
                  <a:pt x="10174" y="86"/>
                  <a:pt x="9626" y="0"/>
                  <a:pt x="91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116"/>
        <p:cNvGrpSpPr/>
        <p:nvPr/>
      </p:nvGrpSpPr>
      <p:grpSpPr>
        <a:xfrm>
          <a:off x="0" y="0"/>
          <a:ext cx="0" cy="0"/>
          <a:chOff x="0" y="0"/>
          <a:chExt cx="0" cy="0"/>
        </a:xfrm>
      </p:grpSpPr>
      <p:sp>
        <p:nvSpPr>
          <p:cNvPr id="117" name="Google Shape;117;p14"/>
          <p:cNvSpPr/>
          <p:nvPr/>
        </p:nvSpPr>
        <p:spPr>
          <a:xfrm>
            <a:off x="7292713" y="23696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p:nvPr/>
        </p:nvSpPr>
        <p:spPr>
          <a:xfrm rot="1037311">
            <a:off x="8136527" y="1814769"/>
            <a:ext cx="1299197" cy="151383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txBox="1">
            <a:spLocks noGrp="1"/>
          </p:cNvSpPr>
          <p:nvPr>
            <p:ph type="subTitle" idx="1"/>
          </p:nvPr>
        </p:nvSpPr>
        <p:spPr>
          <a:xfrm>
            <a:off x="4423825" y="1617263"/>
            <a:ext cx="4006800" cy="14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a:lvl1pPr>
            <a:lvl2pPr lvl="1" rtl="0">
              <a:lnSpc>
                <a:spcPct val="100000"/>
              </a:lnSpc>
              <a:spcBef>
                <a:spcPts val="0"/>
              </a:spcBef>
              <a:spcAft>
                <a:spcPts val="0"/>
              </a:spcAft>
              <a:buNone/>
              <a:defRPr sz="2000" b="1"/>
            </a:lvl2pPr>
            <a:lvl3pPr lvl="2" rtl="0">
              <a:lnSpc>
                <a:spcPct val="100000"/>
              </a:lnSpc>
              <a:spcBef>
                <a:spcPts val="0"/>
              </a:spcBef>
              <a:spcAft>
                <a:spcPts val="0"/>
              </a:spcAft>
              <a:buNone/>
              <a:defRPr sz="2000" b="1"/>
            </a:lvl3pPr>
            <a:lvl4pPr lvl="3" rtl="0">
              <a:lnSpc>
                <a:spcPct val="100000"/>
              </a:lnSpc>
              <a:spcBef>
                <a:spcPts val="0"/>
              </a:spcBef>
              <a:spcAft>
                <a:spcPts val="0"/>
              </a:spcAft>
              <a:buNone/>
              <a:defRPr sz="2000" b="1"/>
            </a:lvl4pPr>
            <a:lvl5pPr lvl="4" rtl="0">
              <a:lnSpc>
                <a:spcPct val="100000"/>
              </a:lnSpc>
              <a:spcBef>
                <a:spcPts val="0"/>
              </a:spcBef>
              <a:spcAft>
                <a:spcPts val="0"/>
              </a:spcAft>
              <a:buNone/>
              <a:defRPr sz="2000" b="1"/>
            </a:lvl5pPr>
            <a:lvl6pPr lvl="5" rtl="0">
              <a:lnSpc>
                <a:spcPct val="100000"/>
              </a:lnSpc>
              <a:spcBef>
                <a:spcPts val="0"/>
              </a:spcBef>
              <a:spcAft>
                <a:spcPts val="0"/>
              </a:spcAft>
              <a:buNone/>
              <a:defRPr sz="2000" b="1"/>
            </a:lvl6pPr>
            <a:lvl7pPr lvl="6" rtl="0">
              <a:lnSpc>
                <a:spcPct val="100000"/>
              </a:lnSpc>
              <a:spcBef>
                <a:spcPts val="0"/>
              </a:spcBef>
              <a:spcAft>
                <a:spcPts val="0"/>
              </a:spcAft>
              <a:buNone/>
              <a:defRPr sz="2000" b="1"/>
            </a:lvl7pPr>
            <a:lvl8pPr lvl="7" rtl="0">
              <a:lnSpc>
                <a:spcPct val="100000"/>
              </a:lnSpc>
              <a:spcBef>
                <a:spcPts val="0"/>
              </a:spcBef>
              <a:spcAft>
                <a:spcPts val="0"/>
              </a:spcAft>
              <a:buNone/>
              <a:defRPr sz="2000" b="1"/>
            </a:lvl8pPr>
            <a:lvl9pPr lvl="8" rtl="0">
              <a:lnSpc>
                <a:spcPct val="100000"/>
              </a:lnSpc>
              <a:spcBef>
                <a:spcPts val="0"/>
              </a:spcBef>
              <a:spcAft>
                <a:spcPts val="0"/>
              </a:spcAft>
              <a:buNone/>
              <a:defRPr sz="2000" b="1"/>
            </a:lvl9pPr>
          </a:lstStyle>
          <a:p>
            <a:endParaRPr/>
          </a:p>
        </p:txBody>
      </p:sp>
      <p:sp>
        <p:nvSpPr>
          <p:cNvPr id="120" name="Google Shape;120;p14"/>
          <p:cNvSpPr txBox="1">
            <a:spLocks noGrp="1"/>
          </p:cNvSpPr>
          <p:nvPr>
            <p:ph type="title"/>
          </p:nvPr>
        </p:nvSpPr>
        <p:spPr>
          <a:xfrm>
            <a:off x="4423975" y="3105638"/>
            <a:ext cx="40068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9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21" name="Google Shape;121;p14"/>
          <p:cNvSpPr/>
          <p:nvPr/>
        </p:nvSpPr>
        <p:spPr>
          <a:xfrm rot="-4193113">
            <a:off x="-405748" y="2853757"/>
            <a:ext cx="1470791" cy="720421"/>
          </a:xfrm>
          <a:custGeom>
            <a:avLst/>
            <a:gdLst/>
            <a:ahLst/>
            <a:cxnLst/>
            <a:rect l="l" t="t" r="r" b="b"/>
            <a:pathLst>
              <a:path w="58832" h="28817" extrusionOk="0">
                <a:moveTo>
                  <a:pt x="2934" y="0"/>
                </a:moveTo>
                <a:cubicBezTo>
                  <a:pt x="2305" y="0"/>
                  <a:pt x="1676" y="197"/>
                  <a:pt x="1237" y="552"/>
                </a:cubicBezTo>
                <a:cubicBezTo>
                  <a:pt x="0" y="1541"/>
                  <a:pt x="95" y="3044"/>
                  <a:pt x="818" y="4280"/>
                </a:cubicBezTo>
                <a:cubicBezTo>
                  <a:pt x="4172" y="9878"/>
                  <a:pt x="10707" y="13169"/>
                  <a:pt x="17130" y="13169"/>
                </a:cubicBezTo>
                <a:cubicBezTo>
                  <a:pt x="19742" y="13169"/>
                  <a:pt x="22336" y="12625"/>
                  <a:pt x="24689" y="11470"/>
                </a:cubicBezTo>
                <a:cubicBezTo>
                  <a:pt x="27200" y="10233"/>
                  <a:pt x="29388" y="8369"/>
                  <a:pt x="31974" y="7342"/>
                </a:cubicBezTo>
                <a:cubicBezTo>
                  <a:pt x="33271" y="6838"/>
                  <a:pt x="34666" y="6607"/>
                  <a:pt x="36059" y="6607"/>
                </a:cubicBezTo>
                <a:cubicBezTo>
                  <a:pt x="36506" y="6607"/>
                  <a:pt x="36952" y="6630"/>
                  <a:pt x="37395" y="6677"/>
                </a:cubicBezTo>
                <a:cubicBezTo>
                  <a:pt x="41314" y="7114"/>
                  <a:pt x="45099" y="9225"/>
                  <a:pt x="47286" y="12592"/>
                </a:cubicBezTo>
                <a:cubicBezTo>
                  <a:pt x="48694" y="14741"/>
                  <a:pt x="49131" y="17366"/>
                  <a:pt x="49778" y="19801"/>
                </a:cubicBezTo>
                <a:cubicBezTo>
                  <a:pt x="50653" y="23072"/>
                  <a:pt x="51794" y="25888"/>
                  <a:pt x="54248" y="28265"/>
                </a:cubicBezTo>
                <a:cubicBezTo>
                  <a:pt x="54641" y="28651"/>
                  <a:pt x="55157" y="28817"/>
                  <a:pt x="55686" y="28817"/>
                </a:cubicBezTo>
                <a:cubicBezTo>
                  <a:pt x="56540" y="28817"/>
                  <a:pt x="57430" y="28386"/>
                  <a:pt x="57900" y="27752"/>
                </a:cubicBezTo>
                <a:cubicBezTo>
                  <a:pt x="58832" y="26496"/>
                  <a:pt x="58375" y="25051"/>
                  <a:pt x="57367" y="24062"/>
                </a:cubicBezTo>
                <a:cubicBezTo>
                  <a:pt x="55712" y="22445"/>
                  <a:pt x="55161" y="19877"/>
                  <a:pt x="54628" y="17766"/>
                </a:cubicBezTo>
                <a:cubicBezTo>
                  <a:pt x="53962" y="15179"/>
                  <a:pt x="53316" y="12573"/>
                  <a:pt x="51946" y="10252"/>
                </a:cubicBezTo>
                <a:cubicBezTo>
                  <a:pt x="49664" y="6372"/>
                  <a:pt x="45841" y="3462"/>
                  <a:pt x="41561" y="2188"/>
                </a:cubicBezTo>
                <a:cubicBezTo>
                  <a:pt x="39731" y="1635"/>
                  <a:pt x="37848" y="1342"/>
                  <a:pt x="35981" y="1342"/>
                </a:cubicBezTo>
                <a:cubicBezTo>
                  <a:pt x="33347" y="1342"/>
                  <a:pt x="30743" y="1927"/>
                  <a:pt x="28360" y="3196"/>
                </a:cubicBezTo>
                <a:cubicBezTo>
                  <a:pt x="26002" y="4432"/>
                  <a:pt x="23910" y="6163"/>
                  <a:pt x="21399" y="7114"/>
                </a:cubicBezTo>
                <a:cubicBezTo>
                  <a:pt x="20034" y="7633"/>
                  <a:pt x="18577" y="7875"/>
                  <a:pt x="17135" y="7875"/>
                </a:cubicBezTo>
                <a:cubicBezTo>
                  <a:pt x="16728" y="7875"/>
                  <a:pt x="16323" y="7855"/>
                  <a:pt x="15921" y="7818"/>
                </a:cubicBezTo>
                <a:cubicBezTo>
                  <a:pt x="11356" y="7399"/>
                  <a:pt x="7285" y="4965"/>
                  <a:pt x="4908" y="1008"/>
                </a:cubicBezTo>
                <a:cubicBezTo>
                  <a:pt x="4506" y="310"/>
                  <a:pt x="3721" y="0"/>
                  <a:pt x="2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rot="9473058">
            <a:off x="151594" y="-261786"/>
            <a:ext cx="2183040" cy="1231938"/>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7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1pPr>
            <a:lvl2pPr lvl="1">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2pPr>
            <a:lvl3pPr lvl="2">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3pPr>
            <a:lvl4pPr lvl="3">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4pPr>
            <a:lvl5pPr lvl="4">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5pPr>
            <a:lvl6pPr lvl="5">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6pPr>
            <a:lvl7pPr lvl="6">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7pPr>
            <a:lvl8pPr lvl="7">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8pPr>
            <a:lvl9pPr lvl="8">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9pPr>
          </a:lstStyle>
          <a:p>
            <a:endParaRPr/>
          </a:p>
        </p:txBody>
      </p:sp>
      <p:sp>
        <p:nvSpPr>
          <p:cNvPr id="7" name="Google Shape;7;p1"/>
          <p:cNvSpPr txBox="1">
            <a:spLocks noGrp="1"/>
          </p:cNvSpPr>
          <p:nvPr>
            <p:ph type="body" idx="1"/>
          </p:nvPr>
        </p:nvSpPr>
        <p:spPr>
          <a:xfrm>
            <a:off x="71327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1pPr>
            <a:lvl2pPr marL="914400" lvl="1"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2pPr>
            <a:lvl3pPr marL="1371600" lvl="2"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3pPr>
            <a:lvl4pPr marL="1828800" lvl="3"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4pPr>
            <a:lvl5pPr marL="2286000" lvl="4"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5pPr>
            <a:lvl6pPr marL="2743200" lvl="5"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6pPr>
            <a:lvl7pPr marL="3200400" lvl="6"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7pPr>
            <a:lvl8pPr marL="3657600" lvl="7"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8pPr>
            <a:lvl9pPr marL="4114800" lvl="8"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7" r:id="rId7"/>
    <p:sldLayoutId id="2147483659" r:id="rId8"/>
    <p:sldLayoutId id="2147483660" r:id="rId9"/>
    <p:sldLayoutId id="2147483663" r:id="rId10"/>
    <p:sldLayoutId id="2147483665" r:id="rId11"/>
    <p:sldLayoutId id="2147483666" r:id="rId12"/>
    <p:sldLayoutId id="2147483668" r:id="rId13"/>
    <p:sldLayoutId id="2147483671" r:id="rId14"/>
    <p:sldLayoutId id="2147483672"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qEof4lnjpQw"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3"/>
              </a:solidFill>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5">
            <a:extLst>
              <a:ext uri="{FF2B5EF4-FFF2-40B4-BE49-F238E27FC236}">
                <a16:creationId xmlns:a16="http://schemas.microsoft.com/office/drawing/2014/main" id="{A138187D-9E3E-05A1-D295-1855A0510682}"/>
              </a:ext>
            </a:extLst>
          </p:cNvPr>
          <p:cNvSpPr txBox="1"/>
          <p:nvPr/>
        </p:nvSpPr>
        <p:spPr>
          <a:xfrm>
            <a:off x="3895098" y="1008519"/>
            <a:ext cx="1673856" cy="830997"/>
          </a:xfrm>
          <a:prstGeom prst="rect">
            <a:avLst/>
          </a:prstGeom>
          <a:noFill/>
        </p:spPr>
        <p:txBody>
          <a:bodyPr wrap="none" rtlCol="0">
            <a:spAutoFit/>
          </a:bodyPr>
          <a:lstStyle/>
          <a:p>
            <a:r>
              <a:rPr lang="en-US" altLang="zh-CN" sz="4800" b="1" dirty="0" err="1">
                <a:solidFill>
                  <a:srgbClr val="FF0000"/>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4800" b="1" dirty="0">
                <a:solidFill>
                  <a:srgbClr val="FF0000"/>
                </a:solidFill>
                <a:latin typeface="SVN-Internation" panose="02040603050506020204" pitchFamily="18" charset="0"/>
                <a:ea typeface="inpin heiti" panose="00000500000000000000" pitchFamily="2" charset="-122"/>
                <a:sym typeface="inpin heiti" panose="00000500000000000000" pitchFamily="2" charset="-122"/>
              </a:rPr>
              <a:t> 7:</a:t>
            </a:r>
          </a:p>
        </p:txBody>
      </p:sp>
      <p:sp>
        <p:nvSpPr>
          <p:cNvPr id="12" name="文本框 15">
            <a:extLst>
              <a:ext uri="{FF2B5EF4-FFF2-40B4-BE49-F238E27FC236}">
                <a16:creationId xmlns:a16="http://schemas.microsoft.com/office/drawing/2014/main" id="{C30AFBD1-71CA-26C8-8D47-B4D284F7D77F}"/>
              </a:ext>
            </a:extLst>
          </p:cNvPr>
          <p:cNvSpPr txBox="1"/>
          <p:nvPr/>
        </p:nvSpPr>
        <p:spPr>
          <a:xfrm>
            <a:off x="424393" y="1801553"/>
            <a:ext cx="8004114" cy="769441"/>
          </a:xfrm>
          <a:prstGeom prst="rect">
            <a:avLst/>
          </a:prstGeom>
          <a:solidFill>
            <a:schemeClr val="accent6">
              <a:alpha val="87000"/>
            </a:schemeClr>
          </a:solidFill>
        </p:spPr>
        <p:txBody>
          <a:bodyPr wrap="none" rtlCol="0">
            <a:spAutoFit/>
          </a:bodyPr>
          <a:lstStyle/>
          <a:p>
            <a:pPr algn="ctr"/>
            <a:r>
              <a:rPr lang="en-US" sz="4400" b="1" dirty="0">
                <a:ln w="22225">
                  <a:solidFill>
                    <a:srgbClr val="23269E"/>
                  </a:solidFill>
                  <a:prstDash val="solid"/>
                </a:ln>
                <a:solidFill>
                  <a:schemeClr val="accent1">
                    <a:lumMod val="75000"/>
                  </a:schemeClr>
                </a:solidFill>
                <a:latin typeface="SVN-Poky's" panose="020B0606040200020203" pitchFamily="34" charset="0"/>
              </a:rPr>
              <a:t>XÁC ĐỊNH MỤC TIÊU CÁ NHÂN</a:t>
            </a:r>
          </a:p>
        </p:txBody>
      </p:sp>
      <p:sp>
        <p:nvSpPr>
          <p:cNvPr id="2" name="TextBox 1"/>
          <p:cNvSpPr txBox="1"/>
          <p:nvPr/>
        </p:nvSpPr>
        <p:spPr>
          <a:xfrm>
            <a:off x="2432382" y="3744205"/>
            <a:ext cx="3746538"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Diệp</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84550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336" y="3761509"/>
            <a:ext cx="1423555" cy="49876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0"/>
            <a:ext cx="8894618" cy="5143500"/>
          </a:xfrm>
          <a:prstGeom prst="rect">
            <a:avLst/>
          </a:prstGeom>
        </p:spPr>
      </p:pic>
      <p:sp>
        <p:nvSpPr>
          <p:cNvPr id="3" name="Rectangle 2"/>
          <p:cNvSpPr/>
          <p:nvPr/>
        </p:nvSpPr>
        <p:spPr>
          <a:xfrm>
            <a:off x="114300" y="4291444"/>
            <a:ext cx="8894618" cy="8624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35182" y="3917373"/>
            <a:ext cx="987136" cy="49876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24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336" y="3761509"/>
            <a:ext cx="1423555" cy="49876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629"/>
            <a:ext cx="9019309" cy="5008993"/>
          </a:xfrm>
          <a:prstGeom prst="rect">
            <a:avLst/>
          </a:prstGeom>
        </p:spPr>
      </p:pic>
      <p:sp>
        <p:nvSpPr>
          <p:cNvPr id="3" name="Rectangle 2"/>
          <p:cNvSpPr/>
          <p:nvPr/>
        </p:nvSpPr>
        <p:spPr>
          <a:xfrm>
            <a:off x="114300" y="4104409"/>
            <a:ext cx="9029700" cy="8624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44236" y="3761509"/>
            <a:ext cx="976746" cy="49876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98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105">
            <a:extLst>
              <a:ext uri="{FF2B5EF4-FFF2-40B4-BE49-F238E27FC236}">
                <a16:creationId xmlns:a16="http://schemas.microsoft.com/office/drawing/2014/main" id="{5DA1BBB4-EE9F-0160-9B10-67F7CEC4CBE4}"/>
              </a:ext>
            </a:extLst>
          </p:cNvPr>
          <p:cNvSpPr txBox="1"/>
          <p:nvPr/>
        </p:nvSpPr>
        <p:spPr>
          <a:xfrm>
            <a:off x="384465" y="-55381"/>
            <a:ext cx="8873836" cy="101566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Nhiệm</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vụ</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1</a:t>
            </a:r>
          </a:p>
          <a:p>
            <a:pPr algn="ct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Tìm</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hiểu</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khái</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niệm</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nhân</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và</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các</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loại</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nhân</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a:t>
            </a:r>
          </a:p>
          <a:p>
            <a:pPr algn="ctr"/>
            <a:endParaRPr lang="en-US" sz="2000" b="1" dirty="0">
              <a:ln w="0"/>
              <a:solidFill>
                <a:srgbClr val="002060"/>
              </a:solidFill>
              <a:effectLst>
                <a:outerShdw blurRad="38100" dist="25400" dir="5400000" algn="ctr" rotWithShape="0">
                  <a:srgbClr val="6E747A">
                    <a:alpha val="43000"/>
                  </a:srgbClr>
                </a:outerShdw>
              </a:effectLst>
              <a:latin typeface="SVN-Caprica Script" pitchFamily="2" charset="0"/>
            </a:endParaRPr>
          </a:p>
        </p:txBody>
      </p:sp>
      <p:sp>
        <p:nvSpPr>
          <p:cNvPr id="10" name="TextBox 9">
            <a:extLst>
              <a:ext uri="{FF2B5EF4-FFF2-40B4-BE49-F238E27FC236}">
                <a16:creationId xmlns:a16="http://schemas.microsoft.com/office/drawing/2014/main" id="{396BB0B8-70A0-FC5E-95D9-D3D7EF9FFCF7}"/>
              </a:ext>
            </a:extLst>
          </p:cNvPr>
          <p:cNvSpPr txBox="1"/>
          <p:nvPr/>
        </p:nvSpPr>
        <p:spPr>
          <a:xfrm>
            <a:off x="1905930" y="1872785"/>
            <a:ext cx="6360732" cy="1323439"/>
          </a:xfrm>
          <a:prstGeom prst="rect">
            <a:avLst/>
          </a:prstGeom>
          <a:noFill/>
        </p:spPr>
        <p:txBody>
          <a:bodyPr wrap="square">
            <a:spAutoFit/>
          </a:bodyPr>
          <a:lstStyle/>
          <a:p>
            <a:pPr marL="342900" lvl="0" indent="-342900" algn="l" rtl="0">
              <a:spcBef>
                <a:spcPts val="0"/>
              </a:spcBef>
              <a:spcAft>
                <a:spcPts val="0"/>
              </a:spcAft>
              <a:buFont typeface="Arial" panose="020B0604020202020204" pitchFamily="34" charset="0"/>
              <a:buChar char="•"/>
            </a:pPr>
            <a:r>
              <a:rPr lang="vi-VN" sz="2000" dirty="0">
                <a:solidFill>
                  <a:schemeClr val="tx1"/>
                </a:solidFill>
              </a:rPr>
              <a:t>Em hiểu mục tiêu cá nhân là gì? </a:t>
            </a:r>
            <a:endParaRPr lang="en-US" sz="2000" dirty="0">
              <a:solidFill>
                <a:schemeClr val="tx1"/>
              </a:solidFill>
            </a:endParaRPr>
          </a:p>
          <a:p>
            <a:pPr lvl="0" algn="l" rtl="0">
              <a:spcBef>
                <a:spcPts val="0"/>
              </a:spcBef>
              <a:spcAft>
                <a:spcPts val="0"/>
              </a:spcAft>
            </a:pPr>
            <a:r>
              <a:rPr lang="vi-VN" sz="2000" dirty="0">
                <a:solidFill>
                  <a:schemeClr val="tx1"/>
                </a:solidFill>
              </a:rPr>
              <a:t> </a:t>
            </a:r>
          </a:p>
          <a:p>
            <a:pPr marL="342900" lvl="0" indent="-342900" algn="l" rtl="0">
              <a:spcBef>
                <a:spcPts val="0"/>
              </a:spcBef>
              <a:spcAft>
                <a:spcPts val="0"/>
              </a:spcAft>
              <a:buFont typeface="Arial" panose="020B0604020202020204" pitchFamily="34" charset="0"/>
              <a:buChar char="•"/>
            </a:pPr>
            <a:r>
              <a:rPr lang="vi-VN" sz="2000" dirty="0">
                <a:solidFill>
                  <a:schemeClr val="tx1"/>
                </a:solidFill>
              </a:rPr>
              <a:t>Theo em, có những loại mục tiêu cá nhân nào?</a:t>
            </a:r>
            <a:endParaRPr lang="en-US" sz="2000" dirty="0">
              <a:solidFill>
                <a:schemeClr val="tx1"/>
              </a:solidFill>
            </a:endParaRPr>
          </a:p>
          <a:p>
            <a:pPr lvl="0" algn="l" rtl="0">
              <a:spcBef>
                <a:spcPts val="0"/>
              </a:spcBef>
              <a:spcAft>
                <a:spcPts val="0"/>
              </a:spcAft>
            </a:pPr>
            <a:endParaRPr lang="vi-VN" sz="2000" dirty="0">
              <a:solidFill>
                <a:schemeClr val="tx1"/>
              </a:solidFill>
            </a:endParaRPr>
          </a:p>
        </p:txBody>
      </p:sp>
      <p:grpSp>
        <p:nvGrpSpPr>
          <p:cNvPr id="11" name="Google Shape;2394;p56">
            <a:extLst>
              <a:ext uri="{FF2B5EF4-FFF2-40B4-BE49-F238E27FC236}">
                <a16:creationId xmlns:a16="http://schemas.microsoft.com/office/drawing/2014/main" id="{6078CD3A-AF75-8C3F-CF20-09840992A8C1}"/>
              </a:ext>
            </a:extLst>
          </p:cNvPr>
          <p:cNvGrpSpPr/>
          <p:nvPr/>
        </p:nvGrpSpPr>
        <p:grpSpPr>
          <a:xfrm>
            <a:off x="1618702" y="1638146"/>
            <a:ext cx="609299" cy="646331"/>
            <a:chOff x="1038875" y="4068150"/>
            <a:chExt cx="323300" cy="342950"/>
          </a:xfrm>
        </p:grpSpPr>
        <p:sp>
          <p:nvSpPr>
            <p:cNvPr id="12" name="Google Shape;2395;p56">
              <a:extLst>
                <a:ext uri="{FF2B5EF4-FFF2-40B4-BE49-F238E27FC236}">
                  <a16:creationId xmlns:a16="http://schemas.microsoft.com/office/drawing/2014/main" id="{C98B14EA-060E-C2EE-37C2-6F44BC2BCB4D}"/>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396;p56">
              <a:extLst>
                <a:ext uri="{FF2B5EF4-FFF2-40B4-BE49-F238E27FC236}">
                  <a16:creationId xmlns:a16="http://schemas.microsoft.com/office/drawing/2014/main" id="{E86E3F3D-0AF3-7376-8C1C-17C9A772F631}"/>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97;p56">
              <a:extLst>
                <a:ext uri="{FF2B5EF4-FFF2-40B4-BE49-F238E27FC236}">
                  <a16:creationId xmlns:a16="http://schemas.microsoft.com/office/drawing/2014/main" id="{139D8086-D7D7-0A3D-DC49-6F39CEE8429F}"/>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98;p56">
              <a:extLst>
                <a:ext uri="{FF2B5EF4-FFF2-40B4-BE49-F238E27FC236}">
                  <a16:creationId xmlns:a16="http://schemas.microsoft.com/office/drawing/2014/main" id="{3F6F0EF0-EB53-6DCC-3E71-F8C16A24329A}"/>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9;p56">
              <a:extLst>
                <a:ext uri="{FF2B5EF4-FFF2-40B4-BE49-F238E27FC236}">
                  <a16:creationId xmlns:a16="http://schemas.microsoft.com/office/drawing/2014/main" id="{52A6F1F0-E296-92F5-E8E7-CAEA074E5872}"/>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00;p56">
              <a:extLst>
                <a:ext uri="{FF2B5EF4-FFF2-40B4-BE49-F238E27FC236}">
                  <a16:creationId xmlns:a16="http://schemas.microsoft.com/office/drawing/2014/main" id="{994E83F6-15E3-D58B-F318-7A77C353CC1E}"/>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01;p56">
              <a:extLst>
                <a:ext uri="{FF2B5EF4-FFF2-40B4-BE49-F238E27FC236}">
                  <a16:creationId xmlns:a16="http://schemas.microsoft.com/office/drawing/2014/main" id="{9C4FBD3F-7A24-D959-DDEF-5E285E76D7AF}"/>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02;p56">
              <a:extLst>
                <a:ext uri="{FF2B5EF4-FFF2-40B4-BE49-F238E27FC236}">
                  <a16:creationId xmlns:a16="http://schemas.microsoft.com/office/drawing/2014/main" id="{0C81BA4D-0E93-7C79-FA2B-3E74AE6CC83B}"/>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03;p56">
              <a:extLst>
                <a:ext uri="{FF2B5EF4-FFF2-40B4-BE49-F238E27FC236}">
                  <a16:creationId xmlns:a16="http://schemas.microsoft.com/office/drawing/2014/main" id="{1B4A5DBC-37BE-75CF-0DF0-2FE72411CCEC}"/>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4;p56">
              <a:extLst>
                <a:ext uri="{FF2B5EF4-FFF2-40B4-BE49-F238E27FC236}">
                  <a16:creationId xmlns:a16="http://schemas.microsoft.com/office/drawing/2014/main" id="{6D225FBB-F05C-FBB5-E111-15A076A713A0}"/>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05;p56">
              <a:extLst>
                <a:ext uri="{FF2B5EF4-FFF2-40B4-BE49-F238E27FC236}">
                  <a16:creationId xmlns:a16="http://schemas.microsoft.com/office/drawing/2014/main" id="{9D632373-9FD7-C8BA-8316-64F887ACD35C}"/>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06;p56">
              <a:extLst>
                <a:ext uri="{FF2B5EF4-FFF2-40B4-BE49-F238E27FC236}">
                  <a16:creationId xmlns:a16="http://schemas.microsoft.com/office/drawing/2014/main" id="{F6BE2B09-35F0-9A8F-219D-CD836DEC1DDE}"/>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07;p56">
              <a:extLst>
                <a:ext uri="{FF2B5EF4-FFF2-40B4-BE49-F238E27FC236}">
                  <a16:creationId xmlns:a16="http://schemas.microsoft.com/office/drawing/2014/main" id="{13CA2AE2-8AFE-9FDE-4118-F39086048DCE}"/>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408;p56">
              <a:extLst>
                <a:ext uri="{FF2B5EF4-FFF2-40B4-BE49-F238E27FC236}">
                  <a16:creationId xmlns:a16="http://schemas.microsoft.com/office/drawing/2014/main" id="{1AC8BE48-64BC-21BF-31FA-C48DF36AA1ED}"/>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09;p56">
              <a:extLst>
                <a:ext uri="{FF2B5EF4-FFF2-40B4-BE49-F238E27FC236}">
                  <a16:creationId xmlns:a16="http://schemas.microsoft.com/office/drawing/2014/main" id="{AC774E14-5597-65A0-FD24-9D7061741539}"/>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10;p56">
              <a:extLst>
                <a:ext uri="{FF2B5EF4-FFF2-40B4-BE49-F238E27FC236}">
                  <a16:creationId xmlns:a16="http://schemas.microsoft.com/office/drawing/2014/main" id="{137275E2-FA50-43B0-CC53-92EF3EFD92F3}"/>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9" name="Google Shape;2394;p56">
            <a:extLst>
              <a:ext uri="{FF2B5EF4-FFF2-40B4-BE49-F238E27FC236}">
                <a16:creationId xmlns:a16="http://schemas.microsoft.com/office/drawing/2014/main" id="{1723BC74-64E6-22F9-63B1-F6FBAE4A50AF}"/>
              </a:ext>
            </a:extLst>
          </p:cNvPr>
          <p:cNvGrpSpPr/>
          <p:nvPr/>
        </p:nvGrpSpPr>
        <p:grpSpPr>
          <a:xfrm>
            <a:off x="1657533" y="2349262"/>
            <a:ext cx="609299" cy="646331"/>
            <a:chOff x="1038875" y="4068150"/>
            <a:chExt cx="323300" cy="342950"/>
          </a:xfrm>
        </p:grpSpPr>
        <p:sp>
          <p:nvSpPr>
            <p:cNvPr id="940" name="Google Shape;2395;p56">
              <a:extLst>
                <a:ext uri="{FF2B5EF4-FFF2-40B4-BE49-F238E27FC236}">
                  <a16:creationId xmlns:a16="http://schemas.microsoft.com/office/drawing/2014/main" id="{BC5BE477-C2F4-291D-5C3B-9D61923341A0}"/>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2396;p56">
              <a:extLst>
                <a:ext uri="{FF2B5EF4-FFF2-40B4-BE49-F238E27FC236}">
                  <a16:creationId xmlns:a16="http://schemas.microsoft.com/office/drawing/2014/main" id="{D5EFED63-2138-5CEB-F2FC-83F90AACF2F2}"/>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2397;p56">
              <a:extLst>
                <a:ext uri="{FF2B5EF4-FFF2-40B4-BE49-F238E27FC236}">
                  <a16:creationId xmlns:a16="http://schemas.microsoft.com/office/drawing/2014/main" id="{826181D7-47F9-2638-128D-783D2A3C1810}"/>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2398;p56">
              <a:extLst>
                <a:ext uri="{FF2B5EF4-FFF2-40B4-BE49-F238E27FC236}">
                  <a16:creationId xmlns:a16="http://schemas.microsoft.com/office/drawing/2014/main" id="{D6043221-0D9A-7108-880D-5F342953EB3F}"/>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2399;p56">
              <a:extLst>
                <a:ext uri="{FF2B5EF4-FFF2-40B4-BE49-F238E27FC236}">
                  <a16:creationId xmlns:a16="http://schemas.microsoft.com/office/drawing/2014/main" id="{74DE4A4B-15A8-7933-877B-680214F39C2B}"/>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2400;p56">
              <a:extLst>
                <a:ext uri="{FF2B5EF4-FFF2-40B4-BE49-F238E27FC236}">
                  <a16:creationId xmlns:a16="http://schemas.microsoft.com/office/drawing/2014/main" id="{225A3113-1CC6-9EA7-64B2-EBA648E5C8B5}"/>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2401;p56">
              <a:extLst>
                <a:ext uri="{FF2B5EF4-FFF2-40B4-BE49-F238E27FC236}">
                  <a16:creationId xmlns:a16="http://schemas.microsoft.com/office/drawing/2014/main" id="{E38F8AA5-5D84-A246-01A2-EC207945976A}"/>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2402;p56">
              <a:extLst>
                <a:ext uri="{FF2B5EF4-FFF2-40B4-BE49-F238E27FC236}">
                  <a16:creationId xmlns:a16="http://schemas.microsoft.com/office/drawing/2014/main" id="{DAA510A1-57B3-C10B-18CC-B96C0F6D3972}"/>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2403;p56">
              <a:extLst>
                <a:ext uri="{FF2B5EF4-FFF2-40B4-BE49-F238E27FC236}">
                  <a16:creationId xmlns:a16="http://schemas.microsoft.com/office/drawing/2014/main" id="{35CFD996-5A55-E1DA-8EAF-9B8D133B1878}"/>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2404;p56">
              <a:extLst>
                <a:ext uri="{FF2B5EF4-FFF2-40B4-BE49-F238E27FC236}">
                  <a16:creationId xmlns:a16="http://schemas.microsoft.com/office/drawing/2014/main" id="{7BD87FC6-2713-4526-969C-C256C5F2D2E8}"/>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2405;p56">
              <a:extLst>
                <a:ext uri="{FF2B5EF4-FFF2-40B4-BE49-F238E27FC236}">
                  <a16:creationId xmlns:a16="http://schemas.microsoft.com/office/drawing/2014/main" id="{01BB8758-2984-8509-4630-D9AC81D187B1}"/>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2406;p56">
              <a:extLst>
                <a:ext uri="{FF2B5EF4-FFF2-40B4-BE49-F238E27FC236}">
                  <a16:creationId xmlns:a16="http://schemas.microsoft.com/office/drawing/2014/main" id="{AB42A7DD-5997-B8BB-C1F3-9DD75D3D064A}"/>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2407;p56">
              <a:extLst>
                <a:ext uri="{FF2B5EF4-FFF2-40B4-BE49-F238E27FC236}">
                  <a16:creationId xmlns:a16="http://schemas.microsoft.com/office/drawing/2014/main" id="{1F02CC23-53AD-8998-3592-512C1A303390}"/>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2408;p56">
              <a:extLst>
                <a:ext uri="{FF2B5EF4-FFF2-40B4-BE49-F238E27FC236}">
                  <a16:creationId xmlns:a16="http://schemas.microsoft.com/office/drawing/2014/main" id="{7F4A011E-0B2F-8601-57CA-FFF94F8DA575}"/>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2409;p56">
              <a:extLst>
                <a:ext uri="{FF2B5EF4-FFF2-40B4-BE49-F238E27FC236}">
                  <a16:creationId xmlns:a16="http://schemas.microsoft.com/office/drawing/2014/main" id="{D3BC81DA-4EF2-9150-9379-883BFFD6D5B4}"/>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2410;p56">
              <a:extLst>
                <a:ext uri="{FF2B5EF4-FFF2-40B4-BE49-F238E27FC236}">
                  <a16:creationId xmlns:a16="http://schemas.microsoft.com/office/drawing/2014/main" id="{EC6C764B-6FD2-C5B1-A543-B49B92846494}"/>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319064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105">
            <a:extLst>
              <a:ext uri="{FF2B5EF4-FFF2-40B4-BE49-F238E27FC236}">
                <a16:creationId xmlns:a16="http://schemas.microsoft.com/office/drawing/2014/main" id="{5DA1BBB4-EE9F-0160-9B10-67F7CEC4CBE4}"/>
              </a:ext>
            </a:extLst>
          </p:cNvPr>
          <p:cNvSpPr txBox="1"/>
          <p:nvPr/>
        </p:nvSpPr>
        <p:spPr>
          <a:xfrm>
            <a:off x="384465" y="-55381"/>
            <a:ext cx="8873836" cy="101566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2000" b="1" dirty="0">
              <a:ln w="0"/>
              <a:solidFill>
                <a:srgbClr val="002060"/>
              </a:solidFill>
              <a:effectLst>
                <a:outerShdw blurRad="38100" dist="25400" dir="5400000" algn="ctr" rotWithShape="0">
                  <a:srgbClr val="6E747A">
                    <a:alpha val="43000"/>
                  </a:srgbClr>
                </a:outerShdw>
              </a:effectLst>
              <a:latin typeface="SVN-Caprica Script" pitchFamily="2" charset="0"/>
            </a:endParaRPr>
          </a:p>
          <a:p>
            <a:pPr algn="ct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1.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Khái</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niệm</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nhân</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và</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các</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loại</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nhân</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a:t>
            </a:r>
          </a:p>
          <a:p>
            <a:pPr algn="ctr"/>
            <a:endParaRPr lang="en-US" sz="2000" b="1" dirty="0">
              <a:ln w="0"/>
              <a:solidFill>
                <a:srgbClr val="002060"/>
              </a:solidFill>
              <a:effectLst>
                <a:outerShdw blurRad="38100" dist="25400" dir="5400000" algn="ctr" rotWithShape="0">
                  <a:srgbClr val="6E747A">
                    <a:alpha val="43000"/>
                  </a:srgbClr>
                </a:outerShdw>
              </a:effectLst>
              <a:latin typeface="SVN-Caprica Script"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6408"/>
            <a:ext cx="9144000" cy="3050683"/>
          </a:xfrm>
          <a:prstGeom prst="rect">
            <a:avLst/>
          </a:prstGeom>
        </p:spPr>
      </p:pic>
    </p:spTree>
    <p:extLst>
      <p:ext uri="{BB962C8B-B14F-4D97-AF65-F5344CB8AC3E}">
        <p14:creationId xmlns:p14="http://schemas.microsoft.com/office/powerpoint/2010/main" val="280894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lvl="0"/>
            <a:endParaRPr lang="vi-VN"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22969111-254B-9E8F-FA1B-8171271F18A6}"/>
              </a:ext>
            </a:extLst>
          </p:cNvPr>
          <p:cNvSpPr txBox="1"/>
          <p:nvPr/>
        </p:nvSpPr>
        <p:spPr>
          <a:xfrm>
            <a:off x="1596678" y="915346"/>
            <a:ext cx="6283250" cy="2862322"/>
          </a:xfrm>
          <a:prstGeom prst="rect">
            <a:avLst/>
          </a:prstGeom>
          <a:noFill/>
        </p:spPr>
        <p:txBody>
          <a:bodyPr wrap="square">
            <a:spAutoFit/>
          </a:bodyPr>
          <a:lstStyle/>
          <a:p>
            <a:pPr algn="ctr"/>
            <a:r>
              <a:rPr lang="vi-VN" sz="1800" b="1" dirty="0"/>
              <a:t>Em hãy </a:t>
            </a:r>
            <a:r>
              <a:rPr lang="en-US" sz="1800" b="1" dirty="0" err="1"/>
              <a:t>theo</a:t>
            </a:r>
            <a:r>
              <a:rPr lang="en-US" sz="1800" b="1" dirty="0"/>
              <a:t> </a:t>
            </a:r>
            <a:r>
              <a:rPr lang="en-US" sz="1800" b="1" dirty="0" err="1"/>
              <a:t>dõi</a:t>
            </a:r>
            <a:r>
              <a:rPr lang="en-US" sz="1800" b="1" dirty="0"/>
              <a:t> video </a:t>
            </a:r>
            <a:r>
              <a:rPr lang="en-US" sz="1800" b="1" dirty="0" err="1"/>
              <a:t>và</a:t>
            </a:r>
            <a:r>
              <a:rPr lang="en-US" sz="1800" b="1" dirty="0"/>
              <a:t> </a:t>
            </a:r>
            <a:r>
              <a:rPr lang="en-US" sz="1800" b="1" dirty="0" err="1"/>
              <a:t>trả</a:t>
            </a:r>
            <a:r>
              <a:rPr lang="en-US" sz="1800" b="1" dirty="0"/>
              <a:t> </a:t>
            </a:r>
            <a:r>
              <a:rPr lang="en-US" sz="1800" b="1" dirty="0" err="1"/>
              <a:t>lời</a:t>
            </a:r>
            <a:r>
              <a:rPr lang="en-US" sz="1800" b="1" dirty="0"/>
              <a:t> </a:t>
            </a:r>
            <a:r>
              <a:rPr lang="en-US" sz="1800" b="1" dirty="0" err="1"/>
              <a:t>câu</a:t>
            </a:r>
            <a:r>
              <a:rPr lang="en-US" sz="1800" b="1" dirty="0"/>
              <a:t> </a:t>
            </a:r>
            <a:r>
              <a:rPr lang="en-US" sz="1800" b="1" dirty="0" err="1"/>
              <a:t>hỏi</a:t>
            </a:r>
            <a:r>
              <a:rPr lang="en-US" sz="1800" b="1" dirty="0"/>
              <a:t>.</a:t>
            </a:r>
          </a:p>
          <a:p>
            <a:pPr lvl="0" algn="ctr"/>
            <a:endParaRPr lang="en-US" sz="1800" dirty="0"/>
          </a:p>
          <a:p>
            <a:pPr lvl="0" algn="ctr"/>
            <a:r>
              <a:rPr lang="vi-VN" sz="1800" dirty="0">
                <a:hlinkClick r:id="rId3"/>
              </a:rPr>
              <a:t>https://www.youtube.com/watch?v=qEof4lnjpQw</a:t>
            </a:r>
            <a:endParaRPr lang="en-US" sz="1800" dirty="0"/>
          </a:p>
          <a:p>
            <a:pPr lvl="0" algn="ctr"/>
            <a:endParaRPr lang="en-US" sz="1800" dirty="0"/>
          </a:p>
          <a:p>
            <a:pPr marL="342900" lvl="0" indent="-342900" algn="ctr">
              <a:buAutoNum type="arabicPeriod"/>
            </a:pPr>
            <a:r>
              <a:rPr lang="en-US" sz="1800" dirty="0" err="1"/>
              <a:t>Vì</a:t>
            </a:r>
            <a:r>
              <a:rPr lang="en-US" sz="1800" dirty="0"/>
              <a:t> </a:t>
            </a:r>
            <a:r>
              <a:rPr lang="en-US" sz="1800" dirty="0" err="1"/>
              <a:t>sao</a:t>
            </a:r>
            <a:r>
              <a:rPr lang="en-US" sz="1800" dirty="0"/>
              <a:t> </a:t>
            </a:r>
            <a:r>
              <a:rPr lang="en-US" sz="1800" dirty="0" err="1"/>
              <a:t>khi</a:t>
            </a:r>
            <a:r>
              <a:rPr lang="en-US" sz="1800" dirty="0"/>
              <a:t> </a:t>
            </a:r>
            <a:r>
              <a:rPr lang="en-US" sz="1800" dirty="0" err="1"/>
              <a:t>bơi</a:t>
            </a:r>
            <a:r>
              <a:rPr lang="en-US" sz="1800" dirty="0"/>
              <a:t> </a:t>
            </a:r>
            <a:r>
              <a:rPr lang="en-US" sz="1800" dirty="0" err="1"/>
              <a:t>về</a:t>
            </a:r>
            <a:r>
              <a:rPr lang="en-US" sz="1800" dirty="0"/>
              <a:t>, </a:t>
            </a:r>
            <a:r>
              <a:rPr lang="en-US" sz="1800" dirty="0" err="1"/>
              <a:t>dù</a:t>
            </a:r>
            <a:r>
              <a:rPr lang="en-US" sz="1800" dirty="0"/>
              <a:t> </a:t>
            </a:r>
            <a:r>
              <a:rPr lang="en-US" sz="1800" dirty="0" err="1"/>
              <a:t>rất</a:t>
            </a:r>
            <a:r>
              <a:rPr lang="en-US" sz="1800" dirty="0"/>
              <a:t> </a:t>
            </a:r>
            <a:r>
              <a:rPr lang="en-US" sz="1800" dirty="0" err="1"/>
              <a:t>mệt</a:t>
            </a:r>
            <a:r>
              <a:rPr lang="en-US" sz="1800" dirty="0"/>
              <a:t> </a:t>
            </a:r>
            <a:r>
              <a:rPr lang="en-US" sz="1800" dirty="0" err="1"/>
              <a:t>và</a:t>
            </a:r>
            <a:r>
              <a:rPr lang="en-US" sz="1800" dirty="0"/>
              <a:t> </a:t>
            </a:r>
            <a:r>
              <a:rPr lang="en-US" sz="1800" dirty="0" err="1"/>
              <a:t>phải</a:t>
            </a:r>
            <a:r>
              <a:rPr lang="en-US" sz="1800" dirty="0"/>
              <a:t> </a:t>
            </a:r>
            <a:r>
              <a:rPr lang="en-US" sz="1800" dirty="0" err="1"/>
              <a:t>bơi</a:t>
            </a:r>
            <a:r>
              <a:rPr lang="en-US" sz="1800" dirty="0"/>
              <a:t> </a:t>
            </a:r>
            <a:r>
              <a:rPr lang="en-US" sz="1800" dirty="0" err="1"/>
              <a:t>gấp</a:t>
            </a:r>
            <a:r>
              <a:rPr lang="en-US" sz="1800" dirty="0"/>
              <a:t> </a:t>
            </a:r>
            <a:r>
              <a:rPr lang="en-US" sz="1800" dirty="0" err="1"/>
              <a:t>đôi</a:t>
            </a:r>
            <a:r>
              <a:rPr lang="en-US" sz="1800" dirty="0"/>
              <a:t> </a:t>
            </a:r>
            <a:r>
              <a:rPr lang="en-US" sz="1800" dirty="0" err="1"/>
              <a:t>quãng</a:t>
            </a:r>
            <a:r>
              <a:rPr lang="en-US" sz="1800" dirty="0"/>
              <a:t> </a:t>
            </a:r>
            <a:r>
              <a:rPr lang="en-US" sz="1800" dirty="0" err="1"/>
              <a:t>đường</a:t>
            </a:r>
            <a:r>
              <a:rPr lang="en-US" sz="1800" dirty="0"/>
              <a:t> </a:t>
            </a:r>
            <a:r>
              <a:rPr lang="en-US" sz="1800" dirty="0" err="1"/>
              <a:t>nhưng</a:t>
            </a:r>
            <a:r>
              <a:rPr lang="en-US" sz="1800" dirty="0"/>
              <a:t> </a:t>
            </a:r>
            <a:r>
              <a:rPr lang="en-US" sz="1800" dirty="0" err="1"/>
              <a:t>các</a:t>
            </a:r>
            <a:r>
              <a:rPr lang="en-US" sz="1800" dirty="0"/>
              <a:t> </a:t>
            </a:r>
            <a:r>
              <a:rPr lang="en-US" sz="1800" dirty="0" err="1"/>
              <a:t>bạn</a:t>
            </a:r>
            <a:r>
              <a:rPr lang="en-US" sz="1800" dirty="0"/>
              <a:t> </a:t>
            </a:r>
            <a:r>
              <a:rPr lang="en-US" sz="1800" dirty="0" err="1"/>
              <a:t>học</a:t>
            </a:r>
            <a:r>
              <a:rPr lang="en-US" sz="1800" dirty="0"/>
              <a:t> </a:t>
            </a:r>
            <a:r>
              <a:rPr lang="en-US" sz="1800" dirty="0" err="1"/>
              <a:t>sinh</a:t>
            </a:r>
            <a:r>
              <a:rPr lang="en-US" sz="1800" dirty="0"/>
              <a:t> </a:t>
            </a:r>
            <a:r>
              <a:rPr lang="en-US" sz="1800" dirty="0" err="1"/>
              <a:t>vẫn</a:t>
            </a:r>
            <a:r>
              <a:rPr lang="en-US" sz="1800" dirty="0"/>
              <a:t> </a:t>
            </a:r>
            <a:r>
              <a:rPr lang="en-US" sz="1800" dirty="0" err="1"/>
              <a:t>bơi</a:t>
            </a:r>
            <a:r>
              <a:rPr lang="en-US" sz="1800" dirty="0"/>
              <a:t> </a:t>
            </a:r>
            <a:r>
              <a:rPr lang="en-US" sz="1800" dirty="0" err="1"/>
              <a:t>vào</a:t>
            </a:r>
            <a:r>
              <a:rPr lang="en-US" sz="1800" dirty="0"/>
              <a:t> </a:t>
            </a:r>
            <a:r>
              <a:rPr lang="en-US" sz="1800" dirty="0" err="1"/>
              <a:t>bờ</a:t>
            </a:r>
            <a:r>
              <a:rPr lang="en-US" sz="1800" dirty="0"/>
              <a:t> an </a:t>
            </a:r>
            <a:r>
              <a:rPr lang="en-US" sz="1800" dirty="0" err="1"/>
              <a:t>toàn</a:t>
            </a:r>
            <a:r>
              <a:rPr lang="en-US" sz="1800" dirty="0"/>
              <a:t>?</a:t>
            </a:r>
          </a:p>
          <a:p>
            <a:pPr marL="342900" lvl="0" indent="-342900" algn="ctr">
              <a:buAutoNum type="arabicPeriod"/>
            </a:pPr>
            <a:endParaRPr lang="en-US" sz="1800" dirty="0"/>
          </a:p>
          <a:p>
            <a:pPr marL="342900" lvl="0" indent="-342900" algn="ctr">
              <a:buAutoNum type="arabicPeriod"/>
            </a:pPr>
            <a:r>
              <a:rPr lang="en-US" sz="1800" dirty="0" err="1"/>
              <a:t>Từ</a:t>
            </a:r>
            <a:r>
              <a:rPr lang="en-US" sz="1800" dirty="0"/>
              <a:t> </a:t>
            </a:r>
            <a:r>
              <a:rPr lang="en-US" sz="1800" dirty="0" err="1"/>
              <a:t>câu</a:t>
            </a:r>
            <a:r>
              <a:rPr lang="en-US" sz="1800" dirty="0"/>
              <a:t> </a:t>
            </a:r>
            <a:r>
              <a:rPr lang="en-US" sz="1800" dirty="0" err="1"/>
              <a:t>chuyện</a:t>
            </a:r>
            <a:r>
              <a:rPr lang="en-US" sz="1800" dirty="0"/>
              <a:t> </a:t>
            </a:r>
            <a:r>
              <a:rPr lang="en-US" sz="1800" dirty="0" err="1"/>
              <a:t>trên</a:t>
            </a:r>
            <a:r>
              <a:rPr lang="en-US" sz="1800" dirty="0"/>
              <a:t>, </a:t>
            </a:r>
            <a:r>
              <a:rPr lang="en-US" sz="1800" dirty="0" err="1"/>
              <a:t>em</a:t>
            </a:r>
            <a:r>
              <a:rPr lang="en-US" sz="1800" dirty="0"/>
              <a:t> </a:t>
            </a:r>
            <a:r>
              <a:rPr lang="en-US" sz="1800" dirty="0" err="1"/>
              <a:t>hãy</a:t>
            </a:r>
            <a:r>
              <a:rPr lang="en-US" sz="1800" dirty="0"/>
              <a:t> </a:t>
            </a:r>
            <a:r>
              <a:rPr lang="en-US" sz="1800" dirty="0" err="1"/>
              <a:t>cho</a:t>
            </a:r>
            <a:r>
              <a:rPr lang="en-US" sz="1800" dirty="0"/>
              <a:t> </a:t>
            </a:r>
            <a:r>
              <a:rPr lang="en-US" sz="1800" dirty="0" err="1"/>
              <a:t>biết</a:t>
            </a:r>
            <a:r>
              <a:rPr lang="en-US" sz="1800" dirty="0"/>
              <a:t> </a:t>
            </a:r>
            <a:r>
              <a:rPr lang="en-US" sz="1800" dirty="0" err="1"/>
              <a:t>sự</a:t>
            </a:r>
            <a:r>
              <a:rPr lang="en-US" sz="1800" dirty="0"/>
              <a:t> </a:t>
            </a:r>
            <a:r>
              <a:rPr lang="en-US" sz="1800" dirty="0" err="1"/>
              <a:t>cần</a:t>
            </a:r>
            <a:r>
              <a:rPr lang="en-US" sz="1800" dirty="0"/>
              <a:t> </a:t>
            </a:r>
            <a:r>
              <a:rPr lang="en-US" sz="1800" dirty="0" err="1"/>
              <a:t>thiết</a:t>
            </a:r>
            <a:r>
              <a:rPr lang="en-US" sz="1800" dirty="0"/>
              <a:t> </a:t>
            </a:r>
            <a:r>
              <a:rPr lang="en-US" sz="1800" dirty="0" err="1"/>
              <a:t>và</a:t>
            </a:r>
            <a:r>
              <a:rPr lang="en-US" sz="1800" dirty="0"/>
              <a:t> ý </a:t>
            </a:r>
            <a:r>
              <a:rPr lang="en-US" sz="1800" dirty="0" err="1"/>
              <a:t>nghĩa</a:t>
            </a:r>
            <a:r>
              <a:rPr lang="en-US" sz="1800" dirty="0"/>
              <a:t> </a:t>
            </a:r>
            <a:r>
              <a:rPr lang="en-US" sz="1800" dirty="0" err="1"/>
              <a:t>của</a:t>
            </a:r>
            <a:r>
              <a:rPr lang="en-US" sz="1800" dirty="0"/>
              <a:t> </a:t>
            </a:r>
            <a:r>
              <a:rPr lang="en-US" sz="1800" dirty="0" err="1"/>
              <a:t>việc</a:t>
            </a:r>
            <a:r>
              <a:rPr lang="en-US" sz="1800" dirty="0"/>
              <a:t> </a:t>
            </a:r>
            <a:r>
              <a:rPr lang="en-US" sz="1800" dirty="0" err="1"/>
              <a:t>xác</a:t>
            </a:r>
            <a:r>
              <a:rPr lang="en-US" sz="1800" dirty="0"/>
              <a:t> </a:t>
            </a:r>
            <a:r>
              <a:rPr lang="en-US" sz="1800" dirty="0" err="1"/>
              <a:t>định</a:t>
            </a:r>
            <a:r>
              <a:rPr lang="en-US" sz="1800" dirty="0"/>
              <a:t> </a:t>
            </a:r>
            <a:r>
              <a:rPr lang="en-US" sz="1800" dirty="0" err="1"/>
              <a:t>mục</a:t>
            </a:r>
            <a:r>
              <a:rPr lang="en-US" sz="1800" dirty="0"/>
              <a:t> </a:t>
            </a:r>
            <a:r>
              <a:rPr lang="en-US" sz="1800" dirty="0" err="1"/>
              <a:t>tiêu</a:t>
            </a:r>
            <a:r>
              <a:rPr lang="en-US" sz="1800" dirty="0"/>
              <a:t> </a:t>
            </a:r>
            <a:r>
              <a:rPr lang="en-US" sz="1800" dirty="0" err="1"/>
              <a:t>cá</a:t>
            </a:r>
            <a:r>
              <a:rPr lang="en-US" sz="1800" dirty="0"/>
              <a:t> </a:t>
            </a:r>
            <a:r>
              <a:rPr lang="en-US" sz="1800" dirty="0" err="1"/>
              <a:t>nhân</a:t>
            </a:r>
            <a:r>
              <a:rPr lang="en-US" sz="1800" dirty="0"/>
              <a:t>.</a:t>
            </a:r>
            <a:endParaRPr lang="vi-VN" sz="1800" dirty="0"/>
          </a:p>
          <a:p>
            <a:pPr algn="ctr"/>
            <a:endParaRPr lang="en-US" sz="1800" b="1" dirty="0"/>
          </a:p>
        </p:txBody>
      </p:sp>
      <p:sp>
        <p:nvSpPr>
          <p:cNvPr id="8" name="TextBox 105">
            <a:extLst>
              <a:ext uri="{FF2B5EF4-FFF2-40B4-BE49-F238E27FC236}">
                <a16:creationId xmlns:a16="http://schemas.microsoft.com/office/drawing/2014/main" id="{5DA1BBB4-EE9F-0160-9B10-67F7CEC4CBE4}"/>
              </a:ext>
            </a:extLst>
          </p:cNvPr>
          <p:cNvSpPr txBox="1"/>
          <p:nvPr/>
        </p:nvSpPr>
        <p:spPr>
          <a:xfrm>
            <a:off x="0" y="121266"/>
            <a:ext cx="9144000" cy="3693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err="1">
                <a:ln w="0"/>
                <a:solidFill>
                  <a:srgbClr val="002060"/>
                </a:solidFill>
                <a:effectLst>
                  <a:outerShdw blurRad="38100" dist="25400" dir="5400000" algn="ctr" rotWithShape="0">
                    <a:srgbClr val="6E747A">
                      <a:alpha val="43000"/>
                    </a:srgbClr>
                  </a:outerShdw>
                </a:effectLst>
                <a:latin typeface="SVN-Caprica Script" pitchFamily="2" charset="0"/>
              </a:rPr>
              <a:t>Nhiệm</a:t>
            </a:r>
            <a:r>
              <a:rPr lang="en-US" sz="18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a:ln w="0"/>
                <a:solidFill>
                  <a:srgbClr val="002060"/>
                </a:solidFill>
                <a:effectLst>
                  <a:outerShdw blurRad="38100" dist="25400" dir="5400000" algn="ctr" rotWithShape="0">
                    <a:srgbClr val="6E747A">
                      <a:alpha val="43000"/>
                    </a:srgbClr>
                  </a:outerShdw>
                </a:effectLst>
                <a:latin typeface="SVN-Caprica Script" pitchFamily="2" charset="0"/>
              </a:rPr>
              <a:t>vụ</a:t>
            </a:r>
            <a:r>
              <a:rPr lang="en-US" sz="1800" b="1" dirty="0">
                <a:ln w="0"/>
                <a:solidFill>
                  <a:srgbClr val="002060"/>
                </a:solidFill>
                <a:effectLst>
                  <a:outerShdw blurRad="38100" dist="25400" dir="5400000" algn="ctr" rotWithShape="0">
                    <a:srgbClr val="6E747A">
                      <a:alpha val="43000"/>
                    </a:srgbClr>
                  </a:outerShdw>
                </a:effectLst>
                <a:latin typeface="SVN-Caprica Script" pitchFamily="2" charset="0"/>
              </a:rPr>
              <a:t> 2: </a:t>
            </a:r>
            <a:r>
              <a:rPr lang="en-US" sz="1800" b="1" dirty="0" err="1">
                <a:ln w="0"/>
                <a:solidFill>
                  <a:srgbClr val="002060"/>
                </a:solidFill>
                <a:effectLst>
                  <a:outerShdw blurRad="38100" dist="25400" dir="5400000" algn="ctr" rotWithShape="0">
                    <a:srgbClr val="6E747A">
                      <a:alpha val="43000"/>
                    </a:srgbClr>
                  </a:outerShdw>
                </a:effectLst>
                <a:latin typeface="SVN-Caprica Script" pitchFamily="2" charset="0"/>
              </a:rPr>
              <a:t>Tìm</a:t>
            </a:r>
            <a:r>
              <a:rPr lang="en-US" sz="18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a:ln w="0"/>
                <a:solidFill>
                  <a:srgbClr val="002060"/>
                </a:solidFill>
                <a:effectLst>
                  <a:outerShdw blurRad="38100" dist="25400" dir="5400000" algn="ctr" rotWithShape="0">
                    <a:srgbClr val="6E747A">
                      <a:alpha val="43000"/>
                    </a:srgbClr>
                  </a:outerShdw>
                </a:effectLst>
                <a:latin typeface="SVN-Caprica Script" pitchFamily="2" charset="0"/>
              </a:rPr>
              <a:t>hiểu</a:t>
            </a:r>
            <a:r>
              <a:rPr lang="en-US" sz="18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a:ln w="0"/>
                <a:solidFill>
                  <a:srgbClr val="002060"/>
                </a:solidFill>
                <a:effectLst>
                  <a:outerShdw blurRad="38100" dist="25400" dir="5400000" algn="ctr" rotWithShape="0">
                    <a:srgbClr val="6E747A">
                      <a:alpha val="43000"/>
                    </a:srgbClr>
                  </a:outerShdw>
                </a:effectLst>
                <a:latin typeface="SVN-Caprica Script" pitchFamily="2" charset="0"/>
              </a:rPr>
              <a:t>sự</a:t>
            </a:r>
            <a:r>
              <a:rPr lang="en-US" sz="18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a:ln w="0"/>
                <a:solidFill>
                  <a:srgbClr val="002060"/>
                </a:solidFill>
                <a:effectLst>
                  <a:outerShdw blurRad="38100" dist="25400" dir="5400000" algn="ctr" rotWithShape="0">
                    <a:srgbClr val="6E747A">
                      <a:alpha val="43000"/>
                    </a:srgbClr>
                  </a:outerShdw>
                </a:effectLst>
                <a:latin typeface="SVN-Caprica Script" pitchFamily="2" charset="0"/>
              </a:rPr>
              <a:t>cần</a:t>
            </a:r>
            <a:r>
              <a:rPr lang="en-US" sz="18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a:ln w="0"/>
                <a:solidFill>
                  <a:srgbClr val="002060"/>
                </a:solidFill>
                <a:effectLst>
                  <a:outerShdw blurRad="38100" dist="25400" dir="5400000" algn="ctr" rotWithShape="0">
                    <a:srgbClr val="6E747A">
                      <a:alpha val="43000"/>
                    </a:srgbClr>
                  </a:outerShdw>
                </a:effectLst>
                <a:latin typeface="SVN-Caprica Script" pitchFamily="2" charset="0"/>
              </a:rPr>
              <a:t>thiết</a:t>
            </a:r>
            <a:r>
              <a:rPr lang="en-US" sz="18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a:ln w="0"/>
                <a:solidFill>
                  <a:srgbClr val="002060"/>
                </a:solidFill>
                <a:effectLst>
                  <a:outerShdw blurRad="38100" dist="25400" dir="5400000" algn="ctr" rotWithShape="0">
                    <a:srgbClr val="6E747A">
                      <a:alpha val="43000"/>
                    </a:srgbClr>
                  </a:outerShdw>
                </a:effectLst>
                <a:latin typeface="SVN-Caprica Script" pitchFamily="2" charset="0"/>
              </a:rPr>
              <a:t>của</a:t>
            </a:r>
            <a:r>
              <a:rPr lang="en-US" sz="18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a:ln w="0"/>
                <a:solidFill>
                  <a:srgbClr val="002060"/>
                </a:solidFill>
                <a:effectLst>
                  <a:outerShdw blurRad="38100" dist="25400" dir="5400000" algn="ctr" rotWithShape="0">
                    <a:srgbClr val="6E747A">
                      <a:alpha val="43000"/>
                    </a:srgbClr>
                  </a:outerShdw>
                </a:effectLst>
                <a:latin typeface="SVN-Caprica Script" pitchFamily="2" charset="0"/>
              </a:rPr>
              <a:t>xác</a:t>
            </a:r>
            <a:r>
              <a:rPr lang="en-US" sz="18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a:ln w="0"/>
                <a:solidFill>
                  <a:srgbClr val="002060"/>
                </a:solidFill>
                <a:effectLst>
                  <a:outerShdw blurRad="38100" dist="25400" dir="5400000" algn="ctr" rotWithShape="0">
                    <a:srgbClr val="6E747A">
                      <a:alpha val="43000"/>
                    </a:srgbClr>
                  </a:outerShdw>
                </a:effectLst>
                <a:latin typeface="SVN-Caprica Script" pitchFamily="2" charset="0"/>
              </a:rPr>
              <a:t>định</a:t>
            </a:r>
            <a:r>
              <a:rPr lang="en-US" sz="18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18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18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18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a:ln w="0"/>
                <a:solidFill>
                  <a:srgbClr val="002060"/>
                </a:solidFill>
                <a:effectLst>
                  <a:outerShdw blurRad="38100" dist="25400" dir="5400000" algn="ctr" rotWithShape="0">
                    <a:srgbClr val="6E747A">
                      <a:alpha val="43000"/>
                    </a:srgbClr>
                  </a:outerShdw>
                </a:effectLst>
                <a:latin typeface="SVN-Caprica Script" pitchFamily="2" charset="0"/>
              </a:rPr>
              <a:t>nhân</a:t>
            </a:r>
            <a:endParaRPr lang="en-US" sz="1800" b="1" dirty="0">
              <a:ln w="0"/>
              <a:solidFill>
                <a:srgbClr val="002060"/>
              </a:solidFill>
              <a:effectLst>
                <a:outerShdw blurRad="38100" dist="25400" dir="5400000" algn="ctr" rotWithShape="0">
                  <a:srgbClr val="6E747A">
                    <a:alpha val="43000"/>
                  </a:srgbClr>
                </a:outerShdw>
              </a:effectLst>
              <a:latin typeface="SVN-Caprica Script" pitchFamily="2" charset="0"/>
            </a:endParaRPr>
          </a:p>
        </p:txBody>
      </p:sp>
    </p:spTree>
    <p:extLst>
      <p:ext uri="{BB962C8B-B14F-4D97-AF65-F5344CB8AC3E}">
        <p14:creationId xmlns:p14="http://schemas.microsoft.com/office/powerpoint/2010/main" val="318407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lvl="0"/>
            <a:endParaRPr lang="vi-VN"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105">
            <a:extLst>
              <a:ext uri="{FF2B5EF4-FFF2-40B4-BE49-F238E27FC236}">
                <a16:creationId xmlns:a16="http://schemas.microsoft.com/office/drawing/2014/main" id="{5DA1BBB4-EE9F-0160-9B10-67F7CEC4CBE4}"/>
              </a:ext>
            </a:extLst>
          </p:cNvPr>
          <p:cNvSpPr txBox="1"/>
          <p:nvPr/>
        </p:nvSpPr>
        <p:spPr>
          <a:xfrm>
            <a:off x="0" y="121266"/>
            <a:ext cx="9144000" cy="3693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a:ln w="0"/>
                <a:solidFill>
                  <a:srgbClr val="002060"/>
                </a:solidFill>
                <a:effectLst>
                  <a:outerShdw blurRad="38100" dist="25400" dir="5400000" algn="ctr" rotWithShape="0">
                    <a:srgbClr val="6E747A">
                      <a:alpha val="43000"/>
                    </a:srgbClr>
                  </a:outerShdw>
                </a:effectLst>
                <a:latin typeface="SVN-Caprica Script" pitchFamily="2" charset="0"/>
              </a:rPr>
              <a:t>2. </a:t>
            </a:r>
            <a:r>
              <a:rPr lang="en-US" sz="1800" b="1" dirty="0" err="1">
                <a:ln w="0"/>
                <a:solidFill>
                  <a:srgbClr val="002060"/>
                </a:solidFill>
                <a:effectLst>
                  <a:outerShdw blurRad="38100" dist="25400" dir="5400000" algn="ctr" rotWithShape="0">
                    <a:srgbClr val="6E747A">
                      <a:alpha val="43000"/>
                    </a:srgbClr>
                  </a:outerShdw>
                </a:effectLst>
                <a:latin typeface="SVN-Caprica Script" pitchFamily="2" charset="0"/>
              </a:rPr>
              <a:t>Sự</a:t>
            </a:r>
            <a:r>
              <a:rPr lang="en-US" sz="18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a:ln w="0"/>
                <a:solidFill>
                  <a:srgbClr val="002060"/>
                </a:solidFill>
                <a:effectLst>
                  <a:outerShdw blurRad="38100" dist="25400" dir="5400000" algn="ctr" rotWithShape="0">
                    <a:srgbClr val="6E747A">
                      <a:alpha val="43000"/>
                    </a:srgbClr>
                  </a:outerShdw>
                </a:effectLst>
                <a:latin typeface="SVN-Caprica Script" pitchFamily="2" charset="0"/>
              </a:rPr>
              <a:t>cần</a:t>
            </a:r>
            <a:r>
              <a:rPr lang="en-US" sz="18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a:ln w="0"/>
                <a:solidFill>
                  <a:srgbClr val="002060"/>
                </a:solidFill>
                <a:effectLst>
                  <a:outerShdw blurRad="38100" dist="25400" dir="5400000" algn="ctr" rotWithShape="0">
                    <a:srgbClr val="6E747A">
                      <a:alpha val="43000"/>
                    </a:srgbClr>
                  </a:outerShdw>
                </a:effectLst>
                <a:latin typeface="SVN-Caprica Script" pitchFamily="2" charset="0"/>
              </a:rPr>
              <a:t>thiết</a:t>
            </a:r>
            <a:r>
              <a:rPr lang="en-US" sz="18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a:ln w="0"/>
                <a:solidFill>
                  <a:srgbClr val="002060"/>
                </a:solidFill>
                <a:effectLst>
                  <a:outerShdw blurRad="38100" dist="25400" dir="5400000" algn="ctr" rotWithShape="0">
                    <a:srgbClr val="6E747A">
                      <a:alpha val="43000"/>
                    </a:srgbClr>
                  </a:outerShdw>
                </a:effectLst>
                <a:latin typeface="SVN-Caprica Script" pitchFamily="2" charset="0"/>
              </a:rPr>
              <a:t>của</a:t>
            </a:r>
            <a:r>
              <a:rPr lang="en-US" sz="18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a:ln w="0"/>
                <a:solidFill>
                  <a:srgbClr val="002060"/>
                </a:solidFill>
                <a:effectLst>
                  <a:outerShdw blurRad="38100" dist="25400" dir="5400000" algn="ctr" rotWithShape="0">
                    <a:srgbClr val="6E747A">
                      <a:alpha val="43000"/>
                    </a:srgbClr>
                  </a:outerShdw>
                </a:effectLst>
                <a:latin typeface="SVN-Caprica Script" pitchFamily="2" charset="0"/>
              </a:rPr>
              <a:t>xác</a:t>
            </a:r>
            <a:r>
              <a:rPr lang="en-US" sz="18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a:ln w="0"/>
                <a:solidFill>
                  <a:srgbClr val="002060"/>
                </a:solidFill>
                <a:effectLst>
                  <a:outerShdw blurRad="38100" dist="25400" dir="5400000" algn="ctr" rotWithShape="0">
                    <a:srgbClr val="6E747A">
                      <a:alpha val="43000"/>
                    </a:srgbClr>
                  </a:outerShdw>
                </a:effectLst>
                <a:latin typeface="SVN-Caprica Script" pitchFamily="2" charset="0"/>
              </a:rPr>
              <a:t>định</a:t>
            </a:r>
            <a:r>
              <a:rPr lang="en-US" sz="18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18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18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18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a:ln w="0"/>
                <a:solidFill>
                  <a:srgbClr val="002060"/>
                </a:solidFill>
                <a:effectLst>
                  <a:outerShdw blurRad="38100" dist="25400" dir="5400000" algn="ctr" rotWithShape="0">
                    <a:srgbClr val="6E747A">
                      <a:alpha val="43000"/>
                    </a:srgbClr>
                  </a:outerShdw>
                </a:effectLst>
                <a:latin typeface="SVN-Caprica Script" pitchFamily="2" charset="0"/>
              </a:rPr>
              <a:t>nhân</a:t>
            </a:r>
            <a:endParaRPr lang="en-US" sz="1800" b="1" dirty="0">
              <a:ln w="0"/>
              <a:solidFill>
                <a:srgbClr val="002060"/>
              </a:solidFill>
              <a:effectLst>
                <a:outerShdw blurRad="38100" dist="25400" dir="5400000" algn="ctr" rotWithShape="0">
                  <a:srgbClr val="6E747A">
                    <a:alpha val="43000"/>
                  </a:srgbClr>
                </a:outerShdw>
              </a:effectLst>
              <a:latin typeface="SVN-Caprica Script"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28" y="992576"/>
            <a:ext cx="9227128" cy="1706451"/>
          </a:xfrm>
          <a:prstGeom prst="rect">
            <a:avLst/>
          </a:prstGeom>
        </p:spPr>
      </p:pic>
    </p:spTree>
    <p:extLst>
      <p:ext uri="{BB962C8B-B14F-4D97-AF65-F5344CB8AC3E}">
        <p14:creationId xmlns:p14="http://schemas.microsoft.com/office/powerpoint/2010/main" val="26158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05">
            <a:extLst>
              <a:ext uri="{FF2B5EF4-FFF2-40B4-BE49-F238E27FC236}">
                <a16:creationId xmlns:a16="http://schemas.microsoft.com/office/drawing/2014/main" id="{1C33B38B-AC0F-7859-8664-FE1C44722CD7}"/>
              </a:ext>
            </a:extLst>
          </p:cNvPr>
          <p:cNvSpPr txBox="1"/>
          <p:nvPr/>
        </p:nvSpPr>
        <p:spPr>
          <a:xfrm>
            <a:off x="0" y="64010"/>
            <a:ext cx="9144000" cy="40011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Nhiệm</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vụ</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3: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Tìm</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hiểu</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cách</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xác</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định</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nhân</a:t>
            </a:r>
            <a:endParaRPr lang="en-US" sz="2000" b="1" dirty="0">
              <a:ln w="0"/>
              <a:solidFill>
                <a:srgbClr val="002060"/>
              </a:solidFill>
              <a:effectLst>
                <a:outerShdw blurRad="38100" dist="25400" dir="5400000" algn="ctr" rotWithShape="0">
                  <a:srgbClr val="6E747A">
                    <a:alpha val="43000"/>
                  </a:srgbClr>
                </a:outerShdw>
              </a:effectLst>
              <a:latin typeface="SVN-Caprica Script" pitchFamily="2" charset="0"/>
            </a:endParaRPr>
          </a:p>
        </p:txBody>
      </p:sp>
      <p:sp>
        <p:nvSpPr>
          <p:cNvPr id="8" name="TextBox 7">
            <a:extLst>
              <a:ext uri="{FF2B5EF4-FFF2-40B4-BE49-F238E27FC236}">
                <a16:creationId xmlns:a16="http://schemas.microsoft.com/office/drawing/2014/main" id="{A2FDE1A5-9021-EEEB-B2BF-CB6D961A786F}"/>
              </a:ext>
            </a:extLst>
          </p:cNvPr>
          <p:cNvSpPr txBox="1"/>
          <p:nvPr/>
        </p:nvSpPr>
        <p:spPr>
          <a:xfrm>
            <a:off x="438150" y="659919"/>
            <a:ext cx="8267700" cy="2862322"/>
          </a:xfrm>
          <a:prstGeom prst="rect">
            <a:avLst/>
          </a:prstGeom>
          <a:noFill/>
        </p:spPr>
        <p:txBody>
          <a:bodyPr wrap="square">
            <a:spAutoFit/>
          </a:bodyPr>
          <a:lstStyle/>
          <a:p>
            <a:pPr algn="ctr"/>
            <a:r>
              <a:rPr lang="en-US" sz="1800" b="1" dirty="0" err="1"/>
              <a:t>Thảo</a:t>
            </a:r>
            <a:r>
              <a:rPr lang="en-US" sz="1800" b="1" dirty="0"/>
              <a:t> </a:t>
            </a:r>
            <a:r>
              <a:rPr lang="en-US" sz="1800" b="1" dirty="0" err="1"/>
              <a:t>luận</a:t>
            </a:r>
            <a:r>
              <a:rPr lang="en-US" sz="1800" b="1" dirty="0"/>
              <a:t> </a:t>
            </a:r>
            <a:r>
              <a:rPr lang="en-US" sz="1800" b="1" dirty="0" err="1"/>
              <a:t>nhóm</a:t>
            </a:r>
            <a:r>
              <a:rPr lang="en-US" sz="1800" b="1" dirty="0"/>
              <a:t> 6: </a:t>
            </a:r>
            <a:r>
              <a:rPr lang="en-US" sz="1800" b="1" dirty="0" err="1"/>
              <a:t>Sử</a:t>
            </a:r>
            <a:r>
              <a:rPr lang="en-US" sz="1800" b="1" dirty="0"/>
              <a:t> </a:t>
            </a:r>
            <a:r>
              <a:rPr lang="en-US" sz="1800" b="1" dirty="0" err="1"/>
              <a:t>dụng</a:t>
            </a:r>
            <a:r>
              <a:rPr lang="en-US" sz="1800" b="1" dirty="0"/>
              <a:t> </a:t>
            </a:r>
            <a:r>
              <a:rPr lang="en-US" sz="1800" b="1" dirty="0" err="1"/>
              <a:t>kĩ</a:t>
            </a:r>
            <a:r>
              <a:rPr lang="en-US" sz="1800" b="1" dirty="0"/>
              <a:t> </a:t>
            </a:r>
            <a:r>
              <a:rPr lang="en-US" sz="1800" b="1" dirty="0" err="1"/>
              <a:t>thuật</a:t>
            </a:r>
            <a:r>
              <a:rPr lang="en-US" sz="1800" b="1" dirty="0"/>
              <a:t> </a:t>
            </a:r>
            <a:r>
              <a:rPr lang="en-US" sz="1800" b="1" dirty="0" err="1"/>
              <a:t>Khăn</a:t>
            </a:r>
            <a:r>
              <a:rPr lang="en-US" sz="1800" b="1" dirty="0"/>
              <a:t> </a:t>
            </a:r>
            <a:r>
              <a:rPr lang="en-US" sz="1800" b="1" dirty="0" err="1"/>
              <a:t>trải</a:t>
            </a:r>
            <a:r>
              <a:rPr lang="en-US" sz="1800" b="1" dirty="0"/>
              <a:t> </a:t>
            </a:r>
            <a:r>
              <a:rPr lang="en-US" sz="1800" b="1" dirty="0" err="1"/>
              <a:t>bàn</a:t>
            </a:r>
            <a:r>
              <a:rPr lang="en-US" sz="1800" b="1" dirty="0"/>
              <a:t>:</a:t>
            </a:r>
          </a:p>
          <a:p>
            <a:pPr algn="ctr"/>
            <a:endParaRPr lang="en-US" sz="1800" b="1" dirty="0"/>
          </a:p>
          <a:p>
            <a:pPr marL="285750" indent="-285750">
              <a:buFontTx/>
              <a:buChar char="-"/>
            </a:pPr>
            <a:r>
              <a:rPr lang="en-US" sz="1800" b="1" dirty="0" err="1"/>
              <a:t>Nội</a:t>
            </a:r>
            <a:r>
              <a:rPr lang="en-US" sz="1800" b="1" dirty="0"/>
              <a:t> dung: </a:t>
            </a:r>
            <a:r>
              <a:rPr lang="en-US" sz="1800" b="1" dirty="0" err="1"/>
              <a:t>Dựa</a:t>
            </a:r>
            <a:r>
              <a:rPr lang="en-US" sz="1800" b="1" dirty="0"/>
              <a:t> </a:t>
            </a:r>
            <a:r>
              <a:rPr lang="en-US" sz="1800" b="1" dirty="0" err="1"/>
              <a:t>vào</a:t>
            </a:r>
            <a:r>
              <a:rPr lang="en-US" sz="1800" b="1" dirty="0"/>
              <a:t> </a:t>
            </a:r>
            <a:r>
              <a:rPr lang="en-US" sz="1800" b="1" dirty="0" err="1"/>
              <a:t>thông</a:t>
            </a:r>
            <a:r>
              <a:rPr lang="en-US" sz="1800" b="1" dirty="0"/>
              <a:t> tin </a:t>
            </a:r>
            <a:r>
              <a:rPr lang="en-US" sz="1800" b="1" dirty="0" err="1"/>
              <a:t>trong</a:t>
            </a:r>
            <a:r>
              <a:rPr lang="en-US" sz="1800" b="1" dirty="0"/>
              <a:t> SGK/ 46 </a:t>
            </a:r>
            <a:r>
              <a:rPr lang="en-US" sz="1800" b="1" dirty="0" err="1"/>
              <a:t>để</a:t>
            </a:r>
            <a:r>
              <a:rPr lang="en-US" sz="1800" b="1" dirty="0"/>
              <a:t> </a:t>
            </a:r>
            <a:r>
              <a:rPr lang="en-US" sz="1800" b="1" dirty="0" err="1"/>
              <a:t>nhận</a:t>
            </a:r>
            <a:r>
              <a:rPr lang="en-US" sz="1800" b="1" dirty="0"/>
              <a:t> </a:t>
            </a:r>
            <a:r>
              <a:rPr lang="en-US" sz="1800" b="1" dirty="0" err="1"/>
              <a:t>xét</a:t>
            </a:r>
            <a:r>
              <a:rPr lang="en-US" sz="1800" b="1" dirty="0"/>
              <a:t> </a:t>
            </a:r>
            <a:r>
              <a:rPr lang="en-US" sz="1800" b="1" dirty="0" err="1"/>
              <a:t>cách</a:t>
            </a:r>
            <a:r>
              <a:rPr lang="en-US" sz="1800" b="1" dirty="0"/>
              <a:t> </a:t>
            </a:r>
            <a:r>
              <a:rPr lang="en-US" sz="1800" b="1" dirty="0" err="1"/>
              <a:t>xác</a:t>
            </a:r>
            <a:r>
              <a:rPr lang="en-US" sz="1800" b="1" dirty="0"/>
              <a:t> </a:t>
            </a:r>
            <a:r>
              <a:rPr lang="en-US" sz="1800" b="1" dirty="0" err="1"/>
              <a:t>định</a:t>
            </a:r>
            <a:r>
              <a:rPr lang="en-US" sz="1800" b="1" dirty="0"/>
              <a:t> </a:t>
            </a:r>
            <a:r>
              <a:rPr lang="en-US" sz="1800" b="1" dirty="0" err="1"/>
              <a:t>mục</a:t>
            </a:r>
            <a:r>
              <a:rPr lang="en-US" sz="1800" b="1" dirty="0"/>
              <a:t> </a:t>
            </a:r>
            <a:r>
              <a:rPr lang="en-US" sz="1800" b="1" dirty="0" err="1"/>
              <a:t>tiêu</a:t>
            </a:r>
            <a:r>
              <a:rPr lang="en-US" sz="1800" b="1" dirty="0"/>
              <a:t> </a:t>
            </a:r>
            <a:r>
              <a:rPr lang="en-US" sz="1800" b="1" dirty="0" err="1"/>
              <a:t>trong</a:t>
            </a:r>
            <a:r>
              <a:rPr lang="en-US" sz="1800" b="1" dirty="0"/>
              <a:t> 2 </a:t>
            </a:r>
            <a:r>
              <a:rPr lang="en-US" sz="1800" b="1" dirty="0" err="1"/>
              <a:t>trường</a:t>
            </a:r>
            <a:r>
              <a:rPr lang="en-US" sz="1800" b="1" dirty="0"/>
              <a:t> </a:t>
            </a:r>
            <a:r>
              <a:rPr lang="en-US" sz="1800" b="1" dirty="0" err="1"/>
              <a:t>hợp</a:t>
            </a:r>
            <a:r>
              <a:rPr lang="en-US" sz="1800" b="1" dirty="0"/>
              <a:t> 1 </a:t>
            </a:r>
            <a:r>
              <a:rPr lang="en-US" sz="1800" b="1" dirty="0" err="1"/>
              <a:t>và</a:t>
            </a:r>
            <a:r>
              <a:rPr lang="en-US" sz="1800" b="1" dirty="0"/>
              <a:t> 2.</a:t>
            </a:r>
          </a:p>
          <a:p>
            <a:pPr marL="285750" indent="-285750">
              <a:buFontTx/>
              <a:buChar char="-"/>
            </a:pPr>
            <a:endParaRPr lang="en-US" sz="1800" b="1" dirty="0"/>
          </a:p>
          <a:p>
            <a:pPr marL="285750" indent="-285750">
              <a:buFontTx/>
              <a:buChar char="-"/>
            </a:pPr>
            <a:r>
              <a:rPr lang="en-US" sz="1800" b="1" dirty="0" err="1"/>
              <a:t>Thời</a:t>
            </a:r>
            <a:r>
              <a:rPr lang="en-US" sz="1800" b="1" dirty="0"/>
              <a:t> </a:t>
            </a:r>
            <a:r>
              <a:rPr lang="en-US" sz="1800" b="1" dirty="0" err="1"/>
              <a:t>gian</a:t>
            </a:r>
            <a:r>
              <a:rPr lang="en-US" sz="1800" b="1" dirty="0"/>
              <a:t> </a:t>
            </a:r>
            <a:r>
              <a:rPr lang="en-US" sz="1800" b="1" dirty="0" err="1"/>
              <a:t>thảo</a:t>
            </a:r>
            <a:r>
              <a:rPr lang="en-US" sz="1800" b="1" dirty="0"/>
              <a:t> </a:t>
            </a:r>
            <a:r>
              <a:rPr lang="en-US" sz="1800" b="1" dirty="0" err="1"/>
              <a:t>luận</a:t>
            </a:r>
            <a:r>
              <a:rPr lang="en-US" sz="1800" b="1" dirty="0"/>
              <a:t>: 5 </a:t>
            </a:r>
            <a:r>
              <a:rPr lang="en-US" sz="1800" b="1" dirty="0" err="1"/>
              <a:t>phút</a:t>
            </a:r>
            <a:r>
              <a:rPr lang="en-US" sz="1800" b="1" dirty="0"/>
              <a:t>. </a:t>
            </a:r>
          </a:p>
          <a:p>
            <a:pPr marL="285750" indent="-285750">
              <a:buFontTx/>
              <a:buChar char="-"/>
            </a:pPr>
            <a:r>
              <a:rPr lang="en-US" sz="1800" b="1" dirty="0" err="1"/>
              <a:t>Sau</a:t>
            </a:r>
            <a:r>
              <a:rPr lang="en-US" sz="1800" b="1" dirty="0"/>
              <a:t> </a:t>
            </a:r>
            <a:r>
              <a:rPr lang="en-US" sz="1800" b="1" dirty="0" err="1"/>
              <a:t>khi</a:t>
            </a:r>
            <a:r>
              <a:rPr lang="en-US" sz="1800" b="1" dirty="0"/>
              <a:t> </a:t>
            </a:r>
            <a:r>
              <a:rPr lang="en-US" sz="1800" b="1" dirty="0" err="1"/>
              <a:t>thảo</a:t>
            </a:r>
            <a:r>
              <a:rPr lang="en-US" sz="1800" b="1" dirty="0"/>
              <a:t> </a:t>
            </a:r>
            <a:r>
              <a:rPr lang="en-US" sz="1800" b="1" dirty="0" err="1"/>
              <a:t>luận</a:t>
            </a:r>
            <a:r>
              <a:rPr lang="en-US" sz="1800" b="1" dirty="0"/>
              <a:t>, </a:t>
            </a:r>
            <a:r>
              <a:rPr lang="en-US" sz="1800" b="1" dirty="0" err="1"/>
              <a:t>các</a:t>
            </a:r>
            <a:r>
              <a:rPr lang="en-US" sz="1800" b="1" dirty="0"/>
              <a:t> </a:t>
            </a:r>
            <a:r>
              <a:rPr lang="en-US" sz="1800" b="1" dirty="0" err="1"/>
              <a:t>nhóm</a:t>
            </a:r>
            <a:r>
              <a:rPr lang="en-US" sz="1800" b="1" dirty="0"/>
              <a:t> </a:t>
            </a:r>
            <a:r>
              <a:rPr lang="en-US" sz="1800" b="1" dirty="0" err="1"/>
              <a:t>trưng</a:t>
            </a:r>
            <a:r>
              <a:rPr lang="en-US" sz="1800" b="1" dirty="0"/>
              <a:t> </a:t>
            </a:r>
            <a:r>
              <a:rPr lang="en-US" sz="1800" b="1" dirty="0" err="1"/>
              <a:t>bày</a:t>
            </a:r>
            <a:r>
              <a:rPr lang="en-US" sz="1800" b="1" dirty="0"/>
              <a:t> </a:t>
            </a:r>
            <a:r>
              <a:rPr lang="en-US" sz="1800" b="1" dirty="0" err="1"/>
              <a:t>sản</a:t>
            </a:r>
            <a:r>
              <a:rPr lang="en-US" sz="1800" b="1" dirty="0"/>
              <a:t> </a:t>
            </a:r>
            <a:r>
              <a:rPr lang="en-US" sz="1800" b="1" dirty="0" err="1"/>
              <a:t>phẩm</a:t>
            </a:r>
            <a:r>
              <a:rPr lang="en-US" sz="1800" b="1" dirty="0"/>
              <a:t> </a:t>
            </a:r>
            <a:r>
              <a:rPr lang="en-US" sz="1800" b="1" dirty="0" err="1"/>
              <a:t>và</a:t>
            </a:r>
            <a:r>
              <a:rPr lang="en-US" sz="1800" b="1" dirty="0"/>
              <a:t> </a:t>
            </a:r>
            <a:r>
              <a:rPr lang="en-US" sz="1800" b="1" dirty="0" err="1"/>
              <a:t>đưa</a:t>
            </a:r>
            <a:r>
              <a:rPr lang="en-US" sz="1800" b="1" dirty="0"/>
              <a:t> </a:t>
            </a:r>
            <a:r>
              <a:rPr lang="en-US" sz="1800" b="1" dirty="0" err="1"/>
              <a:t>ra</a:t>
            </a:r>
            <a:r>
              <a:rPr lang="en-US" sz="1800" b="1" dirty="0"/>
              <a:t> </a:t>
            </a:r>
            <a:r>
              <a:rPr lang="en-US" sz="1800" b="1" dirty="0" err="1"/>
              <a:t>nhận</a:t>
            </a:r>
            <a:r>
              <a:rPr lang="en-US" sz="1800" b="1" dirty="0"/>
              <a:t> </a:t>
            </a:r>
            <a:r>
              <a:rPr lang="en-US" sz="1800" b="1" dirty="0" err="1"/>
              <a:t>xét</a:t>
            </a:r>
            <a:r>
              <a:rPr lang="en-US" sz="1800" b="1" dirty="0"/>
              <a:t> </a:t>
            </a:r>
            <a:r>
              <a:rPr lang="en-US" sz="1800" b="1" dirty="0" err="1"/>
              <a:t>cho</a:t>
            </a:r>
            <a:r>
              <a:rPr lang="en-US" sz="1800" b="1" dirty="0"/>
              <a:t> </a:t>
            </a:r>
            <a:r>
              <a:rPr lang="en-US" sz="1800" b="1" dirty="0" err="1"/>
              <a:t>từng</a:t>
            </a:r>
            <a:r>
              <a:rPr lang="en-US" sz="1800" b="1" dirty="0"/>
              <a:t> </a:t>
            </a:r>
            <a:r>
              <a:rPr lang="en-US" sz="1800" b="1" dirty="0" err="1"/>
              <a:t>nhóm</a:t>
            </a:r>
            <a:r>
              <a:rPr lang="en-US" sz="1800" b="1" dirty="0"/>
              <a:t>.</a:t>
            </a:r>
          </a:p>
          <a:p>
            <a:endParaRPr lang="en-US" sz="1800" b="1" dirty="0"/>
          </a:p>
          <a:p>
            <a:endParaRPr lang="en-US" sz="1800" b="1" dirty="0"/>
          </a:p>
        </p:txBody>
      </p:sp>
    </p:spTree>
    <p:extLst>
      <p:ext uri="{BB962C8B-B14F-4D97-AF65-F5344CB8AC3E}">
        <p14:creationId xmlns:p14="http://schemas.microsoft.com/office/powerpoint/2010/main" val="345837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05">
            <a:extLst>
              <a:ext uri="{FF2B5EF4-FFF2-40B4-BE49-F238E27FC236}">
                <a16:creationId xmlns:a16="http://schemas.microsoft.com/office/drawing/2014/main" id="{1C33B38B-AC0F-7859-8664-FE1C44722CD7}"/>
              </a:ext>
            </a:extLst>
          </p:cNvPr>
          <p:cNvSpPr txBox="1"/>
          <p:nvPr/>
        </p:nvSpPr>
        <p:spPr>
          <a:xfrm>
            <a:off x="0" y="64010"/>
            <a:ext cx="9144000" cy="40011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3.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Cách</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xác</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định</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nhân</a:t>
            </a:r>
            <a:endParaRPr lang="en-US" sz="2000" b="1" dirty="0">
              <a:ln w="0"/>
              <a:solidFill>
                <a:srgbClr val="002060"/>
              </a:solidFill>
              <a:effectLst>
                <a:outerShdw blurRad="38100" dist="25400" dir="5400000" algn="ctr" rotWithShape="0">
                  <a:srgbClr val="6E747A">
                    <a:alpha val="43000"/>
                  </a:srgbClr>
                </a:outerShdw>
              </a:effectLst>
              <a:latin typeface="SVN-Caprica Script"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8753"/>
            <a:ext cx="9144000" cy="1545465"/>
          </a:xfrm>
          <a:prstGeom prst="rect">
            <a:avLst/>
          </a:prstGeom>
        </p:spPr>
      </p:pic>
    </p:spTree>
    <p:extLst>
      <p:ext uri="{BB962C8B-B14F-4D97-AF65-F5344CB8AC3E}">
        <p14:creationId xmlns:p14="http://schemas.microsoft.com/office/powerpoint/2010/main" val="401919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 name="TextBox 105">
            <a:extLst>
              <a:ext uri="{FF2B5EF4-FFF2-40B4-BE49-F238E27FC236}">
                <a16:creationId xmlns:a16="http://schemas.microsoft.com/office/drawing/2014/main" id="{5DA1BBB4-EE9F-0160-9B10-67F7CEC4CBE4}"/>
              </a:ext>
            </a:extLst>
          </p:cNvPr>
          <p:cNvSpPr txBox="1"/>
          <p:nvPr/>
        </p:nvSpPr>
        <p:spPr>
          <a:xfrm>
            <a:off x="0" y="139272"/>
            <a:ext cx="9143999" cy="40011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Nhiệm</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vụ</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4: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Tìm</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hiểu</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cách</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lập</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kế</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hoạch</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thực</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hiện</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nhân</a:t>
            </a:r>
            <a:endParaRPr lang="en-US" sz="2000" b="1" dirty="0">
              <a:ln w="0"/>
              <a:solidFill>
                <a:srgbClr val="002060"/>
              </a:solidFill>
              <a:effectLst>
                <a:outerShdw blurRad="38100" dist="25400" dir="5400000" algn="ctr" rotWithShape="0">
                  <a:srgbClr val="6E747A">
                    <a:alpha val="43000"/>
                  </a:srgbClr>
                </a:outerShdw>
              </a:effectLst>
              <a:latin typeface="SVN-Caprica Script" pitchFamily="2" charset="0"/>
            </a:endParaRPr>
          </a:p>
        </p:txBody>
      </p:sp>
      <p:sp>
        <p:nvSpPr>
          <p:cNvPr id="50" name="TextBox 49">
            <a:extLst>
              <a:ext uri="{FF2B5EF4-FFF2-40B4-BE49-F238E27FC236}">
                <a16:creationId xmlns:a16="http://schemas.microsoft.com/office/drawing/2014/main" id="{22969111-254B-9E8F-FA1B-8171271F18A6}"/>
              </a:ext>
            </a:extLst>
          </p:cNvPr>
          <p:cNvSpPr txBox="1"/>
          <p:nvPr/>
        </p:nvSpPr>
        <p:spPr>
          <a:xfrm>
            <a:off x="1097943" y="1619684"/>
            <a:ext cx="6283250" cy="646331"/>
          </a:xfrm>
          <a:prstGeom prst="rect">
            <a:avLst/>
          </a:prstGeom>
          <a:noFill/>
        </p:spPr>
        <p:txBody>
          <a:bodyPr wrap="square">
            <a:spAutoFit/>
          </a:bodyPr>
          <a:lstStyle/>
          <a:p>
            <a:pPr algn="ctr"/>
            <a:r>
              <a:rPr lang="en-US" sz="1800" b="1" dirty="0"/>
              <a:t>4.1. </a:t>
            </a:r>
            <a:r>
              <a:rPr lang="vi-VN" sz="1800" b="1" dirty="0"/>
              <a:t>Em hãy </a:t>
            </a:r>
            <a:r>
              <a:rPr lang="en-US" sz="1800" b="1" dirty="0" err="1"/>
              <a:t>Nối</a:t>
            </a:r>
            <a:r>
              <a:rPr lang="en-US" sz="1800" b="1" dirty="0"/>
              <a:t> </a:t>
            </a:r>
            <a:r>
              <a:rPr lang="en-US" sz="1800" b="1" dirty="0" err="1"/>
              <a:t>tên</a:t>
            </a:r>
            <a:r>
              <a:rPr lang="en-US" sz="1800" b="1" dirty="0"/>
              <a:t> </a:t>
            </a:r>
            <a:r>
              <a:rPr lang="en-US" sz="1800" b="1" dirty="0" err="1"/>
              <a:t>các</a:t>
            </a:r>
            <a:r>
              <a:rPr lang="en-US" sz="1800" b="1" dirty="0"/>
              <a:t> </a:t>
            </a:r>
            <a:r>
              <a:rPr lang="en-US" sz="1800" b="1" dirty="0" err="1"/>
              <a:t>bước</a:t>
            </a:r>
            <a:r>
              <a:rPr lang="en-US" sz="1800" b="1" dirty="0"/>
              <a:t> </a:t>
            </a:r>
            <a:r>
              <a:rPr lang="en-US" sz="1800" b="1" dirty="0" err="1"/>
              <a:t>và</a:t>
            </a:r>
            <a:r>
              <a:rPr lang="en-US" sz="1800" b="1" dirty="0"/>
              <a:t> </a:t>
            </a:r>
            <a:r>
              <a:rPr lang="en-US" sz="1800" b="1" dirty="0" err="1"/>
              <a:t>nội</a:t>
            </a:r>
            <a:r>
              <a:rPr lang="en-US" sz="1800" b="1" dirty="0"/>
              <a:t> dung </a:t>
            </a:r>
            <a:r>
              <a:rPr lang="en-US" sz="1800" b="1" dirty="0" err="1"/>
              <a:t>các</a:t>
            </a:r>
            <a:r>
              <a:rPr lang="en-US" sz="1800" b="1" dirty="0"/>
              <a:t> </a:t>
            </a:r>
            <a:r>
              <a:rPr lang="en-US" sz="1800" b="1" dirty="0" err="1"/>
              <a:t>bước</a:t>
            </a:r>
            <a:r>
              <a:rPr lang="en-US" sz="1800" b="1" dirty="0"/>
              <a:t> </a:t>
            </a:r>
            <a:r>
              <a:rPr lang="en-US" sz="1800" b="1" dirty="0" err="1"/>
              <a:t>lập</a:t>
            </a:r>
            <a:r>
              <a:rPr lang="en-US" sz="1800" b="1" dirty="0"/>
              <a:t> </a:t>
            </a:r>
            <a:r>
              <a:rPr lang="en-US" sz="1800" b="1" dirty="0" err="1"/>
              <a:t>kế</a:t>
            </a:r>
            <a:r>
              <a:rPr lang="en-US" sz="1800" b="1" dirty="0"/>
              <a:t> </a:t>
            </a:r>
            <a:r>
              <a:rPr lang="en-US" sz="1800" b="1" dirty="0" err="1"/>
              <a:t>hoạch</a:t>
            </a:r>
            <a:r>
              <a:rPr lang="en-US" sz="1800" b="1" dirty="0"/>
              <a:t> </a:t>
            </a:r>
            <a:r>
              <a:rPr lang="en-US" sz="1800" b="1" dirty="0" err="1"/>
              <a:t>thực</a:t>
            </a:r>
            <a:r>
              <a:rPr lang="en-US" sz="1800" b="1" dirty="0"/>
              <a:t> </a:t>
            </a:r>
            <a:r>
              <a:rPr lang="en-US" sz="1800" b="1" dirty="0" err="1"/>
              <a:t>hiện</a:t>
            </a:r>
            <a:r>
              <a:rPr lang="en-US" sz="1800" b="1" dirty="0"/>
              <a:t> </a:t>
            </a:r>
            <a:r>
              <a:rPr lang="en-US" sz="1800" b="1" dirty="0" err="1"/>
              <a:t>mục</a:t>
            </a:r>
            <a:r>
              <a:rPr lang="en-US" sz="1800" b="1" dirty="0"/>
              <a:t> </a:t>
            </a:r>
            <a:r>
              <a:rPr lang="en-US" sz="1800" b="1" dirty="0" err="1"/>
              <a:t>tiêu</a:t>
            </a:r>
            <a:r>
              <a:rPr lang="en-US" sz="1800" b="1" dirty="0"/>
              <a:t> </a:t>
            </a:r>
            <a:r>
              <a:rPr lang="en-US" sz="1800" b="1" dirty="0" err="1"/>
              <a:t>cá</a:t>
            </a:r>
            <a:r>
              <a:rPr lang="en-US" sz="1800" b="1" dirty="0"/>
              <a:t> </a:t>
            </a:r>
            <a:r>
              <a:rPr lang="en-US" sz="1800" b="1" dirty="0" err="1"/>
              <a:t>nhân</a:t>
            </a:r>
            <a:r>
              <a:rPr lang="en-US" sz="1800" b="1" dirty="0"/>
              <a:t>.</a:t>
            </a:r>
            <a:endParaRPr lang="vi-VN" sz="1800" b="1" dirty="0"/>
          </a:p>
        </p:txBody>
      </p:sp>
    </p:spTree>
    <p:extLst>
      <p:ext uri="{BB962C8B-B14F-4D97-AF65-F5344CB8AC3E}">
        <p14:creationId xmlns:p14="http://schemas.microsoft.com/office/powerpoint/2010/main" val="153322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576" y="0"/>
            <a:ext cx="5344847" cy="5143500"/>
          </a:xfrm>
          <a:prstGeom prst="rect">
            <a:avLst/>
          </a:prstGeom>
        </p:spPr>
      </p:pic>
      <p:cxnSp>
        <p:nvCxnSpPr>
          <p:cNvPr id="4" name="Straight Arrow Connector 3"/>
          <p:cNvCxnSpPr/>
          <p:nvPr/>
        </p:nvCxnSpPr>
        <p:spPr>
          <a:xfrm>
            <a:off x="4312227" y="955552"/>
            <a:ext cx="374073" cy="133044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312227" y="1093993"/>
            <a:ext cx="374073" cy="3759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312227" y="2504209"/>
            <a:ext cx="374073" cy="207818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239491" y="1953491"/>
            <a:ext cx="446809" cy="9144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395355" y="3722227"/>
            <a:ext cx="290945" cy="9541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239491" y="3075709"/>
            <a:ext cx="446809" cy="150668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91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2"/>
          <p:cNvSpPr>
            <a:spLocks noGrp="1" noRot="1" noMove="1" noResize="1" noEditPoints="1" noAdjustHandles="1" noChangeArrowheads="1" noChangeShapeType="1"/>
          </p:cNvSpPr>
          <p:nvPr/>
        </p:nvSpPr>
        <p:spPr>
          <a:xfrm rot="-134177">
            <a:off x="371512" y="1200198"/>
            <a:ext cx="8372476" cy="3419607"/>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358" name="Google Shape;358;p32"/>
          <p:cNvSpPr/>
          <p:nvPr/>
        </p:nvSpPr>
        <p:spPr>
          <a:xfrm>
            <a:off x="4719894" y="3215361"/>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4719905" y="1715075"/>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876982" y="3215350"/>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876907" y="1715000"/>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txBox="1">
            <a:spLocks noGrp="1"/>
          </p:cNvSpPr>
          <p:nvPr>
            <p:ph type="title" idx="2"/>
          </p:nvPr>
        </p:nvSpPr>
        <p:spPr>
          <a:xfrm>
            <a:off x="872189" y="1912025"/>
            <a:ext cx="870000" cy="4761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dirty="0">
                <a:solidFill>
                  <a:schemeClr val="accent6"/>
                </a:solidFill>
              </a:rPr>
              <a:t>01</a:t>
            </a:r>
            <a:endParaRPr dirty="0">
              <a:solidFill>
                <a:schemeClr val="accent6"/>
              </a:solidFill>
            </a:endParaRPr>
          </a:p>
        </p:txBody>
      </p:sp>
      <p:sp>
        <p:nvSpPr>
          <p:cNvPr id="365" name="Google Shape;365;p32"/>
          <p:cNvSpPr txBox="1">
            <a:spLocks noGrp="1"/>
          </p:cNvSpPr>
          <p:nvPr>
            <p:ph type="title" idx="3"/>
          </p:nvPr>
        </p:nvSpPr>
        <p:spPr>
          <a:xfrm>
            <a:off x="4708913" y="1912025"/>
            <a:ext cx="870000" cy="4761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a:solidFill>
                  <a:schemeClr val="accent6"/>
                </a:solidFill>
              </a:rPr>
              <a:t>02</a:t>
            </a:r>
            <a:endParaRPr>
              <a:solidFill>
                <a:schemeClr val="accent6"/>
              </a:solidFill>
            </a:endParaRPr>
          </a:p>
        </p:txBody>
      </p:sp>
      <p:sp>
        <p:nvSpPr>
          <p:cNvPr id="366" name="Google Shape;366;p32"/>
          <p:cNvSpPr txBox="1">
            <a:spLocks noGrp="1"/>
          </p:cNvSpPr>
          <p:nvPr>
            <p:ph type="title" idx="4"/>
          </p:nvPr>
        </p:nvSpPr>
        <p:spPr>
          <a:xfrm>
            <a:off x="872189" y="3415750"/>
            <a:ext cx="870000" cy="4692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a:solidFill>
                  <a:schemeClr val="accent6"/>
                </a:solidFill>
              </a:rPr>
              <a:t>03</a:t>
            </a:r>
            <a:endParaRPr>
              <a:solidFill>
                <a:schemeClr val="accent6"/>
              </a:solidFill>
            </a:endParaRPr>
          </a:p>
        </p:txBody>
      </p:sp>
      <p:sp>
        <p:nvSpPr>
          <p:cNvPr id="367" name="Google Shape;367;p32"/>
          <p:cNvSpPr txBox="1">
            <a:spLocks noGrp="1"/>
          </p:cNvSpPr>
          <p:nvPr>
            <p:ph type="title" idx="5"/>
          </p:nvPr>
        </p:nvSpPr>
        <p:spPr>
          <a:xfrm>
            <a:off x="4708912" y="3415750"/>
            <a:ext cx="870000" cy="4692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dirty="0">
                <a:solidFill>
                  <a:schemeClr val="accent6"/>
                </a:solidFill>
              </a:rPr>
              <a:t>04</a:t>
            </a:r>
            <a:endParaRPr dirty="0">
              <a:solidFill>
                <a:schemeClr val="accent6"/>
              </a:solidFill>
            </a:endParaRPr>
          </a:p>
        </p:txBody>
      </p:sp>
      <p:sp>
        <p:nvSpPr>
          <p:cNvPr id="375" name="Google Shape;375;p32"/>
          <p:cNvSpPr/>
          <p:nvPr/>
        </p:nvSpPr>
        <p:spPr>
          <a:xfrm>
            <a:off x="8430783" y="4823600"/>
            <a:ext cx="656362" cy="630770"/>
          </a:xfrm>
          <a:custGeom>
            <a:avLst/>
            <a:gdLst/>
            <a:ahLst/>
            <a:cxnLst/>
            <a:rect l="l" t="t" r="r" b="b"/>
            <a:pathLst>
              <a:path w="22826" h="21936" extrusionOk="0">
                <a:moveTo>
                  <a:pt x="10882" y="4739"/>
                </a:moveTo>
                <a:cubicBezTo>
                  <a:pt x="11034" y="4739"/>
                  <a:pt x="11186" y="4749"/>
                  <a:pt x="11337" y="4770"/>
                </a:cubicBezTo>
                <a:cubicBezTo>
                  <a:pt x="11641" y="5378"/>
                  <a:pt x="12136" y="5854"/>
                  <a:pt x="12801" y="5968"/>
                </a:cubicBezTo>
                <a:cubicBezTo>
                  <a:pt x="15788" y="6576"/>
                  <a:pt x="18222" y="9506"/>
                  <a:pt x="17538" y="12625"/>
                </a:cubicBezTo>
                <a:cubicBezTo>
                  <a:pt x="16963" y="15211"/>
                  <a:pt x="14527" y="17060"/>
                  <a:pt x="11971" y="17060"/>
                </a:cubicBezTo>
                <a:cubicBezTo>
                  <a:pt x="11481" y="17060"/>
                  <a:pt x="10987" y="16992"/>
                  <a:pt x="10500" y="16848"/>
                </a:cubicBezTo>
                <a:cubicBezTo>
                  <a:pt x="7076" y="15859"/>
                  <a:pt x="4908" y="11940"/>
                  <a:pt x="6030" y="8536"/>
                </a:cubicBezTo>
                <a:cubicBezTo>
                  <a:pt x="6668" y="6604"/>
                  <a:pt x="8808" y="4739"/>
                  <a:pt x="10882" y="4739"/>
                </a:cubicBezTo>
                <a:close/>
                <a:moveTo>
                  <a:pt x="10845" y="0"/>
                </a:moveTo>
                <a:cubicBezTo>
                  <a:pt x="8313" y="0"/>
                  <a:pt x="5747" y="1064"/>
                  <a:pt x="3900" y="2944"/>
                </a:cubicBezTo>
                <a:cubicBezTo>
                  <a:pt x="419" y="6481"/>
                  <a:pt x="0" y="12073"/>
                  <a:pt x="2473" y="16277"/>
                </a:cubicBezTo>
                <a:cubicBezTo>
                  <a:pt x="4479" y="19695"/>
                  <a:pt x="8205" y="21935"/>
                  <a:pt x="12107" y="21935"/>
                </a:cubicBezTo>
                <a:cubicBezTo>
                  <a:pt x="12830" y="21935"/>
                  <a:pt x="13560" y="21859"/>
                  <a:pt x="14285" y="21698"/>
                </a:cubicBezTo>
                <a:cubicBezTo>
                  <a:pt x="18660" y="20728"/>
                  <a:pt x="22103" y="16734"/>
                  <a:pt x="22464" y="12283"/>
                </a:cubicBezTo>
                <a:cubicBezTo>
                  <a:pt x="22825" y="8041"/>
                  <a:pt x="20163" y="3876"/>
                  <a:pt x="16358" y="2069"/>
                </a:cubicBezTo>
                <a:cubicBezTo>
                  <a:pt x="14781" y="650"/>
                  <a:pt x="12824" y="0"/>
                  <a:pt x="10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312400" y="4086125"/>
            <a:ext cx="532600" cy="630775"/>
          </a:xfrm>
          <a:custGeom>
            <a:avLst/>
            <a:gdLst/>
            <a:ahLst/>
            <a:cxnLst/>
            <a:rect l="l" t="t" r="r" b="b"/>
            <a:pathLst>
              <a:path w="21304" h="25231" extrusionOk="0">
                <a:moveTo>
                  <a:pt x="14152" y="7075"/>
                </a:moveTo>
                <a:cubicBezTo>
                  <a:pt x="14704" y="8672"/>
                  <a:pt x="15141" y="10289"/>
                  <a:pt x="15484" y="11944"/>
                </a:cubicBezTo>
                <a:cubicBezTo>
                  <a:pt x="15959" y="14226"/>
                  <a:pt x="16701" y="17080"/>
                  <a:pt x="16035" y="19419"/>
                </a:cubicBezTo>
                <a:cubicBezTo>
                  <a:pt x="15883" y="19933"/>
                  <a:pt x="15655" y="20370"/>
                  <a:pt x="15274" y="20408"/>
                </a:cubicBezTo>
                <a:cubicBezTo>
                  <a:pt x="15222" y="20413"/>
                  <a:pt x="15170" y="20415"/>
                  <a:pt x="15116" y="20415"/>
                </a:cubicBezTo>
                <a:cubicBezTo>
                  <a:pt x="14038" y="20415"/>
                  <a:pt x="12700" y="19532"/>
                  <a:pt x="11794" y="19115"/>
                </a:cubicBezTo>
                <a:cubicBezTo>
                  <a:pt x="10462" y="18487"/>
                  <a:pt x="9131" y="17821"/>
                  <a:pt x="7856" y="17137"/>
                </a:cubicBezTo>
                <a:cubicBezTo>
                  <a:pt x="7229" y="16794"/>
                  <a:pt x="6354" y="16452"/>
                  <a:pt x="5631" y="15976"/>
                </a:cubicBezTo>
                <a:cubicBezTo>
                  <a:pt x="5707" y="15843"/>
                  <a:pt x="5783" y="15729"/>
                  <a:pt x="5859" y="15653"/>
                </a:cubicBezTo>
                <a:cubicBezTo>
                  <a:pt x="6354" y="15025"/>
                  <a:pt x="6829" y="14455"/>
                  <a:pt x="7324" y="13903"/>
                </a:cubicBezTo>
                <a:cubicBezTo>
                  <a:pt x="8199" y="12876"/>
                  <a:pt x="9131" y="11887"/>
                  <a:pt x="10082" y="10898"/>
                </a:cubicBezTo>
                <a:cubicBezTo>
                  <a:pt x="11394" y="9566"/>
                  <a:pt x="12745" y="8292"/>
                  <a:pt x="14152" y="7075"/>
                </a:cubicBezTo>
                <a:close/>
                <a:moveTo>
                  <a:pt x="15052" y="1"/>
                </a:moveTo>
                <a:cubicBezTo>
                  <a:pt x="13857" y="1"/>
                  <a:pt x="12635" y="857"/>
                  <a:pt x="12478" y="2091"/>
                </a:cubicBezTo>
                <a:cubicBezTo>
                  <a:pt x="9435" y="4640"/>
                  <a:pt x="6620" y="7417"/>
                  <a:pt x="3976" y="10365"/>
                </a:cubicBezTo>
                <a:cubicBezTo>
                  <a:pt x="2683" y="11811"/>
                  <a:pt x="590" y="13637"/>
                  <a:pt x="343" y="15691"/>
                </a:cubicBezTo>
                <a:cubicBezTo>
                  <a:pt x="1" y="18259"/>
                  <a:pt x="2302" y="19514"/>
                  <a:pt x="4204" y="20579"/>
                </a:cubicBezTo>
                <a:cubicBezTo>
                  <a:pt x="6106" y="21664"/>
                  <a:pt x="8065" y="22672"/>
                  <a:pt x="10063" y="23604"/>
                </a:cubicBezTo>
                <a:cubicBezTo>
                  <a:pt x="11715" y="24378"/>
                  <a:pt x="13477" y="25231"/>
                  <a:pt x="15319" y="25231"/>
                </a:cubicBezTo>
                <a:cubicBezTo>
                  <a:pt x="15512" y="25231"/>
                  <a:pt x="15707" y="25221"/>
                  <a:pt x="15902" y="25201"/>
                </a:cubicBezTo>
                <a:cubicBezTo>
                  <a:pt x="20315" y="24745"/>
                  <a:pt x="21304" y="19876"/>
                  <a:pt x="21019" y="16243"/>
                </a:cubicBezTo>
                <a:cubicBezTo>
                  <a:pt x="20619" y="11145"/>
                  <a:pt x="19212" y="6067"/>
                  <a:pt x="17138" y="1406"/>
                </a:cubicBezTo>
                <a:cubicBezTo>
                  <a:pt x="16701" y="415"/>
                  <a:pt x="15883" y="1"/>
                  <a:pt x="15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flipH="1">
            <a:off x="6943969" y="7130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a:extLst>
              <a:ext uri="{FF2B5EF4-FFF2-40B4-BE49-F238E27FC236}">
                <a16:creationId xmlns:a16="http://schemas.microsoft.com/office/drawing/2014/main" id="{C1F59717-E78E-4899-B0C8-AFADCED62871}"/>
              </a:ext>
            </a:extLst>
          </p:cNvPr>
          <p:cNvSpPr txBox="1"/>
          <p:nvPr/>
        </p:nvSpPr>
        <p:spPr>
          <a:xfrm>
            <a:off x="1469838" y="202228"/>
            <a:ext cx="6478147" cy="584775"/>
          </a:xfrm>
          <a:prstGeom prst="rect">
            <a:avLst/>
          </a:prstGeom>
          <a:noFill/>
        </p:spPr>
        <p:txBody>
          <a:bodyPr wrap="square" rtlCol="0">
            <a:spAutoFit/>
          </a:bodyPr>
          <a:lstStyle/>
          <a:p>
            <a:pPr algn="ctr"/>
            <a:r>
              <a:rPr lang="en-US" sz="3200" dirty="0" err="1">
                <a:solidFill>
                  <a:srgbClr val="FF435B"/>
                </a:solidFill>
                <a:latin typeface="SVN-Caprica Script" pitchFamily="2" charset="0"/>
              </a:rPr>
              <a:t>Mục</a:t>
            </a:r>
            <a:r>
              <a:rPr lang="en-US" sz="3200" dirty="0">
                <a:solidFill>
                  <a:srgbClr val="FF435B"/>
                </a:solidFill>
                <a:latin typeface="SVN-Caprica Script" pitchFamily="2" charset="0"/>
              </a:rPr>
              <a:t> </a:t>
            </a:r>
            <a:r>
              <a:rPr lang="en-US" sz="3200" dirty="0" err="1">
                <a:solidFill>
                  <a:srgbClr val="FF435B"/>
                </a:solidFill>
                <a:latin typeface="SVN-Caprica Script" pitchFamily="2" charset="0"/>
              </a:rPr>
              <a:t>tiêu</a:t>
            </a:r>
            <a:r>
              <a:rPr lang="en-US" sz="3200" dirty="0">
                <a:solidFill>
                  <a:srgbClr val="FF435B"/>
                </a:solidFill>
                <a:latin typeface="SVN-Caprica Script" pitchFamily="2" charset="0"/>
              </a:rPr>
              <a:t> </a:t>
            </a:r>
            <a:r>
              <a:rPr lang="en-US" sz="3200" dirty="0" err="1">
                <a:solidFill>
                  <a:srgbClr val="FF435B"/>
                </a:solidFill>
                <a:latin typeface="SVN-Caprica Script" pitchFamily="2" charset="0"/>
              </a:rPr>
              <a:t>bài</a:t>
            </a:r>
            <a:r>
              <a:rPr lang="en-US" sz="3200" dirty="0">
                <a:solidFill>
                  <a:srgbClr val="FF435B"/>
                </a:solidFill>
                <a:latin typeface="SVN-Caprica Script" pitchFamily="2" charset="0"/>
              </a:rPr>
              <a:t> </a:t>
            </a:r>
            <a:r>
              <a:rPr lang="en-US" sz="3200" dirty="0" err="1">
                <a:solidFill>
                  <a:srgbClr val="FF435B"/>
                </a:solidFill>
                <a:latin typeface="SVN-Caprica Script" pitchFamily="2" charset="0"/>
              </a:rPr>
              <a:t>học</a:t>
            </a:r>
            <a:endParaRPr lang="en-US" sz="3200" dirty="0">
              <a:solidFill>
                <a:srgbClr val="FF435B"/>
              </a:solidFill>
              <a:latin typeface="SVN-Caprica Script" pitchFamily="2" charset="0"/>
            </a:endParaRPr>
          </a:p>
        </p:txBody>
      </p:sp>
      <p:pic>
        <p:nvPicPr>
          <p:cNvPr id="21" name="Picture 20">
            <a:extLst>
              <a:ext uri="{FF2B5EF4-FFF2-40B4-BE49-F238E27FC236}">
                <a16:creationId xmlns:a16="http://schemas.microsoft.com/office/drawing/2014/main" id="{55D56B02-32CE-E4DB-5CD2-E79ED05C65B5}"/>
              </a:ext>
            </a:extLst>
          </p:cNvPr>
          <p:cNvPicPr>
            <a:picLocks noChangeAspect="1"/>
          </p:cNvPicPr>
          <p:nvPr/>
        </p:nvPicPr>
        <p:blipFill>
          <a:blip r:embed="rId3"/>
          <a:stretch>
            <a:fillRect/>
          </a:stretch>
        </p:blipFill>
        <p:spPr>
          <a:xfrm>
            <a:off x="2342902" y="0"/>
            <a:ext cx="866150" cy="866150"/>
          </a:xfrm>
          <a:prstGeom prst="rect">
            <a:avLst/>
          </a:prstGeom>
        </p:spPr>
      </p:pic>
      <p:sp>
        <p:nvSpPr>
          <p:cNvPr id="23" name="TextBox 22">
            <a:extLst>
              <a:ext uri="{FF2B5EF4-FFF2-40B4-BE49-F238E27FC236}">
                <a16:creationId xmlns:a16="http://schemas.microsoft.com/office/drawing/2014/main" id="{F7CCD5BC-41F9-BD1A-1807-A51341896B47}"/>
              </a:ext>
            </a:extLst>
          </p:cNvPr>
          <p:cNvSpPr txBox="1"/>
          <p:nvPr/>
        </p:nvSpPr>
        <p:spPr>
          <a:xfrm>
            <a:off x="1793864" y="1620379"/>
            <a:ext cx="2377688" cy="1200329"/>
          </a:xfrm>
          <a:prstGeom prst="rect">
            <a:avLst/>
          </a:prstGeom>
          <a:noFill/>
        </p:spPr>
        <p:txBody>
          <a:bodyPr wrap="square">
            <a:spAutoFit/>
          </a:bodyPr>
          <a:lstStyle/>
          <a:p>
            <a:pPr algn="just"/>
            <a:r>
              <a:rPr lang="vi-VN" sz="1800" dirty="0">
                <a:solidFill>
                  <a:schemeClr val="tx1"/>
                </a:solidFill>
              </a:rPr>
              <a:t>Nhận biết được thế nào là mục tiêu cá nhân; các loại mục tiêu cá nhân. </a:t>
            </a:r>
          </a:p>
        </p:txBody>
      </p:sp>
      <p:sp>
        <p:nvSpPr>
          <p:cNvPr id="25" name="TextBox 24">
            <a:extLst>
              <a:ext uri="{FF2B5EF4-FFF2-40B4-BE49-F238E27FC236}">
                <a16:creationId xmlns:a16="http://schemas.microsoft.com/office/drawing/2014/main" id="{9670AD12-BB09-8F4D-A7D8-66712F84F9EF}"/>
              </a:ext>
            </a:extLst>
          </p:cNvPr>
          <p:cNvSpPr txBox="1"/>
          <p:nvPr/>
        </p:nvSpPr>
        <p:spPr>
          <a:xfrm>
            <a:off x="5613450" y="3135768"/>
            <a:ext cx="2972912" cy="1200329"/>
          </a:xfrm>
          <a:prstGeom prst="rect">
            <a:avLst/>
          </a:prstGeom>
          <a:noFill/>
        </p:spPr>
        <p:txBody>
          <a:bodyPr wrap="square">
            <a:spAutoFit/>
          </a:bodyPr>
          <a:lstStyle/>
          <a:p>
            <a:pPr algn="just"/>
            <a:r>
              <a:rPr lang="vi-VN" sz="1800" dirty="0">
                <a:solidFill>
                  <a:schemeClr val="tx1"/>
                </a:solidFill>
              </a:rPr>
              <a:t>Xây dựng được mục tiêu cá nhân của bản thân và kế hoạch hành động nhằm đạt mục tiêu</a:t>
            </a:r>
            <a:r>
              <a:rPr lang="en-US" sz="1800" dirty="0">
                <a:solidFill>
                  <a:schemeClr val="tx1"/>
                </a:solidFill>
              </a:rPr>
              <a:t> </a:t>
            </a:r>
            <a:r>
              <a:rPr lang="en-US" sz="1800" dirty="0" err="1">
                <a:solidFill>
                  <a:schemeClr val="tx1"/>
                </a:solidFill>
              </a:rPr>
              <a:t>đó</a:t>
            </a:r>
            <a:r>
              <a:rPr lang="en-US" sz="1800" dirty="0">
                <a:solidFill>
                  <a:schemeClr val="tx1"/>
                </a:solidFill>
              </a:rPr>
              <a:t>.</a:t>
            </a:r>
            <a:r>
              <a:rPr lang="vi-VN" sz="1800" dirty="0">
                <a:solidFill>
                  <a:schemeClr val="tx1"/>
                </a:solidFill>
              </a:rPr>
              <a:t> </a:t>
            </a:r>
            <a:endParaRPr lang="en-US" sz="1800" dirty="0">
              <a:solidFill>
                <a:schemeClr val="tx1"/>
              </a:solidFill>
            </a:endParaRPr>
          </a:p>
        </p:txBody>
      </p:sp>
      <p:sp>
        <p:nvSpPr>
          <p:cNvPr id="27" name="TextBox 26">
            <a:extLst>
              <a:ext uri="{FF2B5EF4-FFF2-40B4-BE49-F238E27FC236}">
                <a16:creationId xmlns:a16="http://schemas.microsoft.com/office/drawing/2014/main" id="{DD4A1432-2277-064C-2602-78B19A6B354B}"/>
              </a:ext>
            </a:extLst>
          </p:cNvPr>
          <p:cNvSpPr txBox="1"/>
          <p:nvPr/>
        </p:nvSpPr>
        <p:spPr>
          <a:xfrm>
            <a:off x="1829971" y="3215350"/>
            <a:ext cx="2453145" cy="1200329"/>
          </a:xfrm>
          <a:prstGeom prst="rect">
            <a:avLst/>
          </a:prstGeom>
          <a:noFill/>
        </p:spPr>
        <p:txBody>
          <a:bodyPr wrap="square">
            <a:spAutoFit/>
          </a:bodyPr>
          <a:lstStyle/>
          <a:p>
            <a:pPr algn="just"/>
            <a:r>
              <a:rPr lang="vi-VN" sz="1800" dirty="0">
                <a:solidFill>
                  <a:schemeClr val="tx1"/>
                </a:solidFill>
              </a:rPr>
              <a:t>Nêu được cách xác định mục tiêu và lập kế hoạch thực hiện mục tiêu cá nhân. </a:t>
            </a:r>
            <a:endParaRPr lang="en-US" sz="1800" dirty="0">
              <a:solidFill>
                <a:schemeClr val="tx1"/>
              </a:solidFill>
            </a:endParaRPr>
          </a:p>
        </p:txBody>
      </p:sp>
      <p:sp>
        <p:nvSpPr>
          <p:cNvPr id="29" name="TextBox 28">
            <a:extLst>
              <a:ext uri="{FF2B5EF4-FFF2-40B4-BE49-F238E27FC236}">
                <a16:creationId xmlns:a16="http://schemas.microsoft.com/office/drawing/2014/main" id="{D979347B-6CE0-7528-5FC6-7B958784AFDE}"/>
              </a:ext>
            </a:extLst>
          </p:cNvPr>
          <p:cNvSpPr txBox="1"/>
          <p:nvPr/>
        </p:nvSpPr>
        <p:spPr>
          <a:xfrm>
            <a:off x="5613450" y="1766682"/>
            <a:ext cx="2524710" cy="646331"/>
          </a:xfrm>
          <a:prstGeom prst="rect">
            <a:avLst/>
          </a:prstGeom>
          <a:noFill/>
        </p:spPr>
        <p:txBody>
          <a:bodyPr wrap="square">
            <a:spAutoFit/>
          </a:bodyPr>
          <a:lstStyle/>
          <a:p>
            <a:pPr algn="just"/>
            <a:r>
              <a:rPr lang="vi-VN" sz="1800" dirty="0">
                <a:solidFill>
                  <a:schemeClr val="tx1"/>
                </a:solidFill>
              </a:rPr>
              <a:t>Hiểu vì sao phải xác định mục tiêu cá nhân. </a:t>
            </a:r>
          </a:p>
        </p:txBody>
      </p:sp>
    </p:spTree>
  </p:cSld>
  <p:clrMapOvr>
    <a:masterClrMapping/>
  </p:clrMapOvr>
  <p:transition spd="slow">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 name="TextBox 105">
            <a:extLst>
              <a:ext uri="{FF2B5EF4-FFF2-40B4-BE49-F238E27FC236}">
                <a16:creationId xmlns:a16="http://schemas.microsoft.com/office/drawing/2014/main" id="{5DA1BBB4-EE9F-0160-9B10-67F7CEC4CBE4}"/>
              </a:ext>
            </a:extLst>
          </p:cNvPr>
          <p:cNvSpPr txBox="1"/>
          <p:nvPr/>
        </p:nvSpPr>
        <p:spPr>
          <a:xfrm>
            <a:off x="0" y="139272"/>
            <a:ext cx="9143999" cy="40011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Nhiệm</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vụ</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4: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Tìm</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hiểu</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cách</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lập</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kế</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hoạch</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thực</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hiện</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nhân</a:t>
            </a:r>
            <a:endParaRPr lang="en-US" sz="2000" b="1" dirty="0">
              <a:ln w="0"/>
              <a:solidFill>
                <a:srgbClr val="002060"/>
              </a:solidFill>
              <a:effectLst>
                <a:outerShdw blurRad="38100" dist="25400" dir="5400000" algn="ctr" rotWithShape="0">
                  <a:srgbClr val="6E747A">
                    <a:alpha val="43000"/>
                  </a:srgbClr>
                </a:outerShdw>
              </a:effectLst>
              <a:latin typeface="SVN-Caprica Script" pitchFamily="2" charset="0"/>
            </a:endParaRPr>
          </a:p>
        </p:txBody>
      </p:sp>
      <p:sp>
        <p:nvSpPr>
          <p:cNvPr id="50" name="TextBox 49">
            <a:extLst>
              <a:ext uri="{FF2B5EF4-FFF2-40B4-BE49-F238E27FC236}">
                <a16:creationId xmlns:a16="http://schemas.microsoft.com/office/drawing/2014/main" id="{22969111-254B-9E8F-FA1B-8171271F18A6}"/>
              </a:ext>
            </a:extLst>
          </p:cNvPr>
          <p:cNvSpPr txBox="1"/>
          <p:nvPr/>
        </p:nvSpPr>
        <p:spPr>
          <a:xfrm>
            <a:off x="1097943" y="695145"/>
            <a:ext cx="6283250" cy="646331"/>
          </a:xfrm>
          <a:prstGeom prst="rect">
            <a:avLst/>
          </a:prstGeom>
          <a:noFill/>
        </p:spPr>
        <p:txBody>
          <a:bodyPr wrap="square">
            <a:spAutoFit/>
          </a:bodyPr>
          <a:lstStyle/>
          <a:p>
            <a:pPr algn="ctr"/>
            <a:r>
              <a:rPr lang="en-US" sz="1800" b="1" dirty="0"/>
              <a:t>4.2. </a:t>
            </a:r>
            <a:r>
              <a:rPr lang="en-US" sz="1800" b="1" dirty="0" err="1"/>
              <a:t>Dựa</a:t>
            </a:r>
            <a:r>
              <a:rPr lang="en-US" sz="1800" b="1" dirty="0"/>
              <a:t> </a:t>
            </a:r>
            <a:r>
              <a:rPr lang="en-US" sz="1800" b="1" dirty="0" err="1"/>
              <a:t>vào</a:t>
            </a:r>
            <a:r>
              <a:rPr lang="en-US" sz="1800" b="1" dirty="0"/>
              <a:t> </a:t>
            </a:r>
            <a:r>
              <a:rPr lang="en-US" sz="1800" b="1" dirty="0" err="1"/>
              <a:t>các</a:t>
            </a:r>
            <a:r>
              <a:rPr lang="en-US" sz="1800" b="1" dirty="0"/>
              <a:t> </a:t>
            </a:r>
            <a:r>
              <a:rPr lang="en-US" sz="1800" b="1" dirty="0" err="1"/>
              <a:t>bước</a:t>
            </a:r>
            <a:r>
              <a:rPr lang="en-US" sz="1800" b="1" dirty="0"/>
              <a:t> </a:t>
            </a:r>
            <a:r>
              <a:rPr lang="en-US" sz="1800" b="1" dirty="0" err="1"/>
              <a:t>lập</a:t>
            </a:r>
            <a:r>
              <a:rPr lang="en-US" sz="1800" b="1" dirty="0"/>
              <a:t> </a:t>
            </a:r>
            <a:r>
              <a:rPr lang="en-US" sz="1800" b="1" dirty="0" err="1"/>
              <a:t>kế</a:t>
            </a:r>
            <a:r>
              <a:rPr lang="en-US" sz="1800" b="1" dirty="0"/>
              <a:t> </a:t>
            </a:r>
            <a:r>
              <a:rPr lang="en-US" sz="1800" b="1" dirty="0" err="1"/>
              <a:t>hoạch</a:t>
            </a:r>
            <a:r>
              <a:rPr lang="en-US" sz="1800" b="1" dirty="0"/>
              <a:t> ở </a:t>
            </a:r>
            <a:r>
              <a:rPr lang="en-US" sz="1800" b="1" dirty="0" err="1"/>
              <a:t>trên</a:t>
            </a:r>
            <a:r>
              <a:rPr lang="en-US" sz="1800" b="1" dirty="0"/>
              <a:t> </a:t>
            </a:r>
            <a:r>
              <a:rPr lang="en-US" sz="1800" b="1" dirty="0" err="1"/>
              <a:t>để</a:t>
            </a:r>
            <a:r>
              <a:rPr lang="en-US" sz="1800" b="1" dirty="0"/>
              <a:t> </a:t>
            </a:r>
            <a:r>
              <a:rPr lang="en-US" sz="1800" b="1" dirty="0" err="1"/>
              <a:t>nhận</a:t>
            </a:r>
            <a:r>
              <a:rPr lang="en-US" sz="1800" b="1" dirty="0"/>
              <a:t> </a:t>
            </a:r>
            <a:r>
              <a:rPr lang="en-US" sz="1800" b="1" dirty="0" err="1"/>
              <a:t>xét</a:t>
            </a:r>
            <a:r>
              <a:rPr lang="en-US" sz="1800" b="1" dirty="0"/>
              <a:t> </a:t>
            </a:r>
            <a:r>
              <a:rPr lang="en-US" sz="1800" b="1" dirty="0" err="1"/>
              <a:t>cách</a:t>
            </a:r>
            <a:r>
              <a:rPr lang="en-US" sz="1800" b="1" dirty="0"/>
              <a:t> </a:t>
            </a:r>
            <a:r>
              <a:rPr lang="en-US" sz="1800" b="1" dirty="0" err="1"/>
              <a:t>lập</a:t>
            </a:r>
            <a:r>
              <a:rPr lang="en-US" sz="1800" b="1" dirty="0"/>
              <a:t> </a:t>
            </a:r>
            <a:r>
              <a:rPr lang="en-US" sz="1800" b="1" dirty="0" err="1"/>
              <a:t>kế</a:t>
            </a:r>
            <a:r>
              <a:rPr lang="en-US" sz="1800" b="1" dirty="0"/>
              <a:t> </a:t>
            </a:r>
            <a:r>
              <a:rPr lang="en-US" sz="1800" b="1" dirty="0" err="1"/>
              <a:t>hoạch</a:t>
            </a:r>
            <a:r>
              <a:rPr lang="en-US" sz="1800" b="1" dirty="0"/>
              <a:t> </a:t>
            </a:r>
            <a:r>
              <a:rPr lang="en-US" sz="1800" b="1" dirty="0" err="1"/>
              <a:t>của</a:t>
            </a:r>
            <a:r>
              <a:rPr lang="en-US" sz="1800" b="1" dirty="0"/>
              <a:t> </a:t>
            </a:r>
            <a:r>
              <a:rPr lang="en-US" sz="1800" b="1" dirty="0" err="1"/>
              <a:t>bạn</a:t>
            </a:r>
            <a:r>
              <a:rPr lang="en-US" sz="1800" b="1" dirty="0"/>
              <a:t> Lan </a:t>
            </a:r>
            <a:r>
              <a:rPr lang="en-US" sz="1800" b="1" dirty="0" err="1"/>
              <a:t>trong</a:t>
            </a:r>
            <a:r>
              <a:rPr lang="en-US" sz="1800" b="1" dirty="0"/>
              <a:t> </a:t>
            </a:r>
            <a:r>
              <a:rPr lang="en-US" sz="1800" b="1" dirty="0" err="1"/>
              <a:t>trường</a:t>
            </a:r>
            <a:r>
              <a:rPr lang="en-US" sz="1800" b="1" dirty="0"/>
              <a:t> </a:t>
            </a:r>
            <a:r>
              <a:rPr lang="en-US" sz="1800" b="1" dirty="0" err="1"/>
              <a:t>hợp</a:t>
            </a:r>
            <a:r>
              <a:rPr lang="en-US" sz="1800" b="1" dirty="0"/>
              <a:t> </a:t>
            </a:r>
            <a:r>
              <a:rPr lang="en-US" sz="1800" b="1" dirty="0" err="1"/>
              <a:t>sau</a:t>
            </a:r>
            <a:r>
              <a:rPr lang="en-US" sz="1800" b="1" dirty="0"/>
              <a:t>: </a:t>
            </a:r>
            <a:endParaRPr lang="vi-VN" sz="18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1307" y="1281947"/>
            <a:ext cx="6124754" cy="5143500"/>
          </a:xfrm>
          <a:prstGeom prst="rect">
            <a:avLst/>
          </a:prstGeom>
        </p:spPr>
      </p:pic>
    </p:spTree>
    <p:extLst>
      <p:ext uri="{BB962C8B-B14F-4D97-AF65-F5344CB8AC3E}">
        <p14:creationId xmlns:p14="http://schemas.microsoft.com/office/powerpoint/2010/main" val="138502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 name="TextBox 105">
            <a:extLst>
              <a:ext uri="{FF2B5EF4-FFF2-40B4-BE49-F238E27FC236}">
                <a16:creationId xmlns:a16="http://schemas.microsoft.com/office/drawing/2014/main" id="{5DA1BBB4-EE9F-0160-9B10-67F7CEC4CBE4}"/>
              </a:ext>
            </a:extLst>
          </p:cNvPr>
          <p:cNvSpPr txBox="1"/>
          <p:nvPr/>
        </p:nvSpPr>
        <p:spPr>
          <a:xfrm>
            <a:off x="0" y="139272"/>
            <a:ext cx="9143999" cy="40011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4.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Cách</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lập</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kế</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hoạch</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thực</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hiện</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nhân</a:t>
            </a:r>
            <a:endParaRPr lang="en-US" sz="2000" b="1" dirty="0">
              <a:ln w="0"/>
              <a:solidFill>
                <a:srgbClr val="002060"/>
              </a:solidFill>
              <a:effectLst>
                <a:outerShdw blurRad="38100" dist="25400" dir="5400000" algn="ctr" rotWithShape="0">
                  <a:srgbClr val="6E747A">
                    <a:alpha val="43000"/>
                  </a:srgbClr>
                </a:outerShdw>
              </a:effectLst>
              <a:latin typeface="SVN-Caprica Script"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1098"/>
            <a:ext cx="9144000" cy="2857500"/>
          </a:xfrm>
          <a:prstGeom prst="rect">
            <a:avLst/>
          </a:prstGeom>
        </p:spPr>
      </p:pic>
    </p:spTree>
    <p:extLst>
      <p:ext uri="{BB962C8B-B14F-4D97-AF65-F5344CB8AC3E}">
        <p14:creationId xmlns:p14="http://schemas.microsoft.com/office/powerpoint/2010/main" val="405964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47"/>
          <p:cNvSpPr/>
          <p:nvPr/>
        </p:nvSpPr>
        <p:spPr>
          <a:xfrm rot="-9899902" flipH="1">
            <a:off x="8100915" y="990851"/>
            <a:ext cx="996908" cy="488047"/>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7"/>
          <p:cNvSpPr/>
          <p:nvPr/>
        </p:nvSpPr>
        <p:spPr>
          <a:xfrm rot="5136528">
            <a:off x="4328721" y="644979"/>
            <a:ext cx="364893" cy="1068198"/>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7"/>
          <p:cNvSpPr/>
          <p:nvPr/>
        </p:nvSpPr>
        <p:spPr>
          <a:xfrm rot="5663472" flipH="1">
            <a:off x="6357221" y="1095129"/>
            <a:ext cx="364893" cy="1068198"/>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7"/>
          <p:cNvSpPr/>
          <p:nvPr/>
        </p:nvSpPr>
        <p:spPr>
          <a:xfrm rot="5663472" flipH="1">
            <a:off x="2314396" y="1095129"/>
            <a:ext cx="364893" cy="1068198"/>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7"/>
          <p:cNvSpPr/>
          <p:nvPr/>
        </p:nvSpPr>
        <p:spPr>
          <a:xfrm rot="9899902">
            <a:off x="-75485" y="990851"/>
            <a:ext cx="996908" cy="488047"/>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7"/>
          <p:cNvSpPr/>
          <p:nvPr/>
        </p:nvSpPr>
        <p:spPr>
          <a:xfrm rot="-134001">
            <a:off x="786422" y="98405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2" name="Google Shape;1172;p47"/>
          <p:cNvSpPr/>
          <p:nvPr/>
        </p:nvSpPr>
        <p:spPr>
          <a:xfrm rot="-134001">
            <a:off x="2789722" y="115600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4" name="Google Shape;1174;p47"/>
          <p:cNvSpPr/>
          <p:nvPr/>
        </p:nvSpPr>
        <p:spPr>
          <a:xfrm rot="-134001">
            <a:off x="4793022" y="98405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7"/>
          <p:cNvSpPr/>
          <p:nvPr/>
        </p:nvSpPr>
        <p:spPr>
          <a:xfrm rot="-134001">
            <a:off x="6796322" y="111810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7"/>
          <p:cNvSpPr/>
          <p:nvPr/>
        </p:nvSpPr>
        <p:spPr>
          <a:xfrm>
            <a:off x="2355370" y="1764507"/>
            <a:ext cx="270855" cy="25669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7"/>
          <p:cNvSpPr/>
          <p:nvPr/>
        </p:nvSpPr>
        <p:spPr>
          <a:xfrm rot="90155" flipH="1">
            <a:off x="6517836" y="1166985"/>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7"/>
          <p:cNvSpPr/>
          <p:nvPr/>
        </p:nvSpPr>
        <p:spPr>
          <a:xfrm flipH="1">
            <a:off x="4845732" y="678804"/>
            <a:ext cx="270855" cy="25669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7"/>
          <p:cNvSpPr/>
          <p:nvPr/>
        </p:nvSpPr>
        <p:spPr>
          <a:xfrm>
            <a:off x="8357232" y="1968479"/>
            <a:ext cx="270855" cy="25669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7"/>
          <p:cNvSpPr/>
          <p:nvPr/>
        </p:nvSpPr>
        <p:spPr>
          <a:xfrm rot="90155" flipH="1">
            <a:off x="838974" y="1590560"/>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7"/>
          <p:cNvSpPr/>
          <p:nvPr/>
        </p:nvSpPr>
        <p:spPr>
          <a:xfrm rot="90155" flipH="1">
            <a:off x="585224" y="1766860"/>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7"/>
          <p:cNvSpPr/>
          <p:nvPr/>
        </p:nvSpPr>
        <p:spPr>
          <a:xfrm rot="90155" flipH="1">
            <a:off x="1092536" y="1954495"/>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7"/>
          <p:cNvSpPr/>
          <p:nvPr/>
        </p:nvSpPr>
        <p:spPr>
          <a:xfrm rot="90155" flipH="1">
            <a:off x="2954324" y="1048323"/>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7"/>
          <p:cNvSpPr/>
          <p:nvPr/>
        </p:nvSpPr>
        <p:spPr>
          <a:xfrm rot="90155" flipH="1">
            <a:off x="6708011" y="1373835"/>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7"/>
          <p:cNvSpPr/>
          <p:nvPr/>
        </p:nvSpPr>
        <p:spPr>
          <a:xfrm rot="90155" flipH="1">
            <a:off x="8012324" y="721173"/>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文本框 15">
            <a:extLst>
              <a:ext uri="{FF2B5EF4-FFF2-40B4-BE49-F238E27FC236}">
                <a16:creationId xmlns:a16="http://schemas.microsoft.com/office/drawing/2014/main" id="{0A6BC22D-5268-22B9-78ED-3A34DDF1C2A5}"/>
              </a:ext>
            </a:extLst>
          </p:cNvPr>
          <p:cNvSpPr txBox="1"/>
          <p:nvPr/>
        </p:nvSpPr>
        <p:spPr>
          <a:xfrm>
            <a:off x="3418160" y="77532"/>
            <a:ext cx="2031325" cy="584775"/>
          </a:xfrm>
          <a:prstGeom prst="rect">
            <a:avLst/>
          </a:prstGeom>
          <a:noFill/>
        </p:spPr>
        <p:txBody>
          <a:bodyPr wrap="none" rtlCol="0">
            <a:spAutoFit/>
          </a:bodyPr>
          <a:lstStyle/>
          <a:p>
            <a:pPr algn="ctr"/>
            <a:r>
              <a:rPr lang="en-US" sz="3200" b="1" dirty="0">
                <a:ln w="22225">
                  <a:solidFill>
                    <a:srgbClr val="23269E"/>
                  </a:solidFill>
                  <a:prstDash val="solid"/>
                </a:ln>
                <a:solidFill>
                  <a:schemeClr val="accent1">
                    <a:lumMod val="75000"/>
                  </a:schemeClr>
                </a:solidFill>
                <a:latin typeface="SVN-Poky's" panose="020B0606040200020203" pitchFamily="34" charset="0"/>
              </a:rPr>
              <a:t>TỔNG KẾT</a:t>
            </a:r>
          </a:p>
        </p:txBody>
      </p:sp>
      <p:sp>
        <p:nvSpPr>
          <p:cNvPr id="6" name="TextBox 5">
            <a:extLst>
              <a:ext uri="{FF2B5EF4-FFF2-40B4-BE49-F238E27FC236}">
                <a16:creationId xmlns:a16="http://schemas.microsoft.com/office/drawing/2014/main" id="{65CD72E3-3E83-1FC3-D1A1-C6B66AAB9F00}"/>
              </a:ext>
            </a:extLst>
          </p:cNvPr>
          <p:cNvSpPr txBox="1"/>
          <p:nvPr/>
        </p:nvSpPr>
        <p:spPr>
          <a:xfrm>
            <a:off x="309326" y="1953534"/>
            <a:ext cx="1559874" cy="2062103"/>
          </a:xfrm>
          <a:prstGeom prst="rect">
            <a:avLst/>
          </a:prstGeom>
          <a:noFill/>
        </p:spPr>
        <p:txBody>
          <a:bodyPr wrap="square">
            <a:spAutoFit/>
          </a:bodyPr>
          <a:lstStyle/>
          <a:p>
            <a:pPr algn="just"/>
            <a:r>
              <a:rPr lang="vi-VN" sz="1600" dirty="0">
                <a:solidFill>
                  <a:schemeClr val="bg1"/>
                </a:solidFill>
              </a:rPr>
              <a:t>Mục tiêu cá nhân là kết quả cụ thể mà mỗi người mong muốn đạt được trong một  thời gian nhất định. </a:t>
            </a:r>
          </a:p>
        </p:txBody>
      </p:sp>
      <p:sp>
        <p:nvSpPr>
          <p:cNvPr id="8" name="TextBox 7">
            <a:extLst>
              <a:ext uri="{FF2B5EF4-FFF2-40B4-BE49-F238E27FC236}">
                <a16:creationId xmlns:a16="http://schemas.microsoft.com/office/drawing/2014/main" id="{611F6011-41F5-FAD4-4020-0D5C95B4C2DC}"/>
              </a:ext>
            </a:extLst>
          </p:cNvPr>
          <p:cNvSpPr txBox="1"/>
          <p:nvPr/>
        </p:nvSpPr>
        <p:spPr>
          <a:xfrm>
            <a:off x="6605841" y="2078312"/>
            <a:ext cx="2187602" cy="2631490"/>
          </a:xfrm>
          <a:prstGeom prst="rect">
            <a:avLst/>
          </a:prstGeom>
          <a:noFill/>
        </p:spPr>
        <p:txBody>
          <a:bodyPr wrap="square">
            <a:spAutoFit/>
          </a:bodyPr>
          <a:lstStyle/>
          <a:p>
            <a:pPr algn="just"/>
            <a:r>
              <a:rPr lang="vi-VN" sz="1500" dirty="0">
                <a:solidFill>
                  <a:schemeClr val="accent3">
                    <a:lumMod val="50000"/>
                  </a:schemeClr>
                </a:solidFill>
              </a:rPr>
              <a:t>Xác định mục tiêu cá nhân cần phải đảm bảo các yêu cầu sau: cụ thể (rõ ràng, chi  tiết), đo lường được (có thể lượng giá được), khả thi (có khả năng thực hiện), thực tế (có giá trị với bản thân), thời gian thực hiện (có lộ trình, thời điểm). </a:t>
            </a:r>
          </a:p>
        </p:txBody>
      </p:sp>
      <p:sp>
        <p:nvSpPr>
          <p:cNvPr id="10" name="TextBox 9">
            <a:extLst>
              <a:ext uri="{FF2B5EF4-FFF2-40B4-BE49-F238E27FC236}">
                <a16:creationId xmlns:a16="http://schemas.microsoft.com/office/drawing/2014/main" id="{D4407544-17DA-96FF-E3FC-DAEDC0D70148}"/>
              </a:ext>
            </a:extLst>
          </p:cNvPr>
          <p:cNvSpPr txBox="1"/>
          <p:nvPr/>
        </p:nvSpPr>
        <p:spPr>
          <a:xfrm>
            <a:off x="4387514" y="1968479"/>
            <a:ext cx="1887615" cy="2554545"/>
          </a:xfrm>
          <a:prstGeom prst="rect">
            <a:avLst/>
          </a:prstGeom>
          <a:noFill/>
        </p:spPr>
        <p:txBody>
          <a:bodyPr wrap="square">
            <a:spAutoFit/>
          </a:bodyPr>
          <a:lstStyle/>
          <a:p>
            <a:pPr algn="just"/>
            <a:r>
              <a:rPr lang="vi-VN" sz="1600" dirty="0">
                <a:solidFill>
                  <a:schemeClr val="bg1"/>
                </a:solidFill>
              </a:rPr>
              <a:t>Mục tiêu cá nhân có ý nghĩa quan trọng, đóng vai trò định hướng cho hoạt động  của con người. Mục tiêu có tác dụng tạo động lực để cá nhân quyết tâm hành động. </a:t>
            </a:r>
          </a:p>
        </p:txBody>
      </p:sp>
      <p:sp>
        <p:nvSpPr>
          <p:cNvPr id="12" name="TextBox 11">
            <a:extLst>
              <a:ext uri="{FF2B5EF4-FFF2-40B4-BE49-F238E27FC236}">
                <a16:creationId xmlns:a16="http://schemas.microsoft.com/office/drawing/2014/main" id="{EF219706-D401-B9DA-7231-AB4F2E6E591D}"/>
              </a:ext>
            </a:extLst>
          </p:cNvPr>
          <p:cNvSpPr txBox="1"/>
          <p:nvPr/>
        </p:nvSpPr>
        <p:spPr>
          <a:xfrm>
            <a:off x="2136623" y="2119207"/>
            <a:ext cx="2001038" cy="2862322"/>
          </a:xfrm>
          <a:prstGeom prst="rect">
            <a:avLst/>
          </a:prstGeom>
          <a:noFill/>
        </p:spPr>
        <p:txBody>
          <a:bodyPr wrap="square">
            <a:spAutoFit/>
          </a:bodyPr>
          <a:lstStyle/>
          <a:p>
            <a:pPr algn="just"/>
            <a:r>
              <a:rPr lang="vi-VN" sz="1500" dirty="0">
                <a:solidFill>
                  <a:schemeClr val="accent3">
                    <a:lumMod val="50000"/>
                  </a:schemeClr>
                </a:solidFill>
              </a:rPr>
              <a:t>Mục tiêu cá nhân có thể được phân loại theo thời gian (mục tiêu ngắn hạn và  mục tiêu dài hạn) hoặc phân loại theo lĩnh vực (mục tiêu về sức </a:t>
            </a:r>
            <a:r>
              <a:rPr lang="vi-VN" sz="1500" dirty="0" err="1">
                <a:solidFill>
                  <a:schemeClr val="accent3">
                    <a:lumMod val="50000"/>
                  </a:schemeClr>
                </a:solidFill>
              </a:rPr>
              <a:t>khoẻ</a:t>
            </a:r>
            <a:r>
              <a:rPr lang="vi-VN" sz="1500" dirty="0">
                <a:solidFill>
                  <a:schemeClr val="accent3">
                    <a:lumMod val="50000"/>
                  </a:schemeClr>
                </a:solidFill>
              </a:rPr>
              <a:t>, mục tiêu về  học tập, mục tiêu về gia đình, mục tiêu về sự nghiệp, mục tiêu về tài chính,…).  </a:t>
            </a:r>
          </a:p>
        </p:txBody>
      </p:sp>
      <p:grpSp>
        <p:nvGrpSpPr>
          <p:cNvPr id="13" name="Google Shape;2394;p56">
            <a:extLst>
              <a:ext uri="{FF2B5EF4-FFF2-40B4-BE49-F238E27FC236}">
                <a16:creationId xmlns:a16="http://schemas.microsoft.com/office/drawing/2014/main" id="{D72F2803-7AB5-2A22-6CA3-89D93635B39B}"/>
              </a:ext>
            </a:extLst>
          </p:cNvPr>
          <p:cNvGrpSpPr/>
          <p:nvPr/>
        </p:nvGrpSpPr>
        <p:grpSpPr>
          <a:xfrm>
            <a:off x="1128560" y="928244"/>
            <a:ext cx="765779" cy="729460"/>
            <a:chOff x="1038875" y="4068150"/>
            <a:chExt cx="323300" cy="342950"/>
          </a:xfrm>
        </p:grpSpPr>
        <p:sp>
          <p:nvSpPr>
            <p:cNvPr id="14" name="Google Shape;2395;p56">
              <a:extLst>
                <a:ext uri="{FF2B5EF4-FFF2-40B4-BE49-F238E27FC236}">
                  <a16:creationId xmlns:a16="http://schemas.microsoft.com/office/drawing/2014/main" id="{26D2CCA6-9BC4-3357-3BD4-62E564FB3FEB}"/>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96;p56">
              <a:extLst>
                <a:ext uri="{FF2B5EF4-FFF2-40B4-BE49-F238E27FC236}">
                  <a16:creationId xmlns:a16="http://schemas.microsoft.com/office/drawing/2014/main" id="{B8E82A60-69CA-1C84-280A-2DFEDE84EB3B}"/>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7;p56">
              <a:extLst>
                <a:ext uri="{FF2B5EF4-FFF2-40B4-BE49-F238E27FC236}">
                  <a16:creationId xmlns:a16="http://schemas.microsoft.com/office/drawing/2014/main" id="{73369F46-9EEF-27CB-FA33-6284C615B0F5}"/>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98;p56">
              <a:extLst>
                <a:ext uri="{FF2B5EF4-FFF2-40B4-BE49-F238E27FC236}">
                  <a16:creationId xmlns:a16="http://schemas.microsoft.com/office/drawing/2014/main" id="{15DDD53C-9E44-0623-1CA7-C87BE30B75EF}"/>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399;p56">
              <a:extLst>
                <a:ext uri="{FF2B5EF4-FFF2-40B4-BE49-F238E27FC236}">
                  <a16:creationId xmlns:a16="http://schemas.microsoft.com/office/drawing/2014/main" id="{A1AA281C-0AA5-BC71-FAD2-76E7463A3AE5}"/>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00;p56">
              <a:extLst>
                <a:ext uri="{FF2B5EF4-FFF2-40B4-BE49-F238E27FC236}">
                  <a16:creationId xmlns:a16="http://schemas.microsoft.com/office/drawing/2014/main" id="{5CACA12C-6936-65E7-70C0-0D5C597E7088}"/>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01;p56">
              <a:extLst>
                <a:ext uri="{FF2B5EF4-FFF2-40B4-BE49-F238E27FC236}">
                  <a16:creationId xmlns:a16="http://schemas.microsoft.com/office/drawing/2014/main" id="{E4BCD51F-E272-6564-EE4D-294ED9F644CD}"/>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2;p56">
              <a:extLst>
                <a:ext uri="{FF2B5EF4-FFF2-40B4-BE49-F238E27FC236}">
                  <a16:creationId xmlns:a16="http://schemas.microsoft.com/office/drawing/2014/main" id="{0584A2EA-C793-CFCF-6121-56E584868B53}"/>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03;p56">
              <a:extLst>
                <a:ext uri="{FF2B5EF4-FFF2-40B4-BE49-F238E27FC236}">
                  <a16:creationId xmlns:a16="http://schemas.microsoft.com/office/drawing/2014/main" id="{AEBB922D-F68A-E1A8-224C-50168558485E}"/>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04;p56">
              <a:extLst>
                <a:ext uri="{FF2B5EF4-FFF2-40B4-BE49-F238E27FC236}">
                  <a16:creationId xmlns:a16="http://schemas.microsoft.com/office/drawing/2014/main" id="{D6CF01A4-C192-5086-1F9F-A9087F20787E}"/>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05;p56">
              <a:extLst>
                <a:ext uri="{FF2B5EF4-FFF2-40B4-BE49-F238E27FC236}">
                  <a16:creationId xmlns:a16="http://schemas.microsoft.com/office/drawing/2014/main" id="{0C5F1CDD-0CC1-9291-5A13-58086CE2C533}"/>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06;p56">
              <a:extLst>
                <a:ext uri="{FF2B5EF4-FFF2-40B4-BE49-F238E27FC236}">
                  <a16:creationId xmlns:a16="http://schemas.microsoft.com/office/drawing/2014/main" id="{B73E20A8-A5CA-F656-0FBA-595F553C2233}"/>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07;p56">
              <a:extLst>
                <a:ext uri="{FF2B5EF4-FFF2-40B4-BE49-F238E27FC236}">
                  <a16:creationId xmlns:a16="http://schemas.microsoft.com/office/drawing/2014/main" id="{333A3AF7-845E-4E66-10BE-84460AEC2E68}"/>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08;p56">
              <a:extLst>
                <a:ext uri="{FF2B5EF4-FFF2-40B4-BE49-F238E27FC236}">
                  <a16:creationId xmlns:a16="http://schemas.microsoft.com/office/drawing/2014/main" id="{A46344B2-CD36-6F19-AB0D-2D683833ADA7}"/>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09;p56">
              <a:extLst>
                <a:ext uri="{FF2B5EF4-FFF2-40B4-BE49-F238E27FC236}">
                  <a16:creationId xmlns:a16="http://schemas.microsoft.com/office/drawing/2014/main" id="{C60171DC-8EFD-19DD-D2C3-5E62AD68AFDF}"/>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10;p56">
              <a:extLst>
                <a:ext uri="{FF2B5EF4-FFF2-40B4-BE49-F238E27FC236}">
                  <a16:creationId xmlns:a16="http://schemas.microsoft.com/office/drawing/2014/main" id="{2C46CA3C-920F-2D8C-3F82-85775CB0E7D8}"/>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2319;p56">
            <a:extLst>
              <a:ext uri="{FF2B5EF4-FFF2-40B4-BE49-F238E27FC236}">
                <a16:creationId xmlns:a16="http://schemas.microsoft.com/office/drawing/2014/main" id="{D0DE9BB3-479F-4ABA-FF9F-52EB089D8123}"/>
              </a:ext>
            </a:extLst>
          </p:cNvPr>
          <p:cNvGrpSpPr/>
          <p:nvPr/>
        </p:nvGrpSpPr>
        <p:grpSpPr>
          <a:xfrm>
            <a:off x="3141202" y="1133912"/>
            <a:ext cx="702144" cy="693586"/>
            <a:chOff x="3870425" y="3610925"/>
            <a:chExt cx="404275" cy="359600"/>
          </a:xfrm>
        </p:grpSpPr>
        <p:sp>
          <p:nvSpPr>
            <p:cNvPr id="31" name="Google Shape;2320;p56">
              <a:extLst>
                <a:ext uri="{FF2B5EF4-FFF2-40B4-BE49-F238E27FC236}">
                  <a16:creationId xmlns:a16="http://schemas.microsoft.com/office/drawing/2014/main" id="{D16841D8-9135-D4A6-B630-CE5EC67D015C}"/>
                </a:ext>
              </a:extLst>
            </p:cNvPr>
            <p:cNvSpPr/>
            <p:nvPr/>
          </p:nvSpPr>
          <p:spPr>
            <a:xfrm>
              <a:off x="3870425" y="3610925"/>
              <a:ext cx="404275" cy="359600"/>
            </a:xfrm>
            <a:custGeom>
              <a:avLst/>
              <a:gdLst/>
              <a:ahLst/>
              <a:cxnLst/>
              <a:rect l="l" t="t" r="r" b="b"/>
              <a:pathLst>
                <a:path w="16171" h="14384" extrusionOk="0">
                  <a:moveTo>
                    <a:pt x="5287" y="0"/>
                  </a:moveTo>
                  <a:cubicBezTo>
                    <a:pt x="3834" y="0"/>
                    <a:pt x="2667" y="1191"/>
                    <a:pt x="2667" y="2643"/>
                  </a:cubicBezTo>
                  <a:lnTo>
                    <a:pt x="2667" y="5858"/>
                  </a:lnTo>
                  <a:cubicBezTo>
                    <a:pt x="2667" y="6644"/>
                    <a:pt x="3025" y="7359"/>
                    <a:pt x="3572" y="7859"/>
                  </a:cubicBezTo>
                  <a:lnTo>
                    <a:pt x="3406" y="7859"/>
                  </a:lnTo>
                  <a:cubicBezTo>
                    <a:pt x="2501" y="7859"/>
                    <a:pt x="1715" y="8502"/>
                    <a:pt x="1524" y="9359"/>
                  </a:cubicBezTo>
                  <a:cubicBezTo>
                    <a:pt x="667" y="9526"/>
                    <a:pt x="0" y="10288"/>
                    <a:pt x="0" y="11193"/>
                  </a:cubicBezTo>
                  <a:lnTo>
                    <a:pt x="0" y="12526"/>
                  </a:lnTo>
                  <a:cubicBezTo>
                    <a:pt x="0" y="13550"/>
                    <a:pt x="834" y="14384"/>
                    <a:pt x="1858" y="14384"/>
                  </a:cubicBezTo>
                  <a:lnTo>
                    <a:pt x="3191" y="14384"/>
                  </a:lnTo>
                  <a:cubicBezTo>
                    <a:pt x="3715" y="14384"/>
                    <a:pt x="4192" y="14193"/>
                    <a:pt x="4549" y="13812"/>
                  </a:cubicBezTo>
                  <a:cubicBezTo>
                    <a:pt x="4739" y="13598"/>
                    <a:pt x="4858" y="13336"/>
                    <a:pt x="4835" y="13050"/>
                  </a:cubicBezTo>
                  <a:cubicBezTo>
                    <a:pt x="4835" y="12979"/>
                    <a:pt x="4835" y="12931"/>
                    <a:pt x="4811" y="12860"/>
                  </a:cubicBezTo>
                  <a:cubicBezTo>
                    <a:pt x="4811" y="12836"/>
                    <a:pt x="4835" y="12812"/>
                    <a:pt x="4835" y="12788"/>
                  </a:cubicBezTo>
                  <a:cubicBezTo>
                    <a:pt x="4977" y="12622"/>
                    <a:pt x="5073" y="12384"/>
                    <a:pt x="5073" y="12145"/>
                  </a:cubicBezTo>
                  <a:lnTo>
                    <a:pt x="5073" y="11193"/>
                  </a:lnTo>
                  <a:cubicBezTo>
                    <a:pt x="5073" y="10717"/>
                    <a:pt x="4882" y="10288"/>
                    <a:pt x="4596" y="9954"/>
                  </a:cubicBezTo>
                  <a:lnTo>
                    <a:pt x="6025" y="9954"/>
                  </a:lnTo>
                  <a:cubicBezTo>
                    <a:pt x="5716" y="10288"/>
                    <a:pt x="5549" y="10717"/>
                    <a:pt x="5549" y="11193"/>
                  </a:cubicBezTo>
                  <a:lnTo>
                    <a:pt x="5549" y="12526"/>
                  </a:lnTo>
                  <a:cubicBezTo>
                    <a:pt x="5549" y="13550"/>
                    <a:pt x="6382" y="14384"/>
                    <a:pt x="7406" y="14384"/>
                  </a:cubicBezTo>
                  <a:lnTo>
                    <a:pt x="8740" y="14384"/>
                  </a:lnTo>
                  <a:cubicBezTo>
                    <a:pt x="9788" y="14384"/>
                    <a:pt x="10621" y="13550"/>
                    <a:pt x="10621" y="12526"/>
                  </a:cubicBezTo>
                  <a:lnTo>
                    <a:pt x="10621" y="11193"/>
                  </a:lnTo>
                  <a:cubicBezTo>
                    <a:pt x="10621" y="10717"/>
                    <a:pt x="10431" y="10288"/>
                    <a:pt x="10145" y="9954"/>
                  </a:cubicBezTo>
                  <a:lnTo>
                    <a:pt x="11550" y="9954"/>
                  </a:lnTo>
                  <a:cubicBezTo>
                    <a:pt x="11264" y="10288"/>
                    <a:pt x="11098" y="10717"/>
                    <a:pt x="11098" y="11193"/>
                  </a:cubicBezTo>
                  <a:lnTo>
                    <a:pt x="11098" y="12526"/>
                  </a:lnTo>
                  <a:cubicBezTo>
                    <a:pt x="11098" y="13550"/>
                    <a:pt x="11931" y="14384"/>
                    <a:pt x="12955" y="14384"/>
                  </a:cubicBezTo>
                  <a:lnTo>
                    <a:pt x="14289" y="14384"/>
                  </a:lnTo>
                  <a:cubicBezTo>
                    <a:pt x="15313" y="14384"/>
                    <a:pt x="16170" y="13550"/>
                    <a:pt x="16170" y="12526"/>
                  </a:cubicBezTo>
                  <a:lnTo>
                    <a:pt x="16170" y="11193"/>
                  </a:lnTo>
                  <a:cubicBezTo>
                    <a:pt x="16170" y="10288"/>
                    <a:pt x="15503" y="9526"/>
                    <a:pt x="14646" y="9359"/>
                  </a:cubicBezTo>
                  <a:cubicBezTo>
                    <a:pt x="14456" y="8502"/>
                    <a:pt x="13670" y="7859"/>
                    <a:pt x="12741" y="7859"/>
                  </a:cubicBezTo>
                  <a:lnTo>
                    <a:pt x="12574" y="7859"/>
                  </a:lnTo>
                  <a:cubicBezTo>
                    <a:pt x="13146" y="7359"/>
                    <a:pt x="13503" y="6644"/>
                    <a:pt x="13503" y="5858"/>
                  </a:cubicBezTo>
                  <a:lnTo>
                    <a:pt x="13503" y="2643"/>
                  </a:lnTo>
                  <a:cubicBezTo>
                    <a:pt x="13503" y="2096"/>
                    <a:pt x="13336" y="1572"/>
                    <a:pt x="13027" y="1119"/>
                  </a:cubicBezTo>
                  <a:cubicBezTo>
                    <a:pt x="12860" y="881"/>
                    <a:pt x="12574" y="715"/>
                    <a:pt x="12288" y="691"/>
                  </a:cubicBezTo>
                  <a:cubicBezTo>
                    <a:pt x="12288" y="667"/>
                    <a:pt x="12265" y="667"/>
                    <a:pt x="12265" y="643"/>
                  </a:cubicBezTo>
                  <a:cubicBezTo>
                    <a:pt x="12146" y="405"/>
                    <a:pt x="11907" y="214"/>
                    <a:pt x="11645" y="119"/>
                  </a:cubicBezTo>
                  <a:cubicBezTo>
                    <a:pt x="11384" y="48"/>
                    <a:pt x="11122" y="0"/>
                    <a:pt x="10860"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2" name="Google Shape;2321;p56">
              <a:extLst>
                <a:ext uri="{FF2B5EF4-FFF2-40B4-BE49-F238E27FC236}">
                  <a16:creationId xmlns:a16="http://schemas.microsoft.com/office/drawing/2014/main" id="{B7C64B6B-2FE6-8AE8-EA8D-FDA8D0FED81D}"/>
                </a:ext>
              </a:extLst>
            </p:cNvPr>
            <p:cNvSpPr/>
            <p:nvPr/>
          </p:nvSpPr>
          <p:spPr>
            <a:xfrm>
              <a:off x="3961500" y="3638900"/>
              <a:ext cx="217925" cy="159575"/>
            </a:xfrm>
            <a:custGeom>
              <a:avLst/>
              <a:gdLst/>
              <a:ahLst/>
              <a:cxnLst/>
              <a:rect l="l" t="t" r="r" b="b"/>
              <a:pathLst>
                <a:path w="8717" h="6383" extrusionOk="0">
                  <a:moveTo>
                    <a:pt x="1573" y="0"/>
                  </a:moveTo>
                  <a:cubicBezTo>
                    <a:pt x="691" y="0"/>
                    <a:pt x="1" y="715"/>
                    <a:pt x="1" y="1596"/>
                  </a:cubicBezTo>
                  <a:lnTo>
                    <a:pt x="1" y="4787"/>
                  </a:lnTo>
                  <a:cubicBezTo>
                    <a:pt x="1" y="5668"/>
                    <a:pt x="691" y="6383"/>
                    <a:pt x="1573" y="6383"/>
                  </a:cubicBezTo>
                  <a:lnTo>
                    <a:pt x="7145" y="6383"/>
                  </a:lnTo>
                  <a:cubicBezTo>
                    <a:pt x="8026" y="6383"/>
                    <a:pt x="8717" y="5668"/>
                    <a:pt x="8717" y="4787"/>
                  </a:cubicBezTo>
                  <a:lnTo>
                    <a:pt x="8717" y="1596"/>
                  </a:lnTo>
                  <a:cubicBezTo>
                    <a:pt x="8717" y="715"/>
                    <a:pt x="8026" y="0"/>
                    <a:pt x="7145" y="0"/>
                  </a:cubicBez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2322;p56">
              <a:extLst>
                <a:ext uri="{FF2B5EF4-FFF2-40B4-BE49-F238E27FC236}">
                  <a16:creationId xmlns:a16="http://schemas.microsoft.com/office/drawing/2014/main" id="{E3AB1B61-2627-449A-1FED-6F2D2B4CD4C9}"/>
                </a:ext>
              </a:extLst>
            </p:cNvPr>
            <p:cNvSpPr/>
            <p:nvPr/>
          </p:nvSpPr>
          <p:spPr>
            <a:xfrm>
              <a:off x="3961500" y="3699025"/>
              <a:ext cx="217925" cy="38725"/>
            </a:xfrm>
            <a:custGeom>
              <a:avLst/>
              <a:gdLst/>
              <a:ahLst/>
              <a:cxnLst/>
              <a:rect l="l" t="t" r="r" b="b"/>
              <a:pathLst>
                <a:path w="8717" h="1549" extrusionOk="0">
                  <a:moveTo>
                    <a:pt x="1" y="1"/>
                  </a:moveTo>
                  <a:lnTo>
                    <a:pt x="1" y="1549"/>
                  </a:lnTo>
                  <a:lnTo>
                    <a:pt x="8717" y="1549"/>
                  </a:lnTo>
                  <a:lnTo>
                    <a:pt x="8717"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2323;p56">
              <a:extLst>
                <a:ext uri="{FF2B5EF4-FFF2-40B4-BE49-F238E27FC236}">
                  <a16:creationId xmlns:a16="http://schemas.microsoft.com/office/drawing/2014/main" id="{55B2757C-C856-2909-1621-CDB1F9BF8A5E}"/>
                </a:ext>
              </a:extLst>
            </p:cNvPr>
            <p:cNvSpPr/>
            <p:nvPr/>
          </p:nvSpPr>
          <p:spPr>
            <a:xfrm>
              <a:off x="3961500" y="3699025"/>
              <a:ext cx="49450" cy="38725"/>
            </a:xfrm>
            <a:custGeom>
              <a:avLst/>
              <a:gdLst/>
              <a:ahLst/>
              <a:cxnLst/>
              <a:rect l="l" t="t" r="r" b="b"/>
              <a:pathLst>
                <a:path w="1978" h="1549" extrusionOk="0">
                  <a:moveTo>
                    <a:pt x="1" y="1"/>
                  </a:moveTo>
                  <a:lnTo>
                    <a:pt x="1" y="1549"/>
                  </a:lnTo>
                  <a:lnTo>
                    <a:pt x="1977" y="1549"/>
                  </a:lnTo>
                  <a:lnTo>
                    <a:pt x="1977"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2324;p56">
              <a:extLst>
                <a:ext uri="{FF2B5EF4-FFF2-40B4-BE49-F238E27FC236}">
                  <a16:creationId xmlns:a16="http://schemas.microsoft.com/office/drawing/2014/main" id="{0AAFECDB-69A5-E5FE-BE7E-522FD910E028}"/>
                </a:ext>
              </a:extLst>
            </p:cNvPr>
            <p:cNvSpPr/>
            <p:nvPr/>
          </p:nvSpPr>
          <p:spPr>
            <a:xfrm>
              <a:off x="3990075" y="3667475"/>
              <a:ext cx="160775" cy="102425"/>
            </a:xfrm>
            <a:custGeom>
              <a:avLst/>
              <a:gdLst/>
              <a:ahLst/>
              <a:cxnLst/>
              <a:rect l="l" t="t" r="r" b="b"/>
              <a:pathLst>
                <a:path w="6431" h="4097" extrusionOk="0">
                  <a:moveTo>
                    <a:pt x="596" y="0"/>
                  </a:moveTo>
                  <a:cubicBezTo>
                    <a:pt x="263" y="0"/>
                    <a:pt x="1" y="286"/>
                    <a:pt x="1" y="596"/>
                  </a:cubicBezTo>
                  <a:lnTo>
                    <a:pt x="1" y="3501"/>
                  </a:lnTo>
                  <a:cubicBezTo>
                    <a:pt x="1" y="3811"/>
                    <a:pt x="263" y="4097"/>
                    <a:pt x="596" y="4097"/>
                  </a:cubicBezTo>
                  <a:lnTo>
                    <a:pt x="5835" y="4097"/>
                  </a:lnTo>
                  <a:cubicBezTo>
                    <a:pt x="6169" y="4097"/>
                    <a:pt x="6431" y="3811"/>
                    <a:pt x="6431" y="3501"/>
                  </a:cubicBezTo>
                  <a:lnTo>
                    <a:pt x="6431" y="596"/>
                  </a:lnTo>
                  <a:cubicBezTo>
                    <a:pt x="6431" y="286"/>
                    <a:pt x="6169" y="0"/>
                    <a:pt x="5835"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2325;p56">
              <a:extLst>
                <a:ext uri="{FF2B5EF4-FFF2-40B4-BE49-F238E27FC236}">
                  <a16:creationId xmlns:a16="http://schemas.microsoft.com/office/drawing/2014/main" id="{B66AFF18-FAA9-D170-9E01-59F49BE152E8}"/>
                </a:ext>
              </a:extLst>
            </p:cNvPr>
            <p:cNvSpPr/>
            <p:nvPr/>
          </p:nvSpPr>
          <p:spPr>
            <a:xfrm>
              <a:off x="3990075" y="3667475"/>
              <a:ext cx="56000" cy="101825"/>
            </a:xfrm>
            <a:custGeom>
              <a:avLst/>
              <a:gdLst/>
              <a:ahLst/>
              <a:cxnLst/>
              <a:rect l="l" t="t" r="r" b="b"/>
              <a:pathLst>
                <a:path w="2240" h="4073" extrusionOk="0">
                  <a:moveTo>
                    <a:pt x="596" y="0"/>
                  </a:moveTo>
                  <a:cubicBezTo>
                    <a:pt x="263" y="0"/>
                    <a:pt x="1" y="262"/>
                    <a:pt x="1" y="596"/>
                  </a:cubicBezTo>
                  <a:lnTo>
                    <a:pt x="1" y="3501"/>
                  </a:lnTo>
                  <a:cubicBezTo>
                    <a:pt x="1" y="3811"/>
                    <a:pt x="263" y="4073"/>
                    <a:pt x="596" y="4073"/>
                  </a:cubicBezTo>
                  <a:lnTo>
                    <a:pt x="2239" y="4073"/>
                  </a:lnTo>
                  <a:cubicBezTo>
                    <a:pt x="1501" y="2906"/>
                    <a:pt x="1239" y="1310"/>
                    <a:pt x="1358" y="0"/>
                  </a:cubicBez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2326;p56">
              <a:extLst>
                <a:ext uri="{FF2B5EF4-FFF2-40B4-BE49-F238E27FC236}">
                  <a16:creationId xmlns:a16="http://schemas.microsoft.com/office/drawing/2014/main" id="{A16489FC-2BE5-0164-1A54-2B77EC1D7060}"/>
                </a:ext>
              </a:extLst>
            </p:cNvPr>
            <p:cNvSpPr/>
            <p:nvPr/>
          </p:nvSpPr>
          <p:spPr>
            <a:xfrm>
              <a:off x="3995450" y="3719275"/>
              <a:ext cx="40500" cy="32175"/>
            </a:xfrm>
            <a:custGeom>
              <a:avLst/>
              <a:gdLst/>
              <a:ahLst/>
              <a:cxnLst/>
              <a:rect l="l" t="t" r="r" b="b"/>
              <a:pathLst>
                <a:path w="1620" h="1287" extrusionOk="0">
                  <a:moveTo>
                    <a:pt x="810" y="0"/>
                  </a:moveTo>
                  <a:cubicBezTo>
                    <a:pt x="357" y="0"/>
                    <a:pt x="0" y="286"/>
                    <a:pt x="0" y="643"/>
                  </a:cubicBezTo>
                  <a:cubicBezTo>
                    <a:pt x="0" y="1000"/>
                    <a:pt x="357" y="1286"/>
                    <a:pt x="810" y="1286"/>
                  </a:cubicBezTo>
                  <a:cubicBezTo>
                    <a:pt x="1262" y="1286"/>
                    <a:pt x="1620" y="1000"/>
                    <a:pt x="1620" y="643"/>
                  </a:cubicBezTo>
                  <a:cubicBezTo>
                    <a:pt x="1620" y="286"/>
                    <a:pt x="1262" y="0"/>
                    <a:pt x="81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2327;p56">
              <a:extLst>
                <a:ext uri="{FF2B5EF4-FFF2-40B4-BE49-F238E27FC236}">
                  <a16:creationId xmlns:a16="http://schemas.microsoft.com/office/drawing/2014/main" id="{DA9A40CB-7283-4AC5-D6F6-B84971FDD348}"/>
                </a:ext>
              </a:extLst>
            </p:cNvPr>
            <p:cNvSpPr/>
            <p:nvPr/>
          </p:nvSpPr>
          <p:spPr>
            <a:xfrm>
              <a:off x="4105000" y="3719275"/>
              <a:ext cx="40500" cy="32175"/>
            </a:xfrm>
            <a:custGeom>
              <a:avLst/>
              <a:gdLst/>
              <a:ahLst/>
              <a:cxnLst/>
              <a:rect l="l" t="t" r="r" b="b"/>
              <a:pathLst>
                <a:path w="1620" h="1287" extrusionOk="0">
                  <a:moveTo>
                    <a:pt x="810" y="0"/>
                  </a:moveTo>
                  <a:cubicBezTo>
                    <a:pt x="357" y="0"/>
                    <a:pt x="0" y="286"/>
                    <a:pt x="0" y="643"/>
                  </a:cubicBezTo>
                  <a:cubicBezTo>
                    <a:pt x="0" y="1000"/>
                    <a:pt x="357" y="1286"/>
                    <a:pt x="810" y="1286"/>
                  </a:cubicBezTo>
                  <a:cubicBezTo>
                    <a:pt x="1262" y="1286"/>
                    <a:pt x="1619" y="1000"/>
                    <a:pt x="1619" y="643"/>
                  </a:cubicBezTo>
                  <a:cubicBezTo>
                    <a:pt x="1619" y="286"/>
                    <a:pt x="1262" y="0"/>
                    <a:pt x="81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2328;p56">
              <a:extLst>
                <a:ext uri="{FF2B5EF4-FFF2-40B4-BE49-F238E27FC236}">
                  <a16:creationId xmlns:a16="http://schemas.microsoft.com/office/drawing/2014/main" id="{4EEFF206-DCBB-31BA-BDAB-5F1D68A7CC33}"/>
                </a:ext>
              </a:extLst>
            </p:cNvPr>
            <p:cNvSpPr/>
            <p:nvPr/>
          </p:nvSpPr>
          <p:spPr>
            <a:xfrm>
              <a:off x="4033550" y="3871675"/>
              <a:ext cx="73850" cy="74450"/>
            </a:xfrm>
            <a:custGeom>
              <a:avLst/>
              <a:gdLst/>
              <a:ahLst/>
              <a:cxnLst/>
              <a:rect l="l" t="t" r="r" b="b"/>
              <a:pathLst>
                <a:path w="2954" h="2978" extrusionOk="0">
                  <a:moveTo>
                    <a:pt x="810" y="1"/>
                  </a:moveTo>
                  <a:cubicBezTo>
                    <a:pt x="358" y="1"/>
                    <a:pt x="0" y="382"/>
                    <a:pt x="0" y="810"/>
                  </a:cubicBezTo>
                  <a:lnTo>
                    <a:pt x="0" y="2168"/>
                  </a:lnTo>
                  <a:cubicBezTo>
                    <a:pt x="0" y="2597"/>
                    <a:pt x="358" y="2978"/>
                    <a:pt x="810" y="2978"/>
                  </a:cubicBezTo>
                  <a:lnTo>
                    <a:pt x="2144" y="2978"/>
                  </a:lnTo>
                  <a:cubicBezTo>
                    <a:pt x="2596" y="2978"/>
                    <a:pt x="2953" y="2597"/>
                    <a:pt x="2953" y="2168"/>
                  </a:cubicBezTo>
                  <a:lnTo>
                    <a:pt x="2953" y="810"/>
                  </a:lnTo>
                  <a:cubicBezTo>
                    <a:pt x="2953" y="382"/>
                    <a:pt x="2596" y="1"/>
                    <a:pt x="2144"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2329;p56">
              <a:extLst>
                <a:ext uri="{FF2B5EF4-FFF2-40B4-BE49-F238E27FC236}">
                  <a16:creationId xmlns:a16="http://schemas.microsoft.com/office/drawing/2014/main" id="{C69B326B-1B10-9CE4-FF5B-938891FF95FD}"/>
                </a:ext>
              </a:extLst>
            </p:cNvPr>
            <p:cNvSpPr/>
            <p:nvPr/>
          </p:nvSpPr>
          <p:spPr>
            <a:xfrm>
              <a:off x="3894825" y="3871675"/>
              <a:ext cx="73850" cy="74450"/>
            </a:xfrm>
            <a:custGeom>
              <a:avLst/>
              <a:gdLst/>
              <a:ahLst/>
              <a:cxnLst/>
              <a:rect l="l" t="t" r="r" b="b"/>
              <a:pathLst>
                <a:path w="2954" h="2978" extrusionOk="0">
                  <a:moveTo>
                    <a:pt x="810" y="1"/>
                  </a:moveTo>
                  <a:cubicBezTo>
                    <a:pt x="358" y="1"/>
                    <a:pt x="1" y="382"/>
                    <a:pt x="1" y="810"/>
                  </a:cubicBezTo>
                  <a:lnTo>
                    <a:pt x="1" y="2168"/>
                  </a:lnTo>
                  <a:cubicBezTo>
                    <a:pt x="1" y="2597"/>
                    <a:pt x="358" y="2978"/>
                    <a:pt x="810" y="2978"/>
                  </a:cubicBezTo>
                  <a:lnTo>
                    <a:pt x="2144" y="2978"/>
                  </a:lnTo>
                  <a:cubicBezTo>
                    <a:pt x="2596" y="2978"/>
                    <a:pt x="2954" y="2597"/>
                    <a:pt x="2954" y="2168"/>
                  </a:cubicBezTo>
                  <a:lnTo>
                    <a:pt x="2954" y="810"/>
                  </a:lnTo>
                  <a:cubicBezTo>
                    <a:pt x="2954" y="382"/>
                    <a:pt x="2596" y="1"/>
                    <a:pt x="2144"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2330;p56">
              <a:extLst>
                <a:ext uri="{FF2B5EF4-FFF2-40B4-BE49-F238E27FC236}">
                  <a16:creationId xmlns:a16="http://schemas.microsoft.com/office/drawing/2014/main" id="{A0BA4527-749C-1A4E-E39A-452B2797A8A2}"/>
                </a:ext>
              </a:extLst>
            </p:cNvPr>
            <p:cNvSpPr/>
            <p:nvPr/>
          </p:nvSpPr>
          <p:spPr>
            <a:xfrm>
              <a:off x="4033550" y="3872275"/>
              <a:ext cx="66100" cy="73850"/>
            </a:xfrm>
            <a:custGeom>
              <a:avLst/>
              <a:gdLst/>
              <a:ahLst/>
              <a:cxnLst/>
              <a:rect l="l" t="t" r="r" b="b"/>
              <a:pathLst>
                <a:path w="2644" h="2954" extrusionOk="0">
                  <a:moveTo>
                    <a:pt x="810" y="1"/>
                  </a:moveTo>
                  <a:cubicBezTo>
                    <a:pt x="358" y="1"/>
                    <a:pt x="0" y="358"/>
                    <a:pt x="0" y="810"/>
                  </a:cubicBezTo>
                  <a:lnTo>
                    <a:pt x="0" y="2144"/>
                  </a:lnTo>
                  <a:cubicBezTo>
                    <a:pt x="0" y="2573"/>
                    <a:pt x="358" y="2954"/>
                    <a:pt x="810" y="2954"/>
                  </a:cubicBezTo>
                  <a:lnTo>
                    <a:pt x="2144" y="2954"/>
                  </a:lnTo>
                  <a:cubicBezTo>
                    <a:pt x="2334" y="2954"/>
                    <a:pt x="2501" y="2882"/>
                    <a:pt x="2644" y="2763"/>
                  </a:cubicBezTo>
                  <a:cubicBezTo>
                    <a:pt x="1715" y="2477"/>
                    <a:pt x="953" y="1096"/>
                    <a:pt x="1072"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2331;p56">
              <a:extLst>
                <a:ext uri="{FF2B5EF4-FFF2-40B4-BE49-F238E27FC236}">
                  <a16:creationId xmlns:a16="http://schemas.microsoft.com/office/drawing/2014/main" id="{4E26E880-79BA-272B-D174-A25E2418D996}"/>
                </a:ext>
              </a:extLst>
            </p:cNvPr>
            <p:cNvSpPr/>
            <p:nvPr/>
          </p:nvSpPr>
          <p:spPr>
            <a:xfrm>
              <a:off x="4172275" y="3871675"/>
              <a:ext cx="73850" cy="74450"/>
            </a:xfrm>
            <a:custGeom>
              <a:avLst/>
              <a:gdLst/>
              <a:ahLst/>
              <a:cxnLst/>
              <a:rect l="l" t="t" r="r" b="b"/>
              <a:pathLst>
                <a:path w="2954" h="2978" extrusionOk="0">
                  <a:moveTo>
                    <a:pt x="810" y="1"/>
                  </a:moveTo>
                  <a:cubicBezTo>
                    <a:pt x="357" y="1"/>
                    <a:pt x="0" y="382"/>
                    <a:pt x="0" y="810"/>
                  </a:cubicBezTo>
                  <a:lnTo>
                    <a:pt x="0" y="2168"/>
                  </a:lnTo>
                  <a:cubicBezTo>
                    <a:pt x="0" y="2597"/>
                    <a:pt x="357" y="2978"/>
                    <a:pt x="810" y="2978"/>
                  </a:cubicBezTo>
                  <a:lnTo>
                    <a:pt x="2143" y="2978"/>
                  </a:lnTo>
                  <a:cubicBezTo>
                    <a:pt x="2596" y="2978"/>
                    <a:pt x="2953" y="2597"/>
                    <a:pt x="2953" y="2168"/>
                  </a:cubicBezTo>
                  <a:lnTo>
                    <a:pt x="2953" y="810"/>
                  </a:lnTo>
                  <a:cubicBezTo>
                    <a:pt x="2953" y="382"/>
                    <a:pt x="2596" y="1"/>
                    <a:pt x="2143"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2332;p56">
              <a:extLst>
                <a:ext uri="{FF2B5EF4-FFF2-40B4-BE49-F238E27FC236}">
                  <a16:creationId xmlns:a16="http://schemas.microsoft.com/office/drawing/2014/main" id="{049E45DE-433C-CE1A-D449-4F0242AF70F6}"/>
                </a:ext>
              </a:extLst>
            </p:cNvPr>
            <p:cNvSpPr/>
            <p:nvPr/>
          </p:nvSpPr>
          <p:spPr>
            <a:xfrm>
              <a:off x="4172275" y="3872275"/>
              <a:ext cx="66100" cy="73850"/>
            </a:xfrm>
            <a:custGeom>
              <a:avLst/>
              <a:gdLst/>
              <a:ahLst/>
              <a:cxnLst/>
              <a:rect l="l" t="t" r="r" b="b"/>
              <a:pathLst>
                <a:path w="2644" h="2954" extrusionOk="0">
                  <a:moveTo>
                    <a:pt x="810" y="1"/>
                  </a:moveTo>
                  <a:cubicBezTo>
                    <a:pt x="357" y="1"/>
                    <a:pt x="0" y="358"/>
                    <a:pt x="0" y="810"/>
                  </a:cubicBezTo>
                  <a:lnTo>
                    <a:pt x="0" y="2144"/>
                  </a:lnTo>
                  <a:cubicBezTo>
                    <a:pt x="0" y="2573"/>
                    <a:pt x="357" y="2954"/>
                    <a:pt x="810" y="2954"/>
                  </a:cubicBezTo>
                  <a:lnTo>
                    <a:pt x="2143" y="2954"/>
                  </a:lnTo>
                  <a:cubicBezTo>
                    <a:pt x="2334" y="2954"/>
                    <a:pt x="2501" y="2882"/>
                    <a:pt x="2644" y="2763"/>
                  </a:cubicBezTo>
                  <a:cubicBezTo>
                    <a:pt x="1715" y="2477"/>
                    <a:pt x="953" y="1096"/>
                    <a:pt x="1072"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6" name="Google Shape;2333;p56">
              <a:extLst>
                <a:ext uri="{FF2B5EF4-FFF2-40B4-BE49-F238E27FC236}">
                  <a16:creationId xmlns:a16="http://schemas.microsoft.com/office/drawing/2014/main" id="{02C6E117-EAE0-D014-E6FE-9EC4C76C6761}"/>
                </a:ext>
              </a:extLst>
            </p:cNvPr>
            <p:cNvSpPr/>
            <p:nvPr/>
          </p:nvSpPr>
          <p:spPr>
            <a:xfrm>
              <a:off x="3889475" y="3633550"/>
              <a:ext cx="362000" cy="317925"/>
            </a:xfrm>
            <a:custGeom>
              <a:avLst/>
              <a:gdLst/>
              <a:ahLst/>
              <a:cxnLst/>
              <a:rect l="l" t="t" r="r" b="b"/>
              <a:pathLst>
                <a:path w="14480" h="12717" extrusionOk="0">
                  <a:moveTo>
                    <a:pt x="9026" y="2858"/>
                  </a:moveTo>
                  <a:cubicBezTo>
                    <a:pt x="8693" y="2858"/>
                    <a:pt x="8431" y="3120"/>
                    <a:pt x="8431" y="3429"/>
                  </a:cubicBezTo>
                  <a:cubicBezTo>
                    <a:pt x="8454" y="3548"/>
                    <a:pt x="8550" y="3644"/>
                    <a:pt x="8669" y="3644"/>
                  </a:cubicBezTo>
                  <a:cubicBezTo>
                    <a:pt x="8764" y="3644"/>
                    <a:pt x="8859" y="3548"/>
                    <a:pt x="8859" y="3429"/>
                  </a:cubicBezTo>
                  <a:cubicBezTo>
                    <a:pt x="8859" y="3358"/>
                    <a:pt x="8931" y="3286"/>
                    <a:pt x="9026" y="3286"/>
                  </a:cubicBezTo>
                  <a:cubicBezTo>
                    <a:pt x="9097" y="3286"/>
                    <a:pt x="9169" y="3358"/>
                    <a:pt x="9169" y="3429"/>
                  </a:cubicBezTo>
                  <a:cubicBezTo>
                    <a:pt x="9169" y="3548"/>
                    <a:pt x="9264" y="3644"/>
                    <a:pt x="9383" y="3644"/>
                  </a:cubicBezTo>
                  <a:cubicBezTo>
                    <a:pt x="9502" y="3644"/>
                    <a:pt x="9597" y="3548"/>
                    <a:pt x="9597" y="3429"/>
                  </a:cubicBezTo>
                  <a:cubicBezTo>
                    <a:pt x="9597" y="3120"/>
                    <a:pt x="9336" y="2858"/>
                    <a:pt x="9026" y="2858"/>
                  </a:cubicBezTo>
                  <a:close/>
                  <a:moveTo>
                    <a:pt x="5525" y="2929"/>
                  </a:moveTo>
                  <a:cubicBezTo>
                    <a:pt x="5406" y="2929"/>
                    <a:pt x="5311" y="3024"/>
                    <a:pt x="5311" y="3144"/>
                  </a:cubicBezTo>
                  <a:lnTo>
                    <a:pt x="5311" y="3453"/>
                  </a:lnTo>
                  <a:cubicBezTo>
                    <a:pt x="5311" y="3572"/>
                    <a:pt x="5406" y="3667"/>
                    <a:pt x="5525" y="3667"/>
                  </a:cubicBezTo>
                  <a:cubicBezTo>
                    <a:pt x="5644" y="3667"/>
                    <a:pt x="5740" y="3572"/>
                    <a:pt x="5740" y="3453"/>
                  </a:cubicBezTo>
                  <a:lnTo>
                    <a:pt x="5740" y="3144"/>
                  </a:lnTo>
                  <a:cubicBezTo>
                    <a:pt x="5740" y="3024"/>
                    <a:pt x="5644" y="2929"/>
                    <a:pt x="5525" y="2929"/>
                  </a:cubicBezTo>
                  <a:close/>
                  <a:moveTo>
                    <a:pt x="6788" y="3235"/>
                  </a:moveTo>
                  <a:cubicBezTo>
                    <a:pt x="6738" y="3235"/>
                    <a:pt x="6689" y="3253"/>
                    <a:pt x="6644" y="3286"/>
                  </a:cubicBezTo>
                  <a:cubicBezTo>
                    <a:pt x="6549" y="3358"/>
                    <a:pt x="6549" y="3501"/>
                    <a:pt x="6621" y="3596"/>
                  </a:cubicBezTo>
                  <a:cubicBezTo>
                    <a:pt x="6787" y="3763"/>
                    <a:pt x="7002" y="3858"/>
                    <a:pt x="7240" y="3858"/>
                  </a:cubicBezTo>
                  <a:cubicBezTo>
                    <a:pt x="7478" y="3858"/>
                    <a:pt x="7692" y="3763"/>
                    <a:pt x="7859" y="3596"/>
                  </a:cubicBezTo>
                  <a:cubicBezTo>
                    <a:pt x="7930" y="3501"/>
                    <a:pt x="7930" y="3358"/>
                    <a:pt x="7835" y="3286"/>
                  </a:cubicBezTo>
                  <a:cubicBezTo>
                    <a:pt x="7791" y="3253"/>
                    <a:pt x="7737" y="3235"/>
                    <a:pt x="7684" y="3235"/>
                  </a:cubicBezTo>
                  <a:cubicBezTo>
                    <a:pt x="7623" y="3235"/>
                    <a:pt x="7564" y="3259"/>
                    <a:pt x="7526" y="3310"/>
                  </a:cubicBezTo>
                  <a:cubicBezTo>
                    <a:pt x="7454" y="3405"/>
                    <a:pt x="7359" y="3453"/>
                    <a:pt x="7240" y="3453"/>
                  </a:cubicBezTo>
                  <a:cubicBezTo>
                    <a:pt x="7121" y="3453"/>
                    <a:pt x="7026" y="3382"/>
                    <a:pt x="6954" y="3310"/>
                  </a:cubicBezTo>
                  <a:cubicBezTo>
                    <a:pt x="6903" y="3259"/>
                    <a:pt x="6845" y="3235"/>
                    <a:pt x="6788" y="3235"/>
                  </a:cubicBezTo>
                  <a:close/>
                  <a:moveTo>
                    <a:pt x="3811" y="2834"/>
                  </a:moveTo>
                  <a:lnTo>
                    <a:pt x="3811" y="3977"/>
                  </a:lnTo>
                  <a:lnTo>
                    <a:pt x="3096" y="3977"/>
                  </a:lnTo>
                  <a:lnTo>
                    <a:pt x="3096" y="2834"/>
                  </a:lnTo>
                  <a:close/>
                  <a:moveTo>
                    <a:pt x="11384" y="2834"/>
                  </a:moveTo>
                  <a:lnTo>
                    <a:pt x="11384" y="3977"/>
                  </a:lnTo>
                  <a:lnTo>
                    <a:pt x="10669" y="3977"/>
                  </a:lnTo>
                  <a:lnTo>
                    <a:pt x="10669" y="2834"/>
                  </a:lnTo>
                  <a:close/>
                  <a:moveTo>
                    <a:pt x="9859" y="1572"/>
                  </a:moveTo>
                  <a:cubicBezTo>
                    <a:pt x="10074" y="1572"/>
                    <a:pt x="10240" y="1738"/>
                    <a:pt x="10240" y="1953"/>
                  </a:cubicBezTo>
                  <a:lnTo>
                    <a:pt x="10240" y="4858"/>
                  </a:lnTo>
                  <a:cubicBezTo>
                    <a:pt x="10240" y="5049"/>
                    <a:pt x="10074" y="5239"/>
                    <a:pt x="9859" y="5239"/>
                  </a:cubicBezTo>
                  <a:lnTo>
                    <a:pt x="4620" y="5239"/>
                  </a:lnTo>
                  <a:cubicBezTo>
                    <a:pt x="4406" y="5239"/>
                    <a:pt x="4239" y="5049"/>
                    <a:pt x="4239" y="4858"/>
                  </a:cubicBezTo>
                  <a:lnTo>
                    <a:pt x="4239" y="1953"/>
                  </a:lnTo>
                  <a:cubicBezTo>
                    <a:pt x="4239" y="1738"/>
                    <a:pt x="4406" y="1572"/>
                    <a:pt x="4620" y="1572"/>
                  </a:cubicBezTo>
                  <a:close/>
                  <a:moveTo>
                    <a:pt x="11384" y="4382"/>
                  </a:moveTo>
                  <a:lnTo>
                    <a:pt x="11384" y="5001"/>
                  </a:lnTo>
                  <a:cubicBezTo>
                    <a:pt x="11384" y="5763"/>
                    <a:pt x="10764" y="6382"/>
                    <a:pt x="10026" y="6382"/>
                  </a:cubicBezTo>
                  <a:lnTo>
                    <a:pt x="4454" y="6382"/>
                  </a:lnTo>
                  <a:cubicBezTo>
                    <a:pt x="3691" y="6382"/>
                    <a:pt x="3096" y="5763"/>
                    <a:pt x="3096" y="5001"/>
                  </a:cubicBezTo>
                  <a:lnTo>
                    <a:pt x="3096" y="4382"/>
                  </a:lnTo>
                  <a:lnTo>
                    <a:pt x="3811" y="4382"/>
                  </a:lnTo>
                  <a:lnTo>
                    <a:pt x="3811" y="4834"/>
                  </a:lnTo>
                  <a:cubicBezTo>
                    <a:pt x="3811" y="5287"/>
                    <a:pt x="4168" y="5644"/>
                    <a:pt x="4620" y="5644"/>
                  </a:cubicBezTo>
                  <a:lnTo>
                    <a:pt x="9859" y="5644"/>
                  </a:lnTo>
                  <a:cubicBezTo>
                    <a:pt x="10312" y="5644"/>
                    <a:pt x="10669" y="5287"/>
                    <a:pt x="10669" y="4834"/>
                  </a:cubicBezTo>
                  <a:lnTo>
                    <a:pt x="10669" y="4382"/>
                  </a:lnTo>
                  <a:close/>
                  <a:moveTo>
                    <a:pt x="7907" y="9764"/>
                  </a:moveTo>
                  <a:cubicBezTo>
                    <a:pt x="8240" y="9764"/>
                    <a:pt x="8502" y="10026"/>
                    <a:pt x="8502" y="10359"/>
                  </a:cubicBezTo>
                  <a:lnTo>
                    <a:pt x="8502" y="11693"/>
                  </a:lnTo>
                  <a:cubicBezTo>
                    <a:pt x="8502" y="12026"/>
                    <a:pt x="8240" y="12288"/>
                    <a:pt x="7907" y="12288"/>
                  </a:cubicBezTo>
                  <a:lnTo>
                    <a:pt x="6573" y="12288"/>
                  </a:lnTo>
                  <a:cubicBezTo>
                    <a:pt x="6240" y="12288"/>
                    <a:pt x="5978" y="12002"/>
                    <a:pt x="5978" y="11693"/>
                  </a:cubicBezTo>
                  <a:lnTo>
                    <a:pt x="5978" y="10359"/>
                  </a:lnTo>
                  <a:cubicBezTo>
                    <a:pt x="5978" y="10026"/>
                    <a:pt x="6240" y="9764"/>
                    <a:pt x="6573" y="9764"/>
                  </a:cubicBezTo>
                  <a:close/>
                  <a:moveTo>
                    <a:pt x="13455" y="9764"/>
                  </a:moveTo>
                  <a:cubicBezTo>
                    <a:pt x="13789" y="9764"/>
                    <a:pt x="14051" y="10026"/>
                    <a:pt x="14051" y="10359"/>
                  </a:cubicBezTo>
                  <a:lnTo>
                    <a:pt x="14051" y="11693"/>
                  </a:lnTo>
                  <a:cubicBezTo>
                    <a:pt x="14051" y="12026"/>
                    <a:pt x="13789" y="12288"/>
                    <a:pt x="13455" y="12288"/>
                  </a:cubicBezTo>
                  <a:lnTo>
                    <a:pt x="12122" y="12288"/>
                  </a:lnTo>
                  <a:cubicBezTo>
                    <a:pt x="11788" y="12288"/>
                    <a:pt x="11526" y="12002"/>
                    <a:pt x="11526" y="11693"/>
                  </a:cubicBezTo>
                  <a:lnTo>
                    <a:pt x="11526" y="10359"/>
                  </a:lnTo>
                  <a:cubicBezTo>
                    <a:pt x="11526" y="10026"/>
                    <a:pt x="11788" y="9764"/>
                    <a:pt x="12122" y="9764"/>
                  </a:cubicBezTo>
                  <a:close/>
                  <a:moveTo>
                    <a:pt x="4454" y="0"/>
                  </a:moveTo>
                  <a:cubicBezTo>
                    <a:pt x="3477" y="0"/>
                    <a:pt x="2667" y="810"/>
                    <a:pt x="2667" y="1786"/>
                  </a:cubicBezTo>
                  <a:lnTo>
                    <a:pt x="2667" y="5001"/>
                  </a:lnTo>
                  <a:cubicBezTo>
                    <a:pt x="2667" y="5977"/>
                    <a:pt x="3477" y="6787"/>
                    <a:pt x="4454" y="6787"/>
                  </a:cubicBezTo>
                  <a:lnTo>
                    <a:pt x="7026" y="6787"/>
                  </a:lnTo>
                  <a:lnTo>
                    <a:pt x="7026" y="7859"/>
                  </a:lnTo>
                  <a:lnTo>
                    <a:pt x="2572" y="7859"/>
                  </a:lnTo>
                  <a:cubicBezTo>
                    <a:pt x="1977" y="7859"/>
                    <a:pt x="1477" y="8335"/>
                    <a:pt x="1477" y="8930"/>
                  </a:cubicBezTo>
                  <a:lnTo>
                    <a:pt x="1477" y="9335"/>
                  </a:lnTo>
                  <a:lnTo>
                    <a:pt x="1024" y="9335"/>
                  </a:lnTo>
                  <a:cubicBezTo>
                    <a:pt x="477" y="9335"/>
                    <a:pt x="0" y="9788"/>
                    <a:pt x="0" y="10335"/>
                  </a:cubicBezTo>
                  <a:lnTo>
                    <a:pt x="0" y="11693"/>
                  </a:lnTo>
                  <a:cubicBezTo>
                    <a:pt x="0" y="12241"/>
                    <a:pt x="477" y="12693"/>
                    <a:pt x="1024" y="12693"/>
                  </a:cubicBezTo>
                  <a:lnTo>
                    <a:pt x="2358" y="12693"/>
                  </a:lnTo>
                  <a:cubicBezTo>
                    <a:pt x="2644" y="12693"/>
                    <a:pt x="2906" y="12598"/>
                    <a:pt x="3120" y="12383"/>
                  </a:cubicBezTo>
                  <a:cubicBezTo>
                    <a:pt x="3191" y="12288"/>
                    <a:pt x="3191" y="12169"/>
                    <a:pt x="3096" y="12074"/>
                  </a:cubicBezTo>
                  <a:cubicBezTo>
                    <a:pt x="3063" y="12041"/>
                    <a:pt x="3014" y="12023"/>
                    <a:pt x="2965" y="12023"/>
                  </a:cubicBezTo>
                  <a:cubicBezTo>
                    <a:pt x="2907" y="12023"/>
                    <a:pt x="2849" y="12047"/>
                    <a:pt x="2810" y="12098"/>
                  </a:cubicBezTo>
                  <a:cubicBezTo>
                    <a:pt x="2691" y="12217"/>
                    <a:pt x="2525" y="12288"/>
                    <a:pt x="2358" y="12288"/>
                  </a:cubicBezTo>
                  <a:lnTo>
                    <a:pt x="1024" y="12288"/>
                  </a:lnTo>
                  <a:cubicBezTo>
                    <a:pt x="691" y="12288"/>
                    <a:pt x="429" y="12002"/>
                    <a:pt x="429" y="11693"/>
                  </a:cubicBezTo>
                  <a:lnTo>
                    <a:pt x="429" y="10359"/>
                  </a:lnTo>
                  <a:cubicBezTo>
                    <a:pt x="429" y="10026"/>
                    <a:pt x="691" y="9764"/>
                    <a:pt x="1024" y="9764"/>
                  </a:cubicBezTo>
                  <a:lnTo>
                    <a:pt x="2358" y="9764"/>
                  </a:lnTo>
                  <a:cubicBezTo>
                    <a:pt x="2691" y="9764"/>
                    <a:pt x="2953" y="10026"/>
                    <a:pt x="2953" y="10359"/>
                  </a:cubicBezTo>
                  <a:lnTo>
                    <a:pt x="2953" y="11288"/>
                  </a:lnTo>
                  <a:cubicBezTo>
                    <a:pt x="2953" y="11407"/>
                    <a:pt x="3048" y="11502"/>
                    <a:pt x="3168" y="11502"/>
                  </a:cubicBezTo>
                  <a:cubicBezTo>
                    <a:pt x="3287" y="11502"/>
                    <a:pt x="3382" y="11407"/>
                    <a:pt x="3382" y="11288"/>
                  </a:cubicBezTo>
                  <a:lnTo>
                    <a:pt x="3382" y="10359"/>
                  </a:lnTo>
                  <a:cubicBezTo>
                    <a:pt x="3382" y="9788"/>
                    <a:pt x="2929" y="9335"/>
                    <a:pt x="2358" y="9335"/>
                  </a:cubicBezTo>
                  <a:lnTo>
                    <a:pt x="1905" y="9335"/>
                  </a:lnTo>
                  <a:lnTo>
                    <a:pt x="1905" y="8930"/>
                  </a:lnTo>
                  <a:cubicBezTo>
                    <a:pt x="1905" y="8573"/>
                    <a:pt x="2215" y="8264"/>
                    <a:pt x="2572" y="8264"/>
                  </a:cubicBezTo>
                  <a:lnTo>
                    <a:pt x="7026" y="8264"/>
                  </a:lnTo>
                  <a:lnTo>
                    <a:pt x="7026" y="9335"/>
                  </a:lnTo>
                  <a:lnTo>
                    <a:pt x="6573" y="9335"/>
                  </a:lnTo>
                  <a:cubicBezTo>
                    <a:pt x="6001" y="9335"/>
                    <a:pt x="5549" y="9788"/>
                    <a:pt x="5549" y="10359"/>
                  </a:cubicBezTo>
                  <a:lnTo>
                    <a:pt x="5549" y="11693"/>
                  </a:lnTo>
                  <a:cubicBezTo>
                    <a:pt x="5549" y="12241"/>
                    <a:pt x="6001" y="12717"/>
                    <a:pt x="6573" y="12717"/>
                  </a:cubicBezTo>
                  <a:lnTo>
                    <a:pt x="7907" y="12717"/>
                  </a:lnTo>
                  <a:cubicBezTo>
                    <a:pt x="8478" y="12717"/>
                    <a:pt x="8931" y="12241"/>
                    <a:pt x="8931" y="11693"/>
                  </a:cubicBezTo>
                  <a:lnTo>
                    <a:pt x="8931" y="10359"/>
                  </a:lnTo>
                  <a:cubicBezTo>
                    <a:pt x="8931" y="9788"/>
                    <a:pt x="8478" y="9335"/>
                    <a:pt x="7907" y="9335"/>
                  </a:cubicBezTo>
                  <a:lnTo>
                    <a:pt x="7454" y="9335"/>
                  </a:lnTo>
                  <a:lnTo>
                    <a:pt x="7454" y="8264"/>
                  </a:lnTo>
                  <a:lnTo>
                    <a:pt x="11907" y="8264"/>
                  </a:lnTo>
                  <a:cubicBezTo>
                    <a:pt x="12289" y="8264"/>
                    <a:pt x="12574" y="8573"/>
                    <a:pt x="12574" y="8930"/>
                  </a:cubicBezTo>
                  <a:lnTo>
                    <a:pt x="12574" y="9335"/>
                  </a:lnTo>
                  <a:lnTo>
                    <a:pt x="12122" y="9335"/>
                  </a:lnTo>
                  <a:cubicBezTo>
                    <a:pt x="11550" y="9335"/>
                    <a:pt x="11098" y="9788"/>
                    <a:pt x="11098" y="10359"/>
                  </a:cubicBezTo>
                  <a:lnTo>
                    <a:pt x="11098" y="11693"/>
                  </a:lnTo>
                  <a:cubicBezTo>
                    <a:pt x="11098" y="12241"/>
                    <a:pt x="11550" y="12717"/>
                    <a:pt x="12122" y="12717"/>
                  </a:cubicBezTo>
                  <a:lnTo>
                    <a:pt x="13455" y="12717"/>
                  </a:lnTo>
                  <a:cubicBezTo>
                    <a:pt x="14027" y="12717"/>
                    <a:pt x="14479" y="12241"/>
                    <a:pt x="14479" y="11693"/>
                  </a:cubicBezTo>
                  <a:lnTo>
                    <a:pt x="14479" y="10359"/>
                  </a:lnTo>
                  <a:cubicBezTo>
                    <a:pt x="14479" y="9788"/>
                    <a:pt x="14027" y="9335"/>
                    <a:pt x="13455" y="9335"/>
                  </a:cubicBezTo>
                  <a:lnTo>
                    <a:pt x="13003" y="9335"/>
                  </a:lnTo>
                  <a:lnTo>
                    <a:pt x="13003" y="8930"/>
                  </a:lnTo>
                  <a:cubicBezTo>
                    <a:pt x="13003" y="8335"/>
                    <a:pt x="12503" y="7859"/>
                    <a:pt x="11907" y="7859"/>
                  </a:cubicBezTo>
                  <a:lnTo>
                    <a:pt x="7454" y="7859"/>
                  </a:lnTo>
                  <a:lnTo>
                    <a:pt x="7454" y="6787"/>
                  </a:lnTo>
                  <a:lnTo>
                    <a:pt x="10026" y="6787"/>
                  </a:lnTo>
                  <a:cubicBezTo>
                    <a:pt x="11026" y="6787"/>
                    <a:pt x="11812" y="6001"/>
                    <a:pt x="11812" y="5001"/>
                  </a:cubicBezTo>
                  <a:lnTo>
                    <a:pt x="11812" y="1810"/>
                  </a:lnTo>
                  <a:cubicBezTo>
                    <a:pt x="11812" y="1429"/>
                    <a:pt x="11717" y="1072"/>
                    <a:pt x="11503" y="762"/>
                  </a:cubicBezTo>
                  <a:cubicBezTo>
                    <a:pt x="11459" y="704"/>
                    <a:pt x="11390" y="673"/>
                    <a:pt x="11321" y="673"/>
                  </a:cubicBezTo>
                  <a:cubicBezTo>
                    <a:pt x="11276" y="673"/>
                    <a:pt x="11231" y="686"/>
                    <a:pt x="11193" y="714"/>
                  </a:cubicBezTo>
                  <a:cubicBezTo>
                    <a:pt x="11098" y="786"/>
                    <a:pt x="11074" y="905"/>
                    <a:pt x="11145" y="1000"/>
                  </a:cubicBezTo>
                  <a:cubicBezTo>
                    <a:pt x="11312" y="1238"/>
                    <a:pt x="11407" y="1500"/>
                    <a:pt x="11407" y="1786"/>
                  </a:cubicBezTo>
                  <a:lnTo>
                    <a:pt x="11407" y="2405"/>
                  </a:lnTo>
                  <a:lnTo>
                    <a:pt x="10669" y="2405"/>
                  </a:lnTo>
                  <a:lnTo>
                    <a:pt x="10669" y="1953"/>
                  </a:lnTo>
                  <a:cubicBezTo>
                    <a:pt x="10669" y="1500"/>
                    <a:pt x="10312" y="1143"/>
                    <a:pt x="9859" y="1143"/>
                  </a:cubicBezTo>
                  <a:lnTo>
                    <a:pt x="4620" y="1143"/>
                  </a:lnTo>
                  <a:cubicBezTo>
                    <a:pt x="4168" y="1143"/>
                    <a:pt x="3811" y="1500"/>
                    <a:pt x="3811" y="1953"/>
                  </a:cubicBezTo>
                  <a:lnTo>
                    <a:pt x="3811" y="2405"/>
                  </a:lnTo>
                  <a:lnTo>
                    <a:pt x="3096" y="2405"/>
                  </a:lnTo>
                  <a:lnTo>
                    <a:pt x="3096" y="1786"/>
                  </a:lnTo>
                  <a:cubicBezTo>
                    <a:pt x="3096" y="1048"/>
                    <a:pt x="3715" y="429"/>
                    <a:pt x="4454" y="429"/>
                  </a:cubicBezTo>
                  <a:lnTo>
                    <a:pt x="10026" y="429"/>
                  </a:lnTo>
                  <a:cubicBezTo>
                    <a:pt x="10169" y="429"/>
                    <a:pt x="10312" y="452"/>
                    <a:pt x="10431" y="476"/>
                  </a:cubicBezTo>
                  <a:cubicBezTo>
                    <a:pt x="10457" y="487"/>
                    <a:pt x="10483" y="491"/>
                    <a:pt x="10508" y="491"/>
                  </a:cubicBezTo>
                  <a:cubicBezTo>
                    <a:pt x="10598" y="491"/>
                    <a:pt x="10674" y="432"/>
                    <a:pt x="10693" y="357"/>
                  </a:cubicBezTo>
                  <a:cubicBezTo>
                    <a:pt x="10741" y="238"/>
                    <a:pt x="10669" y="119"/>
                    <a:pt x="10550" y="71"/>
                  </a:cubicBezTo>
                  <a:cubicBezTo>
                    <a:pt x="10383" y="24"/>
                    <a:pt x="10217" y="0"/>
                    <a:pt x="100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97" name="Google Shape;2365;p56">
            <a:extLst>
              <a:ext uri="{FF2B5EF4-FFF2-40B4-BE49-F238E27FC236}">
                <a16:creationId xmlns:a16="http://schemas.microsoft.com/office/drawing/2014/main" id="{65AB1B90-E050-6607-5B45-6E563287B4C8}"/>
              </a:ext>
            </a:extLst>
          </p:cNvPr>
          <p:cNvGrpSpPr/>
          <p:nvPr/>
        </p:nvGrpSpPr>
        <p:grpSpPr>
          <a:xfrm>
            <a:off x="5223251" y="929152"/>
            <a:ext cx="648442" cy="787453"/>
            <a:chOff x="5618400" y="3565075"/>
            <a:chExt cx="372125" cy="451900"/>
          </a:xfrm>
        </p:grpSpPr>
        <p:sp>
          <p:nvSpPr>
            <p:cNvPr id="1198" name="Google Shape;2366;p56">
              <a:extLst>
                <a:ext uri="{FF2B5EF4-FFF2-40B4-BE49-F238E27FC236}">
                  <a16:creationId xmlns:a16="http://schemas.microsoft.com/office/drawing/2014/main" id="{15A1A13A-BCF9-E091-F4A8-C2832B2197F5}"/>
                </a:ext>
              </a:extLst>
            </p:cNvPr>
            <p:cNvSpPr/>
            <p:nvPr/>
          </p:nvSpPr>
          <p:spPr>
            <a:xfrm>
              <a:off x="5618400" y="3565075"/>
              <a:ext cx="372125" cy="451900"/>
            </a:xfrm>
            <a:custGeom>
              <a:avLst/>
              <a:gdLst/>
              <a:ahLst/>
              <a:cxnLst/>
              <a:rect l="l" t="t" r="r" b="b"/>
              <a:pathLst>
                <a:path w="14885" h="18076" extrusionOk="0">
                  <a:moveTo>
                    <a:pt x="7454" y="0"/>
                  </a:moveTo>
                  <a:cubicBezTo>
                    <a:pt x="6168" y="0"/>
                    <a:pt x="4930" y="358"/>
                    <a:pt x="3906" y="1024"/>
                  </a:cubicBezTo>
                  <a:cubicBezTo>
                    <a:pt x="3692" y="1167"/>
                    <a:pt x="3549" y="1358"/>
                    <a:pt x="3454" y="1596"/>
                  </a:cubicBezTo>
                  <a:cubicBezTo>
                    <a:pt x="3215" y="1620"/>
                    <a:pt x="2977" y="1739"/>
                    <a:pt x="2811" y="1929"/>
                  </a:cubicBezTo>
                  <a:cubicBezTo>
                    <a:pt x="2549" y="2191"/>
                    <a:pt x="2311" y="2501"/>
                    <a:pt x="2096" y="2834"/>
                  </a:cubicBezTo>
                  <a:cubicBezTo>
                    <a:pt x="882" y="3168"/>
                    <a:pt x="1" y="4287"/>
                    <a:pt x="1" y="5644"/>
                  </a:cubicBezTo>
                  <a:cubicBezTo>
                    <a:pt x="1" y="6978"/>
                    <a:pt x="882" y="8121"/>
                    <a:pt x="2144" y="8454"/>
                  </a:cubicBezTo>
                  <a:cubicBezTo>
                    <a:pt x="2406" y="8859"/>
                    <a:pt x="2763" y="9240"/>
                    <a:pt x="3168" y="9574"/>
                  </a:cubicBezTo>
                  <a:cubicBezTo>
                    <a:pt x="3215" y="9598"/>
                    <a:pt x="3263" y="9645"/>
                    <a:pt x="3311" y="9669"/>
                  </a:cubicBezTo>
                  <a:cubicBezTo>
                    <a:pt x="2287" y="9931"/>
                    <a:pt x="1548" y="10860"/>
                    <a:pt x="1548" y="11955"/>
                  </a:cubicBezTo>
                  <a:cubicBezTo>
                    <a:pt x="1548" y="12503"/>
                    <a:pt x="1715" y="13003"/>
                    <a:pt x="2025" y="13408"/>
                  </a:cubicBezTo>
                  <a:cubicBezTo>
                    <a:pt x="977" y="13646"/>
                    <a:pt x="191" y="14575"/>
                    <a:pt x="191" y="15718"/>
                  </a:cubicBezTo>
                  <a:cubicBezTo>
                    <a:pt x="191" y="17004"/>
                    <a:pt x="1263" y="18075"/>
                    <a:pt x="2549" y="18075"/>
                  </a:cubicBezTo>
                  <a:cubicBezTo>
                    <a:pt x="3477" y="18075"/>
                    <a:pt x="4263" y="17552"/>
                    <a:pt x="4668" y="16789"/>
                  </a:cubicBezTo>
                  <a:lnTo>
                    <a:pt x="6478" y="16789"/>
                  </a:lnTo>
                  <a:cubicBezTo>
                    <a:pt x="6883" y="17575"/>
                    <a:pt x="7669" y="18075"/>
                    <a:pt x="8598" y="18075"/>
                  </a:cubicBezTo>
                  <a:cubicBezTo>
                    <a:pt x="8979" y="18075"/>
                    <a:pt x="9383" y="17980"/>
                    <a:pt x="9717" y="17790"/>
                  </a:cubicBezTo>
                  <a:cubicBezTo>
                    <a:pt x="10026" y="17623"/>
                    <a:pt x="10217" y="17337"/>
                    <a:pt x="10265" y="17028"/>
                  </a:cubicBezTo>
                  <a:cubicBezTo>
                    <a:pt x="10312" y="16956"/>
                    <a:pt x="10360" y="16909"/>
                    <a:pt x="10384" y="16861"/>
                  </a:cubicBezTo>
                  <a:cubicBezTo>
                    <a:pt x="10669" y="16718"/>
                    <a:pt x="10884" y="16432"/>
                    <a:pt x="10931" y="16099"/>
                  </a:cubicBezTo>
                  <a:cubicBezTo>
                    <a:pt x="11003" y="15718"/>
                    <a:pt x="10955" y="15337"/>
                    <a:pt x="10860" y="14980"/>
                  </a:cubicBezTo>
                  <a:lnTo>
                    <a:pt x="11598" y="14218"/>
                  </a:lnTo>
                  <a:cubicBezTo>
                    <a:pt x="11836" y="14289"/>
                    <a:pt x="12074" y="14337"/>
                    <a:pt x="12336" y="14337"/>
                  </a:cubicBezTo>
                  <a:cubicBezTo>
                    <a:pt x="13646" y="14337"/>
                    <a:pt x="14694" y="13265"/>
                    <a:pt x="14694" y="11955"/>
                  </a:cubicBezTo>
                  <a:cubicBezTo>
                    <a:pt x="14694" y="10669"/>
                    <a:pt x="13646" y="9598"/>
                    <a:pt x="12336" y="9598"/>
                  </a:cubicBezTo>
                  <a:cubicBezTo>
                    <a:pt x="12027" y="9598"/>
                    <a:pt x="11741" y="9645"/>
                    <a:pt x="11455" y="9764"/>
                  </a:cubicBezTo>
                  <a:cubicBezTo>
                    <a:pt x="11551" y="9693"/>
                    <a:pt x="11646" y="9621"/>
                    <a:pt x="11717" y="9574"/>
                  </a:cubicBezTo>
                  <a:cubicBezTo>
                    <a:pt x="12122" y="9240"/>
                    <a:pt x="12479" y="8859"/>
                    <a:pt x="12741" y="8454"/>
                  </a:cubicBezTo>
                  <a:cubicBezTo>
                    <a:pt x="14003" y="8121"/>
                    <a:pt x="14885" y="6978"/>
                    <a:pt x="14885" y="5621"/>
                  </a:cubicBezTo>
                  <a:cubicBezTo>
                    <a:pt x="14885" y="4287"/>
                    <a:pt x="14003" y="3168"/>
                    <a:pt x="12765" y="2834"/>
                  </a:cubicBezTo>
                  <a:cubicBezTo>
                    <a:pt x="11670" y="1096"/>
                    <a:pt x="9645" y="0"/>
                    <a:pt x="7454"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2367;p56">
              <a:extLst>
                <a:ext uri="{FF2B5EF4-FFF2-40B4-BE49-F238E27FC236}">
                  <a16:creationId xmlns:a16="http://schemas.microsoft.com/office/drawing/2014/main" id="{354309ED-F9D3-FD19-DBAE-EB699B890E3B}"/>
                </a:ext>
              </a:extLst>
            </p:cNvPr>
            <p:cNvSpPr/>
            <p:nvPr/>
          </p:nvSpPr>
          <p:spPr>
            <a:xfrm>
              <a:off x="5892275" y="3833575"/>
              <a:ext cx="64325" cy="64325"/>
            </a:xfrm>
            <a:custGeom>
              <a:avLst/>
              <a:gdLst/>
              <a:ahLst/>
              <a:cxnLst/>
              <a:rect l="l" t="t" r="r" b="b"/>
              <a:pathLst>
                <a:path w="2573" h="2573" extrusionOk="0">
                  <a:moveTo>
                    <a:pt x="1286" y="1"/>
                  </a:moveTo>
                  <a:cubicBezTo>
                    <a:pt x="572" y="1"/>
                    <a:pt x="0" y="572"/>
                    <a:pt x="0" y="1287"/>
                  </a:cubicBezTo>
                  <a:cubicBezTo>
                    <a:pt x="0" y="2001"/>
                    <a:pt x="596" y="2573"/>
                    <a:pt x="1286" y="2573"/>
                  </a:cubicBezTo>
                  <a:cubicBezTo>
                    <a:pt x="2001" y="2573"/>
                    <a:pt x="2572" y="2001"/>
                    <a:pt x="2572" y="1287"/>
                  </a:cubicBezTo>
                  <a:cubicBezTo>
                    <a:pt x="2572" y="572"/>
                    <a:pt x="2001" y="1"/>
                    <a:pt x="1286"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2368;p56">
              <a:extLst>
                <a:ext uri="{FF2B5EF4-FFF2-40B4-BE49-F238E27FC236}">
                  <a16:creationId xmlns:a16="http://schemas.microsoft.com/office/drawing/2014/main" id="{01D60C9E-6EE0-7C11-C83D-BB4996AB39B3}"/>
                </a:ext>
              </a:extLst>
            </p:cNvPr>
            <p:cNvSpPr/>
            <p:nvPr/>
          </p:nvSpPr>
          <p:spPr>
            <a:xfrm>
              <a:off x="5794625" y="3926875"/>
              <a:ext cx="73250" cy="64650"/>
            </a:xfrm>
            <a:custGeom>
              <a:avLst/>
              <a:gdLst/>
              <a:ahLst/>
              <a:cxnLst/>
              <a:rect l="l" t="t" r="r" b="b"/>
              <a:pathLst>
                <a:path w="2930" h="2586" extrusionOk="0">
                  <a:moveTo>
                    <a:pt x="1466" y="1"/>
                  </a:moveTo>
                  <a:cubicBezTo>
                    <a:pt x="1035" y="1"/>
                    <a:pt x="613" y="217"/>
                    <a:pt x="382" y="603"/>
                  </a:cubicBezTo>
                  <a:cubicBezTo>
                    <a:pt x="1" y="1222"/>
                    <a:pt x="191" y="2008"/>
                    <a:pt x="786" y="2389"/>
                  </a:cubicBezTo>
                  <a:cubicBezTo>
                    <a:pt x="1002" y="2522"/>
                    <a:pt x="1238" y="2585"/>
                    <a:pt x="1470" y="2585"/>
                  </a:cubicBezTo>
                  <a:cubicBezTo>
                    <a:pt x="1904" y="2585"/>
                    <a:pt x="2324" y="2364"/>
                    <a:pt x="2573" y="1960"/>
                  </a:cubicBezTo>
                  <a:cubicBezTo>
                    <a:pt x="2930" y="1365"/>
                    <a:pt x="2763" y="579"/>
                    <a:pt x="2144" y="198"/>
                  </a:cubicBezTo>
                  <a:cubicBezTo>
                    <a:pt x="1935" y="64"/>
                    <a:pt x="1699" y="1"/>
                    <a:pt x="1466"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2369;p56">
              <a:extLst>
                <a:ext uri="{FF2B5EF4-FFF2-40B4-BE49-F238E27FC236}">
                  <a16:creationId xmlns:a16="http://schemas.microsoft.com/office/drawing/2014/main" id="{7FFCD4F9-FB26-2AF2-6A27-1A59AB357493}"/>
                </a:ext>
              </a:extLst>
            </p:cNvPr>
            <p:cNvSpPr/>
            <p:nvPr/>
          </p:nvSpPr>
          <p:spPr>
            <a:xfrm>
              <a:off x="5798800" y="3932400"/>
              <a:ext cx="61350" cy="58975"/>
            </a:xfrm>
            <a:custGeom>
              <a:avLst/>
              <a:gdLst/>
              <a:ahLst/>
              <a:cxnLst/>
              <a:rect l="l" t="t" r="r" b="b"/>
              <a:pathLst>
                <a:path w="2454" h="2359" extrusionOk="0">
                  <a:moveTo>
                    <a:pt x="572" y="1"/>
                  </a:moveTo>
                  <a:lnTo>
                    <a:pt x="572" y="1"/>
                  </a:lnTo>
                  <a:cubicBezTo>
                    <a:pt x="238" y="239"/>
                    <a:pt x="0" y="620"/>
                    <a:pt x="0" y="1072"/>
                  </a:cubicBezTo>
                  <a:cubicBezTo>
                    <a:pt x="0" y="1787"/>
                    <a:pt x="596" y="2358"/>
                    <a:pt x="1286" y="2358"/>
                  </a:cubicBezTo>
                  <a:cubicBezTo>
                    <a:pt x="1786" y="2358"/>
                    <a:pt x="2239" y="2073"/>
                    <a:pt x="2453" y="1644"/>
                  </a:cubicBezTo>
                  <a:lnTo>
                    <a:pt x="2453" y="1644"/>
                  </a:lnTo>
                  <a:cubicBezTo>
                    <a:pt x="2324" y="1694"/>
                    <a:pt x="2162" y="1722"/>
                    <a:pt x="1986" y="1722"/>
                  </a:cubicBezTo>
                  <a:cubicBezTo>
                    <a:pt x="1317" y="1722"/>
                    <a:pt x="459" y="1302"/>
                    <a:pt x="572"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2370;p56">
              <a:extLst>
                <a:ext uri="{FF2B5EF4-FFF2-40B4-BE49-F238E27FC236}">
                  <a16:creationId xmlns:a16="http://schemas.microsoft.com/office/drawing/2014/main" id="{A80AF336-1707-8F1E-AB74-12DF1D09B828}"/>
                </a:ext>
              </a:extLst>
            </p:cNvPr>
            <p:cNvSpPr/>
            <p:nvPr/>
          </p:nvSpPr>
          <p:spPr>
            <a:xfrm>
              <a:off x="5645200" y="3926950"/>
              <a:ext cx="70275" cy="64125"/>
            </a:xfrm>
            <a:custGeom>
              <a:avLst/>
              <a:gdLst/>
              <a:ahLst/>
              <a:cxnLst/>
              <a:rect l="l" t="t" r="r" b="b"/>
              <a:pathLst>
                <a:path w="2811" h="2565" extrusionOk="0">
                  <a:moveTo>
                    <a:pt x="1430" y="1"/>
                  </a:moveTo>
                  <a:cubicBezTo>
                    <a:pt x="1185" y="1"/>
                    <a:pt x="943" y="72"/>
                    <a:pt x="715" y="195"/>
                  </a:cubicBezTo>
                  <a:cubicBezTo>
                    <a:pt x="429" y="386"/>
                    <a:pt x="238" y="671"/>
                    <a:pt x="143" y="981"/>
                  </a:cubicBezTo>
                  <a:cubicBezTo>
                    <a:pt x="0" y="1672"/>
                    <a:pt x="405" y="2362"/>
                    <a:pt x="1119" y="2529"/>
                  </a:cubicBezTo>
                  <a:cubicBezTo>
                    <a:pt x="1220" y="2553"/>
                    <a:pt x="1321" y="2565"/>
                    <a:pt x="1420" y="2565"/>
                  </a:cubicBezTo>
                  <a:cubicBezTo>
                    <a:pt x="2000" y="2565"/>
                    <a:pt x="2522" y="2166"/>
                    <a:pt x="2644" y="1576"/>
                  </a:cubicBezTo>
                  <a:cubicBezTo>
                    <a:pt x="2810" y="886"/>
                    <a:pt x="2382" y="195"/>
                    <a:pt x="1691" y="28"/>
                  </a:cubicBezTo>
                  <a:cubicBezTo>
                    <a:pt x="1604" y="10"/>
                    <a:pt x="1517" y="1"/>
                    <a:pt x="1430"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2371;p56">
              <a:extLst>
                <a:ext uri="{FF2B5EF4-FFF2-40B4-BE49-F238E27FC236}">
                  <a16:creationId xmlns:a16="http://schemas.microsoft.com/office/drawing/2014/main" id="{39DAB6CA-99E8-AF00-E227-697E1BC3AFFD}"/>
                </a:ext>
              </a:extLst>
            </p:cNvPr>
            <p:cNvSpPr/>
            <p:nvPr/>
          </p:nvSpPr>
          <p:spPr>
            <a:xfrm>
              <a:off x="5648175" y="3932400"/>
              <a:ext cx="60750" cy="58975"/>
            </a:xfrm>
            <a:custGeom>
              <a:avLst/>
              <a:gdLst/>
              <a:ahLst/>
              <a:cxnLst/>
              <a:rect l="l" t="t" r="r" b="b"/>
              <a:pathLst>
                <a:path w="2430" h="2359" extrusionOk="0">
                  <a:moveTo>
                    <a:pt x="572" y="1"/>
                  </a:moveTo>
                  <a:cubicBezTo>
                    <a:pt x="238" y="239"/>
                    <a:pt x="0" y="620"/>
                    <a:pt x="0" y="1072"/>
                  </a:cubicBezTo>
                  <a:cubicBezTo>
                    <a:pt x="0" y="1787"/>
                    <a:pt x="572" y="2358"/>
                    <a:pt x="1286" y="2358"/>
                  </a:cubicBezTo>
                  <a:cubicBezTo>
                    <a:pt x="1786" y="2358"/>
                    <a:pt x="2215" y="2073"/>
                    <a:pt x="2429" y="1644"/>
                  </a:cubicBezTo>
                  <a:lnTo>
                    <a:pt x="2429" y="1644"/>
                  </a:lnTo>
                  <a:cubicBezTo>
                    <a:pt x="2306" y="1694"/>
                    <a:pt x="2146" y="1722"/>
                    <a:pt x="1972" y="1722"/>
                  </a:cubicBezTo>
                  <a:cubicBezTo>
                    <a:pt x="1309" y="1722"/>
                    <a:pt x="440" y="1302"/>
                    <a:pt x="572"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2372;p56">
              <a:extLst>
                <a:ext uri="{FF2B5EF4-FFF2-40B4-BE49-F238E27FC236}">
                  <a16:creationId xmlns:a16="http://schemas.microsoft.com/office/drawing/2014/main" id="{0B4AD775-33A6-AC71-29AB-2AD00A192EB7}"/>
                </a:ext>
              </a:extLst>
            </p:cNvPr>
            <p:cNvSpPr/>
            <p:nvPr/>
          </p:nvSpPr>
          <p:spPr>
            <a:xfrm>
              <a:off x="5682100" y="3833575"/>
              <a:ext cx="64325" cy="64325"/>
            </a:xfrm>
            <a:custGeom>
              <a:avLst/>
              <a:gdLst/>
              <a:ahLst/>
              <a:cxnLst/>
              <a:rect l="l" t="t" r="r" b="b"/>
              <a:pathLst>
                <a:path w="2573" h="2573" extrusionOk="0">
                  <a:moveTo>
                    <a:pt x="1287" y="1"/>
                  </a:moveTo>
                  <a:cubicBezTo>
                    <a:pt x="572" y="1"/>
                    <a:pt x="1" y="572"/>
                    <a:pt x="1" y="1287"/>
                  </a:cubicBezTo>
                  <a:cubicBezTo>
                    <a:pt x="1" y="2001"/>
                    <a:pt x="572" y="2573"/>
                    <a:pt x="1287" y="2573"/>
                  </a:cubicBezTo>
                  <a:cubicBezTo>
                    <a:pt x="2001" y="2573"/>
                    <a:pt x="2573" y="2001"/>
                    <a:pt x="2573" y="1287"/>
                  </a:cubicBezTo>
                  <a:cubicBezTo>
                    <a:pt x="2573" y="572"/>
                    <a:pt x="2001" y="1"/>
                    <a:pt x="1287"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2373;p56">
              <a:extLst>
                <a:ext uri="{FF2B5EF4-FFF2-40B4-BE49-F238E27FC236}">
                  <a16:creationId xmlns:a16="http://schemas.microsoft.com/office/drawing/2014/main" id="{002CB5CE-C0BC-ED17-FB2C-C24D51A7D797}"/>
                </a:ext>
              </a:extLst>
            </p:cNvPr>
            <p:cNvSpPr/>
            <p:nvPr/>
          </p:nvSpPr>
          <p:spPr>
            <a:xfrm>
              <a:off x="5682100" y="3838925"/>
              <a:ext cx="60750" cy="58975"/>
            </a:xfrm>
            <a:custGeom>
              <a:avLst/>
              <a:gdLst/>
              <a:ahLst/>
              <a:cxnLst/>
              <a:rect l="l" t="t" r="r" b="b"/>
              <a:pathLst>
                <a:path w="2430" h="2359" extrusionOk="0">
                  <a:moveTo>
                    <a:pt x="572" y="1"/>
                  </a:moveTo>
                  <a:lnTo>
                    <a:pt x="572" y="1"/>
                  </a:lnTo>
                  <a:cubicBezTo>
                    <a:pt x="215" y="239"/>
                    <a:pt x="1" y="620"/>
                    <a:pt x="1" y="1073"/>
                  </a:cubicBezTo>
                  <a:cubicBezTo>
                    <a:pt x="1" y="1787"/>
                    <a:pt x="572" y="2359"/>
                    <a:pt x="1287" y="2359"/>
                  </a:cubicBezTo>
                  <a:cubicBezTo>
                    <a:pt x="1787" y="2359"/>
                    <a:pt x="2215" y="2073"/>
                    <a:pt x="2430" y="1644"/>
                  </a:cubicBezTo>
                  <a:lnTo>
                    <a:pt x="2430" y="1644"/>
                  </a:lnTo>
                  <a:cubicBezTo>
                    <a:pt x="2306" y="1694"/>
                    <a:pt x="2146" y="1723"/>
                    <a:pt x="1972" y="1723"/>
                  </a:cubicBezTo>
                  <a:cubicBezTo>
                    <a:pt x="1309" y="1723"/>
                    <a:pt x="440" y="1303"/>
                    <a:pt x="572"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2374;p56">
              <a:extLst>
                <a:ext uri="{FF2B5EF4-FFF2-40B4-BE49-F238E27FC236}">
                  <a16:creationId xmlns:a16="http://schemas.microsoft.com/office/drawing/2014/main" id="{2CF7BEBB-B92D-D6F0-A3DE-9C0DC77BA555}"/>
                </a:ext>
              </a:extLst>
            </p:cNvPr>
            <p:cNvSpPr/>
            <p:nvPr/>
          </p:nvSpPr>
          <p:spPr>
            <a:xfrm>
              <a:off x="5643400" y="3661525"/>
              <a:ext cx="88750" cy="91100"/>
            </a:xfrm>
            <a:custGeom>
              <a:avLst/>
              <a:gdLst/>
              <a:ahLst/>
              <a:cxnLst/>
              <a:rect l="l" t="t" r="r" b="b"/>
              <a:pathLst>
                <a:path w="3550" h="3644" extrusionOk="0">
                  <a:moveTo>
                    <a:pt x="1787" y="0"/>
                  </a:moveTo>
                  <a:cubicBezTo>
                    <a:pt x="787" y="0"/>
                    <a:pt x="1" y="834"/>
                    <a:pt x="1" y="1834"/>
                  </a:cubicBezTo>
                  <a:cubicBezTo>
                    <a:pt x="1" y="2834"/>
                    <a:pt x="787" y="3644"/>
                    <a:pt x="1787" y="3644"/>
                  </a:cubicBezTo>
                  <a:cubicBezTo>
                    <a:pt x="2763" y="3644"/>
                    <a:pt x="3549" y="2834"/>
                    <a:pt x="3549" y="1834"/>
                  </a:cubicBezTo>
                  <a:cubicBezTo>
                    <a:pt x="3549" y="1358"/>
                    <a:pt x="3359" y="881"/>
                    <a:pt x="3025" y="548"/>
                  </a:cubicBezTo>
                  <a:cubicBezTo>
                    <a:pt x="2692" y="191"/>
                    <a:pt x="2239" y="0"/>
                    <a:pt x="1787"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2375;p56">
              <a:extLst>
                <a:ext uri="{FF2B5EF4-FFF2-40B4-BE49-F238E27FC236}">
                  <a16:creationId xmlns:a16="http://schemas.microsoft.com/office/drawing/2014/main" id="{F6FED0A1-1A71-7CF8-3A3F-C4B0BD9A0273}"/>
                </a:ext>
              </a:extLst>
            </p:cNvPr>
            <p:cNvSpPr/>
            <p:nvPr/>
          </p:nvSpPr>
          <p:spPr>
            <a:xfrm>
              <a:off x="5872625" y="3661525"/>
              <a:ext cx="88725" cy="91100"/>
            </a:xfrm>
            <a:custGeom>
              <a:avLst/>
              <a:gdLst/>
              <a:ahLst/>
              <a:cxnLst/>
              <a:rect l="l" t="t" r="r" b="b"/>
              <a:pathLst>
                <a:path w="3549" h="3644" extrusionOk="0">
                  <a:moveTo>
                    <a:pt x="1786" y="0"/>
                  </a:moveTo>
                  <a:cubicBezTo>
                    <a:pt x="810" y="0"/>
                    <a:pt x="0" y="834"/>
                    <a:pt x="0" y="1834"/>
                  </a:cubicBezTo>
                  <a:cubicBezTo>
                    <a:pt x="0" y="2834"/>
                    <a:pt x="810" y="3644"/>
                    <a:pt x="1786" y="3644"/>
                  </a:cubicBezTo>
                  <a:cubicBezTo>
                    <a:pt x="2763" y="3644"/>
                    <a:pt x="3549" y="2834"/>
                    <a:pt x="3549" y="1834"/>
                  </a:cubicBezTo>
                  <a:cubicBezTo>
                    <a:pt x="3549" y="834"/>
                    <a:pt x="2763" y="0"/>
                    <a:pt x="1786" y="0"/>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2376;p56">
              <a:extLst>
                <a:ext uri="{FF2B5EF4-FFF2-40B4-BE49-F238E27FC236}">
                  <a16:creationId xmlns:a16="http://schemas.microsoft.com/office/drawing/2014/main" id="{5691932C-A5DF-CC75-1DC9-BD0DA599D262}"/>
                </a:ext>
              </a:extLst>
            </p:cNvPr>
            <p:cNvSpPr/>
            <p:nvPr/>
          </p:nvSpPr>
          <p:spPr>
            <a:xfrm>
              <a:off x="5675550" y="3593650"/>
              <a:ext cx="253650" cy="220300"/>
            </a:xfrm>
            <a:custGeom>
              <a:avLst/>
              <a:gdLst/>
              <a:ahLst/>
              <a:cxnLst/>
              <a:rect l="l" t="t" r="r" b="b"/>
              <a:pathLst>
                <a:path w="10146" h="8812" extrusionOk="0">
                  <a:moveTo>
                    <a:pt x="5073" y="0"/>
                  </a:moveTo>
                  <a:cubicBezTo>
                    <a:pt x="2263" y="0"/>
                    <a:pt x="1" y="2048"/>
                    <a:pt x="1" y="4573"/>
                  </a:cubicBezTo>
                  <a:cubicBezTo>
                    <a:pt x="1" y="7097"/>
                    <a:pt x="2263" y="8812"/>
                    <a:pt x="5073" y="8812"/>
                  </a:cubicBezTo>
                  <a:cubicBezTo>
                    <a:pt x="7883" y="8812"/>
                    <a:pt x="10146" y="7097"/>
                    <a:pt x="10146" y="4573"/>
                  </a:cubicBezTo>
                  <a:cubicBezTo>
                    <a:pt x="10146" y="2048"/>
                    <a:pt x="7883" y="0"/>
                    <a:pt x="5073"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2377;p56">
              <a:extLst>
                <a:ext uri="{FF2B5EF4-FFF2-40B4-BE49-F238E27FC236}">
                  <a16:creationId xmlns:a16="http://schemas.microsoft.com/office/drawing/2014/main" id="{ACE740F8-CAF2-F93F-134B-E261A9F6E9B7}"/>
                </a:ext>
              </a:extLst>
            </p:cNvPr>
            <p:cNvSpPr/>
            <p:nvPr/>
          </p:nvSpPr>
          <p:spPr>
            <a:xfrm>
              <a:off x="5675550" y="3599000"/>
              <a:ext cx="176850" cy="214950"/>
            </a:xfrm>
            <a:custGeom>
              <a:avLst/>
              <a:gdLst/>
              <a:ahLst/>
              <a:cxnLst/>
              <a:rect l="l" t="t" r="r" b="b"/>
              <a:pathLst>
                <a:path w="7074" h="8598" extrusionOk="0">
                  <a:moveTo>
                    <a:pt x="3525" y="1"/>
                  </a:moveTo>
                  <a:cubicBezTo>
                    <a:pt x="1477" y="596"/>
                    <a:pt x="1" y="2335"/>
                    <a:pt x="1" y="4359"/>
                  </a:cubicBezTo>
                  <a:cubicBezTo>
                    <a:pt x="1" y="6883"/>
                    <a:pt x="2263" y="8598"/>
                    <a:pt x="5073" y="8598"/>
                  </a:cubicBezTo>
                  <a:cubicBezTo>
                    <a:pt x="5788" y="8598"/>
                    <a:pt x="6478" y="8479"/>
                    <a:pt x="7074" y="8288"/>
                  </a:cubicBezTo>
                  <a:cubicBezTo>
                    <a:pt x="310" y="7574"/>
                    <a:pt x="1382" y="2263"/>
                    <a:pt x="3525"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2378;p56">
              <a:extLst>
                <a:ext uri="{FF2B5EF4-FFF2-40B4-BE49-F238E27FC236}">
                  <a16:creationId xmlns:a16="http://schemas.microsoft.com/office/drawing/2014/main" id="{C7EF0011-A9FC-1655-3720-7FFCE895AE09}"/>
                </a:ext>
              </a:extLst>
            </p:cNvPr>
            <p:cNvSpPr/>
            <p:nvPr/>
          </p:nvSpPr>
          <p:spPr>
            <a:xfrm>
              <a:off x="5677350" y="3593650"/>
              <a:ext cx="250675" cy="101825"/>
            </a:xfrm>
            <a:custGeom>
              <a:avLst/>
              <a:gdLst/>
              <a:ahLst/>
              <a:cxnLst/>
              <a:rect l="l" t="t" r="r" b="b"/>
              <a:pathLst>
                <a:path w="10027" h="4073" extrusionOk="0">
                  <a:moveTo>
                    <a:pt x="5001" y="0"/>
                  </a:moveTo>
                  <a:cubicBezTo>
                    <a:pt x="2477" y="0"/>
                    <a:pt x="381" y="1667"/>
                    <a:pt x="0" y="3835"/>
                  </a:cubicBezTo>
                  <a:cubicBezTo>
                    <a:pt x="238" y="3977"/>
                    <a:pt x="548" y="4073"/>
                    <a:pt x="881" y="4073"/>
                  </a:cubicBezTo>
                  <a:cubicBezTo>
                    <a:pt x="1739" y="4073"/>
                    <a:pt x="2453" y="3454"/>
                    <a:pt x="2596" y="2620"/>
                  </a:cubicBezTo>
                  <a:cubicBezTo>
                    <a:pt x="2882" y="2787"/>
                    <a:pt x="3191" y="2882"/>
                    <a:pt x="3548" y="2882"/>
                  </a:cubicBezTo>
                  <a:cubicBezTo>
                    <a:pt x="4144" y="2882"/>
                    <a:pt x="4668" y="2620"/>
                    <a:pt x="5001" y="2215"/>
                  </a:cubicBezTo>
                  <a:cubicBezTo>
                    <a:pt x="5358" y="2620"/>
                    <a:pt x="5882" y="2882"/>
                    <a:pt x="6454" y="2882"/>
                  </a:cubicBezTo>
                  <a:cubicBezTo>
                    <a:pt x="6811" y="2882"/>
                    <a:pt x="7144" y="2787"/>
                    <a:pt x="7430" y="2620"/>
                  </a:cubicBezTo>
                  <a:cubicBezTo>
                    <a:pt x="7573" y="3454"/>
                    <a:pt x="8288" y="4073"/>
                    <a:pt x="9145" y="4073"/>
                  </a:cubicBezTo>
                  <a:cubicBezTo>
                    <a:pt x="9454" y="4073"/>
                    <a:pt x="9764" y="3977"/>
                    <a:pt x="10026" y="3835"/>
                  </a:cubicBezTo>
                  <a:cubicBezTo>
                    <a:pt x="9621" y="1667"/>
                    <a:pt x="7526" y="0"/>
                    <a:pt x="5001"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2379;p56">
              <a:extLst>
                <a:ext uri="{FF2B5EF4-FFF2-40B4-BE49-F238E27FC236}">
                  <a16:creationId xmlns:a16="http://schemas.microsoft.com/office/drawing/2014/main" id="{28AFA167-BFDF-B766-CF61-AF70B34A322D}"/>
                </a:ext>
              </a:extLst>
            </p:cNvPr>
            <p:cNvSpPr/>
            <p:nvPr/>
          </p:nvSpPr>
          <p:spPr>
            <a:xfrm>
              <a:off x="5698175" y="3718075"/>
              <a:ext cx="56000" cy="44675"/>
            </a:xfrm>
            <a:custGeom>
              <a:avLst/>
              <a:gdLst/>
              <a:ahLst/>
              <a:cxnLst/>
              <a:rect l="l" t="t" r="r" b="b"/>
              <a:pathLst>
                <a:path w="2240" h="1787" extrusionOk="0">
                  <a:moveTo>
                    <a:pt x="1120" y="1"/>
                  </a:moveTo>
                  <a:cubicBezTo>
                    <a:pt x="501" y="1"/>
                    <a:pt x="1" y="406"/>
                    <a:pt x="1" y="882"/>
                  </a:cubicBezTo>
                  <a:cubicBezTo>
                    <a:pt x="1" y="1382"/>
                    <a:pt x="501" y="1787"/>
                    <a:pt x="1120" y="1787"/>
                  </a:cubicBezTo>
                  <a:cubicBezTo>
                    <a:pt x="1739" y="1787"/>
                    <a:pt x="2239" y="1382"/>
                    <a:pt x="2239" y="882"/>
                  </a:cubicBezTo>
                  <a:cubicBezTo>
                    <a:pt x="2239" y="406"/>
                    <a:pt x="1739" y="1"/>
                    <a:pt x="1120"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2380;p56">
              <a:extLst>
                <a:ext uri="{FF2B5EF4-FFF2-40B4-BE49-F238E27FC236}">
                  <a16:creationId xmlns:a16="http://schemas.microsoft.com/office/drawing/2014/main" id="{D2C36E8E-E05B-50DD-6A4E-D16F059263D1}"/>
                </a:ext>
              </a:extLst>
            </p:cNvPr>
            <p:cNvSpPr/>
            <p:nvPr/>
          </p:nvSpPr>
          <p:spPr>
            <a:xfrm>
              <a:off x="5850600" y="3718075"/>
              <a:ext cx="56575" cy="44675"/>
            </a:xfrm>
            <a:custGeom>
              <a:avLst/>
              <a:gdLst/>
              <a:ahLst/>
              <a:cxnLst/>
              <a:rect l="l" t="t" r="r" b="b"/>
              <a:pathLst>
                <a:path w="2263" h="1787" extrusionOk="0">
                  <a:moveTo>
                    <a:pt x="1119" y="1"/>
                  </a:moveTo>
                  <a:cubicBezTo>
                    <a:pt x="500" y="1"/>
                    <a:pt x="0" y="406"/>
                    <a:pt x="0" y="882"/>
                  </a:cubicBezTo>
                  <a:cubicBezTo>
                    <a:pt x="0" y="1382"/>
                    <a:pt x="500" y="1787"/>
                    <a:pt x="1119" y="1787"/>
                  </a:cubicBezTo>
                  <a:cubicBezTo>
                    <a:pt x="1762" y="1787"/>
                    <a:pt x="2263" y="1382"/>
                    <a:pt x="2263" y="882"/>
                  </a:cubicBezTo>
                  <a:cubicBezTo>
                    <a:pt x="2263" y="406"/>
                    <a:pt x="1762" y="1"/>
                    <a:pt x="1119"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2381;p56">
              <a:extLst>
                <a:ext uri="{FF2B5EF4-FFF2-40B4-BE49-F238E27FC236}">
                  <a16:creationId xmlns:a16="http://schemas.microsoft.com/office/drawing/2014/main" id="{86C4B52D-1D08-C325-D980-00BED7917B70}"/>
                </a:ext>
              </a:extLst>
            </p:cNvPr>
            <p:cNvSpPr/>
            <p:nvPr/>
          </p:nvSpPr>
          <p:spPr>
            <a:xfrm>
              <a:off x="5637450" y="3587700"/>
              <a:ext cx="330450" cy="409625"/>
            </a:xfrm>
            <a:custGeom>
              <a:avLst/>
              <a:gdLst/>
              <a:ahLst/>
              <a:cxnLst/>
              <a:rect l="l" t="t" r="r" b="b"/>
              <a:pathLst>
                <a:path w="13218" h="16385" extrusionOk="0">
                  <a:moveTo>
                    <a:pt x="4216" y="4549"/>
                  </a:moveTo>
                  <a:cubicBezTo>
                    <a:pt x="4073" y="4549"/>
                    <a:pt x="3954" y="4644"/>
                    <a:pt x="3954" y="4787"/>
                  </a:cubicBezTo>
                  <a:lnTo>
                    <a:pt x="3954" y="5239"/>
                  </a:lnTo>
                  <a:cubicBezTo>
                    <a:pt x="3954" y="5382"/>
                    <a:pt x="4073" y="5478"/>
                    <a:pt x="4216" y="5478"/>
                  </a:cubicBezTo>
                  <a:cubicBezTo>
                    <a:pt x="4335" y="5478"/>
                    <a:pt x="4454" y="5382"/>
                    <a:pt x="4454" y="5239"/>
                  </a:cubicBezTo>
                  <a:lnTo>
                    <a:pt x="4454" y="4787"/>
                  </a:lnTo>
                  <a:cubicBezTo>
                    <a:pt x="4454" y="4644"/>
                    <a:pt x="4335" y="4549"/>
                    <a:pt x="4216" y="4549"/>
                  </a:cubicBezTo>
                  <a:close/>
                  <a:moveTo>
                    <a:pt x="9002" y="4549"/>
                  </a:moveTo>
                  <a:cubicBezTo>
                    <a:pt x="8860" y="4549"/>
                    <a:pt x="8764" y="4644"/>
                    <a:pt x="8764" y="4787"/>
                  </a:cubicBezTo>
                  <a:lnTo>
                    <a:pt x="8764" y="5239"/>
                  </a:lnTo>
                  <a:cubicBezTo>
                    <a:pt x="8764" y="5382"/>
                    <a:pt x="8860" y="5478"/>
                    <a:pt x="9002" y="5478"/>
                  </a:cubicBezTo>
                  <a:cubicBezTo>
                    <a:pt x="9122" y="5478"/>
                    <a:pt x="9241" y="5382"/>
                    <a:pt x="9241" y="5239"/>
                  </a:cubicBezTo>
                  <a:lnTo>
                    <a:pt x="9241" y="4787"/>
                  </a:lnTo>
                  <a:cubicBezTo>
                    <a:pt x="9241" y="4644"/>
                    <a:pt x="9122" y="4549"/>
                    <a:pt x="9002" y="4549"/>
                  </a:cubicBezTo>
                  <a:close/>
                  <a:moveTo>
                    <a:pt x="5964" y="4988"/>
                  </a:moveTo>
                  <a:cubicBezTo>
                    <a:pt x="5909" y="4988"/>
                    <a:pt x="5853" y="5007"/>
                    <a:pt x="5811" y="5049"/>
                  </a:cubicBezTo>
                  <a:cubicBezTo>
                    <a:pt x="5716" y="5144"/>
                    <a:pt x="5692" y="5287"/>
                    <a:pt x="5787" y="5382"/>
                  </a:cubicBezTo>
                  <a:cubicBezTo>
                    <a:pt x="6002" y="5621"/>
                    <a:pt x="6288" y="5763"/>
                    <a:pt x="6597" y="5763"/>
                  </a:cubicBezTo>
                  <a:cubicBezTo>
                    <a:pt x="6907" y="5763"/>
                    <a:pt x="7216" y="5621"/>
                    <a:pt x="7407" y="5382"/>
                  </a:cubicBezTo>
                  <a:cubicBezTo>
                    <a:pt x="7502" y="5287"/>
                    <a:pt x="7502" y="5144"/>
                    <a:pt x="7383" y="5049"/>
                  </a:cubicBezTo>
                  <a:cubicBezTo>
                    <a:pt x="7341" y="5007"/>
                    <a:pt x="7290" y="4988"/>
                    <a:pt x="7238" y="4988"/>
                  </a:cubicBezTo>
                  <a:cubicBezTo>
                    <a:pt x="7172" y="4988"/>
                    <a:pt x="7103" y="5019"/>
                    <a:pt x="7050" y="5073"/>
                  </a:cubicBezTo>
                  <a:cubicBezTo>
                    <a:pt x="6931" y="5216"/>
                    <a:pt x="6764" y="5287"/>
                    <a:pt x="6597" y="5287"/>
                  </a:cubicBezTo>
                  <a:cubicBezTo>
                    <a:pt x="6430" y="5287"/>
                    <a:pt x="6264" y="5216"/>
                    <a:pt x="6145" y="5073"/>
                  </a:cubicBezTo>
                  <a:cubicBezTo>
                    <a:pt x="6105" y="5019"/>
                    <a:pt x="6034" y="4988"/>
                    <a:pt x="5964" y="4988"/>
                  </a:cubicBezTo>
                  <a:close/>
                  <a:moveTo>
                    <a:pt x="1572" y="3263"/>
                  </a:moveTo>
                  <a:cubicBezTo>
                    <a:pt x="1191" y="4263"/>
                    <a:pt x="1191" y="5335"/>
                    <a:pt x="1549" y="6287"/>
                  </a:cubicBezTo>
                  <a:cubicBezTo>
                    <a:pt x="929" y="6097"/>
                    <a:pt x="477" y="5501"/>
                    <a:pt x="477" y="4787"/>
                  </a:cubicBezTo>
                  <a:cubicBezTo>
                    <a:pt x="477" y="4073"/>
                    <a:pt x="929" y="3477"/>
                    <a:pt x="1572" y="3263"/>
                  </a:cubicBezTo>
                  <a:close/>
                  <a:moveTo>
                    <a:pt x="11646" y="3263"/>
                  </a:moveTo>
                  <a:cubicBezTo>
                    <a:pt x="12265" y="3477"/>
                    <a:pt x="12718" y="4073"/>
                    <a:pt x="12718" y="4787"/>
                  </a:cubicBezTo>
                  <a:cubicBezTo>
                    <a:pt x="12718" y="5501"/>
                    <a:pt x="12289" y="6097"/>
                    <a:pt x="11646" y="6287"/>
                  </a:cubicBezTo>
                  <a:cubicBezTo>
                    <a:pt x="12027" y="5311"/>
                    <a:pt x="12003" y="4215"/>
                    <a:pt x="11646" y="3263"/>
                  </a:cubicBezTo>
                  <a:close/>
                  <a:moveTo>
                    <a:pt x="6597" y="2810"/>
                  </a:moveTo>
                  <a:cubicBezTo>
                    <a:pt x="7008" y="3174"/>
                    <a:pt x="7534" y="3359"/>
                    <a:pt x="8064" y="3359"/>
                  </a:cubicBezTo>
                  <a:cubicBezTo>
                    <a:pt x="8333" y="3359"/>
                    <a:pt x="8603" y="3311"/>
                    <a:pt x="8860" y="3215"/>
                  </a:cubicBezTo>
                  <a:cubicBezTo>
                    <a:pt x="9140" y="4037"/>
                    <a:pt x="9918" y="4551"/>
                    <a:pt x="10746" y="4551"/>
                  </a:cubicBezTo>
                  <a:cubicBezTo>
                    <a:pt x="10974" y="4551"/>
                    <a:pt x="11205" y="4512"/>
                    <a:pt x="11432" y="4430"/>
                  </a:cubicBezTo>
                  <a:lnTo>
                    <a:pt x="11432" y="4430"/>
                  </a:lnTo>
                  <a:cubicBezTo>
                    <a:pt x="11551" y="5740"/>
                    <a:pt x="11027" y="6906"/>
                    <a:pt x="10050" y="7692"/>
                  </a:cubicBezTo>
                  <a:cubicBezTo>
                    <a:pt x="9130" y="8434"/>
                    <a:pt x="7867" y="8809"/>
                    <a:pt x="6603" y="8809"/>
                  </a:cubicBezTo>
                  <a:cubicBezTo>
                    <a:pt x="5349" y="8809"/>
                    <a:pt x="4093" y="8440"/>
                    <a:pt x="3168" y="7692"/>
                  </a:cubicBezTo>
                  <a:cubicBezTo>
                    <a:pt x="2144" y="6859"/>
                    <a:pt x="1668" y="5692"/>
                    <a:pt x="1787" y="4430"/>
                  </a:cubicBezTo>
                  <a:lnTo>
                    <a:pt x="1787" y="4430"/>
                  </a:lnTo>
                  <a:cubicBezTo>
                    <a:pt x="2008" y="4512"/>
                    <a:pt x="2235" y="4551"/>
                    <a:pt x="2460" y="4551"/>
                  </a:cubicBezTo>
                  <a:cubicBezTo>
                    <a:pt x="3277" y="4551"/>
                    <a:pt x="4055" y="4037"/>
                    <a:pt x="4335" y="3215"/>
                  </a:cubicBezTo>
                  <a:cubicBezTo>
                    <a:pt x="4591" y="3319"/>
                    <a:pt x="4861" y="3370"/>
                    <a:pt x="5130" y="3370"/>
                  </a:cubicBezTo>
                  <a:cubicBezTo>
                    <a:pt x="5660" y="3370"/>
                    <a:pt x="6186" y="3174"/>
                    <a:pt x="6597" y="2810"/>
                  </a:cubicBezTo>
                  <a:close/>
                  <a:moveTo>
                    <a:pt x="3073" y="10074"/>
                  </a:moveTo>
                  <a:cubicBezTo>
                    <a:pt x="3644" y="10074"/>
                    <a:pt x="4120" y="10550"/>
                    <a:pt x="4120" y="11122"/>
                  </a:cubicBezTo>
                  <a:cubicBezTo>
                    <a:pt x="4120" y="11693"/>
                    <a:pt x="3644" y="12169"/>
                    <a:pt x="3073" y="12169"/>
                  </a:cubicBezTo>
                  <a:cubicBezTo>
                    <a:pt x="2501" y="12169"/>
                    <a:pt x="2025" y="11693"/>
                    <a:pt x="2025" y="11122"/>
                  </a:cubicBezTo>
                  <a:cubicBezTo>
                    <a:pt x="2025" y="10550"/>
                    <a:pt x="2501" y="10074"/>
                    <a:pt x="3073" y="10074"/>
                  </a:cubicBezTo>
                  <a:close/>
                  <a:moveTo>
                    <a:pt x="11479" y="10074"/>
                  </a:moveTo>
                  <a:cubicBezTo>
                    <a:pt x="12075" y="10074"/>
                    <a:pt x="12527" y="10550"/>
                    <a:pt x="12527" y="11122"/>
                  </a:cubicBezTo>
                  <a:cubicBezTo>
                    <a:pt x="12527" y="11693"/>
                    <a:pt x="12075" y="12169"/>
                    <a:pt x="11479" y="12169"/>
                  </a:cubicBezTo>
                  <a:cubicBezTo>
                    <a:pt x="10908" y="12169"/>
                    <a:pt x="10455" y="11693"/>
                    <a:pt x="10455" y="11122"/>
                  </a:cubicBezTo>
                  <a:cubicBezTo>
                    <a:pt x="10455" y="10550"/>
                    <a:pt x="10908" y="10074"/>
                    <a:pt x="11479" y="10074"/>
                  </a:cubicBezTo>
                  <a:close/>
                  <a:moveTo>
                    <a:pt x="1715" y="13813"/>
                  </a:moveTo>
                  <a:cubicBezTo>
                    <a:pt x="2287" y="13813"/>
                    <a:pt x="2763" y="14289"/>
                    <a:pt x="2763" y="14860"/>
                  </a:cubicBezTo>
                  <a:cubicBezTo>
                    <a:pt x="2763" y="15432"/>
                    <a:pt x="2287" y="15908"/>
                    <a:pt x="1715" y="15908"/>
                  </a:cubicBezTo>
                  <a:cubicBezTo>
                    <a:pt x="1144" y="15908"/>
                    <a:pt x="667" y="15432"/>
                    <a:pt x="667" y="14860"/>
                  </a:cubicBezTo>
                  <a:cubicBezTo>
                    <a:pt x="667" y="14289"/>
                    <a:pt x="1144" y="13813"/>
                    <a:pt x="1715" y="13813"/>
                  </a:cubicBezTo>
                  <a:close/>
                  <a:moveTo>
                    <a:pt x="6597" y="0"/>
                  </a:moveTo>
                  <a:cubicBezTo>
                    <a:pt x="5502" y="0"/>
                    <a:pt x="4430" y="310"/>
                    <a:pt x="3525" y="905"/>
                  </a:cubicBezTo>
                  <a:cubicBezTo>
                    <a:pt x="3406" y="977"/>
                    <a:pt x="3382" y="1120"/>
                    <a:pt x="3454" y="1215"/>
                  </a:cubicBezTo>
                  <a:cubicBezTo>
                    <a:pt x="3498" y="1289"/>
                    <a:pt x="3571" y="1326"/>
                    <a:pt x="3648" y="1326"/>
                  </a:cubicBezTo>
                  <a:cubicBezTo>
                    <a:pt x="3694" y="1326"/>
                    <a:pt x="3742" y="1313"/>
                    <a:pt x="3787" y="1286"/>
                  </a:cubicBezTo>
                  <a:cubicBezTo>
                    <a:pt x="4597" y="762"/>
                    <a:pt x="5573" y="477"/>
                    <a:pt x="6597" y="477"/>
                  </a:cubicBezTo>
                  <a:cubicBezTo>
                    <a:pt x="8955" y="477"/>
                    <a:pt x="10908" y="1977"/>
                    <a:pt x="11360" y="3954"/>
                  </a:cubicBezTo>
                  <a:cubicBezTo>
                    <a:pt x="11158" y="4038"/>
                    <a:pt x="10951" y="4078"/>
                    <a:pt x="10748" y="4078"/>
                  </a:cubicBezTo>
                  <a:cubicBezTo>
                    <a:pt x="10041" y="4078"/>
                    <a:pt x="9394" y="3593"/>
                    <a:pt x="9264" y="2834"/>
                  </a:cubicBezTo>
                  <a:cubicBezTo>
                    <a:pt x="9247" y="2713"/>
                    <a:pt x="9142" y="2630"/>
                    <a:pt x="9031" y="2630"/>
                  </a:cubicBezTo>
                  <a:cubicBezTo>
                    <a:pt x="8989" y="2630"/>
                    <a:pt x="8946" y="2641"/>
                    <a:pt x="8907" y="2668"/>
                  </a:cubicBezTo>
                  <a:cubicBezTo>
                    <a:pt x="8645" y="2821"/>
                    <a:pt x="8353" y="2896"/>
                    <a:pt x="8062" y="2896"/>
                  </a:cubicBezTo>
                  <a:cubicBezTo>
                    <a:pt x="7585" y="2896"/>
                    <a:pt x="7113" y="2695"/>
                    <a:pt x="6788" y="2310"/>
                  </a:cubicBezTo>
                  <a:cubicBezTo>
                    <a:pt x="6740" y="2251"/>
                    <a:pt x="6675" y="2221"/>
                    <a:pt x="6609" y="2221"/>
                  </a:cubicBezTo>
                  <a:cubicBezTo>
                    <a:pt x="6544" y="2221"/>
                    <a:pt x="6478" y="2251"/>
                    <a:pt x="6430" y="2310"/>
                  </a:cubicBezTo>
                  <a:cubicBezTo>
                    <a:pt x="6105" y="2695"/>
                    <a:pt x="5633" y="2896"/>
                    <a:pt x="5156" y="2896"/>
                  </a:cubicBezTo>
                  <a:cubicBezTo>
                    <a:pt x="4865" y="2896"/>
                    <a:pt x="4573" y="2821"/>
                    <a:pt x="4311" y="2668"/>
                  </a:cubicBezTo>
                  <a:cubicBezTo>
                    <a:pt x="4272" y="2641"/>
                    <a:pt x="4229" y="2630"/>
                    <a:pt x="4188" y="2630"/>
                  </a:cubicBezTo>
                  <a:cubicBezTo>
                    <a:pt x="4076" y="2630"/>
                    <a:pt x="3971" y="2713"/>
                    <a:pt x="3954" y="2834"/>
                  </a:cubicBezTo>
                  <a:cubicBezTo>
                    <a:pt x="3824" y="3593"/>
                    <a:pt x="3163" y="4078"/>
                    <a:pt x="2461" y="4078"/>
                  </a:cubicBezTo>
                  <a:cubicBezTo>
                    <a:pt x="2259" y="4078"/>
                    <a:pt x="2055" y="4038"/>
                    <a:pt x="1858" y="3954"/>
                  </a:cubicBezTo>
                  <a:cubicBezTo>
                    <a:pt x="2025" y="3215"/>
                    <a:pt x="2406" y="2548"/>
                    <a:pt x="2930" y="2001"/>
                  </a:cubicBezTo>
                  <a:cubicBezTo>
                    <a:pt x="3025" y="1905"/>
                    <a:pt x="3025" y="1739"/>
                    <a:pt x="2930" y="1644"/>
                  </a:cubicBezTo>
                  <a:cubicBezTo>
                    <a:pt x="2888" y="1602"/>
                    <a:pt x="2837" y="1583"/>
                    <a:pt x="2785" y="1583"/>
                  </a:cubicBezTo>
                  <a:cubicBezTo>
                    <a:pt x="2718" y="1583"/>
                    <a:pt x="2650" y="1614"/>
                    <a:pt x="2596" y="1667"/>
                  </a:cubicBezTo>
                  <a:cubicBezTo>
                    <a:pt x="2287" y="1977"/>
                    <a:pt x="2025" y="2358"/>
                    <a:pt x="1810" y="2739"/>
                  </a:cubicBezTo>
                  <a:cubicBezTo>
                    <a:pt x="786" y="2834"/>
                    <a:pt x="1" y="3715"/>
                    <a:pt x="1" y="4787"/>
                  </a:cubicBezTo>
                  <a:cubicBezTo>
                    <a:pt x="1" y="5859"/>
                    <a:pt x="786" y="6740"/>
                    <a:pt x="1810" y="6835"/>
                  </a:cubicBezTo>
                  <a:cubicBezTo>
                    <a:pt x="2072" y="7288"/>
                    <a:pt x="2430" y="7716"/>
                    <a:pt x="2858" y="8073"/>
                  </a:cubicBezTo>
                  <a:cubicBezTo>
                    <a:pt x="3430" y="8502"/>
                    <a:pt x="4073" y="8835"/>
                    <a:pt x="4811" y="9050"/>
                  </a:cubicBezTo>
                  <a:lnTo>
                    <a:pt x="3978" y="9883"/>
                  </a:lnTo>
                  <a:cubicBezTo>
                    <a:pt x="3716" y="9693"/>
                    <a:pt x="3406" y="9598"/>
                    <a:pt x="3073" y="9598"/>
                  </a:cubicBezTo>
                  <a:cubicBezTo>
                    <a:pt x="2239" y="9598"/>
                    <a:pt x="1549" y="10288"/>
                    <a:pt x="1549" y="11122"/>
                  </a:cubicBezTo>
                  <a:cubicBezTo>
                    <a:pt x="1549" y="11955"/>
                    <a:pt x="2239" y="12646"/>
                    <a:pt x="3073" y="12646"/>
                  </a:cubicBezTo>
                  <a:cubicBezTo>
                    <a:pt x="3835" y="12646"/>
                    <a:pt x="4478" y="12074"/>
                    <a:pt x="4573" y="11360"/>
                  </a:cubicBezTo>
                  <a:lnTo>
                    <a:pt x="9979" y="11360"/>
                  </a:lnTo>
                  <a:cubicBezTo>
                    <a:pt x="10026" y="11598"/>
                    <a:pt x="10122" y="11812"/>
                    <a:pt x="10265" y="12003"/>
                  </a:cubicBezTo>
                  <a:lnTo>
                    <a:pt x="8645" y="13622"/>
                  </a:lnTo>
                  <a:cubicBezTo>
                    <a:pt x="8407" y="13432"/>
                    <a:pt x="8097" y="13336"/>
                    <a:pt x="7764" y="13336"/>
                  </a:cubicBezTo>
                  <a:cubicBezTo>
                    <a:pt x="7002" y="13336"/>
                    <a:pt x="6359" y="13884"/>
                    <a:pt x="6240" y="14622"/>
                  </a:cubicBezTo>
                  <a:lnTo>
                    <a:pt x="3216" y="14622"/>
                  </a:lnTo>
                  <a:cubicBezTo>
                    <a:pt x="3120" y="13884"/>
                    <a:pt x="2477" y="13336"/>
                    <a:pt x="1715" y="13336"/>
                  </a:cubicBezTo>
                  <a:cubicBezTo>
                    <a:pt x="882" y="13336"/>
                    <a:pt x="191" y="14003"/>
                    <a:pt x="191" y="14860"/>
                  </a:cubicBezTo>
                  <a:cubicBezTo>
                    <a:pt x="191" y="15694"/>
                    <a:pt x="882" y="16385"/>
                    <a:pt x="1715" y="16385"/>
                  </a:cubicBezTo>
                  <a:cubicBezTo>
                    <a:pt x="2477" y="16385"/>
                    <a:pt x="3120" y="15813"/>
                    <a:pt x="3216" y="15099"/>
                  </a:cubicBezTo>
                  <a:lnTo>
                    <a:pt x="6240" y="15099"/>
                  </a:lnTo>
                  <a:cubicBezTo>
                    <a:pt x="6359" y="15813"/>
                    <a:pt x="7002" y="16385"/>
                    <a:pt x="7764" y="16385"/>
                  </a:cubicBezTo>
                  <a:cubicBezTo>
                    <a:pt x="8002" y="16385"/>
                    <a:pt x="8264" y="16313"/>
                    <a:pt x="8479" y="16194"/>
                  </a:cubicBezTo>
                  <a:cubicBezTo>
                    <a:pt x="8598" y="16123"/>
                    <a:pt x="8645" y="15980"/>
                    <a:pt x="8574" y="15861"/>
                  </a:cubicBezTo>
                  <a:cubicBezTo>
                    <a:pt x="8541" y="15779"/>
                    <a:pt x="8464" y="15742"/>
                    <a:pt x="8381" y="15742"/>
                  </a:cubicBezTo>
                  <a:cubicBezTo>
                    <a:pt x="8342" y="15742"/>
                    <a:pt x="8302" y="15750"/>
                    <a:pt x="8264" y="15765"/>
                  </a:cubicBezTo>
                  <a:cubicBezTo>
                    <a:pt x="8097" y="15861"/>
                    <a:pt x="7931" y="15908"/>
                    <a:pt x="7764" y="15908"/>
                  </a:cubicBezTo>
                  <a:cubicBezTo>
                    <a:pt x="7169" y="15908"/>
                    <a:pt x="6716" y="15432"/>
                    <a:pt x="6716" y="14860"/>
                  </a:cubicBezTo>
                  <a:cubicBezTo>
                    <a:pt x="6716" y="14265"/>
                    <a:pt x="7169" y="13813"/>
                    <a:pt x="7764" y="13813"/>
                  </a:cubicBezTo>
                  <a:cubicBezTo>
                    <a:pt x="8383" y="13813"/>
                    <a:pt x="8883" y="14384"/>
                    <a:pt x="8788" y="15027"/>
                  </a:cubicBezTo>
                  <a:cubicBezTo>
                    <a:pt x="8764" y="15146"/>
                    <a:pt x="8860" y="15265"/>
                    <a:pt x="8979" y="15289"/>
                  </a:cubicBezTo>
                  <a:cubicBezTo>
                    <a:pt x="8997" y="15292"/>
                    <a:pt x="9015" y="15294"/>
                    <a:pt x="9032" y="15294"/>
                  </a:cubicBezTo>
                  <a:cubicBezTo>
                    <a:pt x="9150" y="15294"/>
                    <a:pt x="9244" y="15223"/>
                    <a:pt x="9264" y="15099"/>
                  </a:cubicBezTo>
                  <a:cubicBezTo>
                    <a:pt x="9336" y="14694"/>
                    <a:pt x="9241" y="14289"/>
                    <a:pt x="9002" y="13956"/>
                  </a:cubicBezTo>
                  <a:lnTo>
                    <a:pt x="10598" y="12360"/>
                  </a:lnTo>
                  <a:cubicBezTo>
                    <a:pt x="10860" y="12527"/>
                    <a:pt x="11170" y="12646"/>
                    <a:pt x="11503" y="12646"/>
                  </a:cubicBezTo>
                  <a:cubicBezTo>
                    <a:pt x="12336" y="12646"/>
                    <a:pt x="13027" y="11955"/>
                    <a:pt x="13027" y="11122"/>
                  </a:cubicBezTo>
                  <a:cubicBezTo>
                    <a:pt x="13003" y="10288"/>
                    <a:pt x="12336" y="9598"/>
                    <a:pt x="11479" y="9598"/>
                  </a:cubicBezTo>
                  <a:cubicBezTo>
                    <a:pt x="10741" y="9598"/>
                    <a:pt x="10098" y="10145"/>
                    <a:pt x="9979" y="10883"/>
                  </a:cubicBezTo>
                  <a:lnTo>
                    <a:pt x="4573" y="10883"/>
                  </a:lnTo>
                  <a:cubicBezTo>
                    <a:pt x="4549" y="10645"/>
                    <a:pt x="4454" y="10407"/>
                    <a:pt x="4311" y="10217"/>
                  </a:cubicBezTo>
                  <a:lnTo>
                    <a:pt x="5359" y="9169"/>
                  </a:lnTo>
                  <a:cubicBezTo>
                    <a:pt x="5774" y="9251"/>
                    <a:pt x="6204" y="9292"/>
                    <a:pt x="6636" y="9292"/>
                  </a:cubicBezTo>
                  <a:cubicBezTo>
                    <a:pt x="7963" y="9292"/>
                    <a:pt x="9312" y="8900"/>
                    <a:pt x="10336" y="8073"/>
                  </a:cubicBezTo>
                  <a:cubicBezTo>
                    <a:pt x="10789" y="7716"/>
                    <a:pt x="11146" y="7288"/>
                    <a:pt x="11384" y="6835"/>
                  </a:cubicBezTo>
                  <a:cubicBezTo>
                    <a:pt x="12408" y="6740"/>
                    <a:pt x="13218" y="5859"/>
                    <a:pt x="13218" y="4787"/>
                  </a:cubicBezTo>
                  <a:cubicBezTo>
                    <a:pt x="13218" y="3715"/>
                    <a:pt x="12408" y="2834"/>
                    <a:pt x="11408" y="2739"/>
                  </a:cubicBezTo>
                  <a:cubicBezTo>
                    <a:pt x="10550" y="1120"/>
                    <a:pt x="8717" y="0"/>
                    <a:pt x="65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4" name="Google Shape;2042;p56">
            <a:extLst>
              <a:ext uri="{FF2B5EF4-FFF2-40B4-BE49-F238E27FC236}">
                <a16:creationId xmlns:a16="http://schemas.microsoft.com/office/drawing/2014/main" id="{D9508788-A20D-FED4-39E1-B10AEAC9E2F5}"/>
              </a:ext>
            </a:extLst>
          </p:cNvPr>
          <p:cNvGrpSpPr/>
          <p:nvPr/>
        </p:nvGrpSpPr>
        <p:grpSpPr>
          <a:xfrm>
            <a:off x="7174440" y="1109657"/>
            <a:ext cx="841000" cy="799683"/>
            <a:chOff x="5602325" y="2741100"/>
            <a:chExt cx="407850" cy="373300"/>
          </a:xfrm>
        </p:grpSpPr>
        <p:sp>
          <p:nvSpPr>
            <p:cNvPr id="1215" name="Google Shape;2043;p56">
              <a:extLst>
                <a:ext uri="{FF2B5EF4-FFF2-40B4-BE49-F238E27FC236}">
                  <a16:creationId xmlns:a16="http://schemas.microsoft.com/office/drawing/2014/main" id="{696D7EFC-EB8C-1F30-4ED5-D8FBE41C3EB0}"/>
                </a:ext>
              </a:extLst>
            </p:cNvPr>
            <p:cNvSpPr/>
            <p:nvPr/>
          </p:nvSpPr>
          <p:spPr>
            <a:xfrm>
              <a:off x="5602325" y="2741100"/>
              <a:ext cx="407850" cy="373300"/>
            </a:xfrm>
            <a:custGeom>
              <a:avLst/>
              <a:gdLst/>
              <a:ahLst/>
              <a:cxnLst/>
              <a:rect l="l" t="t" r="r" b="b"/>
              <a:pathLst>
                <a:path w="16314" h="14932" extrusionOk="0">
                  <a:moveTo>
                    <a:pt x="6716" y="0"/>
                  </a:moveTo>
                  <a:cubicBezTo>
                    <a:pt x="5573" y="0"/>
                    <a:pt x="4454" y="334"/>
                    <a:pt x="3525" y="953"/>
                  </a:cubicBezTo>
                  <a:cubicBezTo>
                    <a:pt x="3335" y="1072"/>
                    <a:pt x="3192" y="1262"/>
                    <a:pt x="3120" y="1453"/>
                  </a:cubicBezTo>
                  <a:cubicBezTo>
                    <a:pt x="2906" y="1501"/>
                    <a:pt x="2715" y="1596"/>
                    <a:pt x="2572" y="1763"/>
                  </a:cubicBezTo>
                  <a:cubicBezTo>
                    <a:pt x="2168" y="2191"/>
                    <a:pt x="1858" y="2644"/>
                    <a:pt x="1644" y="3168"/>
                  </a:cubicBezTo>
                  <a:cubicBezTo>
                    <a:pt x="667" y="3525"/>
                    <a:pt x="1" y="4454"/>
                    <a:pt x="1" y="5478"/>
                  </a:cubicBezTo>
                  <a:cubicBezTo>
                    <a:pt x="1" y="6025"/>
                    <a:pt x="191" y="6549"/>
                    <a:pt x="501" y="6954"/>
                  </a:cubicBezTo>
                  <a:cubicBezTo>
                    <a:pt x="477" y="7097"/>
                    <a:pt x="453" y="7240"/>
                    <a:pt x="453" y="7383"/>
                  </a:cubicBezTo>
                  <a:lnTo>
                    <a:pt x="453" y="12098"/>
                  </a:lnTo>
                  <a:cubicBezTo>
                    <a:pt x="453" y="13313"/>
                    <a:pt x="1453" y="14289"/>
                    <a:pt x="2668" y="14289"/>
                  </a:cubicBezTo>
                  <a:lnTo>
                    <a:pt x="5502" y="14289"/>
                  </a:lnTo>
                  <a:cubicBezTo>
                    <a:pt x="5525" y="14337"/>
                    <a:pt x="5597" y="14408"/>
                    <a:pt x="5668" y="14479"/>
                  </a:cubicBezTo>
                  <a:cubicBezTo>
                    <a:pt x="5930" y="14765"/>
                    <a:pt x="6335" y="14932"/>
                    <a:pt x="6716" y="14932"/>
                  </a:cubicBezTo>
                  <a:cubicBezTo>
                    <a:pt x="7121" y="14932"/>
                    <a:pt x="7502" y="14765"/>
                    <a:pt x="7788" y="14479"/>
                  </a:cubicBezTo>
                  <a:cubicBezTo>
                    <a:pt x="7859" y="14408"/>
                    <a:pt x="7907" y="14337"/>
                    <a:pt x="7955" y="14289"/>
                  </a:cubicBezTo>
                  <a:lnTo>
                    <a:pt x="10931" y="14289"/>
                  </a:lnTo>
                  <a:cubicBezTo>
                    <a:pt x="11193" y="14479"/>
                    <a:pt x="11503" y="14598"/>
                    <a:pt x="11836" y="14598"/>
                  </a:cubicBezTo>
                  <a:cubicBezTo>
                    <a:pt x="12241" y="14598"/>
                    <a:pt x="12622" y="14432"/>
                    <a:pt x="12908" y="14146"/>
                  </a:cubicBezTo>
                  <a:lnTo>
                    <a:pt x="13813" y="13241"/>
                  </a:lnTo>
                  <a:cubicBezTo>
                    <a:pt x="13956" y="13122"/>
                    <a:pt x="14027" y="12955"/>
                    <a:pt x="14075" y="12789"/>
                  </a:cubicBezTo>
                  <a:cubicBezTo>
                    <a:pt x="14242" y="12741"/>
                    <a:pt x="14408" y="12646"/>
                    <a:pt x="14527" y="12527"/>
                  </a:cubicBezTo>
                  <a:lnTo>
                    <a:pt x="15718" y="11336"/>
                  </a:lnTo>
                  <a:cubicBezTo>
                    <a:pt x="16313" y="10741"/>
                    <a:pt x="16313" y="9788"/>
                    <a:pt x="15718" y="9193"/>
                  </a:cubicBezTo>
                  <a:lnTo>
                    <a:pt x="13456" y="6930"/>
                  </a:lnTo>
                  <a:cubicBezTo>
                    <a:pt x="13360" y="6835"/>
                    <a:pt x="13241" y="6740"/>
                    <a:pt x="13146" y="6692"/>
                  </a:cubicBezTo>
                  <a:cubicBezTo>
                    <a:pt x="13337" y="6311"/>
                    <a:pt x="13456" y="5906"/>
                    <a:pt x="13456" y="5478"/>
                  </a:cubicBezTo>
                  <a:cubicBezTo>
                    <a:pt x="13456" y="4454"/>
                    <a:pt x="12789" y="3525"/>
                    <a:pt x="11812" y="3168"/>
                  </a:cubicBezTo>
                  <a:cubicBezTo>
                    <a:pt x="10979" y="1286"/>
                    <a:pt x="8955" y="0"/>
                    <a:pt x="6716"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2044;p56">
              <a:extLst>
                <a:ext uri="{FF2B5EF4-FFF2-40B4-BE49-F238E27FC236}">
                  <a16:creationId xmlns:a16="http://schemas.microsoft.com/office/drawing/2014/main" id="{4D4D8870-5BEF-7169-8769-DC1DA16451E5}"/>
                </a:ext>
              </a:extLst>
            </p:cNvPr>
            <p:cNvSpPr/>
            <p:nvPr/>
          </p:nvSpPr>
          <p:spPr>
            <a:xfrm>
              <a:off x="5638650" y="2898275"/>
              <a:ext cx="260200" cy="175650"/>
            </a:xfrm>
            <a:custGeom>
              <a:avLst/>
              <a:gdLst/>
              <a:ahLst/>
              <a:cxnLst/>
              <a:rect l="l" t="t" r="r" b="b"/>
              <a:pathLst>
                <a:path w="10408" h="7026" extrusionOk="0">
                  <a:moveTo>
                    <a:pt x="1143" y="0"/>
                  </a:moveTo>
                  <a:cubicBezTo>
                    <a:pt x="500" y="0"/>
                    <a:pt x="0" y="524"/>
                    <a:pt x="0" y="1167"/>
                  </a:cubicBezTo>
                  <a:lnTo>
                    <a:pt x="0" y="5859"/>
                  </a:lnTo>
                  <a:cubicBezTo>
                    <a:pt x="0" y="6502"/>
                    <a:pt x="500" y="7026"/>
                    <a:pt x="1143" y="7026"/>
                  </a:cubicBezTo>
                  <a:lnTo>
                    <a:pt x="9240" y="7026"/>
                  </a:lnTo>
                  <a:cubicBezTo>
                    <a:pt x="9883" y="7026"/>
                    <a:pt x="10407" y="6502"/>
                    <a:pt x="10407" y="5859"/>
                  </a:cubicBezTo>
                  <a:lnTo>
                    <a:pt x="10407" y="1167"/>
                  </a:lnTo>
                  <a:cubicBezTo>
                    <a:pt x="10407" y="524"/>
                    <a:pt x="9883" y="0"/>
                    <a:pt x="9240"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2045;p56">
              <a:extLst>
                <a:ext uri="{FF2B5EF4-FFF2-40B4-BE49-F238E27FC236}">
                  <a16:creationId xmlns:a16="http://schemas.microsoft.com/office/drawing/2014/main" id="{5E463241-5CD4-7C41-7249-E010E289794E}"/>
                </a:ext>
              </a:extLst>
            </p:cNvPr>
            <p:cNvSpPr/>
            <p:nvPr/>
          </p:nvSpPr>
          <p:spPr>
            <a:xfrm>
              <a:off x="5638650" y="3044725"/>
              <a:ext cx="260200" cy="29200"/>
            </a:xfrm>
            <a:custGeom>
              <a:avLst/>
              <a:gdLst/>
              <a:ahLst/>
              <a:cxnLst/>
              <a:rect l="l" t="t" r="r" b="b"/>
              <a:pathLst>
                <a:path w="10408" h="1168" extrusionOk="0">
                  <a:moveTo>
                    <a:pt x="0" y="1"/>
                  </a:moveTo>
                  <a:cubicBezTo>
                    <a:pt x="0" y="644"/>
                    <a:pt x="500" y="1168"/>
                    <a:pt x="1143" y="1168"/>
                  </a:cubicBezTo>
                  <a:lnTo>
                    <a:pt x="9240" y="1168"/>
                  </a:lnTo>
                  <a:cubicBezTo>
                    <a:pt x="9883" y="1168"/>
                    <a:pt x="10407" y="644"/>
                    <a:pt x="10407"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2046;p56">
              <a:extLst>
                <a:ext uri="{FF2B5EF4-FFF2-40B4-BE49-F238E27FC236}">
                  <a16:creationId xmlns:a16="http://schemas.microsoft.com/office/drawing/2014/main" id="{9D00A39C-D596-94DB-2B91-5749AA28F545}"/>
                </a:ext>
              </a:extLst>
            </p:cNvPr>
            <p:cNvSpPr/>
            <p:nvPr/>
          </p:nvSpPr>
          <p:spPr>
            <a:xfrm>
              <a:off x="5638650" y="2898275"/>
              <a:ext cx="260200" cy="91700"/>
            </a:xfrm>
            <a:custGeom>
              <a:avLst/>
              <a:gdLst/>
              <a:ahLst/>
              <a:cxnLst/>
              <a:rect l="l" t="t" r="r" b="b"/>
              <a:pathLst>
                <a:path w="10408" h="3668" extrusionOk="0">
                  <a:moveTo>
                    <a:pt x="1143" y="0"/>
                  </a:moveTo>
                  <a:cubicBezTo>
                    <a:pt x="500" y="0"/>
                    <a:pt x="0" y="524"/>
                    <a:pt x="0" y="1143"/>
                  </a:cubicBezTo>
                  <a:lnTo>
                    <a:pt x="0" y="1572"/>
                  </a:lnTo>
                  <a:cubicBezTo>
                    <a:pt x="0" y="2025"/>
                    <a:pt x="191" y="2429"/>
                    <a:pt x="548" y="2715"/>
                  </a:cubicBezTo>
                  <a:lnTo>
                    <a:pt x="1000" y="3049"/>
                  </a:lnTo>
                  <a:cubicBezTo>
                    <a:pt x="1524" y="3453"/>
                    <a:pt x="2167" y="3668"/>
                    <a:pt x="2810" y="3668"/>
                  </a:cubicBezTo>
                  <a:lnTo>
                    <a:pt x="7573" y="3668"/>
                  </a:lnTo>
                  <a:cubicBezTo>
                    <a:pt x="8240" y="3668"/>
                    <a:pt x="8883" y="3453"/>
                    <a:pt x="9407" y="3049"/>
                  </a:cubicBezTo>
                  <a:lnTo>
                    <a:pt x="9859" y="2715"/>
                  </a:lnTo>
                  <a:cubicBezTo>
                    <a:pt x="10193" y="2429"/>
                    <a:pt x="10407" y="2025"/>
                    <a:pt x="10407" y="1572"/>
                  </a:cubicBezTo>
                  <a:lnTo>
                    <a:pt x="10407" y="1143"/>
                  </a:lnTo>
                  <a:cubicBezTo>
                    <a:pt x="10407" y="524"/>
                    <a:pt x="9883" y="0"/>
                    <a:pt x="9240"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2047;p56">
              <a:extLst>
                <a:ext uri="{FF2B5EF4-FFF2-40B4-BE49-F238E27FC236}">
                  <a16:creationId xmlns:a16="http://schemas.microsoft.com/office/drawing/2014/main" id="{8091ECCD-C5C6-F0C2-6048-6B19CCC94321}"/>
                </a:ext>
              </a:extLst>
            </p:cNvPr>
            <p:cNvSpPr/>
            <p:nvPr/>
          </p:nvSpPr>
          <p:spPr>
            <a:xfrm>
              <a:off x="5749375" y="3004250"/>
              <a:ext cx="38725" cy="85300"/>
            </a:xfrm>
            <a:custGeom>
              <a:avLst/>
              <a:gdLst/>
              <a:ahLst/>
              <a:cxnLst/>
              <a:rect l="l" t="t" r="r" b="b"/>
              <a:pathLst>
                <a:path w="1549" h="3412" extrusionOk="0">
                  <a:moveTo>
                    <a:pt x="1" y="0"/>
                  </a:moveTo>
                  <a:lnTo>
                    <a:pt x="1" y="2477"/>
                  </a:lnTo>
                  <a:cubicBezTo>
                    <a:pt x="1" y="2667"/>
                    <a:pt x="72" y="2858"/>
                    <a:pt x="191" y="2977"/>
                  </a:cubicBezTo>
                  <a:lnTo>
                    <a:pt x="477" y="3287"/>
                  </a:lnTo>
                  <a:cubicBezTo>
                    <a:pt x="560" y="3370"/>
                    <a:pt x="667" y="3412"/>
                    <a:pt x="772" y="3412"/>
                  </a:cubicBezTo>
                  <a:cubicBezTo>
                    <a:pt x="876" y="3412"/>
                    <a:pt x="977" y="3370"/>
                    <a:pt x="1049" y="3287"/>
                  </a:cubicBezTo>
                  <a:lnTo>
                    <a:pt x="1334" y="2977"/>
                  </a:lnTo>
                  <a:cubicBezTo>
                    <a:pt x="1477" y="2858"/>
                    <a:pt x="1549" y="2667"/>
                    <a:pt x="1549" y="2477"/>
                  </a:cubicBezTo>
                  <a:lnTo>
                    <a:pt x="1549" y="0"/>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2048;p56">
              <a:extLst>
                <a:ext uri="{FF2B5EF4-FFF2-40B4-BE49-F238E27FC236}">
                  <a16:creationId xmlns:a16="http://schemas.microsoft.com/office/drawing/2014/main" id="{BF6F6600-FC70-0EF9-163C-B09068CE9928}"/>
                </a:ext>
              </a:extLst>
            </p:cNvPr>
            <p:cNvSpPr/>
            <p:nvPr/>
          </p:nvSpPr>
          <p:spPr>
            <a:xfrm>
              <a:off x="5749375" y="3004250"/>
              <a:ext cx="38725" cy="23225"/>
            </a:xfrm>
            <a:custGeom>
              <a:avLst/>
              <a:gdLst/>
              <a:ahLst/>
              <a:cxnLst/>
              <a:rect l="l" t="t" r="r" b="b"/>
              <a:pathLst>
                <a:path w="1549" h="929" extrusionOk="0">
                  <a:moveTo>
                    <a:pt x="1" y="0"/>
                  </a:moveTo>
                  <a:lnTo>
                    <a:pt x="1" y="929"/>
                  </a:lnTo>
                  <a:lnTo>
                    <a:pt x="1549" y="929"/>
                  </a:lnTo>
                  <a:lnTo>
                    <a:pt x="1549" y="0"/>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2049;p56">
              <a:extLst>
                <a:ext uri="{FF2B5EF4-FFF2-40B4-BE49-F238E27FC236}">
                  <a16:creationId xmlns:a16="http://schemas.microsoft.com/office/drawing/2014/main" id="{F82B4611-B169-ABB0-488B-B4EB10226C03}"/>
                </a:ext>
              </a:extLst>
            </p:cNvPr>
            <p:cNvSpPr/>
            <p:nvPr/>
          </p:nvSpPr>
          <p:spPr>
            <a:xfrm>
              <a:off x="5735100" y="2961375"/>
              <a:ext cx="67300" cy="46475"/>
            </a:xfrm>
            <a:custGeom>
              <a:avLst/>
              <a:gdLst/>
              <a:ahLst/>
              <a:cxnLst/>
              <a:rect l="l" t="t" r="r" b="b"/>
              <a:pathLst>
                <a:path w="2692" h="1859" extrusionOk="0">
                  <a:moveTo>
                    <a:pt x="548" y="1"/>
                  </a:moveTo>
                  <a:cubicBezTo>
                    <a:pt x="238" y="1"/>
                    <a:pt x="0" y="239"/>
                    <a:pt x="0" y="548"/>
                  </a:cubicBezTo>
                  <a:lnTo>
                    <a:pt x="0" y="1310"/>
                  </a:lnTo>
                  <a:cubicBezTo>
                    <a:pt x="0" y="1620"/>
                    <a:pt x="238" y="1858"/>
                    <a:pt x="548" y="1858"/>
                  </a:cubicBezTo>
                  <a:lnTo>
                    <a:pt x="2120" y="1858"/>
                  </a:lnTo>
                  <a:cubicBezTo>
                    <a:pt x="2429" y="1858"/>
                    <a:pt x="2691" y="1620"/>
                    <a:pt x="2691" y="1310"/>
                  </a:cubicBezTo>
                  <a:lnTo>
                    <a:pt x="2691" y="548"/>
                  </a:lnTo>
                  <a:cubicBezTo>
                    <a:pt x="2691" y="239"/>
                    <a:pt x="2429" y="1"/>
                    <a:pt x="2120"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2050;p56">
              <a:extLst>
                <a:ext uri="{FF2B5EF4-FFF2-40B4-BE49-F238E27FC236}">
                  <a16:creationId xmlns:a16="http://schemas.microsoft.com/office/drawing/2014/main" id="{9F90BD08-04F1-6912-32DE-CBA0DEF123FE}"/>
                </a:ext>
              </a:extLst>
            </p:cNvPr>
            <p:cNvSpPr/>
            <p:nvPr/>
          </p:nvSpPr>
          <p:spPr>
            <a:xfrm>
              <a:off x="5754150" y="2979250"/>
              <a:ext cx="29200" cy="10725"/>
            </a:xfrm>
            <a:custGeom>
              <a:avLst/>
              <a:gdLst/>
              <a:ahLst/>
              <a:cxnLst/>
              <a:rect l="l" t="t" r="r" b="b"/>
              <a:pathLst>
                <a:path w="1168" h="429" extrusionOk="0">
                  <a:moveTo>
                    <a:pt x="215" y="0"/>
                  </a:moveTo>
                  <a:cubicBezTo>
                    <a:pt x="95" y="0"/>
                    <a:pt x="0" y="95"/>
                    <a:pt x="0" y="214"/>
                  </a:cubicBezTo>
                  <a:cubicBezTo>
                    <a:pt x="0" y="333"/>
                    <a:pt x="95" y="429"/>
                    <a:pt x="215" y="429"/>
                  </a:cubicBezTo>
                  <a:lnTo>
                    <a:pt x="953" y="429"/>
                  </a:lnTo>
                  <a:cubicBezTo>
                    <a:pt x="1072" y="429"/>
                    <a:pt x="1167" y="333"/>
                    <a:pt x="1167" y="214"/>
                  </a:cubicBezTo>
                  <a:cubicBezTo>
                    <a:pt x="1167" y="95"/>
                    <a:pt x="1072" y="0"/>
                    <a:pt x="953"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2051;p56">
              <a:extLst>
                <a:ext uri="{FF2B5EF4-FFF2-40B4-BE49-F238E27FC236}">
                  <a16:creationId xmlns:a16="http://schemas.microsoft.com/office/drawing/2014/main" id="{745FECB1-BCE2-186F-3B73-45F35DFFAD44}"/>
                </a:ext>
              </a:extLst>
            </p:cNvPr>
            <p:cNvSpPr/>
            <p:nvPr/>
          </p:nvSpPr>
          <p:spPr>
            <a:xfrm>
              <a:off x="5626725" y="2843500"/>
              <a:ext cx="77425" cy="72650"/>
            </a:xfrm>
            <a:custGeom>
              <a:avLst/>
              <a:gdLst/>
              <a:ahLst/>
              <a:cxnLst/>
              <a:rect l="l" t="t" r="r" b="b"/>
              <a:pathLst>
                <a:path w="3097" h="2906" extrusionOk="0">
                  <a:moveTo>
                    <a:pt x="1549" y="0"/>
                  </a:moveTo>
                  <a:cubicBezTo>
                    <a:pt x="692" y="0"/>
                    <a:pt x="1" y="643"/>
                    <a:pt x="1" y="1453"/>
                  </a:cubicBezTo>
                  <a:cubicBezTo>
                    <a:pt x="1" y="2263"/>
                    <a:pt x="692" y="2906"/>
                    <a:pt x="1549" y="2906"/>
                  </a:cubicBezTo>
                  <a:cubicBezTo>
                    <a:pt x="2406" y="2906"/>
                    <a:pt x="3097" y="2263"/>
                    <a:pt x="3097" y="1453"/>
                  </a:cubicBezTo>
                  <a:cubicBezTo>
                    <a:pt x="3097" y="643"/>
                    <a:pt x="2406" y="0"/>
                    <a:pt x="1549"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2052;p56">
              <a:extLst>
                <a:ext uri="{FF2B5EF4-FFF2-40B4-BE49-F238E27FC236}">
                  <a16:creationId xmlns:a16="http://schemas.microsoft.com/office/drawing/2014/main" id="{B832A842-F60C-447C-5267-88BB2DC42DBD}"/>
                </a:ext>
              </a:extLst>
            </p:cNvPr>
            <p:cNvSpPr/>
            <p:nvPr/>
          </p:nvSpPr>
          <p:spPr>
            <a:xfrm>
              <a:off x="5832725" y="2843500"/>
              <a:ext cx="77425" cy="72650"/>
            </a:xfrm>
            <a:custGeom>
              <a:avLst/>
              <a:gdLst/>
              <a:ahLst/>
              <a:cxnLst/>
              <a:rect l="l" t="t" r="r" b="b"/>
              <a:pathLst>
                <a:path w="3097" h="2906" extrusionOk="0">
                  <a:moveTo>
                    <a:pt x="1549" y="0"/>
                  </a:moveTo>
                  <a:cubicBezTo>
                    <a:pt x="691" y="0"/>
                    <a:pt x="1" y="643"/>
                    <a:pt x="1" y="1453"/>
                  </a:cubicBezTo>
                  <a:cubicBezTo>
                    <a:pt x="1" y="2263"/>
                    <a:pt x="691" y="2906"/>
                    <a:pt x="1549" y="2906"/>
                  </a:cubicBezTo>
                  <a:cubicBezTo>
                    <a:pt x="2406" y="2906"/>
                    <a:pt x="3097" y="2263"/>
                    <a:pt x="3097" y="1453"/>
                  </a:cubicBezTo>
                  <a:cubicBezTo>
                    <a:pt x="3097" y="643"/>
                    <a:pt x="2406" y="0"/>
                    <a:pt x="1549" y="0"/>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2053;p56">
              <a:extLst>
                <a:ext uri="{FF2B5EF4-FFF2-40B4-BE49-F238E27FC236}">
                  <a16:creationId xmlns:a16="http://schemas.microsoft.com/office/drawing/2014/main" id="{23DD4A70-A607-7BDD-366A-C998EE0B076D}"/>
                </a:ext>
              </a:extLst>
            </p:cNvPr>
            <p:cNvSpPr/>
            <p:nvPr/>
          </p:nvSpPr>
          <p:spPr>
            <a:xfrm>
              <a:off x="5657700" y="2769075"/>
              <a:ext cx="221500" cy="192325"/>
            </a:xfrm>
            <a:custGeom>
              <a:avLst/>
              <a:gdLst/>
              <a:ahLst/>
              <a:cxnLst/>
              <a:rect l="l" t="t" r="r" b="b"/>
              <a:pathLst>
                <a:path w="8860" h="7693" extrusionOk="0">
                  <a:moveTo>
                    <a:pt x="4430" y="1"/>
                  </a:moveTo>
                  <a:cubicBezTo>
                    <a:pt x="2001" y="1"/>
                    <a:pt x="0" y="1787"/>
                    <a:pt x="0" y="4001"/>
                  </a:cubicBezTo>
                  <a:cubicBezTo>
                    <a:pt x="0" y="6192"/>
                    <a:pt x="2001" y="7693"/>
                    <a:pt x="4430" y="7693"/>
                  </a:cubicBezTo>
                  <a:cubicBezTo>
                    <a:pt x="6883" y="7693"/>
                    <a:pt x="8859" y="6192"/>
                    <a:pt x="8859" y="4001"/>
                  </a:cubicBezTo>
                  <a:cubicBezTo>
                    <a:pt x="8859" y="1787"/>
                    <a:pt x="6883" y="1"/>
                    <a:pt x="4430"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2054;p56">
              <a:extLst>
                <a:ext uri="{FF2B5EF4-FFF2-40B4-BE49-F238E27FC236}">
                  <a16:creationId xmlns:a16="http://schemas.microsoft.com/office/drawing/2014/main" id="{DD90CBE9-9EDB-D6AF-F8B3-6F077610DDBD}"/>
                </a:ext>
              </a:extLst>
            </p:cNvPr>
            <p:cNvSpPr/>
            <p:nvPr/>
          </p:nvSpPr>
          <p:spPr>
            <a:xfrm>
              <a:off x="5657700" y="2774425"/>
              <a:ext cx="154825" cy="186975"/>
            </a:xfrm>
            <a:custGeom>
              <a:avLst/>
              <a:gdLst/>
              <a:ahLst/>
              <a:cxnLst/>
              <a:rect l="l" t="t" r="r" b="b"/>
              <a:pathLst>
                <a:path w="6193" h="7479" extrusionOk="0">
                  <a:moveTo>
                    <a:pt x="3072" y="1"/>
                  </a:moveTo>
                  <a:lnTo>
                    <a:pt x="3072" y="1"/>
                  </a:lnTo>
                  <a:cubicBezTo>
                    <a:pt x="1286" y="501"/>
                    <a:pt x="0" y="2001"/>
                    <a:pt x="0" y="3787"/>
                  </a:cubicBezTo>
                  <a:cubicBezTo>
                    <a:pt x="0" y="5978"/>
                    <a:pt x="2001" y="7479"/>
                    <a:pt x="4430" y="7479"/>
                  </a:cubicBezTo>
                  <a:cubicBezTo>
                    <a:pt x="5049" y="7479"/>
                    <a:pt x="5644" y="7383"/>
                    <a:pt x="6192" y="7193"/>
                  </a:cubicBezTo>
                  <a:cubicBezTo>
                    <a:pt x="286" y="6574"/>
                    <a:pt x="1215" y="1954"/>
                    <a:pt x="3072"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2055;p56">
              <a:extLst>
                <a:ext uri="{FF2B5EF4-FFF2-40B4-BE49-F238E27FC236}">
                  <a16:creationId xmlns:a16="http://schemas.microsoft.com/office/drawing/2014/main" id="{E0ADD83C-636F-3DC8-7206-CDF325D9B032}"/>
                </a:ext>
              </a:extLst>
            </p:cNvPr>
            <p:cNvSpPr/>
            <p:nvPr/>
          </p:nvSpPr>
          <p:spPr>
            <a:xfrm>
              <a:off x="5659475" y="2769075"/>
              <a:ext cx="218525" cy="84900"/>
            </a:xfrm>
            <a:custGeom>
              <a:avLst/>
              <a:gdLst/>
              <a:ahLst/>
              <a:cxnLst/>
              <a:rect l="l" t="t" r="r" b="b"/>
              <a:pathLst>
                <a:path w="8741" h="3396" extrusionOk="0">
                  <a:moveTo>
                    <a:pt x="4359" y="1"/>
                  </a:moveTo>
                  <a:cubicBezTo>
                    <a:pt x="2168" y="1"/>
                    <a:pt x="358" y="1453"/>
                    <a:pt x="1" y="3335"/>
                  </a:cubicBezTo>
                  <a:cubicBezTo>
                    <a:pt x="102" y="3375"/>
                    <a:pt x="233" y="3396"/>
                    <a:pt x="383" y="3396"/>
                  </a:cubicBezTo>
                  <a:cubicBezTo>
                    <a:pt x="1118" y="3396"/>
                    <a:pt x="2325" y="2906"/>
                    <a:pt x="2858" y="1858"/>
                  </a:cubicBezTo>
                  <a:cubicBezTo>
                    <a:pt x="3694" y="2336"/>
                    <a:pt x="4878" y="2796"/>
                    <a:pt x="5968" y="2796"/>
                  </a:cubicBezTo>
                  <a:cubicBezTo>
                    <a:pt x="6182" y="2796"/>
                    <a:pt x="6393" y="2778"/>
                    <a:pt x="6597" y="2739"/>
                  </a:cubicBezTo>
                  <a:cubicBezTo>
                    <a:pt x="7183" y="3178"/>
                    <a:pt x="7867" y="3393"/>
                    <a:pt x="8358" y="3393"/>
                  </a:cubicBezTo>
                  <a:cubicBezTo>
                    <a:pt x="8506" y="3393"/>
                    <a:pt x="8636" y="3373"/>
                    <a:pt x="8741" y="3335"/>
                  </a:cubicBezTo>
                  <a:cubicBezTo>
                    <a:pt x="8383" y="1453"/>
                    <a:pt x="6550" y="1"/>
                    <a:pt x="4359" y="1"/>
                  </a:cubicBezTo>
                  <a:close/>
                </a:path>
              </a:pathLst>
            </a:custGeom>
            <a:solidFill>
              <a:srgbClr val="B78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2056;p56">
              <a:extLst>
                <a:ext uri="{FF2B5EF4-FFF2-40B4-BE49-F238E27FC236}">
                  <a16:creationId xmlns:a16="http://schemas.microsoft.com/office/drawing/2014/main" id="{67996796-30AD-F2E2-6DF0-044E2B19FF16}"/>
                </a:ext>
              </a:extLst>
            </p:cNvPr>
            <p:cNvSpPr/>
            <p:nvPr/>
          </p:nvSpPr>
          <p:spPr>
            <a:xfrm>
              <a:off x="5671375" y="2879825"/>
              <a:ext cx="52425" cy="41700"/>
            </a:xfrm>
            <a:custGeom>
              <a:avLst/>
              <a:gdLst/>
              <a:ahLst/>
              <a:cxnLst/>
              <a:rect l="l" t="t" r="r" b="b"/>
              <a:pathLst>
                <a:path w="2097" h="1668" extrusionOk="0">
                  <a:moveTo>
                    <a:pt x="1049" y="0"/>
                  </a:moveTo>
                  <a:cubicBezTo>
                    <a:pt x="477" y="0"/>
                    <a:pt x="1" y="381"/>
                    <a:pt x="1" y="834"/>
                  </a:cubicBezTo>
                  <a:cubicBezTo>
                    <a:pt x="1" y="1286"/>
                    <a:pt x="477" y="1667"/>
                    <a:pt x="1049" y="1667"/>
                  </a:cubicBezTo>
                  <a:cubicBezTo>
                    <a:pt x="1620" y="1667"/>
                    <a:pt x="2097" y="1286"/>
                    <a:pt x="2097" y="834"/>
                  </a:cubicBezTo>
                  <a:cubicBezTo>
                    <a:pt x="2097" y="381"/>
                    <a:pt x="1620" y="0"/>
                    <a:pt x="1049"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2057;p56">
              <a:extLst>
                <a:ext uri="{FF2B5EF4-FFF2-40B4-BE49-F238E27FC236}">
                  <a16:creationId xmlns:a16="http://schemas.microsoft.com/office/drawing/2014/main" id="{32FDB3DE-938C-20FA-AA76-7B461E29333F}"/>
                </a:ext>
              </a:extLst>
            </p:cNvPr>
            <p:cNvSpPr/>
            <p:nvPr/>
          </p:nvSpPr>
          <p:spPr>
            <a:xfrm>
              <a:off x="5813675" y="2879825"/>
              <a:ext cx="52425" cy="41700"/>
            </a:xfrm>
            <a:custGeom>
              <a:avLst/>
              <a:gdLst/>
              <a:ahLst/>
              <a:cxnLst/>
              <a:rect l="l" t="t" r="r" b="b"/>
              <a:pathLst>
                <a:path w="2097" h="1668" extrusionOk="0">
                  <a:moveTo>
                    <a:pt x="1048" y="0"/>
                  </a:moveTo>
                  <a:cubicBezTo>
                    <a:pt x="453" y="0"/>
                    <a:pt x="1" y="381"/>
                    <a:pt x="1" y="834"/>
                  </a:cubicBezTo>
                  <a:cubicBezTo>
                    <a:pt x="1" y="1286"/>
                    <a:pt x="453" y="1667"/>
                    <a:pt x="1048" y="1667"/>
                  </a:cubicBezTo>
                  <a:cubicBezTo>
                    <a:pt x="1620" y="1667"/>
                    <a:pt x="2096" y="1286"/>
                    <a:pt x="2096" y="834"/>
                  </a:cubicBezTo>
                  <a:cubicBezTo>
                    <a:pt x="2096" y="381"/>
                    <a:pt x="1620" y="0"/>
                    <a:pt x="1048"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2058;p56">
              <a:extLst>
                <a:ext uri="{FF2B5EF4-FFF2-40B4-BE49-F238E27FC236}">
                  <a16:creationId xmlns:a16="http://schemas.microsoft.com/office/drawing/2014/main" id="{AE6B13CF-CBED-57A9-E279-4B86295017E0}"/>
                </a:ext>
              </a:extLst>
            </p:cNvPr>
            <p:cNvSpPr/>
            <p:nvPr/>
          </p:nvSpPr>
          <p:spPr>
            <a:xfrm>
              <a:off x="5826775" y="2931025"/>
              <a:ext cx="152450" cy="150200"/>
            </a:xfrm>
            <a:custGeom>
              <a:avLst/>
              <a:gdLst/>
              <a:ahLst/>
              <a:cxnLst/>
              <a:rect l="l" t="t" r="r" b="b"/>
              <a:pathLst>
                <a:path w="6098" h="6008" extrusionOk="0">
                  <a:moveTo>
                    <a:pt x="3311" y="0"/>
                  </a:moveTo>
                  <a:cubicBezTo>
                    <a:pt x="3192" y="0"/>
                    <a:pt x="3073" y="48"/>
                    <a:pt x="2977" y="143"/>
                  </a:cubicBezTo>
                  <a:lnTo>
                    <a:pt x="191" y="2953"/>
                  </a:lnTo>
                  <a:cubicBezTo>
                    <a:pt x="1" y="3120"/>
                    <a:pt x="1" y="3406"/>
                    <a:pt x="191" y="3596"/>
                  </a:cubicBezTo>
                  <a:lnTo>
                    <a:pt x="2453" y="5882"/>
                  </a:lnTo>
                  <a:cubicBezTo>
                    <a:pt x="2549" y="5966"/>
                    <a:pt x="2668" y="6007"/>
                    <a:pt x="2787" y="6007"/>
                  </a:cubicBezTo>
                  <a:cubicBezTo>
                    <a:pt x="2906" y="6007"/>
                    <a:pt x="3025" y="5966"/>
                    <a:pt x="3120" y="5882"/>
                  </a:cubicBezTo>
                  <a:lnTo>
                    <a:pt x="5907" y="3072"/>
                  </a:lnTo>
                  <a:cubicBezTo>
                    <a:pt x="6097" y="2882"/>
                    <a:pt x="6097" y="2596"/>
                    <a:pt x="5907" y="2405"/>
                  </a:cubicBezTo>
                  <a:lnTo>
                    <a:pt x="3644" y="143"/>
                  </a:lnTo>
                  <a:cubicBezTo>
                    <a:pt x="3549" y="48"/>
                    <a:pt x="3430" y="0"/>
                    <a:pt x="3311"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2059;p56">
              <a:extLst>
                <a:ext uri="{FF2B5EF4-FFF2-40B4-BE49-F238E27FC236}">
                  <a16:creationId xmlns:a16="http://schemas.microsoft.com/office/drawing/2014/main" id="{49C8F7CA-2815-335B-B458-E63C4493792E}"/>
                </a:ext>
              </a:extLst>
            </p:cNvPr>
            <p:cNvSpPr/>
            <p:nvPr/>
          </p:nvSpPr>
          <p:spPr>
            <a:xfrm>
              <a:off x="5621375" y="2764325"/>
              <a:ext cx="363800" cy="330725"/>
            </a:xfrm>
            <a:custGeom>
              <a:avLst/>
              <a:gdLst/>
              <a:ahLst/>
              <a:cxnLst/>
              <a:rect l="l" t="t" r="r" b="b"/>
              <a:pathLst>
                <a:path w="14552" h="13229" extrusionOk="0">
                  <a:moveTo>
                    <a:pt x="8193" y="3953"/>
                  </a:moveTo>
                  <a:cubicBezTo>
                    <a:pt x="7812" y="3953"/>
                    <a:pt x="7526" y="4239"/>
                    <a:pt x="7526" y="4620"/>
                  </a:cubicBezTo>
                  <a:cubicBezTo>
                    <a:pt x="7526" y="4739"/>
                    <a:pt x="7621" y="4834"/>
                    <a:pt x="7716" y="4834"/>
                  </a:cubicBezTo>
                  <a:cubicBezTo>
                    <a:pt x="7836" y="4834"/>
                    <a:pt x="7931" y="4739"/>
                    <a:pt x="7931" y="4620"/>
                  </a:cubicBezTo>
                  <a:cubicBezTo>
                    <a:pt x="7931" y="4477"/>
                    <a:pt x="8050" y="4358"/>
                    <a:pt x="8193" y="4358"/>
                  </a:cubicBezTo>
                  <a:cubicBezTo>
                    <a:pt x="8336" y="4358"/>
                    <a:pt x="8455" y="4477"/>
                    <a:pt x="8455" y="4620"/>
                  </a:cubicBezTo>
                  <a:cubicBezTo>
                    <a:pt x="8455" y="4739"/>
                    <a:pt x="8550" y="4834"/>
                    <a:pt x="8669" y="4834"/>
                  </a:cubicBezTo>
                  <a:cubicBezTo>
                    <a:pt x="8788" y="4834"/>
                    <a:pt x="8883" y="4739"/>
                    <a:pt x="8883" y="4620"/>
                  </a:cubicBezTo>
                  <a:cubicBezTo>
                    <a:pt x="8883" y="4263"/>
                    <a:pt x="8574" y="3953"/>
                    <a:pt x="8193" y="3953"/>
                  </a:cubicBezTo>
                  <a:close/>
                  <a:moveTo>
                    <a:pt x="3668" y="4025"/>
                  </a:moveTo>
                  <a:cubicBezTo>
                    <a:pt x="3549" y="4025"/>
                    <a:pt x="3454" y="4120"/>
                    <a:pt x="3454" y="4239"/>
                  </a:cubicBezTo>
                  <a:lnTo>
                    <a:pt x="3454" y="4644"/>
                  </a:lnTo>
                  <a:cubicBezTo>
                    <a:pt x="3454" y="4763"/>
                    <a:pt x="3549" y="4858"/>
                    <a:pt x="3668" y="4858"/>
                  </a:cubicBezTo>
                  <a:cubicBezTo>
                    <a:pt x="3763" y="4858"/>
                    <a:pt x="3859" y="4763"/>
                    <a:pt x="3859" y="4644"/>
                  </a:cubicBezTo>
                  <a:lnTo>
                    <a:pt x="3859" y="4239"/>
                  </a:lnTo>
                  <a:cubicBezTo>
                    <a:pt x="3859" y="4120"/>
                    <a:pt x="3763" y="4025"/>
                    <a:pt x="3668" y="4025"/>
                  </a:cubicBezTo>
                  <a:close/>
                  <a:moveTo>
                    <a:pt x="5300" y="4426"/>
                  </a:moveTo>
                  <a:cubicBezTo>
                    <a:pt x="5250" y="4426"/>
                    <a:pt x="5201" y="4444"/>
                    <a:pt x="5168" y="4477"/>
                  </a:cubicBezTo>
                  <a:cubicBezTo>
                    <a:pt x="5073" y="4549"/>
                    <a:pt x="5073" y="4691"/>
                    <a:pt x="5145" y="4787"/>
                  </a:cubicBezTo>
                  <a:cubicBezTo>
                    <a:pt x="5335" y="5001"/>
                    <a:pt x="5597" y="5120"/>
                    <a:pt x="5883" y="5120"/>
                  </a:cubicBezTo>
                  <a:cubicBezTo>
                    <a:pt x="6169" y="5120"/>
                    <a:pt x="6454" y="5001"/>
                    <a:pt x="6645" y="4787"/>
                  </a:cubicBezTo>
                  <a:cubicBezTo>
                    <a:pt x="6716" y="4691"/>
                    <a:pt x="6716" y="4549"/>
                    <a:pt x="6621" y="4477"/>
                  </a:cubicBezTo>
                  <a:cubicBezTo>
                    <a:pt x="6577" y="4444"/>
                    <a:pt x="6522" y="4426"/>
                    <a:pt x="6470" y="4426"/>
                  </a:cubicBezTo>
                  <a:cubicBezTo>
                    <a:pt x="6409" y="4426"/>
                    <a:pt x="6350" y="4450"/>
                    <a:pt x="6311" y="4501"/>
                  </a:cubicBezTo>
                  <a:cubicBezTo>
                    <a:pt x="6216" y="4620"/>
                    <a:pt x="6049" y="4691"/>
                    <a:pt x="5883" y="4691"/>
                  </a:cubicBezTo>
                  <a:cubicBezTo>
                    <a:pt x="5716" y="4691"/>
                    <a:pt x="5573" y="4620"/>
                    <a:pt x="5454" y="4501"/>
                  </a:cubicBezTo>
                  <a:cubicBezTo>
                    <a:pt x="5416" y="4450"/>
                    <a:pt x="5357" y="4426"/>
                    <a:pt x="5300" y="4426"/>
                  </a:cubicBezTo>
                  <a:close/>
                  <a:moveTo>
                    <a:pt x="1334" y="3453"/>
                  </a:moveTo>
                  <a:cubicBezTo>
                    <a:pt x="1167" y="4263"/>
                    <a:pt x="1263" y="5120"/>
                    <a:pt x="1668" y="5858"/>
                  </a:cubicBezTo>
                  <a:cubicBezTo>
                    <a:pt x="977" y="5811"/>
                    <a:pt x="429" y="5263"/>
                    <a:pt x="429" y="4620"/>
                  </a:cubicBezTo>
                  <a:cubicBezTo>
                    <a:pt x="429" y="4072"/>
                    <a:pt x="810" y="3620"/>
                    <a:pt x="1334" y="3453"/>
                  </a:cubicBezTo>
                  <a:close/>
                  <a:moveTo>
                    <a:pt x="10455" y="3453"/>
                  </a:moveTo>
                  <a:lnTo>
                    <a:pt x="10455" y="3453"/>
                  </a:lnTo>
                  <a:cubicBezTo>
                    <a:pt x="10979" y="3620"/>
                    <a:pt x="11336" y="4096"/>
                    <a:pt x="11336" y="4620"/>
                  </a:cubicBezTo>
                  <a:cubicBezTo>
                    <a:pt x="11336" y="5263"/>
                    <a:pt x="10812" y="5811"/>
                    <a:pt x="10122" y="5858"/>
                  </a:cubicBezTo>
                  <a:cubicBezTo>
                    <a:pt x="10503" y="5120"/>
                    <a:pt x="10622" y="4263"/>
                    <a:pt x="10455" y="3453"/>
                  </a:cubicBezTo>
                  <a:close/>
                  <a:moveTo>
                    <a:pt x="4454" y="2334"/>
                  </a:moveTo>
                  <a:cubicBezTo>
                    <a:pt x="5330" y="2812"/>
                    <a:pt x="6438" y="3189"/>
                    <a:pt x="7474" y="3189"/>
                  </a:cubicBezTo>
                  <a:cubicBezTo>
                    <a:pt x="7677" y="3189"/>
                    <a:pt x="7878" y="3175"/>
                    <a:pt x="8074" y="3144"/>
                  </a:cubicBezTo>
                  <a:cubicBezTo>
                    <a:pt x="8557" y="3501"/>
                    <a:pt x="9264" y="3803"/>
                    <a:pt x="9849" y="3803"/>
                  </a:cubicBezTo>
                  <a:cubicBezTo>
                    <a:pt x="9927" y="3803"/>
                    <a:pt x="10002" y="3798"/>
                    <a:pt x="10074" y="3787"/>
                  </a:cubicBezTo>
                  <a:lnTo>
                    <a:pt x="10074" y="3787"/>
                  </a:lnTo>
                  <a:cubicBezTo>
                    <a:pt x="10336" y="6073"/>
                    <a:pt x="8359" y="7668"/>
                    <a:pt x="5883" y="7668"/>
                  </a:cubicBezTo>
                  <a:cubicBezTo>
                    <a:pt x="3406" y="7668"/>
                    <a:pt x="1429" y="6049"/>
                    <a:pt x="1691" y="3787"/>
                  </a:cubicBezTo>
                  <a:lnTo>
                    <a:pt x="1691" y="3787"/>
                  </a:lnTo>
                  <a:cubicBezTo>
                    <a:pt x="1765" y="3797"/>
                    <a:pt x="1842" y="3803"/>
                    <a:pt x="1923" y="3803"/>
                  </a:cubicBezTo>
                  <a:cubicBezTo>
                    <a:pt x="2733" y="3803"/>
                    <a:pt x="3869" y="3265"/>
                    <a:pt x="4454" y="2334"/>
                  </a:cubicBezTo>
                  <a:close/>
                  <a:moveTo>
                    <a:pt x="977" y="6097"/>
                  </a:moveTo>
                  <a:cubicBezTo>
                    <a:pt x="1226" y="6221"/>
                    <a:pt x="1512" y="6292"/>
                    <a:pt x="1803" y="6292"/>
                  </a:cubicBezTo>
                  <a:cubicBezTo>
                    <a:pt x="1845" y="6292"/>
                    <a:pt x="1887" y="6290"/>
                    <a:pt x="1930" y="6287"/>
                  </a:cubicBezTo>
                  <a:cubicBezTo>
                    <a:pt x="2549" y="7144"/>
                    <a:pt x="3501" y="7692"/>
                    <a:pt x="4525" y="7930"/>
                  </a:cubicBezTo>
                  <a:cubicBezTo>
                    <a:pt x="4406" y="8073"/>
                    <a:pt x="4335" y="8240"/>
                    <a:pt x="4335" y="8454"/>
                  </a:cubicBezTo>
                  <a:lnTo>
                    <a:pt x="4335" y="8811"/>
                  </a:lnTo>
                  <a:lnTo>
                    <a:pt x="3501" y="8811"/>
                  </a:lnTo>
                  <a:cubicBezTo>
                    <a:pt x="2906" y="8811"/>
                    <a:pt x="2311" y="8621"/>
                    <a:pt x="1810" y="8240"/>
                  </a:cubicBezTo>
                  <a:lnTo>
                    <a:pt x="1358" y="7906"/>
                  </a:lnTo>
                  <a:cubicBezTo>
                    <a:pt x="1072" y="7668"/>
                    <a:pt x="882" y="7311"/>
                    <a:pt x="882" y="6930"/>
                  </a:cubicBezTo>
                  <a:lnTo>
                    <a:pt x="882" y="6525"/>
                  </a:lnTo>
                  <a:cubicBezTo>
                    <a:pt x="882" y="6382"/>
                    <a:pt x="929" y="6239"/>
                    <a:pt x="977" y="6097"/>
                  </a:cubicBezTo>
                  <a:close/>
                  <a:moveTo>
                    <a:pt x="10789" y="6097"/>
                  </a:moveTo>
                  <a:cubicBezTo>
                    <a:pt x="10860" y="6239"/>
                    <a:pt x="10884" y="6382"/>
                    <a:pt x="10884" y="6525"/>
                  </a:cubicBezTo>
                  <a:lnTo>
                    <a:pt x="10884" y="6811"/>
                  </a:lnTo>
                  <a:lnTo>
                    <a:pt x="8979" y="8716"/>
                  </a:lnTo>
                  <a:cubicBezTo>
                    <a:pt x="8664" y="8802"/>
                    <a:pt x="8419" y="8819"/>
                    <a:pt x="8128" y="8819"/>
                  </a:cubicBezTo>
                  <a:cubicBezTo>
                    <a:pt x="7935" y="8819"/>
                    <a:pt x="7721" y="8811"/>
                    <a:pt x="7455" y="8811"/>
                  </a:cubicBezTo>
                  <a:lnTo>
                    <a:pt x="7455" y="8430"/>
                  </a:lnTo>
                  <a:cubicBezTo>
                    <a:pt x="7455" y="8240"/>
                    <a:pt x="7383" y="8073"/>
                    <a:pt x="7264" y="7930"/>
                  </a:cubicBezTo>
                  <a:cubicBezTo>
                    <a:pt x="8288" y="7692"/>
                    <a:pt x="9241" y="7144"/>
                    <a:pt x="9860" y="6287"/>
                  </a:cubicBezTo>
                  <a:cubicBezTo>
                    <a:pt x="9902" y="6290"/>
                    <a:pt x="9944" y="6292"/>
                    <a:pt x="9986" y="6292"/>
                  </a:cubicBezTo>
                  <a:cubicBezTo>
                    <a:pt x="10271" y="6292"/>
                    <a:pt x="10539" y="6221"/>
                    <a:pt x="10789" y="6097"/>
                  </a:cubicBezTo>
                  <a:close/>
                  <a:moveTo>
                    <a:pt x="11848" y="8210"/>
                  </a:moveTo>
                  <a:cubicBezTo>
                    <a:pt x="11795" y="8210"/>
                    <a:pt x="11741" y="8228"/>
                    <a:pt x="11693" y="8264"/>
                  </a:cubicBezTo>
                  <a:cubicBezTo>
                    <a:pt x="11622" y="8335"/>
                    <a:pt x="11622" y="8478"/>
                    <a:pt x="11693" y="8573"/>
                  </a:cubicBezTo>
                  <a:lnTo>
                    <a:pt x="12360" y="9240"/>
                  </a:lnTo>
                  <a:cubicBezTo>
                    <a:pt x="12408" y="9276"/>
                    <a:pt x="12467" y="9294"/>
                    <a:pt x="12524" y="9294"/>
                  </a:cubicBezTo>
                  <a:cubicBezTo>
                    <a:pt x="12581" y="9294"/>
                    <a:pt x="12634" y="9276"/>
                    <a:pt x="12670" y="9240"/>
                  </a:cubicBezTo>
                  <a:cubicBezTo>
                    <a:pt x="12765" y="9145"/>
                    <a:pt x="12765" y="9026"/>
                    <a:pt x="12670" y="8930"/>
                  </a:cubicBezTo>
                  <a:lnTo>
                    <a:pt x="12003" y="8264"/>
                  </a:lnTo>
                  <a:cubicBezTo>
                    <a:pt x="11955" y="8228"/>
                    <a:pt x="11902" y="8210"/>
                    <a:pt x="11848" y="8210"/>
                  </a:cubicBezTo>
                  <a:close/>
                  <a:moveTo>
                    <a:pt x="6669" y="8097"/>
                  </a:moveTo>
                  <a:cubicBezTo>
                    <a:pt x="6859" y="8097"/>
                    <a:pt x="7026" y="8240"/>
                    <a:pt x="7026" y="8430"/>
                  </a:cubicBezTo>
                  <a:lnTo>
                    <a:pt x="7026" y="9192"/>
                  </a:lnTo>
                  <a:cubicBezTo>
                    <a:pt x="7026" y="9383"/>
                    <a:pt x="6859" y="9526"/>
                    <a:pt x="6669" y="9526"/>
                  </a:cubicBezTo>
                  <a:lnTo>
                    <a:pt x="5097" y="9526"/>
                  </a:lnTo>
                  <a:cubicBezTo>
                    <a:pt x="4906" y="9526"/>
                    <a:pt x="4763" y="9383"/>
                    <a:pt x="4763" y="9192"/>
                  </a:cubicBezTo>
                  <a:lnTo>
                    <a:pt x="4763" y="8430"/>
                  </a:lnTo>
                  <a:cubicBezTo>
                    <a:pt x="4763" y="8240"/>
                    <a:pt x="4906" y="8097"/>
                    <a:pt x="5097" y="8097"/>
                  </a:cubicBezTo>
                  <a:close/>
                  <a:moveTo>
                    <a:pt x="10530" y="8734"/>
                  </a:moveTo>
                  <a:cubicBezTo>
                    <a:pt x="10473" y="8734"/>
                    <a:pt x="10419" y="8752"/>
                    <a:pt x="10384" y="8788"/>
                  </a:cubicBezTo>
                  <a:cubicBezTo>
                    <a:pt x="10288" y="8859"/>
                    <a:pt x="10288" y="9002"/>
                    <a:pt x="10384" y="9097"/>
                  </a:cubicBezTo>
                  <a:lnTo>
                    <a:pt x="11836" y="10550"/>
                  </a:lnTo>
                  <a:cubicBezTo>
                    <a:pt x="11884" y="10586"/>
                    <a:pt x="11944" y="10603"/>
                    <a:pt x="12000" y="10603"/>
                  </a:cubicBezTo>
                  <a:cubicBezTo>
                    <a:pt x="12057" y="10603"/>
                    <a:pt x="12110" y="10586"/>
                    <a:pt x="12146" y="10550"/>
                  </a:cubicBezTo>
                  <a:cubicBezTo>
                    <a:pt x="12241" y="10478"/>
                    <a:pt x="12241" y="10335"/>
                    <a:pt x="12146" y="10264"/>
                  </a:cubicBezTo>
                  <a:lnTo>
                    <a:pt x="10693" y="8788"/>
                  </a:lnTo>
                  <a:cubicBezTo>
                    <a:pt x="10646" y="8752"/>
                    <a:pt x="10586" y="8734"/>
                    <a:pt x="10530" y="8734"/>
                  </a:cubicBezTo>
                  <a:close/>
                  <a:moveTo>
                    <a:pt x="882" y="8025"/>
                  </a:moveTo>
                  <a:cubicBezTo>
                    <a:pt x="1048" y="8216"/>
                    <a:pt x="1167" y="8264"/>
                    <a:pt x="1549" y="8573"/>
                  </a:cubicBezTo>
                  <a:cubicBezTo>
                    <a:pt x="2120" y="9002"/>
                    <a:pt x="2811" y="9240"/>
                    <a:pt x="3501" y="9240"/>
                  </a:cubicBezTo>
                  <a:lnTo>
                    <a:pt x="4335" y="9240"/>
                  </a:lnTo>
                  <a:cubicBezTo>
                    <a:pt x="4359" y="9573"/>
                    <a:pt x="4597" y="9859"/>
                    <a:pt x="4906" y="9931"/>
                  </a:cubicBezTo>
                  <a:lnTo>
                    <a:pt x="4906" y="11002"/>
                  </a:lnTo>
                  <a:lnTo>
                    <a:pt x="882" y="11002"/>
                  </a:lnTo>
                  <a:lnTo>
                    <a:pt x="882" y="8025"/>
                  </a:lnTo>
                  <a:close/>
                  <a:moveTo>
                    <a:pt x="7455" y="9240"/>
                  </a:moveTo>
                  <a:cubicBezTo>
                    <a:pt x="7978" y="9240"/>
                    <a:pt x="8174" y="9251"/>
                    <a:pt x="8296" y="9251"/>
                  </a:cubicBezTo>
                  <a:cubicBezTo>
                    <a:pt x="8357" y="9251"/>
                    <a:pt x="8399" y="9248"/>
                    <a:pt x="8455" y="9240"/>
                  </a:cubicBezTo>
                  <a:lnTo>
                    <a:pt x="8455" y="9240"/>
                  </a:lnTo>
                  <a:lnTo>
                    <a:pt x="8240" y="9454"/>
                  </a:lnTo>
                  <a:cubicBezTo>
                    <a:pt x="7978" y="9716"/>
                    <a:pt x="7978" y="10145"/>
                    <a:pt x="8240" y="10407"/>
                  </a:cubicBezTo>
                  <a:lnTo>
                    <a:pt x="8836" y="11002"/>
                  </a:lnTo>
                  <a:lnTo>
                    <a:pt x="6883" y="11002"/>
                  </a:lnTo>
                  <a:lnTo>
                    <a:pt x="6883" y="9931"/>
                  </a:lnTo>
                  <a:cubicBezTo>
                    <a:pt x="7193" y="9859"/>
                    <a:pt x="7431" y="9573"/>
                    <a:pt x="7455" y="9240"/>
                  </a:cubicBezTo>
                  <a:close/>
                  <a:moveTo>
                    <a:pt x="9848" y="9407"/>
                  </a:moveTo>
                  <a:cubicBezTo>
                    <a:pt x="9794" y="9407"/>
                    <a:pt x="9741" y="9431"/>
                    <a:pt x="9693" y="9478"/>
                  </a:cubicBezTo>
                  <a:cubicBezTo>
                    <a:pt x="9622" y="9550"/>
                    <a:pt x="9622" y="9693"/>
                    <a:pt x="9693" y="9764"/>
                  </a:cubicBezTo>
                  <a:lnTo>
                    <a:pt x="11170" y="11240"/>
                  </a:lnTo>
                  <a:cubicBezTo>
                    <a:pt x="11205" y="11276"/>
                    <a:pt x="11259" y="11294"/>
                    <a:pt x="11312" y="11294"/>
                  </a:cubicBezTo>
                  <a:cubicBezTo>
                    <a:pt x="11366" y="11294"/>
                    <a:pt x="11420" y="11276"/>
                    <a:pt x="11455" y="11240"/>
                  </a:cubicBezTo>
                  <a:cubicBezTo>
                    <a:pt x="11551" y="11145"/>
                    <a:pt x="11551" y="11026"/>
                    <a:pt x="11455" y="10931"/>
                  </a:cubicBezTo>
                  <a:lnTo>
                    <a:pt x="10003" y="9478"/>
                  </a:lnTo>
                  <a:cubicBezTo>
                    <a:pt x="9955" y="9431"/>
                    <a:pt x="9901" y="9407"/>
                    <a:pt x="9848" y="9407"/>
                  </a:cubicBezTo>
                  <a:close/>
                  <a:moveTo>
                    <a:pt x="4906" y="11431"/>
                  </a:moveTo>
                  <a:cubicBezTo>
                    <a:pt x="4906" y="12098"/>
                    <a:pt x="4906" y="12098"/>
                    <a:pt x="4906" y="12169"/>
                  </a:cubicBezTo>
                  <a:lnTo>
                    <a:pt x="1834" y="12169"/>
                  </a:lnTo>
                  <a:cubicBezTo>
                    <a:pt x="1382" y="12169"/>
                    <a:pt x="1025" y="11860"/>
                    <a:pt x="929" y="11431"/>
                  </a:cubicBezTo>
                  <a:close/>
                  <a:moveTo>
                    <a:pt x="9264" y="11431"/>
                  </a:moveTo>
                  <a:lnTo>
                    <a:pt x="10003" y="12169"/>
                  </a:lnTo>
                  <a:lnTo>
                    <a:pt x="6883" y="12169"/>
                  </a:lnTo>
                  <a:cubicBezTo>
                    <a:pt x="6883" y="12098"/>
                    <a:pt x="6883" y="12122"/>
                    <a:pt x="6883" y="11431"/>
                  </a:cubicBezTo>
                  <a:close/>
                  <a:moveTo>
                    <a:pt x="6454" y="9954"/>
                  </a:moveTo>
                  <a:lnTo>
                    <a:pt x="6454" y="12098"/>
                  </a:lnTo>
                  <a:cubicBezTo>
                    <a:pt x="6454" y="12217"/>
                    <a:pt x="6407" y="12360"/>
                    <a:pt x="6311" y="12455"/>
                  </a:cubicBezTo>
                  <a:lnTo>
                    <a:pt x="6026" y="12741"/>
                  </a:lnTo>
                  <a:cubicBezTo>
                    <a:pt x="5990" y="12788"/>
                    <a:pt x="5942" y="12812"/>
                    <a:pt x="5895" y="12812"/>
                  </a:cubicBezTo>
                  <a:cubicBezTo>
                    <a:pt x="5847" y="12812"/>
                    <a:pt x="5799" y="12788"/>
                    <a:pt x="5764" y="12741"/>
                  </a:cubicBezTo>
                  <a:lnTo>
                    <a:pt x="5454" y="12455"/>
                  </a:lnTo>
                  <a:cubicBezTo>
                    <a:pt x="5383" y="12360"/>
                    <a:pt x="5335" y="12217"/>
                    <a:pt x="5335" y="12098"/>
                  </a:cubicBezTo>
                  <a:lnTo>
                    <a:pt x="5335" y="9954"/>
                  </a:lnTo>
                  <a:close/>
                  <a:moveTo>
                    <a:pt x="5883" y="0"/>
                  </a:moveTo>
                  <a:cubicBezTo>
                    <a:pt x="4906" y="0"/>
                    <a:pt x="3954" y="262"/>
                    <a:pt x="3144" y="786"/>
                  </a:cubicBezTo>
                  <a:cubicBezTo>
                    <a:pt x="3049" y="857"/>
                    <a:pt x="3025" y="1000"/>
                    <a:pt x="3096" y="1096"/>
                  </a:cubicBezTo>
                  <a:cubicBezTo>
                    <a:pt x="3140" y="1153"/>
                    <a:pt x="3200" y="1185"/>
                    <a:pt x="3263" y="1185"/>
                  </a:cubicBezTo>
                  <a:cubicBezTo>
                    <a:pt x="3303" y="1185"/>
                    <a:pt x="3345" y="1171"/>
                    <a:pt x="3382" y="1143"/>
                  </a:cubicBezTo>
                  <a:cubicBezTo>
                    <a:pt x="4120" y="667"/>
                    <a:pt x="4978" y="405"/>
                    <a:pt x="5883" y="405"/>
                  </a:cubicBezTo>
                  <a:cubicBezTo>
                    <a:pt x="7907" y="405"/>
                    <a:pt x="9598" y="1691"/>
                    <a:pt x="10003" y="3358"/>
                  </a:cubicBezTo>
                  <a:cubicBezTo>
                    <a:pt x="9959" y="3363"/>
                    <a:pt x="9911" y="3366"/>
                    <a:pt x="9860" y="3366"/>
                  </a:cubicBezTo>
                  <a:cubicBezTo>
                    <a:pt x="9444" y="3366"/>
                    <a:pt x="8816" y="3187"/>
                    <a:pt x="8264" y="2763"/>
                  </a:cubicBezTo>
                  <a:cubicBezTo>
                    <a:pt x="8229" y="2728"/>
                    <a:pt x="8182" y="2706"/>
                    <a:pt x="8140" y="2706"/>
                  </a:cubicBezTo>
                  <a:cubicBezTo>
                    <a:pt x="8125" y="2706"/>
                    <a:pt x="8110" y="2709"/>
                    <a:pt x="8098" y="2715"/>
                  </a:cubicBezTo>
                  <a:cubicBezTo>
                    <a:pt x="7895" y="2755"/>
                    <a:pt x="7686" y="2774"/>
                    <a:pt x="7472" y="2774"/>
                  </a:cubicBezTo>
                  <a:cubicBezTo>
                    <a:pt x="6427" y="2774"/>
                    <a:pt x="5288" y="2332"/>
                    <a:pt x="4478" y="1858"/>
                  </a:cubicBezTo>
                  <a:cubicBezTo>
                    <a:pt x="4447" y="1835"/>
                    <a:pt x="4412" y="1824"/>
                    <a:pt x="4376" y="1824"/>
                  </a:cubicBezTo>
                  <a:cubicBezTo>
                    <a:pt x="4301" y="1824"/>
                    <a:pt x="4224" y="1872"/>
                    <a:pt x="4192" y="1953"/>
                  </a:cubicBezTo>
                  <a:cubicBezTo>
                    <a:pt x="3835" y="2643"/>
                    <a:pt x="3192" y="3001"/>
                    <a:pt x="2858" y="3144"/>
                  </a:cubicBezTo>
                  <a:cubicBezTo>
                    <a:pt x="2496" y="3296"/>
                    <a:pt x="2180" y="3372"/>
                    <a:pt x="1946" y="3372"/>
                  </a:cubicBezTo>
                  <a:cubicBezTo>
                    <a:pt x="1888" y="3372"/>
                    <a:pt x="1834" y="3367"/>
                    <a:pt x="1787" y="3358"/>
                  </a:cubicBezTo>
                  <a:cubicBezTo>
                    <a:pt x="1930" y="2786"/>
                    <a:pt x="2215" y="2239"/>
                    <a:pt x="2644" y="1762"/>
                  </a:cubicBezTo>
                  <a:cubicBezTo>
                    <a:pt x="2739" y="1691"/>
                    <a:pt x="2739" y="1548"/>
                    <a:pt x="2644" y="1477"/>
                  </a:cubicBezTo>
                  <a:cubicBezTo>
                    <a:pt x="2596" y="1429"/>
                    <a:pt x="2543" y="1405"/>
                    <a:pt x="2489" y="1405"/>
                  </a:cubicBezTo>
                  <a:cubicBezTo>
                    <a:pt x="2436" y="1405"/>
                    <a:pt x="2382" y="1429"/>
                    <a:pt x="2334" y="1477"/>
                  </a:cubicBezTo>
                  <a:cubicBezTo>
                    <a:pt x="1930" y="1929"/>
                    <a:pt x="1620" y="2429"/>
                    <a:pt x="1453" y="2977"/>
                  </a:cubicBezTo>
                  <a:cubicBezTo>
                    <a:pt x="620" y="3120"/>
                    <a:pt x="1" y="3810"/>
                    <a:pt x="1" y="4620"/>
                  </a:cubicBezTo>
                  <a:cubicBezTo>
                    <a:pt x="1" y="5120"/>
                    <a:pt x="239" y="5573"/>
                    <a:pt x="620" y="5882"/>
                  </a:cubicBezTo>
                  <a:cubicBezTo>
                    <a:pt x="524" y="6073"/>
                    <a:pt x="477" y="6287"/>
                    <a:pt x="477" y="6501"/>
                  </a:cubicBezTo>
                  <a:lnTo>
                    <a:pt x="477" y="11217"/>
                  </a:lnTo>
                  <a:cubicBezTo>
                    <a:pt x="477" y="11979"/>
                    <a:pt x="1072" y="12598"/>
                    <a:pt x="1834" y="12598"/>
                  </a:cubicBezTo>
                  <a:lnTo>
                    <a:pt x="5049" y="12598"/>
                  </a:lnTo>
                  <a:cubicBezTo>
                    <a:pt x="5121" y="12717"/>
                    <a:pt x="5192" y="12765"/>
                    <a:pt x="5454" y="13050"/>
                  </a:cubicBezTo>
                  <a:cubicBezTo>
                    <a:pt x="5573" y="13169"/>
                    <a:pt x="5734" y="13229"/>
                    <a:pt x="5895" y="13229"/>
                  </a:cubicBezTo>
                  <a:cubicBezTo>
                    <a:pt x="6055" y="13229"/>
                    <a:pt x="6216" y="13169"/>
                    <a:pt x="6335" y="13050"/>
                  </a:cubicBezTo>
                  <a:cubicBezTo>
                    <a:pt x="6597" y="12765"/>
                    <a:pt x="6645" y="12717"/>
                    <a:pt x="6740" y="12598"/>
                  </a:cubicBezTo>
                  <a:lnTo>
                    <a:pt x="9931" y="12598"/>
                  </a:lnTo>
                  <a:cubicBezTo>
                    <a:pt x="10074" y="12598"/>
                    <a:pt x="10217" y="12574"/>
                    <a:pt x="10360" y="12526"/>
                  </a:cubicBezTo>
                  <a:lnTo>
                    <a:pt x="10527" y="12693"/>
                  </a:lnTo>
                  <a:cubicBezTo>
                    <a:pt x="10658" y="12824"/>
                    <a:pt x="10830" y="12890"/>
                    <a:pt x="11003" y="12890"/>
                  </a:cubicBezTo>
                  <a:cubicBezTo>
                    <a:pt x="11176" y="12890"/>
                    <a:pt x="11348" y="12824"/>
                    <a:pt x="11479" y="12693"/>
                  </a:cubicBezTo>
                  <a:lnTo>
                    <a:pt x="12384" y="11764"/>
                  </a:lnTo>
                  <a:cubicBezTo>
                    <a:pt x="12479" y="11693"/>
                    <a:pt x="12479" y="11550"/>
                    <a:pt x="12384" y="11479"/>
                  </a:cubicBezTo>
                  <a:cubicBezTo>
                    <a:pt x="12348" y="11431"/>
                    <a:pt x="12295" y="11407"/>
                    <a:pt x="12241" y="11407"/>
                  </a:cubicBezTo>
                  <a:cubicBezTo>
                    <a:pt x="12188" y="11407"/>
                    <a:pt x="12134" y="11431"/>
                    <a:pt x="12098" y="11479"/>
                  </a:cubicBezTo>
                  <a:lnTo>
                    <a:pt x="11170" y="12384"/>
                  </a:lnTo>
                  <a:cubicBezTo>
                    <a:pt x="11122" y="12431"/>
                    <a:pt x="11062" y="12455"/>
                    <a:pt x="11003" y="12455"/>
                  </a:cubicBezTo>
                  <a:cubicBezTo>
                    <a:pt x="10943" y="12455"/>
                    <a:pt x="10884" y="12431"/>
                    <a:pt x="10836" y="12384"/>
                  </a:cubicBezTo>
                  <a:lnTo>
                    <a:pt x="8550" y="10121"/>
                  </a:lnTo>
                  <a:cubicBezTo>
                    <a:pt x="8455" y="10002"/>
                    <a:pt x="8455" y="9859"/>
                    <a:pt x="8550" y="9764"/>
                  </a:cubicBezTo>
                  <a:lnTo>
                    <a:pt x="11360" y="6954"/>
                  </a:lnTo>
                  <a:cubicBezTo>
                    <a:pt x="11408" y="6906"/>
                    <a:pt x="11473" y="6882"/>
                    <a:pt x="11539" y="6882"/>
                  </a:cubicBezTo>
                  <a:cubicBezTo>
                    <a:pt x="11604" y="6882"/>
                    <a:pt x="11670" y="6906"/>
                    <a:pt x="11717" y="6954"/>
                  </a:cubicBezTo>
                  <a:lnTo>
                    <a:pt x="13980" y="9216"/>
                  </a:lnTo>
                  <a:cubicBezTo>
                    <a:pt x="14075" y="9311"/>
                    <a:pt x="14075" y="9478"/>
                    <a:pt x="13980" y="9573"/>
                  </a:cubicBezTo>
                  <a:lnTo>
                    <a:pt x="12813" y="10764"/>
                  </a:lnTo>
                  <a:cubicBezTo>
                    <a:pt x="12718" y="10836"/>
                    <a:pt x="12718" y="10978"/>
                    <a:pt x="12813" y="11050"/>
                  </a:cubicBezTo>
                  <a:cubicBezTo>
                    <a:pt x="12848" y="11098"/>
                    <a:pt x="12902" y="11121"/>
                    <a:pt x="12956" y="11121"/>
                  </a:cubicBezTo>
                  <a:cubicBezTo>
                    <a:pt x="13009" y="11121"/>
                    <a:pt x="13063" y="11098"/>
                    <a:pt x="13099" y="11050"/>
                  </a:cubicBezTo>
                  <a:lnTo>
                    <a:pt x="14289" y="9883"/>
                  </a:lnTo>
                  <a:cubicBezTo>
                    <a:pt x="14551" y="9621"/>
                    <a:pt x="14551" y="9192"/>
                    <a:pt x="14289" y="8930"/>
                  </a:cubicBezTo>
                  <a:lnTo>
                    <a:pt x="12003" y="6644"/>
                  </a:lnTo>
                  <a:cubicBezTo>
                    <a:pt x="11871" y="6529"/>
                    <a:pt x="11704" y="6459"/>
                    <a:pt x="11535" y="6459"/>
                  </a:cubicBezTo>
                  <a:cubicBezTo>
                    <a:pt x="11460" y="6459"/>
                    <a:pt x="11385" y="6472"/>
                    <a:pt x="11312" y="6501"/>
                  </a:cubicBezTo>
                  <a:cubicBezTo>
                    <a:pt x="11312" y="6287"/>
                    <a:pt x="11265" y="6073"/>
                    <a:pt x="11146" y="5882"/>
                  </a:cubicBezTo>
                  <a:cubicBezTo>
                    <a:pt x="11527" y="5573"/>
                    <a:pt x="11765" y="5120"/>
                    <a:pt x="11765" y="4620"/>
                  </a:cubicBezTo>
                  <a:cubicBezTo>
                    <a:pt x="11765" y="3810"/>
                    <a:pt x="11170" y="3144"/>
                    <a:pt x="10336" y="2977"/>
                  </a:cubicBezTo>
                  <a:cubicBezTo>
                    <a:pt x="9765" y="1262"/>
                    <a:pt x="7978" y="0"/>
                    <a:pt x="5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6626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6"/>
                                        </p:tgtEl>
                                        <p:attrNameLst>
                                          <p:attrName>style.visibility</p:attrName>
                                        </p:attrNameLst>
                                      </p:cBhvr>
                                      <p:to>
                                        <p:strVal val="visible"/>
                                      </p:to>
                                    </p:set>
                                    <p:animEffect transition="in" filter="wipe(left)">
                                      <p:cBhvr>
                                        <p:cTn id="7" dur="1000"/>
                                        <p:tgtEl>
                                          <p:spTgt spid="115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57"/>
                                        </p:tgtEl>
                                        <p:attrNameLst>
                                          <p:attrName>style.visibility</p:attrName>
                                        </p:attrNameLst>
                                      </p:cBhvr>
                                      <p:to>
                                        <p:strVal val="visible"/>
                                      </p:to>
                                    </p:set>
                                    <p:animEffect transition="in" filter="wipe(left)">
                                      <p:cBhvr>
                                        <p:cTn id="10" dur="1000"/>
                                        <p:tgtEl>
                                          <p:spTgt spid="115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58"/>
                                        </p:tgtEl>
                                        <p:attrNameLst>
                                          <p:attrName>style.visibility</p:attrName>
                                        </p:attrNameLst>
                                      </p:cBhvr>
                                      <p:to>
                                        <p:strVal val="visible"/>
                                      </p:to>
                                    </p:set>
                                    <p:animEffect transition="in" filter="wipe(left)">
                                      <p:cBhvr>
                                        <p:cTn id="13" dur="1000"/>
                                        <p:tgtEl>
                                          <p:spTgt spid="115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59"/>
                                        </p:tgtEl>
                                        <p:attrNameLst>
                                          <p:attrName>style.visibility</p:attrName>
                                        </p:attrNameLst>
                                      </p:cBhvr>
                                      <p:to>
                                        <p:strVal val="visible"/>
                                      </p:to>
                                    </p:set>
                                    <p:animEffect transition="in" filter="wipe(left)">
                                      <p:cBhvr>
                                        <p:cTn id="16" dur="1000"/>
                                        <p:tgtEl>
                                          <p:spTgt spid="115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60"/>
                                        </p:tgtEl>
                                        <p:attrNameLst>
                                          <p:attrName>style.visibility</p:attrName>
                                        </p:attrNameLst>
                                      </p:cBhvr>
                                      <p:to>
                                        <p:strVal val="visible"/>
                                      </p:to>
                                    </p:set>
                                    <p:animEffect transition="in" filter="wipe(left)">
                                      <p:cBhvr>
                                        <p:cTn id="19" dur="1000"/>
                                        <p:tgtEl>
                                          <p:spTgt spid="116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70"/>
                                        </p:tgtEl>
                                        <p:attrNameLst>
                                          <p:attrName>style.visibility</p:attrName>
                                        </p:attrNameLst>
                                      </p:cBhvr>
                                      <p:to>
                                        <p:strVal val="visible"/>
                                      </p:to>
                                    </p:set>
                                    <p:animEffect transition="in" filter="wipe(left)">
                                      <p:cBhvr>
                                        <p:cTn id="22" dur="1000"/>
                                        <p:tgtEl>
                                          <p:spTgt spid="117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72"/>
                                        </p:tgtEl>
                                        <p:attrNameLst>
                                          <p:attrName>style.visibility</p:attrName>
                                        </p:attrNameLst>
                                      </p:cBhvr>
                                      <p:to>
                                        <p:strVal val="visible"/>
                                      </p:to>
                                    </p:set>
                                    <p:animEffect transition="in" filter="wipe(left)">
                                      <p:cBhvr>
                                        <p:cTn id="25" dur="1000"/>
                                        <p:tgtEl>
                                          <p:spTgt spid="117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74"/>
                                        </p:tgtEl>
                                        <p:attrNameLst>
                                          <p:attrName>style.visibility</p:attrName>
                                        </p:attrNameLst>
                                      </p:cBhvr>
                                      <p:to>
                                        <p:strVal val="visible"/>
                                      </p:to>
                                    </p:set>
                                    <p:animEffect transition="in" filter="wipe(left)">
                                      <p:cBhvr>
                                        <p:cTn id="28" dur="1000"/>
                                        <p:tgtEl>
                                          <p:spTgt spid="117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76"/>
                                        </p:tgtEl>
                                        <p:attrNameLst>
                                          <p:attrName>style.visibility</p:attrName>
                                        </p:attrNameLst>
                                      </p:cBhvr>
                                      <p:to>
                                        <p:strVal val="visible"/>
                                      </p:to>
                                    </p:set>
                                    <p:animEffect transition="in" filter="wipe(left)">
                                      <p:cBhvr>
                                        <p:cTn id="31" dur="1000"/>
                                        <p:tgtEl>
                                          <p:spTgt spid="117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78"/>
                                        </p:tgtEl>
                                        <p:attrNameLst>
                                          <p:attrName>style.visibility</p:attrName>
                                        </p:attrNameLst>
                                      </p:cBhvr>
                                      <p:to>
                                        <p:strVal val="visible"/>
                                      </p:to>
                                    </p:set>
                                    <p:animEffect transition="in" filter="wipe(left)">
                                      <p:cBhvr>
                                        <p:cTn id="34" dur="1000"/>
                                        <p:tgtEl>
                                          <p:spTgt spid="117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79"/>
                                        </p:tgtEl>
                                        <p:attrNameLst>
                                          <p:attrName>style.visibility</p:attrName>
                                        </p:attrNameLst>
                                      </p:cBhvr>
                                      <p:to>
                                        <p:strVal val="visible"/>
                                      </p:to>
                                    </p:set>
                                    <p:animEffect transition="in" filter="wipe(left)">
                                      <p:cBhvr>
                                        <p:cTn id="37" dur="1000"/>
                                        <p:tgtEl>
                                          <p:spTgt spid="117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181"/>
                                        </p:tgtEl>
                                        <p:attrNameLst>
                                          <p:attrName>style.visibility</p:attrName>
                                        </p:attrNameLst>
                                      </p:cBhvr>
                                      <p:to>
                                        <p:strVal val="visible"/>
                                      </p:to>
                                    </p:set>
                                    <p:animEffect transition="in" filter="wipe(left)">
                                      <p:cBhvr>
                                        <p:cTn id="40" dur="1000"/>
                                        <p:tgtEl>
                                          <p:spTgt spid="118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182"/>
                                        </p:tgtEl>
                                        <p:attrNameLst>
                                          <p:attrName>style.visibility</p:attrName>
                                        </p:attrNameLst>
                                      </p:cBhvr>
                                      <p:to>
                                        <p:strVal val="visible"/>
                                      </p:to>
                                    </p:set>
                                    <p:animEffect transition="in" filter="wipe(left)">
                                      <p:cBhvr>
                                        <p:cTn id="43" dur="1000"/>
                                        <p:tgtEl>
                                          <p:spTgt spid="118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183"/>
                                        </p:tgtEl>
                                        <p:attrNameLst>
                                          <p:attrName>style.visibility</p:attrName>
                                        </p:attrNameLst>
                                      </p:cBhvr>
                                      <p:to>
                                        <p:strVal val="visible"/>
                                      </p:to>
                                    </p:set>
                                    <p:animEffect transition="in" filter="wipe(left)">
                                      <p:cBhvr>
                                        <p:cTn id="46" dur="1000"/>
                                        <p:tgtEl>
                                          <p:spTgt spid="1183"/>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184"/>
                                        </p:tgtEl>
                                        <p:attrNameLst>
                                          <p:attrName>style.visibility</p:attrName>
                                        </p:attrNameLst>
                                      </p:cBhvr>
                                      <p:to>
                                        <p:strVal val="visible"/>
                                      </p:to>
                                    </p:set>
                                    <p:animEffect transition="in" filter="wipe(left)">
                                      <p:cBhvr>
                                        <p:cTn id="49" dur="1000"/>
                                        <p:tgtEl>
                                          <p:spTgt spid="1184"/>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185"/>
                                        </p:tgtEl>
                                        <p:attrNameLst>
                                          <p:attrName>style.visibility</p:attrName>
                                        </p:attrNameLst>
                                      </p:cBhvr>
                                      <p:to>
                                        <p:strVal val="visible"/>
                                      </p:to>
                                    </p:set>
                                    <p:animEffect transition="in" filter="wipe(left)">
                                      <p:cBhvr>
                                        <p:cTn id="52" dur="1000"/>
                                        <p:tgtEl>
                                          <p:spTgt spid="118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86"/>
                                        </p:tgtEl>
                                        <p:attrNameLst>
                                          <p:attrName>style.visibility</p:attrName>
                                        </p:attrNameLst>
                                      </p:cBhvr>
                                      <p:to>
                                        <p:strVal val="visible"/>
                                      </p:to>
                                    </p:set>
                                    <p:animEffect transition="in" filter="wipe(left)">
                                      <p:cBhvr>
                                        <p:cTn id="55" dur="1000"/>
                                        <p:tgtEl>
                                          <p:spTgt spid="118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left)">
                                      <p:cBhvr>
                                        <p:cTn id="58" dur="1000"/>
                                        <p:tgtEl>
                                          <p:spTgt spid="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left)">
                                      <p:cBhvr>
                                        <p:cTn id="61" dur="1000"/>
                                        <p:tgtEl>
                                          <p:spTgt spid="8"/>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left)">
                                      <p:cBhvr>
                                        <p:cTn id="64" dur="1000"/>
                                        <p:tgtEl>
                                          <p:spTgt spid="1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1000"/>
                                        <p:tgtEl>
                                          <p:spTgt spid="12"/>
                                        </p:tgtEl>
                                      </p:cBhvr>
                                    </p:animEffect>
                                  </p:childTnLst>
                                </p:cTn>
                              </p:par>
                              <p:par>
                                <p:cTn id="68" presetID="22" presetClass="entr" presetSubtype="8"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1000"/>
                                        <p:tgtEl>
                                          <p:spTgt spid="13"/>
                                        </p:tgtEl>
                                      </p:cBhvr>
                                    </p:animEffect>
                                  </p:childTnLst>
                                </p:cTn>
                              </p:par>
                              <p:par>
                                <p:cTn id="71" presetID="22" presetClass="entr" presetSubtype="8"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left)">
                                      <p:cBhvr>
                                        <p:cTn id="73" dur="1000"/>
                                        <p:tgtEl>
                                          <p:spTgt spid="30"/>
                                        </p:tgtEl>
                                      </p:cBhvr>
                                    </p:animEffect>
                                  </p:childTnLst>
                                </p:cTn>
                              </p:par>
                              <p:par>
                                <p:cTn id="74" presetID="22" presetClass="entr" presetSubtype="8" fill="hold" nodeType="withEffect">
                                  <p:stCondLst>
                                    <p:cond delay="0"/>
                                  </p:stCondLst>
                                  <p:childTnLst>
                                    <p:set>
                                      <p:cBhvr>
                                        <p:cTn id="75" dur="1" fill="hold">
                                          <p:stCondLst>
                                            <p:cond delay="0"/>
                                          </p:stCondLst>
                                        </p:cTn>
                                        <p:tgtEl>
                                          <p:spTgt spid="1197"/>
                                        </p:tgtEl>
                                        <p:attrNameLst>
                                          <p:attrName>style.visibility</p:attrName>
                                        </p:attrNameLst>
                                      </p:cBhvr>
                                      <p:to>
                                        <p:strVal val="visible"/>
                                      </p:to>
                                    </p:set>
                                    <p:animEffect transition="in" filter="wipe(left)">
                                      <p:cBhvr>
                                        <p:cTn id="76" dur="1000"/>
                                        <p:tgtEl>
                                          <p:spTgt spid="1197"/>
                                        </p:tgtEl>
                                      </p:cBhvr>
                                    </p:animEffect>
                                  </p:childTnLst>
                                </p:cTn>
                              </p:par>
                              <p:par>
                                <p:cTn id="77" presetID="22" presetClass="entr" presetSubtype="8" fill="hold" nodeType="withEffect">
                                  <p:stCondLst>
                                    <p:cond delay="0"/>
                                  </p:stCondLst>
                                  <p:childTnLst>
                                    <p:set>
                                      <p:cBhvr>
                                        <p:cTn id="78" dur="1" fill="hold">
                                          <p:stCondLst>
                                            <p:cond delay="0"/>
                                          </p:stCondLst>
                                        </p:cTn>
                                        <p:tgtEl>
                                          <p:spTgt spid="1214"/>
                                        </p:tgtEl>
                                        <p:attrNameLst>
                                          <p:attrName>style.visibility</p:attrName>
                                        </p:attrNameLst>
                                      </p:cBhvr>
                                      <p:to>
                                        <p:strVal val="visible"/>
                                      </p:to>
                                    </p:set>
                                    <p:animEffect transition="in" filter="wipe(left)">
                                      <p:cBhvr>
                                        <p:cTn id="79" dur="1000"/>
                                        <p:tgtEl>
                                          <p:spTgt spid="1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6" grpId="0" animBg="1"/>
      <p:bldP spid="1157" grpId="0" animBg="1"/>
      <p:bldP spid="1158" grpId="0" animBg="1"/>
      <p:bldP spid="1159" grpId="0" animBg="1"/>
      <p:bldP spid="1160" grpId="0" animBg="1"/>
      <p:bldP spid="1170" grpId="0" animBg="1"/>
      <p:bldP spid="1172" grpId="0" animBg="1"/>
      <p:bldP spid="1174" grpId="0" animBg="1"/>
      <p:bldP spid="1176" grpId="0" animBg="1"/>
      <p:bldP spid="1178" grpId="0" animBg="1"/>
      <p:bldP spid="1179" grpId="0" animBg="1"/>
      <p:bldP spid="1181" grpId="0" animBg="1"/>
      <p:bldP spid="1182" grpId="0" animBg="1"/>
      <p:bldP spid="1183" grpId="0" animBg="1"/>
      <p:bldP spid="1184" grpId="0" animBg="1"/>
      <p:bldP spid="1185" grpId="0" animBg="1"/>
      <p:bldP spid="1186" grpId="0" animBg="1"/>
      <p:bldP spid="6" grpId="0"/>
      <p:bldP spid="8" grpId="0"/>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433" name="Google Shape;433;p34"/>
          <p:cNvSpPr/>
          <p:nvPr/>
        </p:nvSpPr>
        <p:spPr>
          <a:xfrm rot="-677420">
            <a:off x="-158829" y="1386357"/>
            <a:ext cx="1933184" cy="1090939"/>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4"/>
          <p:cNvSpPr/>
          <p:nvPr/>
        </p:nvSpPr>
        <p:spPr>
          <a:xfrm>
            <a:off x="-476950" y="-680650"/>
            <a:ext cx="2037600" cy="20376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4"/>
          <p:cNvSpPr/>
          <p:nvPr/>
        </p:nvSpPr>
        <p:spPr>
          <a:xfrm rot="-1029179">
            <a:off x="-611143" y="2027911"/>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4"/>
          <p:cNvSpPr/>
          <p:nvPr/>
        </p:nvSpPr>
        <p:spPr>
          <a:xfrm flipH="1">
            <a:off x="103819" y="1114497"/>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4"/>
          <p:cNvSpPr/>
          <p:nvPr/>
        </p:nvSpPr>
        <p:spPr>
          <a:xfrm rot="1548551">
            <a:off x="3533297" y="32882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4"/>
          <p:cNvSpPr/>
          <p:nvPr/>
        </p:nvSpPr>
        <p:spPr>
          <a:xfrm rot="-1722307">
            <a:off x="-313664" y="4318992"/>
            <a:ext cx="1560994" cy="765797"/>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4"/>
          <p:cNvSpPr/>
          <p:nvPr/>
        </p:nvSpPr>
        <p:spPr>
          <a:xfrm>
            <a:off x="2110775" y="3167450"/>
            <a:ext cx="661002" cy="739700"/>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4"/>
          <p:cNvSpPr/>
          <p:nvPr/>
        </p:nvSpPr>
        <p:spPr>
          <a:xfrm rot="-1032002">
            <a:off x="-38240" y="2804865"/>
            <a:ext cx="664820" cy="91225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4"/>
          <p:cNvSpPr/>
          <p:nvPr/>
        </p:nvSpPr>
        <p:spPr>
          <a:xfrm>
            <a:off x="311500" y="80369"/>
            <a:ext cx="460775" cy="5156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4"/>
          <p:cNvSpPr/>
          <p:nvPr/>
        </p:nvSpPr>
        <p:spPr>
          <a:xfrm rot="867748">
            <a:off x="1808068" y="688686"/>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4"/>
          <p:cNvSpPr/>
          <p:nvPr/>
        </p:nvSpPr>
        <p:spPr>
          <a:xfrm rot="867748">
            <a:off x="3488943" y="2200211"/>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4"/>
          <p:cNvSpPr/>
          <p:nvPr/>
        </p:nvSpPr>
        <p:spPr>
          <a:xfrm flipH="1">
            <a:off x="2993869" y="42101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2CE85746-53C4-5C27-AE4E-189E9216B01E}"/>
              </a:ext>
            </a:extLst>
          </p:cNvPr>
          <p:cNvSpPr txBox="1"/>
          <p:nvPr/>
        </p:nvSpPr>
        <p:spPr>
          <a:xfrm>
            <a:off x="1668648" y="208076"/>
            <a:ext cx="7107883" cy="2632003"/>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sz="1600" dirty="0">
                <a:solidFill>
                  <a:schemeClr val="accent5"/>
                </a:solidFill>
              </a:rPr>
              <a:t>Cách lập kế hoạch thực hiện mục tiêu gồm 6 bước:  </a:t>
            </a:r>
          </a:p>
          <a:p>
            <a:pPr lvl="1" algn="just">
              <a:lnSpc>
                <a:spcPct val="150000"/>
              </a:lnSpc>
            </a:pPr>
            <a:r>
              <a:rPr lang="en-US" sz="1600" dirty="0">
                <a:solidFill>
                  <a:schemeClr val="accent5"/>
                </a:solidFill>
              </a:rPr>
              <a:t>	</a:t>
            </a:r>
            <a:r>
              <a:rPr lang="vi-VN" sz="1600" dirty="0">
                <a:solidFill>
                  <a:schemeClr val="accent5"/>
                </a:solidFill>
              </a:rPr>
              <a:t>+ Liệt kê các việc cần làm để đạt mục tiêu.  </a:t>
            </a:r>
          </a:p>
          <a:p>
            <a:pPr lvl="1" algn="just">
              <a:lnSpc>
                <a:spcPct val="150000"/>
              </a:lnSpc>
            </a:pPr>
            <a:r>
              <a:rPr lang="en-US" sz="1600" dirty="0">
                <a:solidFill>
                  <a:schemeClr val="accent5"/>
                </a:solidFill>
              </a:rPr>
              <a:t>	</a:t>
            </a:r>
            <a:r>
              <a:rPr lang="vi-VN" sz="1600" dirty="0">
                <a:solidFill>
                  <a:schemeClr val="accent5"/>
                </a:solidFill>
              </a:rPr>
              <a:t>+ Sắp xếp công việc theo thứ tự ưu tiên.  </a:t>
            </a:r>
          </a:p>
          <a:p>
            <a:pPr lvl="1" algn="just">
              <a:lnSpc>
                <a:spcPct val="150000"/>
              </a:lnSpc>
            </a:pPr>
            <a:r>
              <a:rPr lang="en-US" sz="1600" dirty="0">
                <a:solidFill>
                  <a:schemeClr val="accent5"/>
                </a:solidFill>
              </a:rPr>
              <a:t>	</a:t>
            </a:r>
            <a:r>
              <a:rPr lang="vi-VN" sz="1600" dirty="0">
                <a:solidFill>
                  <a:schemeClr val="accent5"/>
                </a:solidFill>
              </a:rPr>
              <a:t>+ Xác định thời gian và nguồn lực cần thiết. </a:t>
            </a:r>
          </a:p>
          <a:p>
            <a:pPr lvl="1" algn="just">
              <a:lnSpc>
                <a:spcPct val="150000"/>
              </a:lnSpc>
            </a:pPr>
            <a:r>
              <a:rPr lang="en-US" sz="1600" dirty="0">
                <a:solidFill>
                  <a:schemeClr val="accent5"/>
                </a:solidFill>
              </a:rPr>
              <a:t>	</a:t>
            </a:r>
            <a:r>
              <a:rPr lang="vi-VN" sz="1600" dirty="0">
                <a:solidFill>
                  <a:schemeClr val="accent5"/>
                </a:solidFill>
              </a:rPr>
              <a:t>+ Thường xuyên đánh giá việc thực hiện mục tiêu của bản thân.  </a:t>
            </a:r>
          </a:p>
          <a:p>
            <a:pPr lvl="1" algn="just">
              <a:lnSpc>
                <a:spcPct val="150000"/>
              </a:lnSpc>
            </a:pPr>
            <a:r>
              <a:rPr lang="en-US" sz="1600" dirty="0">
                <a:solidFill>
                  <a:schemeClr val="accent5"/>
                </a:solidFill>
              </a:rPr>
              <a:t>	</a:t>
            </a:r>
            <a:r>
              <a:rPr lang="vi-VN" sz="1600" dirty="0">
                <a:solidFill>
                  <a:schemeClr val="accent5"/>
                </a:solidFill>
              </a:rPr>
              <a:t>+ Điều chỉnh cách thực hiện nếu hoàn cảnh thay đổi. </a:t>
            </a:r>
          </a:p>
          <a:p>
            <a:pPr lvl="1" algn="just">
              <a:lnSpc>
                <a:spcPct val="150000"/>
              </a:lnSpc>
            </a:pPr>
            <a:r>
              <a:rPr lang="en-US" sz="1600" dirty="0">
                <a:solidFill>
                  <a:schemeClr val="accent5"/>
                </a:solidFill>
              </a:rPr>
              <a:t>	</a:t>
            </a:r>
            <a:r>
              <a:rPr lang="vi-VN" sz="1600" dirty="0">
                <a:solidFill>
                  <a:schemeClr val="accent5"/>
                </a:solidFill>
              </a:rPr>
              <a:t>+ Cam kết thực hiện kế hoạch.  </a:t>
            </a:r>
          </a:p>
        </p:txBody>
      </p:sp>
      <p:sp>
        <p:nvSpPr>
          <p:cNvPr id="9" name="TextBox 8">
            <a:extLst>
              <a:ext uri="{FF2B5EF4-FFF2-40B4-BE49-F238E27FC236}">
                <a16:creationId xmlns:a16="http://schemas.microsoft.com/office/drawing/2014/main" id="{B2CAAF54-F703-57EB-EEF6-C3D4B05798A8}"/>
              </a:ext>
            </a:extLst>
          </p:cNvPr>
          <p:cNvSpPr txBox="1"/>
          <p:nvPr/>
        </p:nvSpPr>
        <p:spPr>
          <a:xfrm>
            <a:off x="3042504" y="3167450"/>
            <a:ext cx="5728116" cy="1524007"/>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sz="1600" dirty="0">
                <a:solidFill>
                  <a:schemeClr val="accent2">
                    <a:lumMod val="50000"/>
                  </a:schemeClr>
                </a:solidFill>
              </a:rPr>
              <a:t>Học sinh cần xác định cho mình mục tiêu cá nhân đúng đắn, phù hợp và lập  kế hoạch hành động để đạt được mục tiêu đề ra. Trong quá trình thực hiện kế hoạch, cần tập trung, cố gắng vượt qua khó khăn để đạt mục tiêu. </a:t>
            </a:r>
          </a:p>
        </p:txBody>
      </p:sp>
      <p:grpSp>
        <p:nvGrpSpPr>
          <p:cNvPr id="19" name="Google Shape;2466;p56">
            <a:extLst>
              <a:ext uri="{FF2B5EF4-FFF2-40B4-BE49-F238E27FC236}">
                <a16:creationId xmlns:a16="http://schemas.microsoft.com/office/drawing/2014/main" id="{9634F470-3685-A788-E8DC-E7A675AE814A}"/>
              </a:ext>
            </a:extLst>
          </p:cNvPr>
          <p:cNvGrpSpPr/>
          <p:nvPr/>
        </p:nvGrpSpPr>
        <p:grpSpPr>
          <a:xfrm>
            <a:off x="1407368" y="249097"/>
            <a:ext cx="612721" cy="841306"/>
            <a:chOff x="3936500" y="4054450"/>
            <a:chExt cx="269725" cy="370350"/>
          </a:xfrm>
        </p:grpSpPr>
        <p:sp>
          <p:nvSpPr>
            <p:cNvPr id="20" name="Google Shape;2467;p56">
              <a:extLst>
                <a:ext uri="{FF2B5EF4-FFF2-40B4-BE49-F238E27FC236}">
                  <a16:creationId xmlns:a16="http://schemas.microsoft.com/office/drawing/2014/main" id="{5D7E2BFD-60C2-BF40-0F87-8613B25697D6}"/>
                </a:ext>
              </a:extLst>
            </p:cNvPr>
            <p:cNvSpPr/>
            <p:nvPr/>
          </p:nvSpPr>
          <p:spPr>
            <a:xfrm>
              <a:off x="3936500" y="4054450"/>
              <a:ext cx="269725" cy="370350"/>
            </a:xfrm>
            <a:custGeom>
              <a:avLst/>
              <a:gdLst/>
              <a:ahLst/>
              <a:cxnLst/>
              <a:rect l="l" t="t" r="r" b="b"/>
              <a:pathLst>
                <a:path w="10789" h="14814" extrusionOk="0">
                  <a:moveTo>
                    <a:pt x="7169" y="1"/>
                  </a:moveTo>
                  <a:cubicBezTo>
                    <a:pt x="6621" y="1"/>
                    <a:pt x="6121" y="287"/>
                    <a:pt x="5835" y="715"/>
                  </a:cubicBezTo>
                  <a:lnTo>
                    <a:pt x="2430" y="715"/>
                  </a:lnTo>
                  <a:cubicBezTo>
                    <a:pt x="2239" y="715"/>
                    <a:pt x="2049" y="763"/>
                    <a:pt x="1906" y="858"/>
                  </a:cubicBezTo>
                  <a:cubicBezTo>
                    <a:pt x="1763" y="810"/>
                    <a:pt x="1620" y="763"/>
                    <a:pt x="1453" y="763"/>
                  </a:cubicBezTo>
                  <a:cubicBezTo>
                    <a:pt x="1310" y="763"/>
                    <a:pt x="1167" y="787"/>
                    <a:pt x="1025" y="858"/>
                  </a:cubicBezTo>
                  <a:cubicBezTo>
                    <a:pt x="596" y="1049"/>
                    <a:pt x="286" y="1406"/>
                    <a:pt x="143" y="1858"/>
                  </a:cubicBezTo>
                  <a:cubicBezTo>
                    <a:pt x="24" y="2311"/>
                    <a:pt x="96" y="2811"/>
                    <a:pt x="358" y="3192"/>
                  </a:cubicBezTo>
                  <a:lnTo>
                    <a:pt x="834" y="3859"/>
                  </a:lnTo>
                  <a:lnTo>
                    <a:pt x="358" y="4549"/>
                  </a:lnTo>
                  <a:cubicBezTo>
                    <a:pt x="24" y="5049"/>
                    <a:pt x="1" y="5669"/>
                    <a:pt x="286" y="6193"/>
                  </a:cubicBezTo>
                  <a:cubicBezTo>
                    <a:pt x="572" y="6693"/>
                    <a:pt x="1096" y="7026"/>
                    <a:pt x="1691" y="7026"/>
                  </a:cubicBezTo>
                  <a:lnTo>
                    <a:pt x="5335" y="7026"/>
                  </a:lnTo>
                  <a:cubicBezTo>
                    <a:pt x="5311" y="7050"/>
                    <a:pt x="5287" y="7074"/>
                    <a:pt x="5264" y="7097"/>
                  </a:cubicBezTo>
                  <a:lnTo>
                    <a:pt x="3954" y="8407"/>
                  </a:lnTo>
                  <a:cubicBezTo>
                    <a:pt x="3882" y="8479"/>
                    <a:pt x="3811" y="8574"/>
                    <a:pt x="3739" y="8645"/>
                  </a:cubicBezTo>
                  <a:lnTo>
                    <a:pt x="3478" y="8645"/>
                  </a:lnTo>
                  <a:cubicBezTo>
                    <a:pt x="2644" y="8645"/>
                    <a:pt x="1977" y="9312"/>
                    <a:pt x="1977" y="10146"/>
                  </a:cubicBezTo>
                  <a:lnTo>
                    <a:pt x="1977" y="12265"/>
                  </a:lnTo>
                  <a:cubicBezTo>
                    <a:pt x="1977" y="13099"/>
                    <a:pt x="2644" y="13765"/>
                    <a:pt x="3478" y="13765"/>
                  </a:cubicBezTo>
                  <a:lnTo>
                    <a:pt x="3739" y="13765"/>
                  </a:lnTo>
                  <a:cubicBezTo>
                    <a:pt x="4263" y="14432"/>
                    <a:pt x="5049" y="14813"/>
                    <a:pt x="5883" y="14813"/>
                  </a:cubicBezTo>
                  <a:lnTo>
                    <a:pt x="8240" y="14813"/>
                  </a:lnTo>
                  <a:cubicBezTo>
                    <a:pt x="8431" y="14813"/>
                    <a:pt x="8621" y="14742"/>
                    <a:pt x="8764" y="14647"/>
                  </a:cubicBezTo>
                  <a:cubicBezTo>
                    <a:pt x="8883" y="14718"/>
                    <a:pt x="9026" y="14742"/>
                    <a:pt x="9145" y="14742"/>
                  </a:cubicBezTo>
                  <a:cubicBezTo>
                    <a:pt x="9312" y="14742"/>
                    <a:pt x="9479" y="14694"/>
                    <a:pt x="9622" y="14623"/>
                  </a:cubicBezTo>
                  <a:cubicBezTo>
                    <a:pt x="10098" y="14385"/>
                    <a:pt x="10408" y="13956"/>
                    <a:pt x="10503" y="13432"/>
                  </a:cubicBezTo>
                  <a:cubicBezTo>
                    <a:pt x="10550" y="13218"/>
                    <a:pt x="10550" y="12980"/>
                    <a:pt x="10503" y="12765"/>
                  </a:cubicBezTo>
                  <a:cubicBezTo>
                    <a:pt x="10646" y="12551"/>
                    <a:pt x="10741" y="12289"/>
                    <a:pt x="10765" y="12003"/>
                  </a:cubicBezTo>
                  <a:cubicBezTo>
                    <a:pt x="10789" y="11741"/>
                    <a:pt x="10741" y="11455"/>
                    <a:pt x="10646" y="11217"/>
                  </a:cubicBezTo>
                  <a:cubicBezTo>
                    <a:pt x="10717" y="11003"/>
                    <a:pt x="10765" y="10789"/>
                    <a:pt x="10765" y="10574"/>
                  </a:cubicBezTo>
                  <a:cubicBezTo>
                    <a:pt x="10765" y="10336"/>
                    <a:pt x="10717" y="10122"/>
                    <a:pt x="10646" y="9931"/>
                  </a:cubicBezTo>
                  <a:cubicBezTo>
                    <a:pt x="10717" y="9717"/>
                    <a:pt x="10765" y="9503"/>
                    <a:pt x="10765" y="9288"/>
                  </a:cubicBezTo>
                  <a:cubicBezTo>
                    <a:pt x="10789" y="8407"/>
                    <a:pt x="10098" y="7693"/>
                    <a:pt x="9241" y="7621"/>
                  </a:cubicBezTo>
                  <a:lnTo>
                    <a:pt x="9241" y="1620"/>
                  </a:lnTo>
                  <a:cubicBezTo>
                    <a:pt x="9241" y="739"/>
                    <a:pt x="8526" y="1"/>
                    <a:pt x="764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68;p56">
              <a:extLst>
                <a:ext uri="{FF2B5EF4-FFF2-40B4-BE49-F238E27FC236}">
                  <a16:creationId xmlns:a16="http://schemas.microsoft.com/office/drawing/2014/main" id="{C08D5BEA-F276-2A2D-B112-EE2DB9A0A747}"/>
                </a:ext>
              </a:extLst>
            </p:cNvPr>
            <p:cNvSpPr/>
            <p:nvPr/>
          </p:nvSpPr>
          <p:spPr>
            <a:xfrm>
              <a:off x="4009725" y="4244825"/>
              <a:ext cx="168525" cy="155550"/>
            </a:xfrm>
            <a:custGeom>
              <a:avLst/>
              <a:gdLst/>
              <a:ahLst/>
              <a:cxnLst/>
              <a:rect l="l" t="t" r="r" b="b"/>
              <a:pathLst>
                <a:path w="6741" h="6222" extrusionOk="0">
                  <a:moveTo>
                    <a:pt x="3680" y="0"/>
                  </a:moveTo>
                  <a:cubicBezTo>
                    <a:pt x="3436" y="0"/>
                    <a:pt x="3192" y="90"/>
                    <a:pt x="3001" y="268"/>
                  </a:cubicBezTo>
                  <a:lnTo>
                    <a:pt x="1668" y="1602"/>
                  </a:lnTo>
                  <a:cubicBezTo>
                    <a:pt x="1525" y="1745"/>
                    <a:pt x="1406" y="1935"/>
                    <a:pt x="1311" y="2126"/>
                  </a:cubicBezTo>
                  <a:lnTo>
                    <a:pt x="477" y="2126"/>
                  </a:lnTo>
                  <a:cubicBezTo>
                    <a:pt x="215" y="2126"/>
                    <a:pt x="1" y="2340"/>
                    <a:pt x="1" y="2578"/>
                  </a:cubicBezTo>
                  <a:lnTo>
                    <a:pt x="1" y="4722"/>
                  </a:lnTo>
                  <a:cubicBezTo>
                    <a:pt x="1" y="4984"/>
                    <a:pt x="215" y="5198"/>
                    <a:pt x="477" y="5198"/>
                  </a:cubicBezTo>
                  <a:lnTo>
                    <a:pt x="1311" y="5198"/>
                  </a:lnTo>
                  <a:cubicBezTo>
                    <a:pt x="1573" y="5793"/>
                    <a:pt x="2168" y="6222"/>
                    <a:pt x="2882" y="6222"/>
                  </a:cubicBezTo>
                  <a:lnTo>
                    <a:pt x="5859" y="6222"/>
                  </a:lnTo>
                  <a:cubicBezTo>
                    <a:pt x="6216" y="6222"/>
                    <a:pt x="6502" y="5936"/>
                    <a:pt x="6502" y="5579"/>
                  </a:cubicBezTo>
                  <a:cubicBezTo>
                    <a:pt x="6502" y="5222"/>
                    <a:pt x="6216" y="4936"/>
                    <a:pt x="5859" y="4936"/>
                  </a:cubicBezTo>
                  <a:lnTo>
                    <a:pt x="6097" y="4936"/>
                  </a:lnTo>
                  <a:cubicBezTo>
                    <a:pt x="6454" y="4936"/>
                    <a:pt x="6740" y="4650"/>
                    <a:pt x="6740" y="4293"/>
                  </a:cubicBezTo>
                  <a:cubicBezTo>
                    <a:pt x="6740" y="3936"/>
                    <a:pt x="6454" y="3650"/>
                    <a:pt x="6097" y="3650"/>
                  </a:cubicBezTo>
                  <a:cubicBezTo>
                    <a:pt x="6454" y="3650"/>
                    <a:pt x="6740" y="3364"/>
                    <a:pt x="6740" y="3007"/>
                  </a:cubicBezTo>
                  <a:cubicBezTo>
                    <a:pt x="6740" y="2650"/>
                    <a:pt x="6454" y="2364"/>
                    <a:pt x="6097" y="2364"/>
                  </a:cubicBezTo>
                  <a:cubicBezTo>
                    <a:pt x="6454" y="2364"/>
                    <a:pt x="6740" y="2078"/>
                    <a:pt x="6740" y="1745"/>
                  </a:cubicBezTo>
                  <a:cubicBezTo>
                    <a:pt x="6740" y="1388"/>
                    <a:pt x="6454" y="1102"/>
                    <a:pt x="6097" y="1102"/>
                  </a:cubicBezTo>
                  <a:lnTo>
                    <a:pt x="5169" y="1102"/>
                  </a:lnTo>
                  <a:lnTo>
                    <a:pt x="4359" y="268"/>
                  </a:lnTo>
                  <a:cubicBezTo>
                    <a:pt x="4168" y="90"/>
                    <a:pt x="3924" y="0"/>
                    <a:pt x="368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69;p56">
              <a:extLst>
                <a:ext uri="{FF2B5EF4-FFF2-40B4-BE49-F238E27FC236}">
                  <a16:creationId xmlns:a16="http://schemas.microsoft.com/office/drawing/2014/main" id="{559A50C1-65A1-3624-F7CE-F59B36666EE4}"/>
                </a:ext>
              </a:extLst>
            </p:cNvPr>
            <p:cNvSpPr/>
            <p:nvPr/>
          </p:nvSpPr>
          <p:spPr>
            <a:xfrm>
              <a:off x="4009725" y="4269975"/>
              <a:ext cx="99450" cy="130400"/>
            </a:xfrm>
            <a:custGeom>
              <a:avLst/>
              <a:gdLst/>
              <a:ahLst/>
              <a:cxnLst/>
              <a:rect l="l" t="t" r="r" b="b"/>
              <a:pathLst>
                <a:path w="3978" h="5216" extrusionOk="0">
                  <a:moveTo>
                    <a:pt x="2263" y="1"/>
                  </a:moveTo>
                  <a:lnTo>
                    <a:pt x="1668" y="596"/>
                  </a:lnTo>
                  <a:cubicBezTo>
                    <a:pt x="1525" y="739"/>
                    <a:pt x="1406" y="906"/>
                    <a:pt x="1311" y="1120"/>
                  </a:cubicBezTo>
                  <a:lnTo>
                    <a:pt x="477" y="1120"/>
                  </a:lnTo>
                  <a:cubicBezTo>
                    <a:pt x="215" y="1120"/>
                    <a:pt x="1" y="1334"/>
                    <a:pt x="1" y="1572"/>
                  </a:cubicBezTo>
                  <a:lnTo>
                    <a:pt x="1" y="3716"/>
                  </a:lnTo>
                  <a:cubicBezTo>
                    <a:pt x="1" y="3978"/>
                    <a:pt x="215" y="4168"/>
                    <a:pt x="477" y="4168"/>
                  </a:cubicBezTo>
                  <a:lnTo>
                    <a:pt x="1311" y="4168"/>
                  </a:lnTo>
                  <a:cubicBezTo>
                    <a:pt x="1573" y="4787"/>
                    <a:pt x="2168" y="5216"/>
                    <a:pt x="2882" y="5216"/>
                  </a:cubicBezTo>
                  <a:lnTo>
                    <a:pt x="3978" y="5216"/>
                  </a:lnTo>
                  <a:cubicBezTo>
                    <a:pt x="2263" y="4168"/>
                    <a:pt x="2001" y="1167"/>
                    <a:pt x="2263"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70;p56">
              <a:extLst>
                <a:ext uri="{FF2B5EF4-FFF2-40B4-BE49-F238E27FC236}">
                  <a16:creationId xmlns:a16="http://schemas.microsoft.com/office/drawing/2014/main" id="{BDABE369-12F3-064D-887F-83F608B0AC12}"/>
                </a:ext>
              </a:extLst>
            </p:cNvPr>
            <p:cNvSpPr/>
            <p:nvPr/>
          </p:nvSpPr>
          <p:spPr>
            <a:xfrm>
              <a:off x="4099025" y="4081850"/>
              <a:ext cx="41125" cy="190525"/>
            </a:xfrm>
            <a:custGeom>
              <a:avLst/>
              <a:gdLst/>
              <a:ahLst/>
              <a:cxnLst/>
              <a:rect l="l" t="t" r="r" b="b"/>
              <a:pathLst>
                <a:path w="1645" h="7621" extrusionOk="0">
                  <a:moveTo>
                    <a:pt x="596" y="0"/>
                  </a:moveTo>
                  <a:cubicBezTo>
                    <a:pt x="263" y="0"/>
                    <a:pt x="25" y="262"/>
                    <a:pt x="1" y="596"/>
                  </a:cubicBezTo>
                  <a:lnTo>
                    <a:pt x="1" y="7287"/>
                  </a:lnTo>
                  <a:cubicBezTo>
                    <a:pt x="1" y="7454"/>
                    <a:pt x="168" y="7621"/>
                    <a:pt x="358" y="7621"/>
                  </a:cubicBezTo>
                  <a:lnTo>
                    <a:pt x="1644" y="7621"/>
                  </a:lnTo>
                  <a:lnTo>
                    <a:pt x="1644" y="596"/>
                  </a:lnTo>
                  <a:cubicBezTo>
                    <a:pt x="1644" y="262"/>
                    <a:pt x="1382" y="0"/>
                    <a:pt x="1073"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71;p56">
              <a:extLst>
                <a:ext uri="{FF2B5EF4-FFF2-40B4-BE49-F238E27FC236}">
                  <a16:creationId xmlns:a16="http://schemas.microsoft.com/office/drawing/2014/main" id="{B9BCDFB7-0CCE-F411-8E25-48A420C9ABF3}"/>
                </a:ext>
              </a:extLst>
            </p:cNvPr>
            <p:cNvSpPr/>
            <p:nvPr/>
          </p:nvSpPr>
          <p:spPr>
            <a:xfrm>
              <a:off x="3959125" y="4099700"/>
              <a:ext cx="139925" cy="106000"/>
            </a:xfrm>
            <a:custGeom>
              <a:avLst/>
              <a:gdLst/>
              <a:ahLst/>
              <a:cxnLst/>
              <a:rect l="l" t="t" r="r" b="b"/>
              <a:pathLst>
                <a:path w="5597" h="4240" extrusionOk="0">
                  <a:moveTo>
                    <a:pt x="691" y="1"/>
                  </a:moveTo>
                  <a:cubicBezTo>
                    <a:pt x="262" y="1"/>
                    <a:pt x="1" y="501"/>
                    <a:pt x="239" y="858"/>
                  </a:cubicBezTo>
                  <a:lnTo>
                    <a:pt x="905" y="1858"/>
                  </a:lnTo>
                  <a:cubicBezTo>
                    <a:pt x="1025" y="2025"/>
                    <a:pt x="1025" y="2239"/>
                    <a:pt x="905" y="2406"/>
                  </a:cubicBezTo>
                  <a:lnTo>
                    <a:pt x="239" y="3382"/>
                  </a:lnTo>
                  <a:cubicBezTo>
                    <a:pt x="1" y="3740"/>
                    <a:pt x="262" y="4240"/>
                    <a:pt x="691" y="4240"/>
                  </a:cubicBezTo>
                  <a:lnTo>
                    <a:pt x="5597" y="4240"/>
                  </a:lnTo>
                  <a:lnTo>
                    <a:pt x="5597" y="1"/>
                  </a:ln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72;p56">
              <a:extLst>
                <a:ext uri="{FF2B5EF4-FFF2-40B4-BE49-F238E27FC236}">
                  <a16:creationId xmlns:a16="http://schemas.microsoft.com/office/drawing/2014/main" id="{6A34B1B6-FB76-381F-012D-F1A07EF180AD}"/>
                </a:ext>
              </a:extLst>
            </p:cNvPr>
            <p:cNvSpPr/>
            <p:nvPr/>
          </p:nvSpPr>
          <p:spPr>
            <a:xfrm>
              <a:off x="4007350" y="4122775"/>
              <a:ext cx="64925" cy="58975"/>
            </a:xfrm>
            <a:custGeom>
              <a:avLst/>
              <a:gdLst/>
              <a:ahLst/>
              <a:cxnLst/>
              <a:rect l="l" t="t" r="r" b="b"/>
              <a:pathLst>
                <a:path w="2597" h="2359" extrusionOk="0">
                  <a:moveTo>
                    <a:pt x="1301" y="0"/>
                  </a:moveTo>
                  <a:cubicBezTo>
                    <a:pt x="1209" y="0"/>
                    <a:pt x="1120" y="42"/>
                    <a:pt x="1072" y="126"/>
                  </a:cubicBezTo>
                  <a:lnTo>
                    <a:pt x="810" y="483"/>
                  </a:lnTo>
                  <a:cubicBezTo>
                    <a:pt x="786" y="530"/>
                    <a:pt x="763" y="554"/>
                    <a:pt x="715" y="554"/>
                  </a:cubicBezTo>
                  <a:lnTo>
                    <a:pt x="286" y="673"/>
                  </a:lnTo>
                  <a:cubicBezTo>
                    <a:pt x="96" y="745"/>
                    <a:pt x="1" y="983"/>
                    <a:pt x="143" y="1150"/>
                  </a:cubicBezTo>
                  <a:lnTo>
                    <a:pt x="405" y="1507"/>
                  </a:lnTo>
                  <a:cubicBezTo>
                    <a:pt x="429" y="1531"/>
                    <a:pt x="453" y="1554"/>
                    <a:pt x="453" y="1602"/>
                  </a:cubicBezTo>
                  <a:lnTo>
                    <a:pt x="429" y="2054"/>
                  </a:lnTo>
                  <a:cubicBezTo>
                    <a:pt x="429" y="2231"/>
                    <a:pt x="558" y="2359"/>
                    <a:pt x="710" y="2359"/>
                  </a:cubicBezTo>
                  <a:cubicBezTo>
                    <a:pt x="743" y="2359"/>
                    <a:pt x="776" y="2353"/>
                    <a:pt x="810" y="2340"/>
                  </a:cubicBezTo>
                  <a:lnTo>
                    <a:pt x="1239" y="2174"/>
                  </a:lnTo>
                  <a:lnTo>
                    <a:pt x="1358" y="2174"/>
                  </a:lnTo>
                  <a:lnTo>
                    <a:pt x="1787" y="2340"/>
                  </a:lnTo>
                  <a:cubicBezTo>
                    <a:pt x="1820" y="2353"/>
                    <a:pt x="1854" y="2359"/>
                    <a:pt x="1887" y="2359"/>
                  </a:cubicBezTo>
                  <a:cubicBezTo>
                    <a:pt x="2039" y="2359"/>
                    <a:pt x="2168" y="2231"/>
                    <a:pt x="2168" y="2054"/>
                  </a:cubicBezTo>
                  <a:lnTo>
                    <a:pt x="2168" y="1602"/>
                  </a:lnTo>
                  <a:cubicBezTo>
                    <a:pt x="2168" y="1554"/>
                    <a:pt x="2168" y="1531"/>
                    <a:pt x="2191" y="1507"/>
                  </a:cubicBezTo>
                  <a:lnTo>
                    <a:pt x="2477" y="1150"/>
                  </a:lnTo>
                  <a:cubicBezTo>
                    <a:pt x="2596" y="983"/>
                    <a:pt x="2501" y="745"/>
                    <a:pt x="2311" y="673"/>
                  </a:cubicBezTo>
                  <a:lnTo>
                    <a:pt x="1882" y="554"/>
                  </a:lnTo>
                  <a:cubicBezTo>
                    <a:pt x="1834" y="554"/>
                    <a:pt x="1810" y="530"/>
                    <a:pt x="1787" y="483"/>
                  </a:cubicBezTo>
                  <a:lnTo>
                    <a:pt x="1548" y="126"/>
                  </a:lnTo>
                  <a:cubicBezTo>
                    <a:pt x="1489" y="42"/>
                    <a:pt x="1394" y="0"/>
                    <a:pt x="1301"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73;p56">
              <a:extLst>
                <a:ext uri="{FF2B5EF4-FFF2-40B4-BE49-F238E27FC236}">
                  <a16:creationId xmlns:a16="http://schemas.microsoft.com/office/drawing/2014/main" id="{29F89D21-959B-951D-F97F-DD84816089A5}"/>
                </a:ext>
              </a:extLst>
            </p:cNvPr>
            <p:cNvSpPr/>
            <p:nvPr/>
          </p:nvSpPr>
          <p:spPr>
            <a:xfrm>
              <a:off x="4099625" y="4146150"/>
              <a:ext cx="40525" cy="126225"/>
            </a:xfrm>
            <a:custGeom>
              <a:avLst/>
              <a:gdLst/>
              <a:ahLst/>
              <a:cxnLst/>
              <a:rect l="l" t="t" r="r" b="b"/>
              <a:pathLst>
                <a:path w="1621" h="5049" extrusionOk="0">
                  <a:moveTo>
                    <a:pt x="1" y="0"/>
                  </a:moveTo>
                  <a:lnTo>
                    <a:pt x="1" y="4715"/>
                  </a:lnTo>
                  <a:cubicBezTo>
                    <a:pt x="1" y="4882"/>
                    <a:pt x="144" y="5049"/>
                    <a:pt x="334" y="5049"/>
                  </a:cubicBezTo>
                  <a:lnTo>
                    <a:pt x="1620" y="5049"/>
                  </a:lnTo>
                  <a:lnTo>
                    <a:pt x="1620" y="0"/>
                  </a:ln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74;p56">
              <a:extLst>
                <a:ext uri="{FF2B5EF4-FFF2-40B4-BE49-F238E27FC236}">
                  <a16:creationId xmlns:a16="http://schemas.microsoft.com/office/drawing/2014/main" id="{C3E6B251-49C2-45BE-6A1E-A2A5B99157CB}"/>
                </a:ext>
              </a:extLst>
            </p:cNvPr>
            <p:cNvSpPr/>
            <p:nvPr/>
          </p:nvSpPr>
          <p:spPr>
            <a:xfrm>
              <a:off x="3952575" y="4077075"/>
              <a:ext cx="234000" cy="328075"/>
            </a:xfrm>
            <a:custGeom>
              <a:avLst/>
              <a:gdLst/>
              <a:ahLst/>
              <a:cxnLst/>
              <a:rect l="l" t="t" r="r" b="b"/>
              <a:pathLst>
                <a:path w="9360" h="13123" extrusionOk="0">
                  <a:moveTo>
                    <a:pt x="6931" y="406"/>
                  </a:moveTo>
                  <a:cubicBezTo>
                    <a:pt x="7121" y="406"/>
                    <a:pt x="7312" y="572"/>
                    <a:pt x="7312" y="787"/>
                  </a:cubicBezTo>
                  <a:lnTo>
                    <a:pt x="7312" y="2573"/>
                  </a:lnTo>
                  <a:lnTo>
                    <a:pt x="6073" y="2573"/>
                  </a:lnTo>
                  <a:lnTo>
                    <a:pt x="6073" y="787"/>
                  </a:lnTo>
                  <a:cubicBezTo>
                    <a:pt x="6073" y="572"/>
                    <a:pt x="6240" y="406"/>
                    <a:pt x="6454" y="406"/>
                  </a:cubicBezTo>
                  <a:close/>
                  <a:moveTo>
                    <a:pt x="3498" y="2013"/>
                  </a:moveTo>
                  <a:cubicBezTo>
                    <a:pt x="3531" y="2013"/>
                    <a:pt x="3561" y="2025"/>
                    <a:pt x="3573" y="2049"/>
                  </a:cubicBezTo>
                  <a:lnTo>
                    <a:pt x="3835" y="2430"/>
                  </a:lnTo>
                  <a:cubicBezTo>
                    <a:pt x="3882" y="2501"/>
                    <a:pt x="3954" y="2549"/>
                    <a:pt x="4025" y="2573"/>
                  </a:cubicBezTo>
                  <a:lnTo>
                    <a:pt x="4454" y="2692"/>
                  </a:lnTo>
                  <a:cubicBezTo>
                    <a:pt x="4525" y="2716"/>
                    <a:pt x="4549" y="2787"/>
                    <a:pt x="4502" y="2858"/>
                  </a:cubicBezTo>
                  <a:lnTo>
                    <a:pt x="4240" y="3216"/>
                  </a:lnTo>
                  <a:cubicBezTo>
                    <a:pt x="4168" y="3263"/>
                    <a:pt x="4144" y="3359"/>
                    <a:pt x="4144" y="3430"/>
                  </a:cubicBezTo>
                  <a:lnTo>
                    <a:pt x="4168" y="3882"/>
                  </a:lnTo>
                  <a:cubicBezTo>
                    <a:pt x="4168" y="3941"/>
                    <a:pt x="4120" y="3984"/>
                    <a:pt x="4063" y="3984"/>
                  </a:cubicBezTo>
                  <a:cubicBezTo>
                    <a:pt x="4051" y="3984"/>
                    <a:pt x="4038" y="3982"/>
                    <a:pt x="4025" y="3978"/>
                  </a:cubicBezTo>
                  <a:lnTo>
                    <a:pt x="3620" y="3835"/>
                  </a:lnTo>
                  <a:cubicBezTo>
                    <a:pt x="3573" y="3823"/>
                    <a:pt x="3531" y="3817"/>
                    <a:pt x="3489" y="3817"/>
                  </a:cubicBezTo>
                  <a:cubicBezTo>
                    <a:pt x="3448" y="3817"/>
                    <a:pt x="3406" y="3823"/>
                    <a:pt x="3358" y="3835"/>
                  </a:cubicBezTo>
                  <a:lnTo>
                    <a:pt x="2954" y="3978"/>
                  </a:lnTo>
                  <a:cubicBezTo>
                    <a:pt x="2941" y="3982"/>
                    <a:pt x="2928" y="3984"/>
                    <a:pt x="2916" y="3984"/>
                  </a:cubicBezTo>
                  <a:cubicBezTo>
                    <a:pt x="2859" y="3984"/>
                    <a:pt x="2811" y="3941"/>
                    <a:pt x="2811" y="3882"/>
                  </a:cubicBezTo>
                  <a:lnTo>
                    <a:pt x="2835" y="3430"/>
                  </a:lnTo>
                  <a:cubicBezTo>
                    <a:pt x="2835" y="3359"/>
                    <a:pt x="2811" y="3263"/>
                    <a:pt x="2763" y="3216"/>
                  </a:cubicBezTo>
                  <a:lnTo>
                    <a:pt x="2477" y="2858"/>
                  </a:lnTo>
                  <a:cubicBezTo>
                    <a:pt x="2430" y="2787"/>
                    <a:pt x="2453" y="2716"/>
                    <a:pt x="2525" y="2692"/>
                  </a:cubicBezTo>
                  <a:lnTo>
                    <a:pt x="2954" y="2573"/>
                  </a:lnTo>
                  <a:cubicBezTo>
                    <a:pt x="3049" y="2549"/>
                    <a:pt x="3120" y="2501"/>
                    <a:pt x="3168" y="2430"/>
                  </a:cubicBezTo>
                  <a:lnTo>
                    <a:pt x="3406" y="2049"/>
                  </a:lnTo>
                  <a:cubicBezTo>
                    <a:pt x="3430" y="2025"/>
                    <a:pt x="3466" y="2013"/>
                    <a:pt x="3498" y="2013"/>
                  </a:cubicBezTo>
                  <a:close/>
                  <a:moveTo>
                    <a:pt x="3489" y="1620"/>
                  </a:moveTo>
                  <a:cubicBezTo>
                    <a:pt x="3341" y="1620"/>
                    <a:pt x="3192" y="1692"/>
                    <a:pt x="3096" y="1834"/>
                  </a:cubicBezTo>
                  <a:lnTo>
                    <a:pt x="2835" y="2192"/>
                  </a:lnTo>
                  <a:lnTo>
                    <a:pt x="2430" y="2335"/>
                  </a:lnTo>
                  <a:cubicBezTo>
                    <a:pt x="2096" y="2430"/>
                    <a:pt x="1977" y="2811"/>
                    <a:pt x="2168" y="3097"/>
                  </a:cubicBezTo>
                  <a:lnTo>
                    <a:pt x="2430" y="3430"/>
                  </a:lnTo>
                  <a:lnTo>
                    <a:pt x="2430" y="3882"/>
                  </a:lnTo>
                  <a:cubicBezTo>
                    <a:pt x="2430" y="4156"/>
                    <a:pt x="2655" y="4366"/>
                    <a:pt x="2907" y="4366"/>
                  </a:cubicBezTo>
                  <a:cubicBezTo>
                    <a:pt x="2961" y="4366"/>
                    <a:pt x="3017" y="4356"/>
                    <a:pt x="3073" y="4335"/>
                  </a:cubicBezTo>
                  <a:lnTo>
                    <a:pt x="3477" y="4192"/>
                  </a:lnTo>
                  <a:lnTo>
                    <a:pt x="3906" y="4335"/>
                  </a:lnTo>
                  <a:cubicBezTo>
                    <a:pt x="3961" y="4356"/>
                    <a:pt x="4017" y="4366"/>
                    <a:pt x="4072" y="4366"/>
                  </a:cubicBezTo>
                  <a:cubicBezTo>
                    <a:pt x="4324" y="4366"/>
                    <a:pt x="4549" y="4156"/>
                    <a:pt x="4549" y="3882"/>
                  </a:cubicBezTo>
                  <a:lnTo>
                    <a:pt x="4549" y="3430"/>
                  </a:lnTo>
                  <a:lnTo>
                    <a:pt x="4811" y="3097"/>
                  </a:lnTo>
                  <a:cubicBezTo>
                    <a:pt x="5025" y="2811"/>
                    <a:pt x="4883" y="2430"/>
                    <a:pt x="4573" y="2335"/>
                  </a:cubicBezTo>
                  <a:lnTo>
                    <a:pt x="4144" y="2192"/>
                  </a:lnTo>
                  <a:lnTo>
                    <a:pt x="3882" y="1834"/>
                  </a:lnTo>
                  <a:cubicBezTo>
                    <a:pt x="3787" y="1692"/>
                    <a:pt x="3638" y="1620"/>
                    <a:pt x="3489" y="1620"/>
                  </a:cubicBezTo>
                  <a:close/>
                  <a:moveTo>
                    <a:pt x="7312" y="2954"/>
                  </a:moveTo>
                  <a:lnTo>
                    <a:pt x="7312" y="7621"/>
                  </a:lnTo>
                  <a:lnTo>
                    <a:pt x="6216" y="7621"/>
                  </a:lnTo>
                  <a:cubicBezTo>
                    <a:pt x="6121" y="7621"/>
                    <a:pt x="6073" y="7550"/>
                    <a:pt x="6073" y="7455"/>
                  </a:cubicBezTo>
                  <a:lnTo>
                    <a:pt x="6073" y="2954"/>
                  </a:lnTo>
                  <a:close/>
                  <a:moveTo>
                    <a:pt x="6430" y="1"/>
                  </a:moveTo>
                  <a:cubicBezTo>
                    <a:pt x="6049" y="1"/>
                    <a:pt x="5716" y="310"/>
                    <a:pt x="5668" y="715"/>
                  </a:cubicBezTo>
                  <a:lnTo>
                    <a:pt x="1691" y="715"/>
                  </a:lnTo>
                  <a:cubicBezTo>
                    <a:pt x="1596" y="715"/>
                    <a:pt x="1501" y="810"/>
                    <a:pt x="1501" y="906"/>
                  </a:cubicBezTo>
                  <a:cubicBezTo>
                    <a:pt x="1501" y="1025"/>
                    <a:pt x="1596" y="1096"/>
                    <a:pt x="1691" y="1096"/>
                  </a:cubicBezTo>
                  <a:lnTo>
                    <a:pt x="5668" y="1096"/>
                  </a:lnTo>
                  <a:lnTo>
                    <a:pt x="5668" y="4954"/>
                  </a:lnTo>
                  <a:lnTo>
                    <a:pt x="953" y="4954"/>
                  </a:lnTo>
                  <a:cubicBezTo>
                    <a:pt x="667" y="4954"/>
                    <a:pt x="501" y="4621"/>
                    <a:pt x="667" y="4383"/>
                  </a:cubicBezTo>
                  <a:lnTo>
                    <a:pt x="1310" y="3406"/>
                  </a:lnTo>
                  <a:cubicBezTo>
                    <a:pt x="1477" y="3168"/>
                    <a:pt x="1477" y="2882"/>
                    <a:pt x="1310" y="2644"/>
                  </a:cubicBezTo>
                  <a:lnTo>
                    <a:pt x="667" y="1668"/>
                  </a:lnTo>
                  <a:cubicBezTo>
                    <a:pt x="524" y="1453"/>
                    <a:pt x="620" y="1215"/>
                    <a:pt x="810" y="1120"/>
                  </a:cubicBezTo>
                  <a:cubicBezTo>
                    <a:pt x="906" y="1072"/>
                    <a:pt x="953" y="977"/>
                    <a:pt x="906" y="882"/>
                  </a:cubicBezTo>
                  <a:cubicBezTo>
                    <a:pt x="871" y="812"/>
                    <a:pt x="798" y="768"/>
                    <a:pt x="723" y="768"/>
                  </a:cubicBezTo>
                  <a:cubicBezTo>
                    <a:pt x="696" y="768"/>
                    <a:pt x="669" y="774"/>
                    <a:pt x="644" y="787"/>
                  </a:cubicBezTo>
                  <a:cubicBezTo>
                    <a:pt x="239" y="953"/>
                    <a:pt x="72" y="1477"/>
                    <a:pt x="334" y="1882"/>
                  </a:cubicBezTo>
                  <a:lnTo>
                    <a:pt x="1001" y="2858"/>
                  </a:lnTo>
                  <a:cubicBezTo>
                    <a:pt x="1072" y="2954"/>
                    <a:pt x="1072" y="3097"/>
                    <a:pt x="1001" y="3192"/>
                  </a:cubicBezTo>
                  <a:lnTo>
                    <a:pt x="334" y="4168"/>
                  </a:lnTo>
                  <a:cubicBezTo>
                    <a:pt x="1" y="4668"/>
                    <a:pt x="358" y="5335"/>
                    <a:pt x="953" y="5335"/>
                  </a:cubicBezTo>
                  <a:lnTo>
                    <a:pt x="5668" y="5335"/>
                  </a:lnTo>
                  <a:lnTo>
                    <a:pt x="5668" y="6550"/>
                  </a:lnTo>
                  <a:cubicBezTo>
                    <a:pt x="5478" y="6597"/>
                    <a:pt x="5287" y="6693"/>
                    <a:pt x="5145" y="6835"/>
                  </a:cubicBezTo>
                  <a:lnTo>
                    <a:pt x="3811" y="8169"/>
                  </a:lnTo>
                  <a:cubicBezTo>
                    <a:pt x="3668" y="8312"/>
                    <a:pt x="3573" y="8455"/>
                    <a:pt x="3477" y="8645"/>
                  </a:cubicBezTo>
                  <a:lnTo>
                    <a:pt x="2763" y="8645"/>
                  </a:lnTo>
                  <a:cubicBezTo>
                    <a:pt x="2382" y="8645"/>
                    <a:pt x="2096" y="8931"/>
                    <a:pt x="2096" y="9288"/>
                  </a:cubicBezTo>
                  <a:lnTo>
                    <a:pt x="2096" y="11432"/>
                  </a:lnTo>
                  <a:cubicBezTo>
                    <a:pt x="2096" y="11789"/>
                    <a:pt x="2382" y="12098"/>
                    <a:pt x="2763" y="12098"/>
                  </a:cubicBezTo>
                  <a:lnTo>
                    <a:pt x="3477" y="12098"/>
                  </a:lnTo>
                  <a:cubicBezTo>
                    <a:pt x="3787" y="12718"/>
                    <a:pt x="4454" y="13122"/>
                    <a:pt x="5145" y="13122"/>
                  </a:cubicBezTo>
                  <a:lnTo>
                    <a:pt x="7502" y="13122"/>
                  </a:lnTo>
                  <a:cubicBezTo>
                    <a:pt x="7621" y="13122"/>
                    <a:pt x="7693" y="13027"/>
                    <a:pt x="7693" y="12932"/>
                  </a:cubicBezTo>
                  <a:cubicBezTo>
                    <a:pt x="7693" y="12813"/>
                    <a:pt x="7621" y="12741"/>
                    <a:pt x="7502" y="12741"/>
                  </a:cubicBezTo>
                  <a:lnTo>
                    <a:pt x="5145" y="12741"/>
                  </a:lnTo>
                  <a:cubicBezTo>
                    <a:pt x="4549" y="12741"/>
                    <a:pt x="4001" y="12384"/>
                    <a:pt x="3763" y="11813"/>
                  </a:cubicBezTo>
                  <a:cubicBezTo>
                    <a:pt x="3739" y="11741"/>
                    <a:pt x="3668" y="11717"/>
                    <a:pt x="3597" y="11717"/>
                  </a:cubicBezTo>
                  <a:lnTo>
                    <a:pt x="2763" y="11717"/>
                  </a:lnTo>
                  <a:cubicBezTo>
                    <a:pt x="2596" y="11717"/>
                    <a:pt x="2477" y="11575"/>
                    <a:pt x="2477" y="11432"/>
                  </a:cubicBezTo>
                  <a:lnTo>
                    <a:pt x="2477" y="9288"/>
                  </a:lnTo>
                  <a:cubicBezTo>
                    <a:pt x="2477" y="9145"/>
                    <a:pt x="2596" y="9026"/>
                    <a:pt x="2763" y="9026"/>
                  </a:cubicBezTo>
                  <a:lnTo>
                    <a:pt x="3597" y="9026"/>
                  </a:lnTo>
                  <a:cubicBezTo>
                    <a:pt x="3668" y="9026"/>
                    <a:pt x="3739" y="8979"/>
                    <a:pt x="3763" y="8907"/>
                  </a:cubicBezTo>
                  <a:cubicBezTo>
                    <a:pt x="3859" y="8741"/>
                    <a:pt x="3954" y="8574"/>
                    <a:pt x="4097" y="8431"/>
                  </a:cubicBezTo>
                  <a:lnTo>
                    <a:pt x="5406" y="7121"/>
                  </a:lnTo>
                  <a:cubicBezTo>
                    <a:pt x="5478" y="7050"/>
                    <a:pt x="5573" y="6978"/>
                    <a:pt x="5668" y="6955"/>
                  </a:cubicBezTo>
                  <a:lnTo>
                    <a:pt x="5668" y="7478"/>
                  </a:lnTo>
                  <a:cubicBezTo>
                    <a:pt x="5668" y="7764"/>
                    <a:pt x="5907" y="8002"/>
                    <a:pt x="6192" y="8002"/>
                  </a:cubicBezTo>
                  <a:lnTo>
                    <a:pt x="8383" y="8002"/>
                  </a:lnTo>
                  <a:cubicBezTo>
                    <a:pt x="8621" y="8002"/>
                    <a:pt x="8812" y="8193"/>
                    <a:pt x="8812" y="8431"/>
                  </a:cubicBezTo>
                  <a:cubicBezTo>
                    <a:pt x="8812" y="8693"/>
                    <a:pt x="8621" y="8883"/>
                    <a:pt x="8383" y="8883"/>
                  </a:cubicBezTo>
                  <a:lnTo>
                    <a:pt x="7764" y="8883"/>
                  </a:lnTo>
                  <a:cubicBezTo>
                    <a:pt x="7645" y="8883"/>
                    <a:pt x="7574" y="8979"/>
                    <a:pt x="7574" y="9074"/>
                  </a:cubicBezTo>
                  <a:cubicBezTo>
                    <a:pt x="7574" y="9193"/>
                    <a:pt x="7645" y="9265"/>
                    <a:pt x="7764" y="9265"/>
                  </a:cubicBezTo>
                  <a:lnTo>
                    <a:pt x="8383" y="9265"/>
                  </a:lnTo>
                  <a:cubicBezTo>
                    <a:pt x="8621" y="9265"/>
                    <a:pt x="8812" y="9479"/>
                    <a:pt x="8812" y="9717"/>
                  </a:cubicBezTo>
                  <a:cubicBezTo>
                    <a:pt x="8812" y="9955"/>
                    <a:pt x="8621" y="10169"/>
                    <a:pt x="8383" y="10169"/>
                  </a:cubicBezTo>
                  <a:lnTo>
                    <a:pt x="7764" y="10169"/>
                  </a:lnTo>
                  <a:cubicBezTo>
                    <a:pt x="7645" y="10169"/>
                    <a:pt x="7574" y="10241"/>
                    <a:pt x="7574" y="10360"/>
                  </a:cubicBezTo>
                  <a:cubicBezTo>
                    <a:pt x="7574" y="10455"/>
                    <a:pt x="7645" y="10550"/>
                    <a:pt x="7764" y="10550"/>
                  </a:cubicBezTo>
                  <a:lnTo>
                    <a:pt x="8383" y="10550"/>
                  </a:lnTo>
                  <a:cubicBezTo>
                    <a:pt x="8621" y="10550"/>
                    <a:pt x="8812" y="10741"/>
                    <a:pt x="8812" y="10979"/>
                  </a:cubicBezTo>
                  <a:cubicBezTo>
                    <a:pt x="8812" y="11241"/>
                    <a:pt x="8621" y="11432"/>
                    <a:pt x="8383" y="11432"/>
                  </a:cubicBezTo>
                  <a:lnTo>
                    <a:pt x="7764" y="11432"/>
                  </a:lnTo>
                  <a:cubicBezTo>
                    <a:pt x="7645" y="11432"/>
                    <a:pt x="7574" y="11527"/>
                    <a:pt x="7574" y="11622"/>
                  </a:cubicBezTo>
                  <a:cubicBezTo>
                    <a:pt x="7574" y="11741"/>
                    <a:pt x="7645" y="11813"/>
                    <a:pt x="7764" y="11813"/>
                  </a:cubicBezTo>
                  <a:lnTo>
                    <a:pt x="8145" y="11813"/>
                  </a:lnTo>
                  <a:cubicBezTo>
                    <a:pt x="8383" y="11813"/>
                    <a:pt x="8598" y="12027"/>
                    <a:pt x="8598" y="12265"/>
                  </a:cubicBezTo>
                  <a:cubicBezTo>
                    <a:pt x="8598" y="12432"/>
                    <a:pt x="8502" y="12575"/>
                    <a:pt x="8336" y="12670"/>
                  </a:cubicBezTo>
                  <a:cubicBezTo>
                    <a:pt x="8240" y="12718"/>
                    <a:pt x="8217" y="12837"/>
                    <a:pt x="8264" y="12932"/>
                  </a:cubicBezTo>
                  <a:cubicBezTo>
                    <a:pt x="8296" y="12995"/>
                    <a:pt x="8359" y="13027"/>
                    <a:pt x="8426" y="13027"/>
                  </a:cubicBezTo>
                  <a:cubicBezTo>
                    <a:pt x="8460" y="13027"/>
                    <a:pt x="8494" y="13019"/>
                    <a:pt x="8526" y="13003"/>
                  </a:cubicBezTo>
                  <a:cubicBezTo>
                    <a:pt x="9002" y="12765"/>
                    <a:pt x="9122" y="12122"/>
                    <a:pt x="8764" y="11717"/>
                  </a:cubicBezTo>
                  <a:cubicBezTo>
                    <a:pt x="9288" y="11432"/>
                    <a:pt x="9360" y="10717"/>
                    <a:pt x="8907" y="10336"/>
                  </a:cubicBezTo>
                  <a:cubicBezTo>
                    <a:pt x="9312" y="10027"/>
                    <a:pt x="9312" y="9407"/>
                    <a:pt x="8907" y="9074"/>
                  </a:cubicBezTo>
                  <a:cubicBezTo>
                    <a:pt x="9098" y="8931"/>
                    <a:pt x="9217" y="8693"/>
                    <a:pt x="9217" y="8455"/>
                  </a:cubicBezTo>
                  <a:cubicBezTo>
                    <a:pt x="9217" y="7979"/>
                    <a:pt x="8836" y="7621"/>
                    <a:pt x="8383" y="7621"/>
                  </a:cubicBezTo>
                  <a:lnTo>
                    <a:pt x="7693" y="7621"/>
                  </a:lnTo>
                  <a:lnTo>
                    <a:pt x="7693" y="787"/>
                  </a:lnTo>
                  <a:cubicBezTo>
                    <a:pt x="7693" y="358"/>
                    <a:pt x="7335" y="1"/>
                    <a:pt x="69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466;p56">
            <a:extLst>
              <a:ext uri="{FF2B5EF4-FFF2-40B4-BE49-F238E27FC236}">
                <a16:creationId xmlns:a16="http://schemas.microsoft.com/office/drawing/2014/main" id="{B9405A01-2134-FC77-E4E5-1E398B8926C6}"/>
              </a:ext>
            </a:extLst>
          </p:cNvPr>
          <p:cNvGrpSpPr/>
          <p:nvPr/>
        </p:nvGrpSpPr>
        <p:grpSpPr>
          <a:xfrm>
            <a:off x="2715090" y="3209867"/>
            <a:ext cx="612721" cy="841306"/>
            <a:chOff x="3936500" y="4054450"/>
            <a:chExt cx="269725" cy="370350"/>
          </a:xfrm>
        </p:grpSpPr>
        <p:sp>
          <p:nvSpPr>
            <p:cNvPr id="29" name="Google Shape;2467;p56">
              <a:extLst>
                <a:ext uri="{FF2B5EF4-FFF2-40B4-BE49-F238E27FC236}">
                  <a16:creationId xmlns:a16="http://schemas.microsoft.com/office/drawing/2014/main" id="{A6DD0541-931C-8AF5-CB08-3E6E547CBDB0}"/>
                </a:ext>
              </a:extLst>
            </p:cNvPr>
            <p:cNvSpPr/>
            <p:nvPr/>
          </p:nvSpPr>
          <p:spPr>
            <a:xfrm>
              <a:off x="3936500" y="4054450"/>
              <a:ext cx="269725" cy="370350"/>
            </a:xfrm>
            <a:custGeom>
              <a:avLst/>
              <a:gdLst/>
              <a:ahLst/>
              <a:cxnLst/>
              <a:rect l="l" t="t" r="r" b="b"/>
              <a:pathLst>
                <a:path w="10789" h="14814" extrusionOk="0">
                  <a:moveTo>
                    <a:pt x="7169" y="1"/>
                  </a:moveTo>
                  <a:cubicBezTo>
                    <a:pt x="6621" y="1"/>
                    <a:pt x="6121" y="287"/>
                    <a:pt x="5835" y="715"/>
                  </a:cubicBezTo>
                  <a:lnTo>
                    <a:pt x="2430" y="715"/>
                  </a:lnTo>
                  <a:cubicBezTo>
                    <a:pt x="2239" y="715"/>
                    <a:pt x="2049" y="763"/>
                    <a:pt x="1906" y="858"/>
                  </a:cubicBezTo>
                  <a:cubicBezTo>
                    <a:pt x="1763" y="810"/>
                    <a:pt x="1620" y="763"/>
                    <a:pt x="1453" y="763"/>
                  </a:cubicBezTo>
                  <a:cubicBezTo>
                    <a:pt x="1310" y="763"/>
                    <a:pt x="1167" y="787"/>
                    <a:pt x="1025" y="858"/>
                  </a:cubicBezTo>
                  <a:cubicBezTo>
                    <a:pt x="596" y="1049"/>
                    <a:pt x="286" y="1406"/>
                    <a:pt x="143" y="1858"/>
                  </a:cubicBezTo>
                  <a:cubicBezTo>
                    <a:pt x="24" y="2311"/>
                    <a:pt x="96" y="2811"/>
                    <a:pt x="358" y="3192"/>
                  </a:cubicBezTo>
                  <a:lnTo>
                    <a:pt x="834" y="3859"/>
                  </a:lnTo>
                  <a:lnTo>
                    <a:pt x="358" y="4549"/>
                  </a:lnTo>
                  <a:cubicBezTo>
                    <a:pt x="24" y="5049"/>
                    <a:pt x="1" y="5669"/>
                    <a:pt x="286" y="6193"/>
                  </a:cubicBezTo>
                  <a:cubicBezTo>
                    <a:pt x="572" y="6693"/>
                    <a:pt x="1096" y="7026"/>
                    <a:pt x="1691" y="7026"/>
                  </a:cubicBezTo>
                  <a:lnTo>
                    <a:pt x="5335" y="7026"/>
                  </a:lnTo>
                  <a:cubicBezTo>
                    <a:pt x="5311" y="7050"/>
                    <a:pt x="5287" y="7074"/>
                    <a:pt x="5264" y="7097"/>
                  </a:cubicBezTo>
                  <a:lnTo>
                    <a:pt x="3954" y="8407"/>
                  </a:lnTo>
                  <a:cubicBezTo>
                    <a:pt x="3882" y="8479"/>
                    <a:pt x="3811" y="8574"/>
                    <a:pt x="3739" y="8645"/>
                  </a:cubicBezTo>
                  <a:lnTo>
                    <a:pt x="3478" y="8645"/>
                  </a:lnTo>
                  <a:cubicBezTo>
                    <a:pt x="2644" y="8645"/>
                    <a:pt x="1977" y="9312"/>
                    <a:pt x="1977" y="10146"/>
                  </a:cubicBezTo>
                  <a:lnTo>
                    <a:pt x="1977" y="12265"/>
                  </a:lnTo>
                  <a:cubicBezTo>
                    <a:pt x="1977" y="13099"/>
                    <a:pt x="2644" y="13765"/>
                    <a:pt x="3478" y="13765"/>
                  </a:cubicBezTo>
                  <a:lnTo>
                    <a:pt x="3739" y="13765"/>
                  </a:lnTo>
                  <a:cubicBezTo>
                    <a:pt x="4263" y="14432"/>
                    <a:pt x="5049" y="14813"/>
                    <a:pt x="5883" y="14813"/>
                  </a:cubicBezTo>
                  <a:lnTo>
                    <a:pt x="8240" y="14813"/>
                  </a:lnTo>
                  <a:cubicBezTo>
                    <a:pt x="8431" y="14813"/>
                    <a:pt x="8621" y="14742"/>
                    <a:pt x="8764" y="14647"/>
                  </a:cubicBezTo>
                  <a:cubicBezTo>
                    <a:pt x="8883" y="14718"/>
                    <a:pt x="9026" y="14742"/>
                    <a:pt x="9145" y="14742"/>
                  </a:cubicBezTo>
                  <a:cubicBezTo>
                    <a:pt x="9312" y="14742"/>
                    <a:pt x="9479" y="14694"/>
                    <a:pt x="9622" y="14623"/>
                  </a:cubicBezTo>
                  <a:cubicBezTo>
                    <a:pt x="10098" y="14385"/>
                    <a:pt x="10408" y="13956"/>
                    <a:pt x="10503" y="13432"/>
                  </a:cubicBezTo>
                  <a:cubicBezTo>
                    <a:pt x="10550" y="13218"/>
                    <a:pt x="10550" y="12980"/>
                    <a:pt x="10503" y="12765"/>
                  </a:cubicBezTo>
                  <a:cubicBezTo>
                    <a:pt x="10646" y="12551"/>
                    <a:pt x="10741" y="12289"/>
                    <a:pt x="10765" y="12003"/>
                  </a:cubicBezTo>
                  <a:cubicBezTo>
                    <a:pt x="10789" y="11741"/>
                    <a:pt x="10741" y="11455"/>
                    <a:pt x="10646" y="11217"/>
                  </a:cubicBezTo>
                  <a:cubicBezTo>
                    <a:pt x="10717" y="11003"/>
                    <a:pt x="10765" y="10789"/>
                    <a:pt x="10765" y="10574"/>
                  </a:cubicBezTo>
                  <a:cubicBezTo>
                    <a:pt x="10765" y="10336"/>
                    <a:pt x="10717" y="10122"/>
                    <a:pt x="10646" y="9931"/>
                  </a:cubicBezTo>
                  <a:cubicBezTo>
                    <a:pt x="10717" y="9717"/>
                    <a:pt x="10765" y="9503"/>
                    <a:pt x="10765" y="9288"/>
                  </a:cubicBezTo>
                  <a:cubicBezTo>
                    <a:pt x="10789" y="8407"/>
                    <a:pt x="10098" y="7693"/>
                    <a:pt x="9241" y="7621"/>
                  </a:cubicBezTo>
                  <a:lnTo>
                    <a:pt x="9241" y="1620"/>
                  </a:lnTo>
                  <a:cubicBezTo>
                    <a:pt x="9241" y="739"/>
                    <a:pt x="8526" y="1"/>
                    <a:pt x="764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68;p56">
              <a:extLst>
                <a:ext uri="{FF2B5EF4-FFF2-40B4-BE49-F238E27FC236}">
                  <a16:creationId xmlns:a16="http://schemas.microsoft.com/office/drawing/2014/main" id="{5FFCFFCA-76EA-23DB-5237-95FA40A4F29B}"/>
                </a:ext>
              </a:extLst>
            </p:cNvPr>
            <p:cNvSpPr/>
            <p:nvPr/>
          </p:nvSpPr>
          <p:spPr>
            <a:xfrm>
              <a:off x="4009725" y="4244825"/>
              <a:ext cx="168525" cy="155550"/>
            </a:xfrm>
            <a:custGeom>
              <a:avLst/>
              <a:gdLst/>
              <a:ahLst/>
              <a:cxnLst/>
              <a:rect l="l" t="t" r="r" b="b"/>
              <a:pathLst>
                <a:path w="6741" h="6222" extrusionOk="0">
                  <a:moveTo>
                    <a:pt x="3680" y="0"/>
                  </a:moveTo>
                  <a:cubicBezTo>
                    <a:pt x="3436" y="0"/>
                    <a:pt x="3192" y="90"/>
                    <a:pt x="3001" y="268"/>
                  </a:cubicBezTo>
                  <a:lnTo>
                    <a:pt x="1668" y="1602"/>
                  </a:lnTo>
                  <a:cubicBezTo>
                    <a:pt x="1525" y="1745"/>
                    <a:pt x="1406" y="1935"/>
                    <a:pt x="1311" y="2126"/>
                  </a:cubicBezTo>
                  <a:lnTo>
                    <a:pt x="477" y="2126"/>
                  </a:lnTo>
                  <a:cubicBezTo>
                    <a:pt x="215" y="2126"/>
                    <a:pt x="1" y="2340"/>
                    <a:pt x="1" y="2578"/>
                  </a:cubicBezTo>
                  <a:lnTo>
                    <a:pt x="1" y="4722"/>
                  </a:lnTo>
                  <a:cubicBezTo>
                    <a:pt x="1" y="4984"/>
                    <a:pt x="215" y="5198"/>
                    <a:pt x="477" y="5198"/>
                  </a:cubicBezTo>
                  <a:lnTo>
                    <a:pt x="1311" y="5198"/>
                  </a:lnTo>
                  <a:cubicBezTo>
                    <a:pt x="1573" y="5793"/>
                    <a:pt x="2168" y="6222"/>
                    <a:pt x="2882" y="6222"/>
                  </a:cubicBezTo>
                  <a:lnTo>
                    <a:pt x="5859" y="6222"/>
                  </a:lnTo>
                  <a:cubicBezTo>
                    <a:pt x="6216" y="6222"/>
                    <a:pt x="6502" y="5936"/>
                    <a:pt x="6502" y="5579"/>
                  </a:cubicBezTo>
                  <a:cubicBezTo>
                    <a:pt x="6502" y="5222"/>
                    <a:pt x="6216" y="4936"/>
                    <a:pt x="5859" y="4936"/>
                  </a:cubicBezTo>
                  <a:lnTo>
                    <a:pt x="6097" y="4936"/>
                  </a:lnTo>
                  <a:cubicBezTo>
                    <a:pt x="6454" y="4936"/>
                    <a:pt x="6740" y="4650"/>
                    <a:pt x="6740" y="4293"/>
                  </a:cubicBezTo>
                  <a:cubicBezTo>
                    <a:pt x="6740" y="3936"/>
                    <a:pt x="6454" y="3650"/>
                    <a:pt x="6097" y="3650"/>
                  </a:cubicBezTo>
                  <a:cubicBezTo>
                    <a:pt x="6454" y="3650"/>
                    <a:pt x="6740" y="3364"/>
                    <a:pt x="6740" y="3007"/>
                  </a:cubicBezTo>
                  <a:cubicBezTo>
                    <a:pt x="6740" y="2650"/>
                    <a:pt x="6454" y="2364"/>
                    <a:pt x="6097" y="2364"/>
                  </a:cubicBezTo>
                  <a:cubicBezTo>
                    <a:pt x="6454" y="2364"/>
                    <a:pt x="6740" y="2078"/>
                    <a:pt x="6740" y="1745"/>
                  </a:cubicBezTo>
                  <a:cubicBezTo>
                    <a:pt x="6740" y="1388"/>
                    <a:pt x="6454" y="1102"/>
                    <a:pt x="6097" y="1102"/>
                  </a:cubicBezTo>
                  <a:lnTo>
                    <a:pt x="5169" y="1102"/>
                  </a:lnTo>
                  <a:lnTo>
                    <a:pt x="4359" y="268"/>
                  </a:lnTo>
                  <a:cubicBezTo>
                    <a:pt x="4168" y="90"/>
                    <a:pt x="3924" y="0"/>
                    <a:pt x="368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469;p56">
              <a:extLst>
                <a:ext uri="{FF2B5EF4-FFF2-40B4-BE49-F238E27FC236}">
                  <a16:creationId xmlns:a16="http://schemas.microsoft.com/office/drawing/2014/main" id="{9686BBCB-BBAC-29B6-2B7C-8A5B3C2D5083}"/>
                </a:ext>
              </a:extLst>
            </p:cNvPr>
            <p:cNvSpPr/>
            <p:nvPr/>
          </p:nvSpPr>
          <p:spPr>
            <a:xfrm>
              <a:off x="4009725" y="4269975"/>
              <a:ext cx="99450" cy="130400"/>
            </a:xfrm>
            <a:custGeom>
              <a:avLst/>
              <a:gdLst/>
              <a:ahLst/>
              <a:cxnLst/>
              <a:rect l="l" t="t" r="r" b="b"/>
              <a:pathLst>
                <a:path w="3978" h="5216" extrusionOk="0">
                  <a:moveTo>
                    <a:pt x="2263" y="1"/>
                  </a:moveTo>
                  <a:lnTo>
                    <a:pt x="1668" y="596"/>
                  </a:lnTo>
                  <a:cubicBezTo>
                    <a:pt x="1525" y="739"/>
                    <a:pt x="1406" y="906"/>
                    <a:pt x="1311" y="1120"/>
                  </a:cubicBezTo>
                  <a:lnTo>
                    <a:pt x="477" y="1120"/>
                  </a:lnTo>
                  <a:cubicBezTo>
                    <a:pt x="215" y="1120"/>
                    <a:pt x="1" y="1334"/>
                    <a:pt x="1" y="1572"/>
                  </a:cubicBezTo>
                  <a:lnTo>
                    <a:pt x="1" y="3716"/>
                  </a:lnTo>
                  <a:cubicBezTo>
                    <a:pt x="1" y="3978"/>
                    <a:pt x="215" y="4168"/>
                    <a:pt x="477" y="4168"/>
                  </a:cubicBezTo>
                  <a:lnTo>
                    <a:pt x="1311" y="4168"/>
                  </a:lnTo>
                  <a:cubicBezTo>
                    <a:pt x="1573" y="4787"/>
                    <a:pt x="2168" y="5216"/>
                    <a:pt x="2882" y="5216"/>
                  </a:cubicBezTo>
                  <a:lnTo>
                    <a:pt x="3978" y="5216"/>
                  </a:lnTo>
                  <a:cubicBezTo>
                    <a:pt x="2263" y="4168"/>
                    <a:pt x="2001" y="1167"/>
                    <a:pt x="2263"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2470;p56">
              <a:extLst>
                <a:ext uri="{FF2B5EF4-FFF2-40B4-BE49-F238E27FC236}">
                  <a16:creationId xmlns:a16="http://schemas.microsoft.com/office/drawing/2014/main" id="{6A1C9654-3C65-6FCA-7813-A24EA52B0EAB}"/>
                </a:ext>
              </a:extLst>
            </p:cNvPr>
            <p:cNvSpPr/>
            <p:nvPr/>
          </p:nvSpPr>
          <p:spPr>
            <a:xfrm>
              <a:off x="4099025" y="4081850"/>
              <a:ext cx="41125" cy="190525"/>
            </a:xfrm>
            <a:custGeom>
              <a:avLst/>
              <a:gdLst/>
              <a:ahLst/>
              <a:cxnLst/>
              <a:rect l="l" t="t" r="r" b="b"/>
              <a:pathLst>
                <a:path w="1645" h="7621" extrusionOk="0">
                  <a:moveTo>
                    <a:pt x="596" y="0"/>
                  </a:moveTo>
                  <a:cubicBezTo>
                    <a:pt x="263" y="0"/>
                    <a:pt x="25" y="262"/>
                    <a:pt x="1" y="596"/>
                  </a:cubicBezTo>
                  <a:lnTo>
                    <a:pt x="1" y="7287"/>
                  </a:lnTo>
                  <a:cubicBezTo>
                    <a:pt x="1" y="7454"/>
                    <a:pt x="168" y="7621"/>
                    <a:pt x="358" y="7621"/>
                  </a:cubicBezTo>
                  <a:lnTo>
                    <a:pt x="1644" y="7621"/>
                  </a:lnTo>
                  <a:lnTo>
                    <a:pt x="1644" y="596"/>
                  </a:lnTo>
                  <a:cubicBezTo>
                    <a:pt x="1644" y="262"/>
                    <a:pt x="1382" y="0"/>
                    <a:pt x="1073"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2471;p56">
              <a:extLst>
                <a:ext uri="{FF2B5EF4-FFF2-40B4-BE49-F238E27FC236}">
                  <a16:creationId xmlns:a16="http://schemas.microsoft.com/office/drawing/2014/main" id="{ED71AE82-F02B-C681-15E7-3076090B3676}"/>
                </a:ext>
              </a:extLst>
            </p:cNvPr>
            <p:cNvSpPr/>
            <p:nvPr/>
          </p:nvSpPr>
          <p:spPr>
            <a:xfrm>
              <a:off x="3959125" y="4099700"/>
              <a:ext cx="139925" cy="106000"/>
            </a:xfrm>
            <a:custGeom>
              <a:avLst/>
              <a:gdLst/>
              <a:ahLst/>
              <a:cxnLst/>
              <a:rect l="l" t="t" r="r" b="b"/>
              <a:pathLst>
                <a:path w="5597" h="4240" extrusionOk="0">
                  <a:moveTo>
                    <a:pt x="691" y="1"/>
                  </a:moveTo>
                  <a:cubicBezTo>
                    <a:pt x="262" y="1"/>
                    <a:pt x="1" y="501"/>
                    <a:pt x="239" y="858"/>
                  </a:cubicBezTo>
                  <a:lnTo>
                    <a:pt x="905" y="1858"/>
                  </a:lnTo>
                  <a:cubicBezTo>
                    <a:pt x="1025" y="2025"/>
                    <a:pt x="1025" y="2239"/>
                    <a:pt x="905" y="2406"/>
                  </a:cubicBezTo>
                  <a:lnTo>
                    <a:pt x="239" y="3382"/>
                  </a:lnTo>
                  <a:cubicBezTo>
                    <a:pt x="1" y="3740"/>
                    <a:pt x="262" y="4240"/>
                    <a:pt x="691" y="4240"/>
                  </a:cubicBezTo>
                  <a:lnTo>
                    <a:pt x="5597" y="4240"/>
                  </a:lnTo>
                  <a:lnTo>
                    <a:pt x="5597" y="1"/>
                  </a:ln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2472;p56">
              <a:extLst>
                <a:ext uri="{FF2B5EF4-FFF2-40B4-BE49-F238E27FC236}">
                  <a16:creationId xmlns:a16="http://schemas.microsoft.com/office/drawing/2014/main" id="{B9F8577B-65AB-EED4-C0C3-411EAD13D0B0}"/>
                </a:ext>
              </a:extLst>
            </p:cNvPr>
            <p:cNvSpPr/>
            <p:nvPr/>
          </p:nvSpPr>
          <p:spPr>
            <a:xfrm>
              <a:off x="4007350" y="4122775"/>
              <a:ext cx="64925" cy="58975"/>
            </a:xfrm>
            <a:custGeom>
              <a:avLst/>
              <a:gdLst/>
              <a:ahLst/>
              <a:cxnLst/>
              <a:rect l="l" t="t" r="r" b="b"/>
              <a:pathLst>
                <a:path w="2597" h="2359" extrusionOk="0">
                  <a:moveTo>
                    <a:pt x="1301" y="0"/>
                  </a:moveTo>
                  <a:cubicBezTo>
                    <a:pt x="1209" y="0"/>
                    <a:pt x="1120" y="42"/>
                    <a:pt x="1072" y="126"/>
                  </a:cubicBezTo>
                  <a:lnTo>
                    <a:pt x="810" y="483"/>
                  </a:lnTo>
                  <a:cubicBezTo>
                    <a:pt x="786" y="530"/>
                    <a:pt x="763" y="554"/>
                    <a:pt x="715" y="554"/>
                  </a:cubicBezTo>
                  <a:lnTo>
                    <a:pt x="286" y="673"/>
                  </a:lnTo>
                  <a:cubicBezTo>
                    <a:pt x="96" y="745"/>
                    <a:pt x="1" y="983"/>
                    <a:pt x="143" y="1150"/>
                  </a:cubicBezTo>
                  <a:lnTo>
                    <a:pt x="405" y="1507"/>
                  </a:lnTo>
                  <a:cubicBezTo>
                    <a:pt x="429" y="1531"/>
                    <a:pt x="453" y="1554"/>
                    <a:pt x="453" y="1602"/>
                  </a:cubicBezTo>
                  <a:lnTo>
                    <a:pt x="429" y="2054"/>
                  </a:lnTo>
                  <a:cubicBezTo>
                    <a:pt x="429" y="2231"/>
                    <a:pt x="558" y="2359"/>
                    <a:pt x="710" y="2359"/>
                  </a:cubicBezTo>
                  <a:cubicBezTo>
                    <a:pt x="743" y="2359"/>
                    <a:pt x="776" y="2353"/>
                    <a:pt x="810" y="2340"/>
                  </a:cubicBezTo>
                  <a:lnTo>
                    <a:pt x="1239" y="2174"/>
                  </a:lnTo>
                  <a:lnTo>
                    <a:pt x="1358" y="2174"/>
                  </a:lnTo>
                  <a:lnTo>
                    <a:pt x="1787" y="2340"/>
                  </a:lnTo>
                  <a:cubicBezTo>
                    <a:pt x="1820" y="2353"/>
                    <a:pt x="1854" y="2359"/>
                    <a:pt x="1887" y="2359"/>
                  </a:cubicBezTo>
                  <a:cubicBezTo>
                    <a:pt x="2039" y="2359"/>
                    <a:pt x="2168" y="2231"/>
                    <a:pt x="2168" y="2054"/>
                  </a:cubicBezTo>
                  <a:lnTo>
                    <a:pt x="2168" y="1602"/>
                  </a:lnTo>
                  <a:cubicBezTo>
                    <a:pt x="2168" y="1554"/>
                    <a:pt x="2168" y="1531"/>
                    <a:pt x="2191" y="1507"/>
                  </a:cubicBezTo>
                  <a:lnTo>
                    <a:pt x="2477" y="1150"/>
                  </a:lnTo>
                  <a:cubicBezTo>
                    <a:pt x="2596" y="983"/>
                    <a:pt x="2501" y="745"/>
                    <a:pt x="2311" y="673"/>
                  </a:cubicBezTo>
                  <a:lnTo>
                    <a:pt x="1882" y="554"/>
                  </a:lnTo>
                  <a:cubicBezTo>
                    <a:pt x="1834" y="554"/>
                    <a:pt x="1810" y="530"/>
                    <a:pt x="1787" y="483"/>
                  </a:cubicBezTo>
                  <a:lnTo>
                    <a:pt x="1548" y="126"/>
                  </a:lnTo>
                  <a:cubicBezTo>
                    <a:pt x="1489" y="42"/>
                    <a:pt x="1394" y="0"/>
                    <a:pt x="1301"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2473;p56">
              <a:extLst>
                <a:ext uri="{FF2B5EF4-FFF2-40B4-BE49-F238E27FC236}">
                  <a16:creationId xmlns:a16="http://schemas.microsoft.com/office/drawing/2014/main" id="{FE54FFFD-2472-955F-08F4-FB7AE8961C47}"/>
                </a:ext>
              </a:extLst>
            </p:cNvPr>
            <p:cNvSpPr/>
            <p:nvPr/>
          </p:nvSpPr>
          <p:spPr>
            <a:xfrm>
              <a:off x="4099625" y="4146150"/>
              <a:ext cx="40525" cy="126225"/>
            </a:xfrm>
            <a:custGeom>
              <a:avLst/>
              <a:gdLst/>
              <a:ahLst/>
              <a:cxnLst/>
              <a:rect l="l" t="t" r="r" b="b"/>
              <a:pathLst>
                <a:path w="1621" h="5049" extrusionOk="0">
                  <a:moveTo>
                    <a:pt x="1" y="0"/>
                  </a:moveTo>
                  <a:lnTo>
                    <a:pt x="1" y="4715"/>
                  </a:lnTo>
                  <a:cubicBezTo>
                    <a:pt x="1" y="4882"/>
                    <a:pt x="144" y="5049"/>
                    <a:pt x="334" y="5049"/>
                  </a:cubicBezTo>
                  <a:lnTo>
                    <a:pt x="1620" y="5049"/>
                  </a:lnTo>
                  <a:lnTo>
                    <a:pt x="1620" y="0"/>
                  </a:ln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2474;p56">
              <a:extLst>
                <a:ext uri="{FF2B5EF4-FFF2-40B4-BE49-F238E27FC236}">
                  <a16:creationId xmlns:a16="http://schemas.microsoft.com/office/drawing/2014/main" id="{71097FD0-5140-4907-0EEE-27B4434CFF98}"/>
                </a:ext>
              </a:extLst>
            </p:cNvPr>
            <p:cNvSpPr/>
            <p:nvPr/>
          </p:nvSpPr>
          <p:spPr>
            <a:xfrm>
              <a:off x="3952575" y="4077075"/>
              <a:ext cx="234000" cy="328075"/>
            </a:xfrm>
            <a:custGeom>
              <a:avLst/>
              <a:gdLst/>
              <a:ahLst/>
              <a:cxnLst/>
              <a:rect l="l" t="t" r="r" b="b"/>
              <a:pathLst>
                <a:path w="9360" h="13123" extrusionOk="0">
                  <a:moveTo>
                    <a:pt x="6931" y="406"/>
                  </a:moveTo>
                  <a:cubicBezTo>
                    <a:pt x="7121" y="406"/>
                    <a:pt x="7312" y="572"/>
                    <a:pt x="7312" y="787"/>
                  </a:cubicBezTo>
                  <a:lnTo>
                    <a:pt x="7312" y="2573"/>
                  </a:lnTo>
                  <a:lnTo>
                    <a:pt x="6073" y="2573"/>
                  </a:lnTo>
                  <a:lnTo>
                    <a:pt x="6073" y="787"/>
                  </a:lnTo>
                  <a:cubicBezTo>
                    <a:pt x="6073" y="572"/>
                    <a:pt x="6240" y="406"/>
                    <a:pt x="6454" y="406"/>
                  </a:cubicBezTo>
                  <a:close/>
                  <a:moveTo>
                    <a:pt x="3498" y="2013"/>
                  </a:moveTo>
                  <a:cubicBezTo>
                    <a:pt x="3531" y="2013"/>
                    <a:pt x="3561" y="2025"/>
                    <a:pt x="3573" y="2049"/>
                  </a:cubicBezTo>
                  <a:lnTo>
                    <a:pt x="3835" y="2430"/>
                  </a:lnTo>
                  <a:cubicBezTo>
                    <a:pt x="3882" y="2501"/>
                    <a:pt x="3954" y="2549"/>
                    <a:pt x="4025" y="2573"/>
                  </a:cubicBezTo>
                  <a:lnTo>
                    <a:pt x="4454" y="2692"/>
                  </a:lnTo>
                  <a:cubicBezTo>
                    <a:pt x="4525" y="2716"/>
                    <a:pt x="4549" y="2787"/>
                    <a:pt x="4502" y="2858"/>
                  </a:cubicBezTo>
                  <a:lnTo>
                    <a:pt x="4240" y="3216"/>
                  </a:lnTo>
                  <a:cubicBezTo>
                    <a:pt x="4168" y="3263"/>
                    <a:pt x="4144" y="3359"/>
                    <a:pt x="4144" y="3430"/>
                  </a:cubicBezTo>
                  <a:lnTo>
                    <a:pt x="4168" y="3882"/>
                  </a:lnTo>
                  <a:cubicBezTo>
                    <a:pt x="4168" y="3941"/>
                    <a:pt x="4120" y="3984"/>
                    <a:pt x="4063" y="3984"/>
                  </a:cubicBezTo>
                  <a:cubicBezTo>
                    <a:pt x="4051" y="3984"/>
                    <a:pt x="4038" y="3982"/>
                    <a:pt x="4025" y="3978"/>
                  </a:cubicBezTo>
                  <a:lnTo>
                    <a:pt x="3620" y="3835"/>
                  </a:lnTo>
                  <a:cubicBezTo>
                    <a:pt x="3573" y="3823"/>
                    <a:pt x="3531" y="3817"/>
                    <a:pt x="3489" y="3817"/>
                  </a:cubicBezTo>
                  <a:cubicBezTo>
                    <a:pt x="3448" y="3817"/>
                    <a:pt x="3406" y="3823"/>
                    <a:pt x="3358" y="3835"/>
                  </a:cubicBezTo>
                  <a:lnTo>
                    <a:pt x="2954" y="3978"/>
                  </a:lnTo>
                  <a:cubicBezTo>
                    <a:pt x="2941" y="3982"/>
                    <a:pt x="2928" y="3984"/>
                    <a:pt x="2916" y="3984"/>
                  </a:cubicBezTo>
                  <a:cubicBezTo>
                    <a:pt x="2859" y="3984"/>
                    <a:pt x="2811" y="3941"/>
                    <a:pt x="2811" y="3882"/>
                  </a:cubicBezTo>
                  <a:lnTo>
                    <a:pt x="2835" y="3430"/>
                  </a:lnTo>
                  <a:cubicBezTo>
                    <a:pt x="2835" y="3359"/>
                    <a:pt x="2811" y="3263"/>
                    <a:pt x="2763" y="3216"/>
                  </a:cubicBezTo>
                  <a:lnTo>
                    <a:pt x="2477" y="2858"/>
                  </a:lnTo>
                  <a:cubicBezTo>
                    <a:pt x="2430" y="2787"/>
                    <a:pt x="2453" y="2716"/>
                    <a:pt x="2525" y="2692"/>
                  </a:cubicBezTo>
                  <a:lnTo>
                    <a:pt x="2954" y="2573"/>
                  </a:lnTo>
                  <a:cubicBezTo>
                    <a:pt x="3049" y="2549"/>
                    <a:pt x="3120" y="2501"/>
                    <a:pt x="3168" y="2430"/>
                  </a:cubicBezTo>
                  <a:lnTo>
                    <a:pt x="3406" y="2049"/>
                  </a:lnTo>
                  <a:cubicBezTo>
                    <a:pt x="3430" y="2025"/>
                    <a:pt x="3466" y="2013"/>
                    <a:pt x="3498" y="2013"/>
                  </a:cubicBezTo>
                  <a:close/>
                  <a:moveTo>
                    <a:pt x="3489" y="1620"/>
                  </a:moveTo>
                  <a:cubicBezTo>
                    <a:pt x="3341" y="1620"/>
                    <a:pt x="3192" y="1692"/>
                    <a:pt x="3096" y="1834"/>
                  </a:cubicBezTo>
                  <a:lnTo>
                    <a:pt x="2835" y="2192"/>
                  </a:lnTo>
                  <a:lnTo>
                    <a:pt x="2430" y="2335"/>
                  </a:lnTo>
                  <a:cubicBezTo>
                    <a:pt x="2096" y="2430"/>
                    <a:pt x="1977" y="2811"/>
                    <a:pt x="2168" y="3097"/>
                  </a:cubicBezTo>
                  <a:lnTo>
                    <a:pt x="2430" y="3430"/>
                  </a:lnTo>
                  <a:lnTo>
                    <a:pt x="2430" y="3882"/>
                  </a:lnTo>
                  <a:cubicBezTo>
                    <a:pt x="2430" y="4156"/>
                    <a:pt x="2655" y="4366"/>
                    <a:pt x="2907" y="4366"/>
                  </a:cubicBezTo>
                  <a:cubicBezTo>
                    <a:pt x="2961" y="4366"/>
                    <a:pt x="3017" y="4356"/>
                    <a:pt x="3073" y="4335"/>
                  </a:cubicBezTo>
                  <a:lnTo>
                    <a:pt x="3477" y="4192"/>
                  </a:lnTo>
                  <a:lnTo>
                    <a:pt x="3906" y="4335"/>
                  </a:lnTo>
                  <a:cubicBezTo>
                    <a:pt x="3961" y="4356"/>
                    <a:pt x="4017" y="4366"/>
                    <a:pt x="4072" y="4366"/>
                  </a:cubicBezTo>
                  <a:cubicBezTo>
                    <a:pt x="4324" y="4366"/>
                    <a:pt x="4549" y="4156"/>
                    <a:pt x="4549" y="3882"/>
                  </a:cubicBezTo>
                  <a:lnTo>
                    <a:pt x="4549" y="3430"/>
                  </a:lnTo>
                  <a:lnTo>
                    <a:pt x="4811" y="3097"/>
                  </a:lnTo>
                  <a:cubicBezTo>
                    <a:pt x="5025" y="2811"/>
                    <a:pt x="4883" y="2430"/>
                    <a:pt x="4573" y="2335"/>
                  </a:cubicBezTo>
                  <a:lnTo>
                    <a:pt x="4144" y="2192"/>
                  </a:lnTo>
                  <a:lnTo>
                    <a:pt x="3882" y="1834"/>
                  </a:lnTo>
                  <a:cubicBezTo>
                    <a:pt x="3787" y="1692"/>
                    <a:pt x="3638" y="1620"/>
                    <a:pt x="3489" y="1620"/>
                  </a:cubicBezTo>
                  <a:close/>
                  <a:moveTo>
                    <a:pt x="7312" y="2954"/>
                  </a:moveTo>
                  <a:lnTo>
                    <a:pt x="7312" y="7621"/>
                  </a:lnTo>
                  <a:lnTo>
                    <a:pt x="6216" y="7621"/>
                  </a:lnTo>
                  <a:cubicBezTo>
                    <a:pt x="6121" y="7621"/>
                    <a:pt x="6073" y="7550"/>
                    <a:pt x="6073" y="7455"/>
                  </a:cubicBezTo>
                  <a:lnTo>
                    <a:pt x="6073" y="2954"/>
                  </a:lnTo>
                  <a:close/>
                  <a:moveTo>
                    <a:pt x="6430" y="1"/>
                  </a:moveTo>
                  <a:cubicBezTo>
                    <a:pt x="6049" y="1"/>
                    <a:pt x="5716" y="310"/>
                    <a:pt x="5668" y="715"/>
                  </a:cubicBezTo>
                  <a:lnTo>
                    <a:pt x="1691" y="715"/>
                  </a:lnTo>
                  <a:cubicBezTo>
                    <a:pt x="1596" y="715"/>
                    <a:pt x="1501" y="810"/>
                    <a:pt x="1501" y="906"/>
                  </a:cubicBezTo>
                  <a:cubicBezTo>
                    <a:pt x="1501" y="1025"/>
                    <a:pt x="1596" y="1096"/>
                    <a:pt x="1691" y="1096"/>
                  </a:cubicBezTo>
                  <a:lnTo>
                    <a:pt x="5668" y="1096"/>
                  </a:lnTo>
                  <a:lnTo>
                    <a:pt x="5668" y="4954"/>
                  </a:lnTo>
                  <a:lnTo>
                    <a:pt x="953" y="4954"/>
                  </a:lnTo>
                  <a:cubicBezTo>
                    <a:pt x="667" y="4954"/>
                    <a:pt x="501" y="4621"/>
                    <a:pt x="667" y="4383"/>
                  </a:cubicBezTo>
                  <a:lnTo>
                    <a:pt x="1310" y="3406"/>
                  </a:lnTo>
                  <a:cubicBezTo>
                    <a:pt x="1477" y="3168"/>
                    <a:pt x="1477" y="2882"/>
                    <a:pt x="1310" y="2644"/>
                  </a:cubicBezTo>
                  <a:lnTo>
                    <a:pt x="667" y="1668"/>
                  </a:lnTo>
                  <a:cubicBezTo>
                    <a:pt x="524" y="1453"/>
                    <a:pt x="620" y="1215"/>
                    <a:pt x="810" y="1120"/>
                  </a:cubicBezTo>
                  <a:cubicBezTo>
                    <a:pt x="906" y="1072"/>
                    <a:pt x="953" y="977"/>
                    <a:pt x="906" y="882"/>
                  </a:cubicBezTo>
                  <a:cubicBezTo>
                    <a:pt x="871" y="812"/>
                    <a:pt x="798" y="768"/>
                    <a:pt x="723" y="768"/>
                  </a:cubicBezTo>
                  <a:cubicBezTo>
                    <a:pt x="696" y="768"/>
                    <a:pt x="669" y="774"/>
                    <a:pt x="644" y="787"/>
                  </a:cubicBezTo>
                  <a:cubicBezTo>
                    <a:pt x="239" y="953"/>
                    <a:pt x="72" y="1477"/>
                    <a:pt x="334" y="1882"/>
                  </a:cubicBezTo>
                  <a:lnTo>
                    <a:pt x="1001" y="2858"/>
                  </a:lnTo>
                  <a:cubicBezTo>
                    <a:pt x="1072" y="2954"/>
                    <a:pt x="1072" y="3097"/>
                    <a:pt x="1001" y="3192"/>
                  </a:cubicBezTo>
                  <a:lnTo>
                    <a:pt x="334" y="4168"/>
                  </a:lnTo>
                  <a:cubicBezTo>
                    <a:pt x="1" y="4668"/>
                    <a:pt x="358" y="5335"/>
                    <a:pt x="953" y="5335"/>
                  </a:cubicBezTo>
                  <a:lnTo>
                    <a:pt x="5668" y="5335"/>
                  </a:lnTo>
                  <a:lnTo>
                    <a:pt x="5668" y="6550"/>
                  </a:lnTo>
                  <a:cubicBezTo>
                    <a:pt x="5478" y="6597"/>
                    <a:pt x="5287" y="6693"/>
                    <a:pt x="5145" y="6835"/>
                  </a:cubicBezTo>
                  <a:lnTo>
                    <a:pt x="3811" y="8169"/>
                  </a:lnTo>
                  <a:cubicBezTo>
                    <a:pt x="3668" y="8312"/>
                    <a:pt x="3573" y="8455"/>
                    <a:pt x="3477" y="8645"/>
                  </a:cubicBezTo>
                  <a:lnTo>
                    <a:pt x="2763" y="8645"/>
                  </a:lnTo>
                  <a:cubicBezTo>
                    <a:pt x="2382" y="8645"/>
                    <a:pt x="2096" y="8931"/>
                    <a:pt x="2096" y="9288"/>
                  </a:cubicBezTo>
                  <a:lnTo>
                    <a:pt x="2096" y="11432"/>
                  </a:lnTo>
                  <a:cubicBezTo>
                    <a:pt x="2096" y="11789"/>
                    <a:pt x="2382" y="12098"/>
                    <a:pt x="2763" y="12098"/>
                  </a:cubicBezTo>
                  <a:lnTo>
                    <a:pt x="3477" y="12098"/>
                  </a:lnTo>
                  <a:cubicBezTo>
                    <a:pt x="3787" y="12718"/>
                    <a:pt x="4454" y="13122"/>
                    <a:pt x="5145" y="13122"/>
                  </a:cubicBezTo>
                  <a:lnTo>
                    <a:pt x="7502" y="13122"/>
                  </a:lnTo>
                  <a:cubicBezTo>
                    <a:pt x="7621" y="13122"/>
                    <a:pt x="7693" y="13027"/>
                    <a:pt x="7693" y="12932"/>
                  </a:cubicBezTo>
                  <a:cubicBezTo>
                    <a:pt x="7693" y="12813"/>
                    <a:pt x="7621" y="12741"/>
                    <a:pt x="7502" y="12741"/>
                  </a:cubicBezTo>
                  <a:lnTo>
                    <a:pt x="5145" y="12741"/>
                  </a:lnTo>
                  <a:cubicBezTo>
                    <a:pt x="4549" y="12741"/>
                    <a:pt x="4001" y="12384"/>
                    <a:pt x="3763" y="11813"/>
                  </a:cubicBezTo>
                  <a:cubicBezTo>
                    <a:pt x="3739" y="11741"/>
                    <a:pt x="3668" y="11717"/>
                    <a:pt x="3597" y="11717"/>
                  </a:cubicBezTo>
                  <a:lnTo>
                    <a:pt x="2763" y="11717"/>
                  </a:lnTo>
                  <a:cubicBezTo>
                    <a:pt x="2596" y="11717"/>
                    <a:pt x="2477" y="11575"/>
                    <a:pt x="2477" y="11432"/>
                  </a:cubicBezTo>
                  <a:lnTo>
                    <a:pt x="2477" y="9288"/>
                  </a:lnTo>
                  <a:cubicBezTo>
                    <a:pt x="2477" y="9145"/>
                    <a:pt x="2596" y="9026"/>
                    <a:pt x="2763" y="9026"/>
                  </a:cubicBezTo>
                  <a:lnTo>
                    <a:pt x="3597" y="9026"/>
                  </a:lnTo>
                  <a:cubicBezTo>
                    <a:pt x="3668" y="9026"/>
                    <a:pt x="3739" y="8979"/>
                    <a:pt x="3763" y="8907"/>
                  </a:cubicBezTo>
                  <a:cubicBezTo>
                    <a:pt x="3859" y="8741"/>
                    <a:pt x="3954" y="8574"/>
                    <a:pt x="4097" y="8431"/>
                  </a:cubicBezTo>
                  <a:lnTo>
                    <a:pt x="5406" y="7121"/>
                  </a:lnTo>
                  <a:cubicBezTo>
                    <a:pt x="5478" y="7050"/>
                    <a:pt x="5573" y="6978"/>
                    <a:pt x="5668" y="6955"/>
                  </a:cubicBezTo>
                  <a:lnTo>
                    <a:pt x="5668" y="7478"/>
                  </a:lnTo>
                  <a:cubicBezTo>
                    <a:pt x="5668" y="7764"/>
                    <a:pt x="5907" y="8002"/>
                    <a:pt x="6192" y="8002"/>
                  </a:cubicBezTo>
                  <a:lnTo>
                    <a:pt x="8383" y="8002"/>
                  </a:lnTo>
                  <a:cubicBezTo>
                    <a:pt x="8621" y="8002"/>
                    <a:pt x="8812" y="8193"/>
                    <a:pt x="8812" y="8431"/>
                  </a:cubicBezTo>
                  <a:cubicBezTo>
                    <a:pt x="8812" y="8693"/>
                    <a:pt x="8621" y="8883"/>
                    <a:pt x="8383" y="8883"/>
                  </a:cubicBezTo>
                  <a:lnTo>
                    <a:pt x="7764" y="8883"/>
                  </a:lnTo>
                  <a:cubicBezTo>
                    <a:pt x="7645" y="8883"/>
                    <a:pt x="7574" y="8979"/>
                    <a:pt x="7574" y="9074"/>
                  </a:cubicBezTo>
                  <a:cubicBezTo>
                    <a:pt x="7574" y="9193"/>
                    <a:pt x="7645" y="9265"/>
                    <a:pt x="7764" y="9265"/>
                  </a:cubicBezTo>
                  <a:lnTo>
                    <a:pt x="8383" y="9265"/>
                  </a:lnTo>
                  <a:cubicBezTo>
                    <a:pt x="8621" y="9265"/>
                    <a:pt x="8812" y="9479"/>
                    <a:pt x="8812" y="9717"/>
                  </a:cubicBezTo>
                  <a:cubicBezTo>
                    <a:pt x="8812" y="9955"/>
                    <a:pt x="8621" y="10169"/>
                    <a:pt x="8383" y="10169"/>
                  </a:cubicBezTo>
                  <a:lnTo>
                    <a:pt x="7764" y="10169"/>
                  </a:lnTo>
                  <a:cubicBezTo>
                    <a:pt x="7645" y="10169"/>
                    <a:pt x="7574" y="10241"/>
                    <a:pt x="7574" y="10360"/>
                  </a:cubicBezTo>
                  <a:cubicBezTo>
                    <a:pt x="7574" y="10455"/>
                    <a:pt x="7645" y="10550"/>
                    <a:pt x="7764" y="10550"/>
                  </a:cubicBezTo>
                  <a:lnTo>
                    <a:pt x="8383" y="10550"/>
                  </a:lnTo>
                  <a:cubicBezTo>
                    <a:pt x="8621" y="10550"/>
                    <a:pt x="8812" y="10741"/>
                    <a:pt x="8812" y="10979"/>
                  </a:cubicBezTo>
                  <a:cubicBezTo>
                    <a:pt x="8812" y="11241"/>
                    <a:pt x="8621" y="11432"/>
                    <a:pt x="8383" y="11432"/>
                  </a:cubicBezTo>
                  <a:lnTo>
                    <a:pt x="7764" y="11432"/>
                  </a:lnTo>
                  <a:cubicBezTo>
                    <a:pt x="7645" y="11432"/>
                    <a:pt x="7574" y="11527"/>
                    <a:pt x="7574" y="11622"/>
                  </a:cubicBezTo>
                  <a:cubicBezTo>
                    <a:pt x="7574" y="11741"/>
                    <a:pt x="7645" y="11813"/>
                    <a:pt x="7764" y="11813"/>
                  </a:cubicBezTo>
                  <a:lnTo>
                    <a:pt x="8145" y="11813"/>
                  </a:lnTo>
                  <a:cubicBezTo>
                    <a:pt x="8383" y="11813"/>
                    <a:pt x="8598" y="12027"/>
                    <a:pt x="8598" y="12265"/>
                  </a:cubicBezTo>
                  <a:cubicBezTo>
                    <a:pt x="8598" y="12432"/>
                    <a:pt x="8502" y="12575"/>
                    <a:pt x="8336" y="12670"/>
                  </a:cubicBezTo>
                  <a:cubicBezTo>
                    <a:pt x="8240" y="12718"/>
                    <a:pt x="8217" y="12837"/>
                    <a:pt x="8264" y="12932"/>
                  </a:cubicBezTo>
                  <a:cubicBezTo>
                    <a:pt x="8296" y="12995"/>
                    <a:pt x="8359" y="13027"/>
                    <a:pt x="8426" y="13027"/>
                  </a:cubicBezTo>
                  <a:cubicBezTo>
                    <a:pt x="8460" y="13027"/>
                    <a:pt x="8494" y="13019"/>
                    <a:pt x="8526" y="13003"/>
                  </a:cubicBezTo>
                  <a:cubicBezTo>
                    <a:pt x="9002" y="12765"/>
                    <a:pt x="9122" y="12122"/>
                    <a:pt x="8764" y="11717"/>
                  </a:cubicBezTo>
                  <a:cubicBezTo>
                    <a:pt x="9288" y="11432"/>
                    <a:pt x="9360" y="10717"/>
                    <a:pt x="8907" y="10336"/>
                  </a:cubicBezTo>
                  <a:cubicBezTo>
                    <a:pt x="9312" y="10027"/>
                    <a:pt x="9312" y="9407"/>
                    <a:pt x="8907" y="9074"/>
                  </a:cubicBezTo>
                  <a:cubicBezTo>
                    <a:pt x="9098" y="8931"/>
                    <a:pt x="9217" y="8693"/>
                    <a:pt x="9217" y="8455"/>
                  </a:cubicBezTo>
                  <a:cubicBezTo>
                    <a:pt x="9217" y="7979"/>
                    <a:pt x="8836" y="7621"/>
                    <a:pt x="8383" y="7621"/>
                  </a:cubicBezTo>
                  <a:lnTo>
                    <a:pt x="7693" y="7621"/>
                  </a:lnTo>
                  <a:lnTo>
                    <a:pt x="7693" y="787"/>
                  </a:lnTo>
                  <a:cubicBezTo>
                    <a:pt x="7693" y="358"/>
                    <a:pt x="7335" y="1"/>
                    <a:pt x="69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792;p39">
            <a:extLst>
              <a:ext uri="{FF2B5EF4-FFF2-40B4-BE49-F238E27FC236}">
                <a16:creationId xmlns:a16="http://schemas.microsoft.com/office/drawing/2014/main" id="{FB5B68F0-19C6-2D79-122B-01C4BA87F0D7}"/>
              </a:ext>
            </a:extLst>
          </p:cNvPr>
          <p:cNvGrpSpPr/>
          <p:nvPr/>
        </p:nvGrpSpPr>
        <p:grpSpPr>
          <a:xfrm rot="20955423">
            <a:off x="681365" y="3414648"/>
            <a:ext cx="1432256" cy="1696253"/>
            <a:chOff x="6217425" y="2385250"/>
            <a:chExt cx="830500" cy="988525"/>
          </a:xfrm>
        </p:grpSpPr>
        <p:sp>
          <p:nvSpPr>
            <p:cNvPr id="390" name="Google Shape;793;p39">
              <a:extLst>
                <a:ext uri="{FF2B5EF4-FFF2-40B4-BE49-F238E27FC236}">
                  <a16:creationId xmlns:a16="http://schemas.microsoft.com/office/drawing/2014/main" id="{898A63B3-00C6-96E1-B63F-9AF677D3BB7E}"/>
                </a:ext>
              </a:extLst>
            </p:cNvPr>
            <p:cNvSpPr/>
            <p:nvPr/>
          </p:nvSpPr>
          <p:spPr>
            <a:xfrm>
              <a:off x="6217425" y="2385250"/>
              <a:ext cx="830500" cy="988525"/>
            </a:xfrm>
            <a:custGeom>
              <a:avLst/>
              <a:gdLst/>
              <a:ahLst/>
              <a:cxnLst/>
              <a:rect l="l" t="t" r="r" b="b"/>
              <a:pathLst>
                <a:path w="33220" h="39541" extrusionOk="0">
                  <a:moveTo>
                    <a:pt x="16658" y="0"/>
                  </a:moveTo>
                  <a:cubicBezTo>
                    <a:pt x="12514" y="0"/>
                    <a:pt x="8847" y="3227"/>
                    <a:pt x="7764" y="7870"/>
                  </a:cubicBezTo>
                  <a:cubicBezTo>
                    <a:pt x="7549" y="8787"/>
                    <a:pt x="7430" y="9728"/>
                    <a:pt x="7430" y="10668"/>
                  </a:cubicBezTo>
                  <a:cubicBezTo>
                    <a:pt x="7430" y="10847"/>
                    <a:pt x="7430" y="11037"/>
                    <a:pt x="7454" y="11264"/>
                  </a:cubicBezTo>
                  <a:lnTo>
                    <a:pt x="6323" y="24468"/>
                  </a:lnTo>
                  <a:cubicBezTo>
                    <a:pt x="6311" y="24479"/>
                    <a:pt x="6156" y="24575"/>
                    <a:pt x="6156" y="24575"/>
                  </a:cubicBezTo>
                  <a:lnTo>
                    <a:pt x="6109" y="24599"/>
                  </a:lnTo>
                  <a:cubicBezTo>
                    <a:pt x="5990" y="24694"/>
                    <a:pt x="5859" y="24765"/>
                    <a:pt x="5751" y="24849"/>
                  </a:cubicBezTo>
                  <a:cubicBezTo>
                    <a:pt x="5680" y="24896"/>
                    <a:pt x="5609" y="24956"/>
                    <a:pt x="5525" y="25015"/>
                  </a:cubicBezTo>
                  <a:cubicBezTo>
                    <a:pt x="5525" y="25015"/>
                    <a:pt x="5466" y="25063"/>
                    <a:pt x="5454" y="25075"/>
                  </a:cubicBezTo>
                  <a:cubicBezTo>
                    <a:pt x="5442" y="25087"/>
                    <a:pt x="5418" y="25111"/>
                    <a:pt x="5394" y="25122"/>
                  </a:cubicBezTo>
                  <a:lnTo>
                    <a:pt x="5370" y="25134"/>
                  </a:lnTo>
                  <a:cubicBezTo>
                    <a:pt x="5311" y="25182"/>
                    <a:pt x="5251" y="25230"/>
                    <a:pt x="5168" y="25289"/>
                  </a:cubicBezTo>
                  <a:cubicBezTo>
                    <a:pt x="5049" y="25372"/>
                    <a:pt x="4954" y="25468"/>
                    <a:pt x="4835" y="25563"/>
                  </a:cubicBezTo>
                  <a:lnTo>
                    <a:pt x="4775" y="25611"/>
                  </a:lnTo>
                  <a:cubicBezTo>
                    <a:pt x="4739" y="25646"/>
                    <a:pt x="4692" y="25670"/>
                    <a:pt x="4668" y="25706"/>
                  </a:cubicBezTo>
                  <a:cubicBezTo>
                    <a:pt x="4620" y="25742"/>
                    <a:pt x="4573" y="25777"/>
                    <a:pt x="4549" y="25801"/>
                  </a:cubicBezTo>
                  <a:cubicBezTo>
                    <a:pt x="4489" y="25861"/>
                    <a:pt x="4418" y="25920"/>
                    <a:pt x="4358" y="25980"/>
                  </a:cubicBezTo>
                  <a:lnTo>
                    <a:pt x="4335" y="26003"/>
                  </a:lnTo>
                  <a:cubicBezTo>
                    <a:pt x="4275" y="26039"/>
                    <a:pt x="4227" y="26099"/>
                    <a:pt x="4180" y="26158"/>
                  </a:cubicBezTo>
                  <a:lnTo>
                    <a:pt x="3716" y="26611"/>
                  </a:lnTo>
                  <a:lnTo>
                    <a:pt x="3716" y="26635"/>
                  </a:lnTo>
                  <a:lnTo>
                    <a:pt x="3704" y="26658"/>
                  </a:lnTo>
                  <a:lnTo>
                    <a:pt x="3596" y="26754"/>
                  </a:lnTo>
                  <a:cubicBezTo>
                    <a:pt x="3585" y="26777"/>
                    <a:pt x="3525" y="26837"/>
                    <a:pt x="3525" y="26849"/>
                  </a:cubicBezTo>
                  <a:cubicBezTo>
                    <a:pt x="3489" y="26873"/>
                    <a:pt x="3465" y="26920"/>
                    <a:pt x="3430" y="26956"/>
                  </a:cubicBezTo>
                  <a:lnTo>
                    <a:pt x="3418" y="26968"/>
                  </a:lnTo>
                  <a:cubicBezTo>
                    <a:pt x="3370" y="27016"/>
                    <a:pt x="3311" y="27075"/>
                    <a:pt x="3251" y="27146"/>
                  </a:cubicBezTo>
                  <a:cubicBezTo>
                    <a:pt x="3239" y="27170"/>
                    <a:pt x="3215" y="27194"/>
                    <a:pt x="3192" y="27206"/>
                  </a:cubicBezTo>
                  <a:cubicBezTo>
                    <a:pt x="3156" y="27254"/>
                    <a:pt x="3120" y="27289"/>
                    <a:pt x="3073" y="27349"/>
                  </a:cubicBezTo>
                  <a:cubicBezTo>
                    <a:pt x="3061" y="27373"/>
                    <a:pt x="3049" y="27397"/>
                    <a:pt x="3037" y="27408"/>
                  </a:cubicBezTo>
                  <a:cubicBezTo>
                    <a:pt x="2942" y="27516"/>
                    <a:pt x="2870" y="27623"/>
                    <a:pt x="2799" y="27706"/>
                  </a:cubicBezTo>
                  <a:lnTo>
                    <a:pt x="2751" y="27754"/>
                  </a:lnTo>
                  <a:lnTo>
                    <a:pt x="2715" y="27801"/>
                  </a:lnTo>
                  <a:lnTo>
                    <a:pt x="2703" y="27825"/>
                  </a:lnTo>
                  <a:cubicBezTo>
                    <a:pt x="2632" y="27920"/>
                    <a:pt x="2573" y="28028"/>
                    <a:pt x="2501" y="28111"/>
                  </a:cubicBezTo>
                  <a:lnTo>
                    <a:pt x="2453" y="28170"/>
                  </a:lnTo>
                  <a:cubicBezTo>
                    <a:pt x="2418" y="28218"/>
                    <a:pt x="2394" y="28242"/>
                    <a:pt x="2382" y="28289"/>
                  </a:cubicBezTo>
                  <a:lnTo>
                    <a:pt x="2049" y="28623"/>
                  </a:lnTo>
                  <a:lnTo>
                    <a:pt x="2049" y="28801"/>
                  </a:lnTo>
                  <a:lnTo>
                    <a:pt x="2037" y="28825"/>
                  </a:lnTo>
                  <a:cubicBezTo>
                    <a:pt x="1977" y="28920"/>
                    <a:pt x="1918" y="29016"/>
                    <a:pt x="1870" y="29111"/>
                  </a:cubicBezTo>
                  <a:cubicBezTo>
                    <a:pt x="1822" y="29182"/>
                    <a:pt x="1799" y="29242"/>
                    <a:pt x="1751" y="29313"/>
                  </a:cubicBezTo>
                  <a:lnTo>
                    <a:pt x="1739" y="29349"/>
                  </a:lnTo>
                  <a:cubicBezTo>
                    <a:pt x="1703" y="29409"/>
                    <a:pt x="1680" y="29468"/>
                    <a:pt x="1644" y="29516"/>
                  </a:cubicBezTo>
                  <a:cubicBezTo>
                    <a:pt x="1632" y="29552"/>
                    <a:pt x="1584" y="29611"/>
                    <a:pt x="1560" y="29694"/>
                  </a:cubicBezTo>
                  <a:cubicBezTo>
                    <a:pt x="1525" y="29730"/>
                    <a:pt x="1513" y="29790"/>
                    <a:pt x="1489" y="29837"/>
                  </a:cubicBezTo>
                  <a:cubicBezTo>
                    <a:pt x="1465" y="29873"/>
                    <a:pt x="1441" y="29909"/>
                    <a:pt x="1430" y="29956"/>
                  </a:cubicBezTo>
                  <a:lnTo>
                    <a:pt x="1382" y="30063"/>
                  </a:lnTo>
                  <a:cubicBezTo>
                    <a:pt x="1346" y="30111"/>
                    <a:pt x="1334" y="30171"/>
                    <a:pt x="1310" y="30206"/>
                  </a:cubicBezTo>
                  <a:lnTo>
                    <a:pt x="1287" y="30242"/>
                  </a:lnTo>
                  <a:lnTo>
                    <a:pt x="1203" y="30468"/>
                  </a:lnTo>
                  <a:lnTo>
                    <a:pt x="1168" y="30528"/>
                  </a:lnTo>
                  <a:cubicBezTo>
                    <a:pt x="1132" y="30647"/>
                    <a:pt x="1072" y="30766"/>
                    <a:pt x="1025" y="30885"/>
                  </a:cubicBezTo>
                  <a:cubicBezTo>
                    <a:pt x="989" y="30968"/>
                    <a:pt x="953" y="31064"/>
                    <a:pt x="918" y="31135"/>
                  </a:cubicBezTo>
                  <a:cubicBezTo>
                    <a:pt x="894" y="31195"/>
                    <a:pt x="870" y="31254"/>
                    <a:pt x="846" y="31326"/>
                  </a:cubicBezTo>
                  <a:cubicBezTo>
                    <a:pt x="834" y="31361"/>
                    <a:pt x="810" y="31397"/>
                    <a:pt x="798" y="31445"/>
                  </a:cubicBezTo>
                  <a:cubicBezTo>
                    <a:pt x="751" y="31599"/>
                    <a:pt x="691" y="31742"/>
                    <a:pt x="656" y="31909"/>
                  </a:cubicBezTo>
                  <a:cubicBezTo>
                    <a:pt x="620" y="32016"/>
                    <a:pt x="596" y="32135"/>
                    <a:pt x="560" y="32230"/>
                  </a:cubicBezTo>
                  <a:cubicBezTo>
                    <a:pt x="537" y="32338"/>
                    <a:pt x="501" y="32445"/>
                    <a:pt x="489" y="32552"/>
                  </a:cubicBezTo>
                  <a:cubicBezTo>
                    <a:pt x="441" y="32695"/>
                    <a:pt x="417" y="32861"/>
                    <a:pt x="370" y="33040"/>
                  </a:cubicBezTo>
                  <a:cubicBezTo>
                    <a:pt x="370" y="33052"/>
                    <a:pt x="358" y="33088"/>
                    <a:pt x="358" y="33100"/>
                  </a:cubicBezTo>
                  <a:cubicBezTo>
                    <a:pt x="334" y="33147"/>
                    <a:pt x="334" y="33183"/>
                    <a:pt x="322" y="33231"/>
                  </a:cubicBezTo>
                  <a:cubicBezTo>
                    <a:pt x="322" y="33242"/>
                    <a:pt x="322" y="33266"/>
                    <a:pt x="310" y="33278"/>
                  </a:cubicBezTo>
                  <a:cubicBezTo>
                    <a:pt x="298" y="33385"/>
                    <a:pt x="263" y="33481"/>
                    <a:pt x="251" y="33588"/>
                  </a:cubicBezTo>
                  <a:cubicBezTo>
                    <a:pt x="239" y="33659"/>
                    <a:pt x="215" y="33754"/>
                    <a:pt x="203" y="33826"/>
                  </a:cubicBezTo>
                  <a:lnTo>
                    <a:pt x="203" y="33873"/>
                  </a:lnTo>
                  <a:lnTo>
                    <a:pt x="156" y="34231"/>
                  </a:lnTo>
                  <a:cubicBezTo>
                    <a:pt x="156" y="34254"/>
                    <a:pt x="144" y="34302"/>
                    <a:pt x="144" y="34338"/>
                  </a:cubicBezTo>
                  <a:cubicBezTo>
                    <a:pt x="132" y="34397"/>
                    <a:pt x="132" y="34469"/>
                    <a:pt x="132" y="34528"/>
                  </a:cubicBezTo>
                  <a:cubicBezTo>
                    <a:pt x="120" y="34659"/>
                    <a:pt x="96" y="34778"/>
                    <a:pt x="96" y="34909"/>
                  </a:cubicBezTo>
                  <a:cubicBezTo>
                    <a:pt x="96" y="34957"/>
                    <a:pt x="96" y="35005"/>
                    <a:pt x="84" y="35028"/>
                  </a:cubicBezTo>
                  <a:lnTo>
                    <a:pt x="84" y="35112"/>
                  </a:lnTo>
                  <a:cubicBezTo>
                    <a:pt x="84" y="35147"/>
                    <a:pt x="72" y="35207"/>
                    <a:pt x="72" y="35255"/>
                  </a:cubicBezTo>
                  <a:lnTo>
                    <a:pt x="72" y="35302"/>
                  </a:lnTo>
                  <a:cubicBezTo>
                    <a:pt x="72" y="35326"/>
                    <a:pt x="60" y="35505"/>
                    <a:pt x="60" y="35564"/>
                  </a:cubicBezTo>
                  <a:lnTo>
                    <a:pt x="60" y="35600"/>
                  </a:lnTo>
                  <a:cubicBezTo>
                    <a:pt x="60" y="35778"/>
                    <a:pt x="36" y="35969"/>
                    <a:pt x="36" y="36183"/>
                  </a:cubicBezTo>
                  <a:lnTo>
                    <a:pt x="36" y="36267"/>
                  </a:lnTo>
                  <a:lnTo>
                    <a:pt x="36" y="36338"/>
                  </a:lnTo>
                  <a:lnTo>
                    <a:pt x="60" y="37672"/>
                  </a:lnTo>
                  <a:lnTo>
                    <a:pt x="1" y="39517"/>
                  </a:lnTo>
                  <a:lnTo>
                    <a:pt x="1168" y="38541"/>
                  </a:lnTo>
                  <a:lnTo>
                    <a:pt x="2477" y="37636"/>
                  </a:lnTo>
                  <a:cubicBezTo>
                    <a:pt x="3406" y="36993"/>
                    <a:pt x="4787" y="36243"/>
                    <a:pt x="6192" y="36243"/>
                  </a:cubicBezTo>
                  <a:cubicBezTo>
                    <a:pt x="6799" y="36243"/>
                    <a:pt x="7359" y="36386"/>
                    <a:pt x="7895" y="36683"/>
                  </a:cubicBezTo>
                  <a:cubicBezTo>
                    <a:pt x="10621" y="38207"/>
                    <a:pt x="13348" y="39100"/>
                    <a:pt x="16229" y="39410"/>
                  </a:cubicBezTo>
                  <a:cubicBezTo>
                    <a:pt x="16491" y="39434"/>
                    <a:pt x="16729" y="39469"/>
                    <a:pt x="16979" y="39481"/>
                  </a:cubicBezTo>
                  <a:cubicBezTo>
                    <a:pt x="17515" y="39529"/>
                    <a:pt x="18074" y="39541"/>
                    <a:pt x="18634" y="39541"/>
                  </a:cubicBezTo>
                  <a:cubicBezTo>
                    <a:pt x="20849" y="39541"/>
                    <a:pt x="23170" y="39207"/>
                    <a:pt x="25540" y="38553"/>
                  </a:cubicBezTo>
                  <a:cubicBezTo>
                    <a:pt x="27647" y="37981"/>
                    <a:pt x="29838" y="37112"/>
                    <a:pt x="32064" y="35993"/>
                  </a:cubicBezTo>
                  <a:lnTo>
                    <a:pt x="33195" y="35993"/>
                  </a:lnTo>
                  <a:lnTo>
                    <a:pt x="33195" y="34481"/>
                  </a:lnTo>
                  <a:lnTo>
                    <a:pt x="33219" y="33873"/>
                  </a:lnTo>
                  <a:lnTo>
                    <a:pt x="33124" y="33778"/>
                  </a:lnTo>
                  <a:cubicBezTo>
                    <a:pt x="33124" y="33766"/>
                    <a:pt x="33112" y="33719"/>
                    <a:pt x="33112" y="33707"/>
                  </a:cubicBezTo>
                  <a:cubicBezTo>
                    <a:pt x="33076" y="33540"/>
                    <a:pt x="33064" y="33409"/>
                    <a:pt x="33041" y="33278"/>
                  </a:cubicBezTo>
                  <a:lnTo>
                    <a:pt x="33005" y="33159"/>
                  </a:lnTo>
                  <a:cubicBezTo>
                    <a:pt x="32993" y="33100"/>
                    <a:pt x="32993" y="33052"/>
                    <a:pt x="32981" y="32992"/>
                  </a:cubicBezTo>
                  <a:cubicBezTo>
                    <a:pt x="32981" y="32969"/>
                    <a:pt x="32957" y="32921"/>
                    <a:pt x="32957" y="32885"/>
                  </a:cubicBezTo>
                  <a:cubicBezTo>
                    <a:pt x="32945" y="32850"/>
                    <a:pt x="32945" y="32814"/>
                    <a:pt x="32933" y="32766"/>
                  </a:cubicBezTo>
                  <a:lnTo>
                    <a:pt x="32898" y="32623"/>
                  </a:lnTo>
                  <a:cubicBezTo>
                    <a:pt x="32898" y="32623"/>
                    <a:pt x="32874" y="32516"/>
                    <a:pt x="32874" y="32492"/>
                  </a:cubicBezTo>
                  <a:lnTo>
                    <a:pt x="32779" y="32171"/>
                  </a:lnTo>
                  <a:cubicBezTo>
                    <a:pt x="32683" y="31802"/>
                    <a:pt x="32576" y="31445"/>
                    <a:pt x="32445" y="31099"/>
                  </a:cubicBezTo>
                  <a:cubicBezTo>
                    <a:pt x="32410" y="30992"/>
                    <a:pt x="32362" y="30897"/>
                    <a:pt x="32326" y="30802"/>
                  </a:cubicBezTo>
                  <a:cubicBezTo>
                    <a:pt x="32291" y="30718"/>
                    <a:pt x="32243" y="30611"/>
                    <a:pt x="32207" y="30528"/>
                  </a:cubicBezTo>
                  <a:lnTo>
                    <a:pt x="32183" y="30492"/>
                  </a:lnTo>
                  <a:lnTo>
                    <a:pt x="32160" y="30433"/>
                  </a:lnTo>
                  <a:cubicBezTo>
                    <a:pt x="32112" y="30314"/>
                    <a:pt x="32064" y="30206"/>
                    <a:pt x="32005" y="30123"/>
                  </a:cubicBezTo>
                  <a:cubicBezTo>
                    <a:pt x="31945" y="30004"/>
                    <a:pt x="31910" y="29897"/>
                    <a:pt x="31862" y="29790"/>
                  </a:cubicBezTo>
                  <a:cubicBezTo>
                    <a:pt x="31814" y="29706"/>
                    <a:pt x="31767" y="29599"/>
                    <a:pt x="31707" y="29504"/>
                  </a:cubicBezTo>
                  <a:cubicBezTo>
                    <a:pt x="31648" y="29397"/>
                    <a:pt x="31588" y="29266"/>
                    <a:pt x="31529" y="29171"/>
                  </a:cubicBezTo>
                  <a:cubicBezTo>
                    <a:pt x="31398" y="28909"/>
                    <a:pt x="31231" y="28659"/>
                    <a:pt x="31052" y="28397"/>
                  </a:cubicBezTo>
                  <a:cubicBezTo>
                    <a:pt x="30921" y="28206"/>
                    <a:pt x="30802" y="28016"/>
                    <a:pt x="30695" y="27873"/>
                  </a:cubicBezTo>
                  <a:cubicBezTo>
                    <a:pt x="30671" y="27825"/>
                    <a:pt x="30636" y="27778"/>
                    <a:pt x="30600" y="27742"/>
                  </a:cubicBezTo>
                  <a:lnTo>
                    <a:pt x="30564" y="27706"/>
                  </a:lnTo>
                  <a:cubicBezTo>
                    <a:pt x="30278" y="27349"/>
                    <a:pt x="29981" y="26980"/>
                    <a:pt x="29659" y="26635"/>
                  </a:cubicBezTo>
                  <a:cubicBezTo>
                    <a:pt x="29588" y="26563"/>
                    <a:pt x="29528" y="26492"/>
                    <a:pt x="29469" y="26432"/>
                  </a:cubicBezTo>
                  <a:cubicBezTo>
                    <a:pt x="29254" y="26218"/>
                    <a:pt x="29052" y="26015"/>
                    <a:pt x="28826" y="25813"/>
                  </a:cubicBezTo>
                  <a:cubicBezTo>
                    <a:pt x="28778" y="25777"/>
                    <a:pt x="28731" y="25730"/>
                    <a:pt x="28671" y="25682"/>
                  </a:cubicBezTo>
                  <a:cubicBezTo>
                    <a:pt x="28647" y="25658"/>
                    <a:pt x="28600" y="25622"/>
                    <a:pt x="28576" y="25599"/>
                  </a:cubicBezTo>
                  <a:cubicBezTo>
                    <a:pt x="28528" y="25551"/>
                    <a:pt x="28469" y="25503"/>
                    <a:pt x="28421" y="25480"/>
                  </a:cubicBezTo>
                  <a:cubicBezTo>
                    <a:pt x="28373" y="25432"/>
                    <a:pt x="28314" y="25384"/>
                    <a:pt x="28278" y="25361"/>
                  </a:cubicBezTo>
                  <a:lnTo>
                    <a:pt x="28183" y="25289"/>
                  </a:lnTo>
                  <a:cubicBezTo>
                    <a:pt x="28159" y="25265"/>
                    <a:pt x="28123" y="25241"/>
                    <a:pt x="28111" y="25230"/>
                  </a:cubicBezTo>
                  <a:lnTo>
                    <a:pt x="27933" y="25087"/>
                  </a:lnTo>
                  <a:cubicBezTo>
                    <a:pt x="27897" y="25063"/>
                    <a:pt x="27873" y="25051"/>
                    <a:pt x="27826" y="25015"/>
                  </a:cubicBezTo>
                  <a:cubicBezTo>
                    <a:pt x="27766" y="24968"/>
                    <a:pt x="27695" y="24908"/>
                    <a:pt x="27635" y="24872"/>
                  </a:cubicBezTo>
                  <a:cubicBezTo>
                    <a:pt x="27528" y="24789"/>
                    <a:pt x="27409" y="24706"/>
                    <a:pt x="27278" y="24610"/>
                  </a:cubicBezTo>
                  <a:cubicBezTo>
                    <a:pt x="27218" y="24575"/>
                    <a:pt x="27147" y="24527"/>
                    <a:pt x="27064" y="24479"/>
                  </a:cubicBezTo>
                  <a:cubicBezTo>
                    <a:pt x="26980" y="24420"/>
                    <a:pt x="26873" y="24360"/>
                    <a:pt x="26790" y="24301"/>
                  </a:cubicBezTo>
                  <a:lnTo>
                    <a:pt x="25754" y="12323"/>
                  </a:lnTo>
                  <a:cubicBezTo>
                    <a:pt x="25837" y="11776"/>
                    <a:pt x="25873" y="11204"/>
                    <a:pt x="25873" y="10668"/>
                  </a:cubicBezTo>
                  <a:cubicBezTo>
                    <a:pt x="25873" y="4787"/>
                    <a:pt x="21742" y="0"/>
                    <a:pt x="16658" y="0"/>
                  </a:cubicBezTo>
                  <a:close/>
                </a:path>
              </a:pathLst>
            </a:custGeom>
            <a:solidFill>
              <a:schemeClr val="accent6"/>
            </a:solidFill>
            <a:ln>
              <a:noFill/>
            </a:ln>
            <a:effectLst>
              <a:outerShdw dist="57150" dir="2760000" algn="bl" rotWithShape="0">
                <a:schemeClr val="accent3">
                  <a:alpha val="2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794;p39">
              <a:extLst>
                <a:ext uri="{FF2B5EF4-FFF2-40B4-BE49-F238E27FC236}">
                  <a16:creationId xmlns:a16="http://schemas.microsoft.com/office/drawing/2014/main" id="{B96669F7-3907-1BF2-BB05-FC4F885B764B}"/>
                </a:ext>
              </a:extLst>
            </p:cNvPr>
            <p:cNvSpPr/>
            <p:nvPr/>
          </p:nvSpPr>
          <p:spPr>
            <a:xfrm>
              <a:off x="6407050" y="2589725"/>
              <a:ext cx="449775" cy="480750"/>
            </a:xfrm>
            <a:custGeom>
              <a:avLst/>
              <a:gdLst/>
              <a:ahLst/>
              <a:cxnLst/>
              <a:rect l="l" t="t" r="r" b="b"/>
              <a:pathLst>
                <a:path w="17991" h="19230" extrusionOk="0">
                  <a:moveTo>
                    <a:pt x="1655" y="1"/>
                  </a:moveTo>
                  <a:lnTo>
                    <a:pt x="0" y="19229"/>
                  </a:lnTo>
                  <a:lnTo>
                    <a:pt x="17990" y="19229"/>
                  </a:lnTo>
                  <a:lnTo>
                    <a:pt x="16359"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795;p39">
              <a:extLst>
                <a:ext uri="{FF2B5EF4-FFF2-40B4-BE49-F238E27FC236}">
                  <a16:creationId xmlns:a16="http://schemas.microsoft.com/office/drawing/2014/main" id="{B486B741-D97D-50F7-50C9-D0E00818EFBB}"/>
                </a:ext>
              </a:extLst>
            </p:cNvPr>
            <p:cNvSpPr/>
            <p:nvPr/>
          </p:nvSpPr>
          <p:spPr>
            <a:xfrm>
              <a:off x="6441275" y="2422150"/>
              <a:ext cx="386075" cy="459025"/>
            </a:xfrm>
            <a:custGeom>
              <a:avLst/>
              <a:gdLst/>
              <a:ahLst/>
              <a:cxnLst/>
              <a:rect l="l" t="t" r="r" b="b"/>
              <a:pathLst>
                <a:path w="15443" h="18361" extrusionOk="0">
                  <a:moveTo>
                    <a:pt x="7727" y="1"/>
                  </a:moveTo>
                  <a:cubicBezTo>
                    <a:pt x="3453" y="1"/>
                    <a:pt x="0" y="4108"/>
                    <a:pt x="0" y="9180"/>
                  </a:cubicBezTo>
                  <a:cubicBezTo>
                    <a:pt x="0" y="14252"/>
                    <a:pt x="3453" y="18360"/>
                    <a:pt x="7727" y="18360"/>
                  </a:cubicBezTo>
                  <a:cubicBezTo>
                    <a:pt x="11990" y="18360"/>
                    <a:pt x="15443" y="14252"/>
                    <a:pt x="15443" y="9180"/>
                  </a:cubicBezTo>
                  <a:cubicBezTo>
                    <a:pt x="15443" y="4108"/>
                    <a:pt x="11990" y="1"/>
                    <a:pt x="7727" y="1"/>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796;p39">
              <a:extLst>
                <a:ext uri="{FF2B5EF4-FFF2-40B4-BE49-F238E27FC236}">
                  <a16:creationId xmlns:a16="http://schemas.microsoft.com/office/drawing/2014/main" id="{A91AF237-F5D2-4ED8-CB01-74990364BB9E}"/>
                </a:ext>
              </a:extLst>
            </p:cNvPr>
            <p:cNvSpPr/>
            <p:nvPr/>
          </p:nvSpPr>
          <p:spPr>
            <a:xfrm>
              <a:off x="6570750" y="2827850"/>
              <a:ext cx="128025" cy="210475"/>
            </a:xfrm>
            <a:custGeom>
              <a:avLst/>
              <a:gdLst/>
              <a:ahLst/>
              <a:cxnLst/>
              <a:rect l="l" t="t" r="r" b="b"/>
              <a:pathLst>
                <a:path w="5121" h="8419" extrusionOk="0">
                  <a:moveTo>
                    <a:pt x="215" y="1"/>
                  </a:moveTo>
                  <a:lnTo>
                    <a:pt x="72" y="3573"/>
                  </a:lnTo>
                  <a:lnTo>
                    <a:pt x="0" y="5573"/>
                  </a:lnTo>
                  <a:lnTo>
                    <a:pt x="0" y="5585"/>
                  </a:lnTo>
                  <a:lnTo>
                    <a:pt x="2834" y="8419"/>
                  </a:lnTo>
                  <a:lnTo>
                    <a:pt x="5061" y="5585"/>
                  </a:lnTo>
                  <a:lnTo>
                    <a:pt x="5120" y="5585"/>
                  </a:lnTo>
                  <a:lnTo>
                    <a:pt x="5049" y="3573"/>
                  </a:lnTo>
                  <a:lnTo>
                    <a:pt x="4918"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797;p39">
              <a:extLst>
                <a:ext uri="{FF2B5EF4-FFF2-40B4-BE49-F238E27FC236}">
                  <a16:creationId xmlns:a16="http://schemas.microsoft.com/office/drawing/2014/main" id="{0B771D9D-0B1C-F07F-E849-4435DDDA0441}"/>
                </a:ext>
              </a:extLst>
            </p:cNvPr>
            <p:cNvSpPr/>
            <p:nvPr/>
          </p:nvSpPr>
          <p:spPr>
            <a:xfrm>
              <a:off x="6572525" y="2828450"/>
              <a:ext cx="124450" cy="103025"/>
            </a:xfrm>
            <a:custGeom>
              <a:avLst/>
              <a:gdLst/>
              <a:ahLst/>
              <a:cxnLst/>
              <a:rect l="l" t="t" r="r" b="b"/>
              <a:pathLst>
                <a:path w="4978" h="4121" extrusionOk="0">
                  <a:moveTo>
                    <a:pt x="144" y="1"/>
                  </a:moveTo>
                  <a:lnTo>
                    <a:pt x="1" y="3573"/>
                  </a:lnTo>
                  <a:cubicBezTo>
                    <a:pt x="763" y="3930"/>
                    <a:pt x="1596" y="4120"/>
                    <a:pt x="2489" y="4120"/>
                  </a:cubicBezTo>
                  <a:cubicBezTo>
                    <a:pt x="3382" y="4120"/>
                    <a:pt x="4216" y="3930"/>
                    <a:pt x="4978" y="3573"/>
                  </a:cubicBezTo>
                  <a:lnTo>
                    <a:pt x="4847"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798;p39">
              <a:extLst>
                <a:ext uri="{FF2B5EF4-FFF2-40B4-BE49-F238E27FC236}">
                  <a16:creationId xmlns:a16="http://schemas.microsoft.com/office/drawing/2014/main" id="{2E50B4FB-E16E-8DEE-AC70-3D50B7422CE7}"/>
                </a:ext>
              </a:extLst>
            </p:cNvPr>
            <p:cNvSpPr/>
            <p:nvPr/>
          </p:nvSpPr>
          <p:spPr>
            <a:xfrm>
              <a:off x="6489500" y="2489125"/>
              <a:ext cx="290525" cy="404250"/>
            </a:xfrm>
            <a:custGeom>
              <a:avLst/>
              <a:gdLst/>
              <a:ahLst/>
              <a:cxnLst/>
              <a:rect l="l" t="t" r="r" b="b"/>
              <a:pathLst>
                <a:path w="11621" h="16170" extrusionOk="0">
                  <a:moveTo>
                    <a:pt x="5203" y="1"/>
                  </a:moveTo>
                  <a:cubicBezTo>
                    <a:pt x="2322" y="1"/>
                    <a:pt x="0" y="2322"/>
                    <a:pt x="0" y="5192"/>
                  </a:cubicBezTo>
                  <a:lnTo>
                    <a:pt x="0" y="10978"/>
                  </a:lnTo>
                  <a:cubicBezTo>
                    <a:pt x="0" y="13847"/>
                    <a:pt x="2334" y="16169"/>
                    <a:pt x="5203" y="16169"/>
                  </a:cubicBezTo>
                  <a:lnTo>
                    <a:pt x="6418" y="16169"/>
                  </a:lnTo>
                  <a:cubicBezTo>
                    <a:pt x="9299" y="16169"/>
                    <a:pt x="11621" y="13836"/>
                    <a:pt x="11621" y="10978"/>
                  </a:cubicBezTo>
                  <a:lnTo>
                    <a:pt x="11621" y="5192"/>
                  </a:lnTo>
                  <a:cubicBezTo>
                    <a:pt x="11621" y="2322"/>
                    <a:pt x="9299"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799;p39">
              <a:extLst>
                <a:ext uri="{FF2B5EF4-FFF2-40B4-BE49-F238E27FC236}">
                  <a16:creationId xmlns:a16="http://schemas.microsoft.com/office/drawing/2014/main" id="{7AE8AD31-FA2E-113F-1A07-7A090E130E23}"/>
                </a:ext>
              </a:extLst>
            </p:cNvPr>
            <p:cNvSpPr/>
            <p:nvPr/>
          </p:nvSpPr>
          <p:spPr>
            <a:xfrm>
              <a:off x="6256725" y="2966575"/>
              <a:ext cx="753975" cy="369675"/>
            </a:xfrm>
            <a:custGeom>
              <a:avLst/>
              <a:gdLst/>
              <a:ahLst/>
              <a:cxnLst/>
              <a:rect l="l" t="t" r="r" b="b"/>
              <a:pathLst>
                <a:path w="30159" h="14787" extrusionOk="0">
                  <a:moveTo>
                    <a:pt x="12502" y="0"/>
                  </a:moveTo>
                  <a:lnTo>
                    <a:pt x="12502" y="36"/>
                  </a:lnTo>
                  <a:cubicBezTo>
                    <a:pt x="12288" y="60"/>
                    <a:pt x="12073" y="95"/>
                    <a:pt x="11847" y="119"/>
                  </a:cubicBezTo>
                  <a:lnTo>
                    <a:pt x="11799" y="119"/>
                  </a:lnTo>
                  <a:cubicBezTo>
                    <a:pt x="11609" y="155"/>
                    <a:pt x="11418" y="203"/>
                    <a:pt x="11216" y="226"/>
                  </a:cubicBezTo>
                  <a:cubicBezTo>
                    <a:pt x="11204" y="226"/>
                    <a:pt x="11192" y="238"/>
                    <a:pt x="11180" y="238"/>
                  </a:cubicBezTo>
                  <a:lnTo>
                    <a:pt x="10549" y="381"/>
                  </a:lnTo>
                  <a:lnTo>
                    <a:pt x="10014" y="512"/>
                  </a:lnTo>
                  <a:cubicBezTo>
                    <a:pt x="9930" y="536"/>
                    <a:pt x="9835" y="560"/>
                    <a:pt x="9752" y="584"/>
                  </a:cubicBezTo>
                  <a:cubicBezTo>
                    <a:pt x="9609" y="619"/>
                    <a:pt x="9502" y="643"/>
                    <a:pt x="9383" y="691"/>
                  </a:cubicBezTo>
                  <a:cubicBezTo>
                    <a:pt x="9335" y="703"/>
                    <a:pt x="9299" y="715"/>
                    <a:pt x="9263" y="738"/>
                  </a:cubicBezTo>
                  <a:lnTo>
                    <a:pt x="8728" y="917"/>
                  </a:lnTo>
                  <a:cubicBezTo>
                    <a:pt x="8692" y="917"/>
                    <a:pt x="8644" y="929"/>
                    <a:pt x="8621" y="941"/>
                  </a:cubicBezTo>
                  <a:cubicBezTo>
                    <a:pt x="8573" y="953"/>
                    <a:pt x="8513" y="988"/>
                    <a:pt x="8466" y="1000"/>
                  </a:cubicBezTo>
                  <a:cubicBezTo>
                    <a:pt x="8382" y="1036"/>
                    <a:pt x="8311" y="1060"/>
                    <a:pt x="8216" y="1096"/>
                  </a:cubicBezTo>
                  <a:cubicBezTo>
                    <a:pt x="8156" y="1119"/>
                    <a:pt x="8097" y="1131"/>
                    <a:pt x="8037" y="1167"/>
                  </a:cubicBezTo>
                  <a:lnTo>
                    <a:pt x="7597" y="1346"/>
                  </a:lnTo>
                  <a:cubicBezTo>
                    <a:pt x="7442" y="1405"/>
                    <a:pt x="7275" y="1477"/>
                    <a:pt x="7132" y="1548"/>
                  </a:cubicBezTo>
                  <a:cubicBezTo>
                    <a:pt x="6977" y="1631"/>
                    <a:pt x="6846" y="1691"/>
                    <a:pt x="6716" y="1762"/>
                  </a:cubicBezTo>
                  <a:cubicBezTo>
                    <a:pt x="6525" y="1846"/>
                    <a:pt x="6358" y="1941"/>
                    <a:pt x="6180" y="2048"/>
                  </a:cubicBezTo>
                  <a:cubicBezTo>
                    <a:pt x="6061" y="2119"/>
                    <a:pt x="5954" y="2179"/>
                    <a:pt x="5834" y="2250"/>
                  </a:cubicBezTo>
                  <a:cubicBezTo>
                    <a:pt x="5751" y="2298"/>
                    <a:pt x="5656" y="2358"/>
                    <a:pt x="5573" y="2417"/>
                  </a:cubicBezTo>
                  <a:cubicBezTo>
                    <a:pt x="5513" y="2441"/>
                    <a:pt x="5430" y="2489"/>
                    <a:pt x="5370" y="2536"/>
                  </a:cubicBezTo>
                  <a:cubicBezTo>
                    <a:pt x="5275" y="2608"/>
                    <a:pt x="5156" y="2703"/>
                    <a:pt x="5037" y="2774"/>
                  </a:cubicBezTo>
                  <a:cubicBezTo>
                    <a:pt x="4941" y="2846"/>
                    <a:pt x="4858" y="2905"/>
                    <a:pt x="4763" y="2977"/>
                  </a:cubicBezTo>
                  <a:lnTo>
                    <a:pt x="4751" y="3001"/>
                  </a:lnTo>
                  <a:cubicBezTo>
                    <a:pt x="4680" y="3036"/>
                    <a:pt x="4596" y="3084"/>
                    <a:pt x="4537" y="3143"/>
                  </a:cubicBezTo>
                  <a:cubicBezTo>
                    <a:pt x="4441" y="3239"/>
                    <a:pt x="4322" y="3322"/>
                    <a:pt x="4215" y="3417"/>
                  </a:cubicBezTo>
                  <a:lnTo>
                    <a:pt x="4168" y="3453"/>
                  </a:lnTo>
                  <a:cubicBezTo>
                    <a:pt x="4120" y="3489"/>
                    <a:pt x="4096" y="3512"/>
                    <a:pt x="4060" y="3548"/>
                  </a:cubicBezTo>
                  <a:cubicBezTo>
                    <a:pt x="4025" y="3572"/>
                    <a:pt x="3989" y="3608"/>
                    <a:pt x="3965" y="3632"/>
                  </a:cubicBezTo>
                  <a:cubicBezTo>
                    <a:pt x="3906" y="3691"/>
                    <a:pt x="3822" y="3751"/>
                    <a:pt x="3763" y="3810"/>
                  </a:cubicBezTo>
                  <a:cubicBezTo>
                    <a:pt x="3703" y="3858"/>
                    <a:pt x="3668" y="3905"/>
                    <a:pt x="3620" y="3953"/>
                  </a:cubicBezTo>
                  <a:lnTo>
                    <a:pt x="3572" y="3989"/>
                  </a:lnTo>
                  <a:lnTo>
                    <a:pt x="3394" y="4167"/>
                  </a:lnTo>
                  <a:lnTo>
                    <a:pt x="3370" y="4203"/>
                  </a:lnTo>
                  <a:cubicBezTo>
                    <a:pt x="3287" y="4263"/>
                    <a:pt x="3227" y="4322"/>
                    <a:pt x="3167" y="4394"/>
                  </a:cubicBezTo>
                  <a:lnTo>
                    <a:pt x="3144" y="4429"/>
                  </a:lnTo>
                  <a:cubicBezTo>
                    <a:pt x="3096" y="4489"/>
                    <a:pt x="3048" y="4525"/>
                    <a:pt x="3013" y="4572"/>
                  </a:cubicBezTo>
                  <a:cubicBezTo>
                    <a:pt x="2989" y="4584"/>
                    <a:pt x="2977" y="4620"/>
                    <a:pt x="2965" y="4632"/>
                  </a:cubicBezTo>
                  <a:cubicBezTo>
                    <a:pt x="2906" y="4691"/>
                    <a:pt x="2846" y="4751"/>
                    <a:pt x="2786" y="4822"/>
                  </a:cubicBezTo>
                  <a:cubicBezTo>
                    <a:pt x="2775" y="4846"/>
                    <a:pt x="2775" y="4858"/>
                    <a:pt x="2751" y="4870"/>
                  </a:cubicBezTo>
                  <a:cubicBezTo>
                    <a:pt x="2715" y="4917"/>
                    <a:pt x="2679" y="4977"/>
                    <a:pt x="2632" y="5025"/>
                  </a:cubicBezTo>
                  <a:cubicBezTo>
                    <a:pt x="2620" y="5036"/>
                    <a:pt x="2620" y="5048"/>
                    <a:pt x="2608" y="5060"/>
                  </a:cubicBezTo>
                  <a:cubicBezTo>
                    <a:pt x="2548" y="5156"/>
                    <a:pt x="2477" y="5227"/>
                    <a:pt x="2417" y="5322"/>
                  </a:cubicBezTo>
                  <a:cubicBezTo>
                    <a:pt x="2382" y="5346"/>
                    <a:pt x="2370" y="5394"/>
                    <a:pt x="2334" y="5417"/>
                  </a:cubicBezTo>
                  <a:cubicBezTo>
                    <a:pt x="2334" y="5441"/>
                    <a:pt x="2322" y="5441"/>
                    <a:pt x="2322" y="5453"/>
                  </a:cubicBezTo>
                  <a:cubicBezTo>
                    <a:pt x="2263" y="5525"/>
                    <a:pt x="2203" y="5620"/>
                    <a:pt x="2144" y="5691"/>
                  </a:cubicBezTo>
                  <a:cubicBezTo>
                    <a:pt x="2120" y="5751"/>
                    <a:pt x="2072" y="5810"/>
                    <a:pt x="2024" y="5870"/>
                  </a:cubicBezTo>
                  <a:cubicBezTo>
                    <a:pt x="2013" y="5894"/>
                    <a:pt x="1977" y="5929"/>
                    <a:pt x="1965" y="5953"/>
                  </a:cubicBezTo>
                  <a:cubicBezTo>
                    <a:pt x="1953" y="5989"/>
                    <a:pt x="1917" y="6013"/>
                    <a:pt x="1905" y="6048"/>
                  </a:cubicBezTo>
                  <a:cubicBezTo>
                    <a:pt x="1858" y="6108"/>
                    <a:pt x="1822" y="6179"/>
                    <a:pt x="1774" y="6251"/>
                  </a:cubicBezTo>
                  <a:lnTo>
                    <a:pt x="1763" y="6275"/>
                  </a:lnTo>
                  <a:lnTo>
                    <a:pt x="1584" y="6584"/>
                  </a:lnTo>
                  <a:cubicBezTo>
                    <a:pt x="1536" y="6644"/>
                    <a:pt x="1501" y="6715"/>
                    <a:pt x="1465" y="6787"/>
                  </a:cubicBezTo>
                  <a:cubicBezTo>
                    <a:pt x="1429" y="6834"/>
                    <a:pt x="1417" y="6882"/>
                    <a:pt x="1382" y="6930"/>
                  </a:cubicBezTo>
                  <a:cubicBezTo>
                    <a:pt x="1370" y="6953"/>
                    <a:pt x="1358" y="7001"/>
                    <a:pt x="1346" y="7025"/>
                  </a:cubicBezTo>
                  <a:cubicBezTo>
                    <a:pt x="1310" y="7108"/>
                    <a:pt x="1262" y="7180"/>
                    <a:pt x="1239" y="7251"/>
                  </a:cubicBezTo>
                  <a:cubicBezTo>
                    <a:pt x="1239" y="7263"/>
                    <a:pt x="1227" y="7263"/>
                    <a:pt x="1227" y="7287"/>
                  </a:cubicBezTo>
                  <a:cubicBezTo>
                    <a:pt x="1203" y="7346"/>
                    <a:pt x="1179" y="7406"/>
                    <a:pt x="1143" y="7465"/>
                  </a:cubicBezTo>
                  <a:cubicBezTo>
                    <a:pt x="1143" y="7477"/>
                    <a:pt x="1131" y="7477"/>
                    <a:pt x="1131" y="7489"/>
                  </a:cubicBezTo>
                  <a:cubicBezTo>
                    <a:pt x="1084" y="7596"/>
                    <a:pt x="1048" y="7692"/>
                    <a:pt x="1001" y="7787"/>
                  </a:cubicBezTo>
                  <a:cubicBezTo>
                    <a:pt x="989" y="7787"/>
                    <a:pt x="989" y="7811"/>
                    <a:pt x="989" y="7811"/>
                  </a:cubicBezTo>
                  <a:lnTo>
                    <a:pt x="846" y="8120"/>
                  </a:lnTo>
                  <a:lnTo>
                    <a:pt x="762" y="8346"/>
                  </a:lnTo>
                  <a:cubicBezTo>
                    <a:pt x="727" y="8406"/>
                    <a:pt x="703" y="8477"/>
                    <a:pt x="691" y="8537"/>
                  </a:cubicBezTo>
                  <a:cubicBezTo>
                    <a:pt x="667" y="8549"/>
                    <a:pt x="667" y="8549"/>
                    <a:pt x="667" y="8561"/>
                  </a:cubicBezTo>
                  <a:cubicBezTo>
                    <a:pt x="608" y="8715"/>
                    <a:pt x="572" y="8858"/>
                    <a:pt x="524" y="9013"/>
                  </a:cubicBezTo>
                  <a:cubicBezTo>
                    <a:pt x="489" y="9096"/>
                    <a:pt x="477" y="9204"/>
                    <a:pt x="453" y="9299"/>
                  </a:cubicBezTo>
                  <a:cubicBezTo>
                    <a:pt x="417" y="9382"/>
                    <a:pt x="405" y="9489"/>
                    <a:pt x="369" y="9597"/>
                  </a:cubicBezTo>
                  <a:cubicBezTo>
                    <a:pt x="334" y="9739"/>
                    <a:pt x="298" y="9894"/>
                    <a:pt x="274" y="10037"/>
                  </a:cubicBezTo>
                  <a:cubicBezTo>
                    <a:pt x="274" y="10073"/>
                    <a:pt x="274" y="10109"/>
                    <a:pt x="250" y="10144"/>
                  </a:cubicBezTo>
                  <a:lnTo>
                    <a:pt x="250" y="10168"/>
                  </a:lnTo>
                  <a:cubicBezTo>
                    <a:pt x="239" y="10192"/>
                    <a:pt x="239" y="10204"/>
                    <a:pt x="239" y="10216"/>
                  </a:cubicBezTo>
                  <a:cubicBezTo>
                    <a:pt x="215" y="10323"/>
                    <a:pt x="191" y="10430"/>
                    <a:pt x="179" y="10525"/>
                  </a:cubicBezTo>
                  <a:cubicBezTo>
                    <a:pt x="167" y="10585"/>
                    <a:pt x="167" y="10668"/>
                    <a:pt x="155" y="10728"/>
                  </a:cubicBezTo>
                  <a:lnTo>
                    <a:pt x="155" y="10740"/>
                  </a:lnTo>
                  <a:cubicBezTo>
                    <a:pt x="119" y="10871"/>
                    <a:pt x="108" y="11025"/>
                    <a:pt x="96" y="11156"/>
                  </a:cubicBezTo>
                  <a:lnTo>
                    <a:pt x="96" y="11180"/>
                  </a:lnTo>
                  <a:cubicBezTo>
                    <a:pt x="96" y="11240"/>
                    <a:pt x="72" y="11299"/>
                    <a:pt x="72" y="11359"/>
                  </a:cubicBezTo>
                  <a:cubicBezTo>
                    <a:pt x="60" y="11502"/>
                    <a:pt x="60" y="11621"/>
                    <a:pt x="48" y="11752"/>
                  </a:cubicBezTo>
                  <a:lnTo>
                    <a:pt x="48" y="11799"/>
                  </a:lnTo>
                  <a:cubicBezTo>
                    <a:pt x="48" y="11871"/>
                    <a:pt x="36" y="11954"/>
                    <a:pt x="36" y="12049"/>
                  </a:cubicBezTo>
                  <a:cubicBezTo>
                    <a:pt x="36" y="12133"/>
                    <a:pt x="12" y="12228"/>
                    <a:pt x="12" y="12311"/>
                  </a:cubicBezTo>
                  <a:lnTo>
                    <a:pt x="12" y="12335"/>
                  </a:lnTo>
                  <a:cubicBezTo>
                    <a:pt x="0" y="12514"/>
                    <a:pt x="0" y="12704"/>
                    <a:pt x="0" y="12883"/>
                  </a:cubicBezTo>
                  <a:lnTo>
                    <a:pt x="12" y="12883"/>
                  </a:lnTo>
                  <a:cubicBezTo>
                    <a:pt x="0" y="12895"/>
                    <a:pt x="0" y="12906"/>
                    <a:pt x="0" y="12930"/>
                  </a:cubicBezTo>
                  <a:lnTo>
                    <a:pt x="0" y="12966"/>
                  </a:lnTo>
                  <a:lnTo>
                    <a:pt x="0" y="13014"/>
                  </a:lnTo>
                  <a:cubicBezTo>
                    <a:pt x="0" y="13026"/>
                    <a:pt x="12" y="13049"/>
                    <a:pt x="12" y="13061"/>
                  </a:cubicBezTo>
                  <a:cubicBezTo>
                    <a:pt x="12" y="13073"/>
                    <a:pt x="12" y="13085"/>
                    <a:pt x="36" y="13109"/>
                  </a:cubicBezTo>
                  <a:cubicBezTo>
                    <a:pt x="48" y="13109"/>
                    <a:pt x="48" y="13121"/>
                    <a:pt x="48" y="13121"/>
                  </a:cubicBezTo>
                  <a:cubicBezTo>
                    <a:pt x="48" y="13133"/>
                    <a:pt x="48" y="13145"/>
                    <a:pt x="60" y="13168"/>
                  </a:cubicBezTo>
                  <a:cubicBezTo>
                    <a:pt x="1206" y="12366"/>
                    <a:pt x="2865" y="11490"/>
                    <a:pt x="4630" y="11490"/>
                  </a:cubicBezTo>
                  <a:cubicBezTo>
                    <a:pt x="5431" y="11490"/>
                    <a:pt x="6254" y="11671"/>
                    <a:pt x="7061" y="12121"/>
                  </a:cubicBezTo>
                  <a:cubicBezTo>
                    <a:pt x="8930" y="13168"/>
                    <a:pt x="11490" y="14300"/>
                    <a:pt x="14836" y="14669"/>
                  </a:cubicBezTo>
                  <a:cubicBezTo>
                    <a:pt x="15062" y="14681"/>
                    <a:pt x="15288" y="14704"/>
                    <a:pt x="15526" y="14728"/>
                  </a:cubicBezTo>
                  <a:cubicBezTo>
                    <a:pt x="16022" y="14766"/>
                    <a:pt x="16534" y="14786"/>
                    <a:pt x="17062" y="14786"/>
                  </a:cubicBezTo>
                  <a:cubicBezTo>
                    <a:pt x="19008" y="14786"/>
                    <a:pt x="21177" y="14512"/>
                    <a:pt x="23575" y="13847"/>
                  </a:cubicBezTo>
                  <a:cubicBezTo>
                    <a:pt x="25599" y="13299"/>
                    <a:pt x="27790" y="12454"/>
                    <a:pt x="30159" y="11240"/>
                  </a:cubicBezTo>
                  <a:cubicBezTo>
                    <a:pt x="30159" y="11240"/>
                    <a:pt x="30159" y="11228"/>
                    <a:pt x="30052" y="11180"/>
                  </a:cubicBezTo>
                  <a:lnTo>
                    <a:pt x="30004" y="10871"/>
                  </a:lnTo>
                  <a:cubicBezTo>
                    <a:pt x="29992" y="10811"/>
                    <a:pt x="29992" y="10751"/>
                    <a:pt x="29968" y="10692"/>
                  </a:cubicBezTo>
                  <a:lnTo>
                    <a:pt x="29968" y="10644"/>
                  </a:lnTo>
                  <a:cubicBezTo>
                    <a:pt x="29945" y="10513"/>
                    <a:pt x="29933" y="10382"/>
                    <a:pt x="29897" y="10239"/>
                  </a:cubicBezTo>
                  <a:cubicBezTo>
                    <a:pt x="29897" y="10216"/>
                    <a:pt x="29885" y="10204"/>
                    <a:pt x="29885" y="10168"/>
                  </a:cubicBezTo>
                  <a:cubicBezTo>
                    <a:pt x="29873" y="10156"/>
                    <a:pt x="29873" y="10144"/>
                    <a:pt x="29873" y="10120"/>
                  </a:cubicBezTo>
                  <a:cubicBezTo>
                    <a:pt x="29849" y="10049"/>
                    <a:pt x="29837" y="9966"/>
                    <a:pt x="29826" y="9870"/>
                  </a:cubicBezTo>
                  <a:cubicBezTo>
                    <a:pt x="29826" y="9858"/>
                    <a:pt x="29814" y="9847"/>
                    <a:pt x="29814" y="9823"/>
                  </a:cubicBezTo>
                  <a:lnTo>
                    <a:pt x="29766" y="9644"/>
                  </a:lnTo>
                  <a:cubicBezTo>
                    <a:pt x="29754" y="9620"/>
                    <a:pt x="29754" y="9585"/>
                    <a:pt x="29730" y="9561"/>
                  </a:cubicBezTo>
                  <a:cubicBezTo>
                    <a:pt x="29718" y="9466"/>
                    <a:pt x="29695" y="9370"/>
                    <a:pt x="29659" y="9263"/>
                  </a:cubicBezTo>
                  <a:cubicBezTo>
                    <a:pt x="29576" y="8930"/>
                    <a:pt x="29480" y="8620"/>
                    <a:pt x="29361" y="8311"/>
                  </a:cubicBezTo>
                  <a:cubicBezTo>
                    <a:pt x="29337" y="8215"/>
                    <a:pt x="29290" y="8132"/>
                    <a:pt x="29254" y="8037"/>
                  </a:cubicBezTo>
                  <a:cubicBezTo>
                    <a:pt x="29218" y="7942"/>
                    <a:pt x="29183" y="7834"/>
                    <a:pt x="29135" y="7739"/>
                  </a:cubicBezTo>
                  <a:lnTo>
                    <a:pt x="29135" y="7727"/>
                  </a:lnTo>
                  <a:cubicBezTo>
                    <a:pt x="29099" y="7620"/>
                    <a:pt x="29052" y="7537"/>
                    <a:pt x="29004" y="7430"/>
                  </a:cubicBezTo>
                  <a:cubicBezTo>
                    <a:pt x="28956" y="7322"/>
                    <a:pt x="28897" y="7239"/>
                    <a:pt x="28861" y="7132"/>
                  </a:cubicBezTo>
                  <a:cubicBezTo>
                    <a:pt x="28814" y="7061"/>
                    <a:pt x="28778" y="6965"/>
                    <a:pt x="28742" y="6894"/>
                  </a:cubicBezTo>
                  <a:cubicBezTo>
                    <a:pt x="28694" y="6787"/>
                    <a:pt x="28635" y="6691"/>
                    <a:pt x="28575" y="6584"/>
                  </a:cubicBezTo>
                  <a:cubicBezTo>
                    <a:pt x="28444" y="6346"/>
                    <a:pt x="28302" y="6120"/>
                    <a:pt x="28159" y="5894"/>
                  </a:cubicBezTo>
                  <a:cubicBezTo>
                    <a:pt x="28052" y="5739"/>
                    <a:pt x="27944" y="5584"/>
                    <a:pt x="27849" y="5441"/>
                  </a:cubicBezTo>
                  <a:cubicBezTo>
                    <a:pt x="27813" y="5406"/>
                    <a:pt x="27801" y="5382"/>
                    <a:pt x="27766" y="5346"/>
                  </a:cubicBezTo>
                  <a:cubicBezTo>
                    <a:pt x="27754" y="5334"/>
                    <a:pt x="27742" y="5298"/>
                    <a:pt x="27730" y="5286"/>
                  </a:cubicBezTo>
                  <a:cubicBezTo>
                    <a:pt x="27468" y="4941"/>
                    <a:pt x="27206" y="4632"/>
                    <a:pt x="26909" y="4322"/>
                  </a:cubicBezTo>
                  <a:lnTo>
                    <a:pt x="26754" y="4167"/>
                  </a:lnTo>
                  <a:cubicBezTo>
                    <a:pt x="26563" y="3977"/>
                    <a:pt x="26373" y="3786"/>
                    <a:pt x="26158" y="3608"/>
                  </a:cubicBezTo>
                  <a:cubicBezTo>
                    <a:pt x="26123" y="3572"/>
                    <a:pt x="26087" y="3536"/>
                    <a:pt x="26039" y="3501"/>
                  </a:cubicBezTo>
                  <a:cubicBezTo>
                    <a:pt x="26027" y="3477"/>
                    <a:pt x="26004" y="3441"/>
                    <a:pt x="25968" y="3429"/>
                  </a:cubicBezTo>
                  <a:cubicBezTo>
                    <a:pt x="25920" y="3382"/>
                    <a:pt x="25861" y="3334"/>
                    <a:pt x="25825" y="3298"/>
                  </a:cubicBezTo>
                  <a:cubicBezTo>
                    <a:pt x="25777" y="3251"/>
                    <a:pt x="25718" y="3203"/>
                    <a:pt x="25658" y="3155"/>
                  </a:cubicBezTo>
                  <a:cubicBezTo>
                    <a:pt x="25623" y="3131"/>
                    <a:pt x="25599" y="3096"/>
                    <a:pt x="25551" y="3072"/>
                  </a:cubicBezTo>
                  <a:cubicBezTo>
                    <a:pt x="25492" y="3024"/>
                    <a:pt x="25456" y="3001"/>
                    <a:pt x="25385" y="2953"/>
                  </a:cubicBezTo>
                  <a:cubicBezTo>
                    <a:pt x="25361" y="2917"/>
                    <a:pt x="25313" y="2905"/>
                    <a:pt x="25289" y="2881"/>
                  </a:cubicBezTo>
                  <a:cubicBezTo>
                    <a:pt x="25242" y="2834"/>
                    <a:pt x="25182" y="2786"/>
                    <a:pt x="25134" y="2762"/>
                  </a:cubicBezTo>
                  <a:cubicBezTo>
                    <a:pt x="25027" y="2679"/>
                    <a:pt x="24932" y="2608"/>
                    <a:pt x="24813" y="2536"/>
                  </a:cubicBezTo>
                  <a:cubicBezTo>
                    <a:pt x="24765" y="2500"/>
                    <a:pt x="24706" y="2465"/>
                    <a:pt x="24646" y="2429"/>
                  </a:cubicBezTo>
                  <a:cubicBezTo>
                    <a:pt x="24515" y="2358"/>
                    <a:pt x="24396" y="2286"/>
                    <a:pt x="24277" y="2203"/>
                  </a:cubicBezTo>
                  <a:cubicBezTo>
                    <a:pt x="24122" y="2119"/>
                    <a:pt x="23980" y="2024"/>
                    <a:pt x="23825" y="1953"/>
                  </a:cubicBezTo>
                  <a:cubicBezTo>
                    <a:pt x="23741" y="1905"/>
                    <a:pt x="23658" y="1869"/>
                    <a:pt x="23575" y="1822"/>
                  </a:cubicBezTo>
                  <a:cubicBezTo>
                    <a:pt x="23468" y="1762"/>
                    <a:pt x="23349" y="1715"/>
                    <a:pt x="23241" y="1655"/>
                  </a:cubicBezTo>
                  <a:cubicBezTo>
                    <a:pt x="23229" y="1655"/>
                    <a:pt x="23229" y="1643"/>
                    <a:pt x="23218" y="1643"/>
                  </a:cubicBezTo>
                  <a:lnTo>
                    <a:pt x="22944" y="1512"/>
                  </a:lnTo>
                  <a:cubicBezTo>
                    <a:pt x="22872" y="1477"/>
                    <a:pt x="22801" y="1429"/>
                    <a:pt x="22729" y="1405"/>
                  </a:cubicBezTo>
                  <a:cubicBezTo>
                    <a:pt x="22622" y="1346"/>
                    <a:pt x="22503" y="1298"/>
                    <a:pt x="22396" y="1250"/>
                  </a:cubicBezTo>
                  <a:cubicBezTo>
                    <a:pt x="22348" y="1226"/>
                    <a:pt x="22301" y="1191"/>
                    <a:pt x="22229" y="1179"/>
                  </a:cubicBezTo>
                  <a:cubicBezTo>
                    <a:pt x="22134" y="1131"/>
                    <a:pt x="22015" y="1096"/>
                    <a:pt x="21896" y="1048"/>
                  </a:cubicBezTo>
                  <a:cubicBezTo>
                    <a:pt x="21836" y="1036"/>
                    <a:pt x="21777" y="1000"/>
                    <a:pt x="21717" y="988"/>
                  </a:cubicBezTo>
                  <a:cubicBezTo>
                    <a:pt x="21598" y="941"/>
                    <a:pt x="21479" y="917"/>
                    <a:pt x="21360" y="869"/>
                  </a:cubicBezTo>
                  <a:cubicBezTo>
                    <a:pt x="21194" y="822"/>
                    <a:pt x="21039" y="762"/>
                    <a:pt x="20884" y="715"/>
                  </a:cubicBezTo>
                  <a:cubicBezTo>
                    <a:pt x="20741" y="679"/>
                    <a:pt x="20610" y="643"/>
                    <a:pt x="20467" y="595"/>
                  </a:cubicBezTo>
                  <a:cubicBezTo>
                    <a:pt x="20312" y="560"/>
                    <a:pt x="20170" y="524"/>
                    <a:pt x="20015" y="476"/>
                  </a:cubicBezTo>
                  <a:cubicBezTo>
                    <a:pt x="19872" y="441"/>
                    <a:pt x="19705" y="393"/>
                    <a:pt x="19550" y="357"/>
                  </a:cubicBezTo>
                  <a:cubicBezTo>
                    <a:pt x="19360" y="322"/>
                    <a:pt x="19181" y="274"/>
                    <a:pt x="18991" y="238"/>
                  </a:cubicBezTo>
                  <a:cubicBezTo>
                    <a:pt x="18931" y="226"/>
                    <a:pt x="18872" y="226"/>
                    <a:pt x="18812" y="214"/>
                  </a:cubicBezTo>
                  <a:cubicBezTo>
                    <a:pt x="18693" y="179"/>
                    <a:pt x="18562" y="155"/>
                    <a:pt x="18431" y="143"/>
                  </a:cubicBezTo>
                  <a:lnTo>
                    <a:pt x="18396" y="143"/>
                  </a:lnTo>
                  <a:cubicBezTo>
                    <a:pt x="18336" y="119"/>
                    <a:pt x="18276" y="119"/>
                    <a:pt x="18217" y="107"/>
                  </a:cubicBezTo>
                  <a:cubicBezTo>
                    <a:pt x="18062" y="95"/>
                    <a:pt x="17919" y="60"/>
                    <a:pt x="17765" y="48"/>
                  </a:cubicBezTo>
                  <a:cubicBezTo>
                    <a:pt x="17729" y="48"/>
                    <a:pt x="17693" y="36"/>
                    <a:pt x="17645" y="36"/>
                  </a:cubicBezTo>
                  <a:cubicBezTo>
                    <a:pt x="16625" y="686"/>
                    <a:pt x="15724" y="927"/>
                    <a:pt x="14950" y="927"/>
                  </a:cubicBezTo>
                  <a:cubicBezTo>
                    <a:pt x="13884" y="927"/>
                    <a:pt x="13061" y="469"/>
                    <a:pt x="12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800;p39">
              <a:extLst>
                <a:ext uri="{FF2B5EF4-FFF2-40B4-BE49-F238E27FC236}">
                  <a16:creationId xmlns:a16="http://schemas.microsoft.com/office/drawing/2014/main" id="{B873F2D7-BA82-AFB9-ADED-982ACF201EB6}"/>
                </a:ext>
              </a:extLst>
            </p:cNvPr>
            <p:cNvSpPr/>
            <p:nvPr/>
          </p:nvSpPr>
          <p:spPr>
            <a:xfrm>
              <a:off x="6548425" y="2954075"/>
              <a:ext cx="175650" cy="58050"/>
            </a:xfrm>
            <a:custGeom>
              <a:avLst/>
              <a:gdLst/>
              <a:ahLst/>
              <a:cxnLst/>
              <a:rect l="l" t="t" r="r" b="b"/>
              <a:pathLst>
                <a:path w="7026" h="2322" extrusionOk="0">
                  <a:moveTo>
                    <a:pt x="655" y="0"/>
                  </a:moveTo>
                  <a:lnTo>
                    <a:pt x="306" y="257"/>
                  </a:lnTo>
                  <a:lnTo>
                    <a:pt x="306" y="257"/>
                  </a:lnTo>
                  <a:cubicBezTo>
                    <a:pt x="320" y="246"/>
                    <a:pt x="336" y="236"/>
                    <a:pt x="352" y="228"/>
                  </a:cubicBezTo>
                  <a:lnTo>
                    <a:pt x="352" y="228"/>
                  </a:lnTo>
                  <a:lnTo>
                    <a:pt x="655" y="0"/>
                  </a:lnTo>
                  <a:close/>
                  <a:moveTo>
                    <a:pt x="306" y="257"/>
                  </a:moveTo>
                  <a:cubicBezTo>
                    <a:pt x="303" y="258"/>
                    <a:pt x="301" y="260"/>
                    <a:pt x="298" y="262"/>
                  </a:cubicBezTo>
                  <a:lnTo>
                    <a:pt x="306" y="257"/>
                  </a:lnTo>
                  <a:close/>
                  <a:moveTo>
                    <a:pt x="581" y="172"/>
                  </a:moveTo>
                  <a:cubicBezTo>
                    <a:pt x="501" y="172"/>
                    <a:pt x="422" y="190"/>
                    <a:pt x="352" y="228"/>
                  </a:cubicBezTo>
                  <a:lnTo>
                    <a:pt x="352" y="228"/>
                  </a:lnTo>
                  <a:lnTo>
                    <a:pt x="131" y="393"/>
                  </a:lnTo>
                  <a:cubicBezTo>
                    <a:pt x="12" y="476"/>
                    <a:pt x="1" y="643"/>
                    <a:pt x="96" y="750"/>
                  </a:cubicBezTo>
                  <a:cubicBezTo>
                    <a:pt x="465" y="1179"/>
                    <a:pt x="1489" y="2155"/>
                    <a:pt x="2989" y="2310"/>
                  </a:cubicBezTo>
                  <a:cubicBezTo>
                    <a:pt x="3108" y="2322"/>
                    <a:pt x="3251" y="2322"/>
                    <a:pt x="3370" y="2322"/>
                  </a:cubicBezTo>
                  <a:cubicBezTo>
                    <a:pt x="4561" y="2322"/>
                    <a:pt x="5751" y="1774"/>
                    <a:pt x="6954" y="703"/>
                  </a:cubicBezTo>
                  <a:cubicBezTo>
                    <a:pt x="7013" y="655"/>
                    <a:pt x="7025" y="548"/>
                    <a:pt x="6966" y="488"/>
                  </a:cubicBezTo>
                  <a:cubicBezTo>
                    <a:pt x="6806" y="322"/>
                    <a:pt x="6595" y="234"/>
                    <a:pt x="6381" y="234"/>
                  </a:cubicBezTo>
                  <a:cubicBezTo>
                    <a:pt x="6212" y="234"/>
                    <a:pt x="6041" y="289"/>
                    <a:pt x="5894" y="405"/>
                  </a:cubicBezTo>
                  <a:cubicBezTo>
                    <a:pt x="5045" y="1063"/>
                    <a:pt x="4206" y="1409"/>
                    <a:pt x="3393" y="1409"/>
                  </a:cubicBezTo>
                  <a:cubicBezTo>
                    <a:pt x="3293" y="1409"/>
                    <a:pt x="3195" y="1403"/>
                    <a:pt x="3096" y="1393"/>
                  </a:cubicBezTo>
                  <a:cubicBezTo>
                    <a:pt x="2084" y="1298"/>
                    <a:pt x="1334" y="703"/>
                    <a:pt x="953" y="310"/>
                  </a:cubicBezTo>
                  <a:cubicBezTo>
                    <a:pt x="851" y="222"/>
                    <a:pt x="715" y="172"/>
                    <a:pt x="581" y="1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801;p39">
              <a:extLst>
                <a:ext uri="{FF2B5EF4-FFF2-40B4-BE49-F238E27FC236}">
                  <a16:creationId xmlns:a16="http://schemas.microsoft.com/office/drawing/2014/main" id="{70C67E25-9A90-77DE-CF10-FB1D14082698}"/>
                </a:ext>
              </a:extLst>
            </p:cNvPr>
            <p:cNvSpPr/>
            <p:nvPr/>
          </p:nvSpPr>
          <p:spPr>
            <a:xfrm>
              <a:off x="6467750" y="2447750"/>
              <a:ext cx="236375" cy="243200"/>
            </a:xfrm>
            <a:custGeom>
              <a:avLst/>
              <a:gdLst/>
              <a:ahLst/>
              <a:cxnLst/>
              <a:rect l="l" t="t" r="r" b="b"/>
              <a:pathLst>
                <a:path w="9455" h="9728" extrusionOk="0">
                  <a:moveTo>
                    <a:pt x="4359" y="1"/>
                  </a:moveTo>
                  <a:lnTo>
                    <a:pt x="1" y="4715"/>
                  </a:lnTo>
                  <a:lnTo>
                    <a:pt x="251" y="9728"/>
                  </a:lnTo>
                  <a:cubicBezTo>
                    <a:pt x="251" y="9728"/>
                    <a:pt x="549" y="6192"/>
                    <a:pt x="3037" y="6061"/>
                  </a:cubicBezTo>
                  <a:cubicBezTo>
                    <a:pt x="8395" y="5858"/>
                    <a:pt x="9454" y="953"/>
                    <a:pt x="9454" y="953"/>
                  </a:cubicBezTo>
                  <a:lnTo>
                    <a:pt x="4359"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802;p39">
              <a:extLst>
                <a:ext uri="{FF2B5EF4-FFF2-40B4-BE49-F238E27FC236}">
                  <a16:creationId xmlns:a16="http://schemas.microsoft.com/office/drawing/2014/main" id="{A56C90AC-E668-2C1B-33A8-EACD4EDD7237}"/>
                </a:ext>
              </a:extLst>
            </p:cNvPr>
            <p:cNvSpPr/>
            <p:nvPr/>
          </p:nvSpPr>
          <p:spPr>
            <a:xfrm>
              <a:off x="6443650" y="2675200"/>
              <a:ext cx="72950" cy="95475"/>
            </a:xfrm>
            <a:custGeom>
              <a:avLst/>
              <a:gdLst/>
              <a:ahLst/>
              <a:cxnLst/>
              <a:rect l="l" t="t" r="r" b="b"/>
              <a:pathLst>
                <a:path w="2918" h="3819" extrusionOk="0">
                  <a:moveTo>
                    <a:pt x="1304" y="1"/>
                  </a:moveTo>
                  <a:cubicBezTo>
                    <a:pt x="1259" y="1"/>
                    <a:pt x="1213" y="4"/>
                    <a:pt x="1167" y="11"/>
                  </a:cubicBezTo>
                  <a:cubicBezTo>
                    <a:pt x="453" y="118"/>
                    <a:pt x="1" y="1059"/>
                    <a:pt x="167" y="2106"/>
                  </a:cubicBezTo>
                  <a:cubicBezTo>
                    <a:pt x="323" y="3088"/>
                    <a:pt x="960" y="3819"/>
                    <a:pt x="1628" y="3819"/>
                  </a:cubicBezTo>
                  <a:cubicBezTo>
                    <a:pt x="1673" y="3819"/>
                    <a:pt x="1718" y="3816"/>
                    <a:pt x="1763" y="3809"/>
                  </a:cubicBezTo>
                  <a:cubicBezTo>
                    <a:pt x="2477" y="3690"/>
                    <a:pt x="2918" y="2749"/>
                    <a:pt x="2751" y="1702"/>
                  </a:cubicBezTo>
                  <a:cubicBezTo>
                    <a:pt x="2606" y="721"/>
                    <a:pt x="1971" y="1"/>
                    <a:pt x="1304"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803;p39">
              <a:extLst>
                <a:ext uri="{FF2B5EF4-FFF2-40B4-BE49-F238E27FC236}">
                  <a16:creationId xmlns:a16="http://schemas.microsoft.com/office/drawing/2014/main" id="{469F1569-3EC7-2DEE-2A3F-A03EA1B268C4}"/>
                </a:ext>
              </a:extLst>
            </p:cNvPr>
            <p:cNvSpPr/>
            <p:nvPr/>
          </p:nvSpPr>
          <p:spPr>
            <a:xfrm>
              <a:off x="6460325" y="2691650"/>
              <a:ext cx="35725" cy="25200"/>
            </a:xfrm>
            <a:custGeom>
              <a:avLst/>
              <a:gdLst/>
              <a:ahLst/>
              <a:cxnLst/>
              <a:rect l="l" t="t" r="r" b="b"/>
              <a:pathLst>
                <a:path w="1429" h="1008" extrusionOk="0">
                  <a:moveTo>
                    <a:pt x="442" y="0"/>
                  </a:moveTo>
                  <a:cubicBezTo>
                    <a:pt x="315" y="0"/>
                    <a:pt x="181" y="27"/>
                    <a:pt x="48" y="79"/>
                  </a:cubicBezTo>
                  <a:cubicBezTo>
                    <a:pt x="12" y="91"/>
                    <a:pt x="0" y="127"/>
                    <a:pt x="12" y="151"/>
                  </a:cubicBezTo>
                  <a:cubicBezTo>
                    <a:pt x="21" y="177"/>
                    <a:pt x="43" y="191"/>
                    <a:pt x="64" y="191"/>
                  </a:cubicBezTo>
                  <a:cubicBezTo>
                    <a:pt x="71" y="191"/>
                    <a:pt x="78" y="189"/>
                    <a:pt x="84" y="186"/>
                  </a:cubicBezTo>
                  <a:cubicBezTo>
                    <a:pt x="216" y="140"/>
                    <a:pt x="338" y="116"/>
                    <a:pt x="450" y="116"/>
                  </a:cubicBezTo>
                  <a:cubicBezTo>
                    <a:pt x="569" y="116"/>
                    <a:pt x="676" y="143"/>
                    <a:pt x="774" y="198"/>
                  </a:cubicBezTo>
                  <a:cubicBezTo>
                    <a:pt x="1167" y="413"/>
                    <a:pt x="1310" y="960"/>
                    <a:pt x="1310" y="960"/>
                  </a:cubicBezTo>
                  <a:cubicBezTo>
                    <a:pt x="1322" y="984"/>
                    <a:pt x="1334" y="1008"/>
                    <a:pt x="1369" y="1008"/>
                  </a:cubicBezTo>
                  <a:cubicBezTo>
                    <a:pt x="1393" y="984"/>
                    <a:pt x="1429" y="960"/>
                    <a:pt x="1393" y="924"/>
                  </a:cubicBezTo>
                  <a:cubicBezTo>
                    <a:pt x="1393" y="901"/>
                    <a:pt x="1250" y="329"/>
                    <a:pt x="822" y="91"/>
                  </a:cubicBezTo>
                  <a:cubicBezTo>
                    <a:pt x="706" y="30"/>
                    <a:pt x="577" y="0"/>
                    <a:pt x="44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804;p39">
              <a:extLst>
                <a:ext uri="{FF2B5EF4-FFF2-40B4-BE49-F238E27FC236}">
                  <a16:creationId xmlns:a16="http://schemas.microsoft.com/office/drawing/2014/main" id="{6105BDEF-2FB1-0C23-7338-99815A4B8F2A}"/>
                </a:ext>
              </a:extLst>
            </p:cNvPr>
            <p:cNvSpPr/>
            <p:nvPr/>
          </p:nvSpPr>
          <p:spPr>
            <a:xfrm>
              <a:off x="6459125" y="2694700"/>
              <a:ext cx="23550" cy="40600"/>
            </a:xfrm>
            <a:custGeom>
              <a:avLst/>
              <a:gdLst/>
              <a:ahLst/>
              <a:cxnLst/>
              <a:rect l="l" t="t" r="r" b="b"/>
              <a:pathLst>
                <a:path w="942" h="1624" extrusionOk="0">
                  <a:moveTo>
                    <a:pt x="872" y="0"/>
                  </a:moveTo>
                  <a:cubicBezTo>
                    <a:pt x="864" y="0"/>
                    <a:pt x="856" y="2"/>
                    <a:pt x="846" y="5"/>
                  </a:cubicBezTo>
                  <a:cubicBezTo>
                    <a:pt x="846" y="5"/>
                    <a:pt x="1" y="469"/>
                    <a:pt x="513" y="1600"/>
                  </a:cubicBezTo>
                  <a:cubicBezTo>
                    <a:pt x="513" y="1612"/>
                    <a:pt x="536" y="1624"/>
                    <a:pt x="548" y="1624"/>
                  </a:cubicBezTo>
                  <a:lnTo>
                    <a:pt x="572" y="1624"/>
                  </a:lnTo>
                  <a:cubicBezTo>
                    <a:pt x="596" y="1612"/>
                    <a:pt x="608" y="1576"/>
                    <a:pt x="596" y="1553"/>
                  </a:cubicBezTo>
                  <a:cubicBezTo>
                    <a:pt x="132" y="529"/>
                    <a:pt x="870" y="124"/>
                    <a:pt x="894" y="112"/>
                  </a:cubicBezTo>
                  <a:cubicBezTo>
                    <a:pt x="929" y="88"/>
                    <a:pt x="941" y="64"/>
                    <a:pt x="929" y="29"/>
                  </a:cubicBezTo>
                  <a:cubicBezTo>
                    <a:pt x="912" y="11"/>
                    <a:pt x="894" y="0"/>
                    <a:pt x="87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805;p39">
              <a:extLst>
                <a:ext uri="{FF2B5EF4-FFF2-40B4-BE49-F238E27FC236}">
                  <a16:creationId xmlns:a16="http://schemas.microsoft.com/office/drawing/2014/main" id="{D06D535B-DA82-2732-BA3C-C4847D805476}"/>
                </a:ext>
              </a:extLst>
            </p:cNvPr>
            <p:cNvSpPr/>
            <p:nvPr/>
          </p:nvSpPr>
          <p:spPr>
            <a:xfrm>
              <a:off x="6709450" y="2488525"/>
              <a:ext cx="99450" cy="202425"/>
            </a:xfrm>
            <a:custGeom>
              <a:avLst/>
              <a:gdLst/>
              <a:ahLst/>
              <a:cxnLst/>
              <a:rect l="l" t="t" r="r" b="b"/>
              <a:pathLst>
                <a:path w="3978" h="8097" extrusionOk="0">
                  <a:moveTo>
                    <a:pt x="1" y="1"/>
                  </a:moveTo>
                  <a:cubicBezTo>
                    <a:pt x="1" y="1"/>
                    <a:pt x="882" y="5799"/>
                    <a:pt x="2787" y="8097"/>
                  </a:cubicBezTo>
                  <a:cubicBezTo>
                    <a:pt x="3977" y="4430"/>
                    <a:pt x="2346" y="596"/>
                    <a:pt x="1" y="1"/>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806;p39">
              <a:extLst>
                <a:ext uri="{FF2B5EF4-FFF2-40B4-BE49-F238E27FC236}">
                  <a16:creationId xmlns:a16="http://schemas.microsoft.com/office/drawing/2014/main" id="{DBDDEC29-EF73-622C-C307-2AF7D3D383F5}"/>
                </a:ext>
              </a:extLst>
            </p:cNvPr>
            <p:cNvSpPr/>
            <p:nvPr/>
          </p:nvSpPr>
          <p:spPr>
            <a:xfrm>
              <a:off x="6751125" y="2675450"/>
              <a:ext cx="73550" cy="95300"/>
            </a:xfrm>
            <a:custGeom>
              <a:avLst/>
              <a:gdLst/>
              <a:ahLst/>
              <a:cxnLst/>
              <a:rect l="l" t="t" r="r" b="b"/>
              <a:pathLst>
                <a:path w="2942" h="3812" extrusionOk="0">
                  <a:moveTo>
                    <a:pt x="1658" y="0"/>
                  </a:moveTo>
                  <a:cubicBezTo>
                    <a:pt x="996" y="0"/>
                    <a:pt x="356" y="706"/>
                    <a:pt x="179" y="1680"/>
                  </a:cubicBezTo>
                  <a:cubicBezTo>
                    <a:pt x="1" y="2715"/>
                    <a:pt x="429" y="3668"/>
                    <a:pt x="1144" y="3799"/>
                  </a:cubicBezTo>
                  <a:cubicBezTo>
                    <a:pt x="1194" y="3807"/>
                    <a:pt x="1244" y="3812"/>
                    <a:pt x="1294" y="3812"/>
                  </a:cubicBezTo>
                  <a:cubicBezTo>
                    <a:pt x="1947" y="3812"/>
                    <a:pt x="2586" y="3105"/>
                    <a:pt x="2763" y="2132"/>
                  </a:cubicBezTo>
                  <a:cubicBezTo>
                    <a:pt x="2942" y="1084"/>
                    <a:pt x="2525" y="144"/>
                    <a:pt x="1810" y="13"/>
                  </a:cubicBezTo>
                  <a:cubicBezTo>
                    <a:pt x="1760" y="4"/>
                    <a:pt x="1709" y="0"/>
                    <a:pt x="165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807;p39">
              <a:extLst>
                <a:ext uri="{FF2B5EF4-FFF2-40B4-BE49-F238E27FC236}">
                  <a16:creationId xmlns:a16="http://schemas.microsoft.com/office/drawing/2014/main" id="{917FB6B7-6151-E4D5-538A-7F4F5B656789}"/>
                </a:ext>
              </a:extLst>
            </p:cNvPr>
            <p:cNvSpPr/>
            <p:nvPr/>
          </p:nvSpPr>
          <p:spPr>
            <a:xfrm>
              <a:off x="6775525" y="2689850"/>
              <a:ext cx="34850" cy="24925"/>
            </a:xfrm>
            <a:custGeom>
              <a:avLst/>
              <a:gdLst/>
              <a:ahLst/>
              <a:cxnLst/>
              <a:rect l="l" t="t" r="r" b="b"/>
              <a:pathLst>
                <a:path w="1394" h="997" extrusionOk="0">
                  <a:moveTo>
                    <a:pt x="943" y="1"/>
                  </a:moveTo>
                  <a:cubicBezTo>
                    <a:pt x="811" y="1"/>
                    <a:pt x="689" y="30"/>
                    <a:pt x="572" y="92"/>
                  </a:cubicBezTo>
                  <a:cubicBezTo>
                    <a:pt x="144" y="330"/>
                    <a:pt x="1" y="901"/>
                    <a:pt x="1" y="925"/>
                  </a:cubicBezTo>
                  <a:cubicBezTo>
                    <a:pt x="1" y="961"/>
                    <a:pt x="13" y="985"/>
                    <a:pt x="61" y="996"/>
                  </a:cubicBezTo>
                  <a:cubicBezTo>
                    <a:pt x="84" y="996"/>
                    <a:pt x="96" y="985"/>
                    <a:pt x="84" y="961"/>
                  </a:cubicBezTo>
                  <a:cubicBezTo>
                    <a:pt x="84" y="961"/>
                    <a:pt x="239" y="401"/>
                    <a:pt x="620" y="199"/>
                  </a:cubicBezTo>
                  <a:cubicBezTo>
                    <a:pt x="730" y="144"/>
                    <a:pt x="841" y="117"/>
                    <a:pt x="958" y="117"/>
                  </a:cubicBezTo>
                  <a:cubicBezTo>
                    <a:pt x="1068" y="117"/>
                    <a:pt x="1184" y="141"/>
                    <a:pt x="1311" y="187"/>
                  </a:cubicBezTo>
                  <a:cubicBezTo>
                    <a:pt x="1317" y="190"/>
                    <a:pt x="1323" y="191"/>
                    <a:pt x="1330" y="191"/>
                  </a:cubicBezTo>
                  <a:cubicBezTo>
                    <a:pt x="1351" y="191"/>
                    <a:pt x="1373" y="178"/>
                    <a:pt x="1382" y="151"/>
                  </a:cubicBezTo>
                  <a:cubicBezTo>
                    <a:pt x="1394" y="127"/>
                    <a:pt x="1382" y="92"/>
                    <a:pt x="1346" y="80"/>
                  </a:cubicBezTo>
                  <a:cubicBezTo>
                    <a:pt x="1201" y="28"/>
                    <a:pt x="1068" y="1"/>
                    <a:pt x="94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808;p39">
              <a:extLst>
                <a:ext uri="{FF2B5EF4-FFF2-40B4-BE49-F238E27FC236}">
                  <a16:creationId xmlns:a16="http://schemas.microsoft.com/office/drawing/2014/main" id="{99DE8D47-6825-7A35-1E9C-41840BFCBBE4}"/>
                </a:ext>
              </a:extLst>
            </p:cNvPr>
            <p:cNvSpPr/>
            <p:nvPr/>
          </p:nvSpPr>
          <p:spPr>
            <a:xfrm>
              <a:off x="6788050" y="2692775"/>
              <a:ext cx="23825" cy="40750"/>
            </a:xfrm>
            <a:custGeom>
              <a:avLst/>
              <a:gdLst/>
              <a:ahLst/>
              <a:cxnLst/>
              <a:rect l="l" t="t" r="r" b="b"/>
              <a:pathLst>
                <a:path w="953" h="1630" extrusionOk="0">
                  <a:moveTo>
                    <a:pt x="60" y="0"/>
                  </a:moveTo>
                  <a:cubicBezTo>
                    <a:pt x="41" y="0"/>
                    <a:pt x="20" y="17"/>
                    <a:pt x="12" y="34"/>
                  </a:cubicBezTo>
                  <a:cubicBezTo>
                    <a:pt x="0" y="70"/>
                    <a:pt x="12" y="94"/>
                    <a:pt x="48" y="106"/>
                  </a:cubicBezTo>
                  <a:cubicBezTo>
                    <a:pt x="71" y="129"/>
                    <a:pt x="798" y="522"/>
                    <a:pt x="345" y="1558"/>
                  </a:cubicBezTo>
                  <a:cubicBezTo>
                    <a:pt x="333" y="1582"/>
                    <a:pt x="345" y="1618"/>
                    <a:pt x="369" y="1630"/>
                  </a:cubicBezTo>
                  <a:lnTo>
                    <a:pt x="405" y="1630"/>
                  </a:lnTo>
                  <a:cubicBezTo>
                    <a:pt x="429" y="1630"/>
                    <a:pt x="452" y="1618"/>
                    <a:pt x="429" y="1594"/>
                  </a:cubicBezTo>
                  <a:cubicBezTo>
                    <a:pt x="953" y="463"/>
                    <a:pt x="107" y="10"/>
                    <a:pt x="83" y="10"/>
                  </a:cubicBezTo>
                  <a:cubicBezTo>
                    <a:pt x="76" y="3"/>
                    <a:pt x="68" y="0"/>
                    <a:pt x="6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809;p39">
              <a:extLst>
                <a:ext uri="{FF2B5EF4-FFF2-40B4-BE49-F238E27FC236}">
                  <a16:creationId xmlns:a16="http://schemas.microsoft.com/office/drawing/2014/main" id="{D5591FC1-3C04-C2C6-B9D3-F73FB6B26EFC}"/>
                </a:ext>
              </a:extLst>
            </p:cNvPr>
            <p:cNvSpPr/>
            <p:nvPr/>
          </p:nvSpPr>
          <p:spPr>
            <a:xfrm>
              <a:off x="6677300" y="2625775"/>
              <a:ext cx="71475" cy="16225"/>
            </a:xfrm>
            <a:custGeom>
              <a:avLst/>
              <a:gdLst/>
              <a:ahLst/>
              <a:cxnLst/>
              <a:rect l="l" t="t" r="r" b="b"/>
              <a:pathLst>
                <a:path w="2859" h="649" extrusionOk="0">
                  <a:moveTo>
                    <a:pt x="1333" y="1"/>
                  </a:moveTo>
                  <a:cubicBezTo>
                    <a:pt x="920" y="1"/>
                    <a:pt x="464" y="128"/>
                    <a:pt x="25" y="511"/>
                  </a:cubicBezTo>
                  <a:cubicBezTo>
                    <a:pt x="1" y="547"/>
                    <a:pt x="1" y="583"/>
                    <a:pt x="25" y="619"/>
                  </a:cubicBezTo>
                  <a:cubicBezTo>
                    <a:pt x="37" y="631"/>
                    <a:pt x="72" y="642"/>
                    <a:pt x="84" y="642"/>
                  </a:cubicBezTo>
                  <a:cubicBezTo>
                    <a:pt x="96" y="642"/>
                    <a:pt x="120" y="642"/>
                    <a:pt x="132" y="631"/>
                  </a:cubicBezTo>
                  <a:cubicBezTo>
                    <a:pt x="542" y="269"/>
                    <a:pt x="966" y="149"/>
                    <a:pt x="1349" y="149"/>
                  </a:cubicBezTo>
                  <a:cubicBezTo>
                    <a:pt x="2089" y="149"/>
                    <a:pt x="2676" y="599"/>
                    <a:pt x="2716" y="631"/>
                  </a:cubicBezTo>
                  <a:cubicBezTo>
                    <a:pt x="2729" y="644"/>
                    <a:pt x="2743" y="649"/>
                    <a:pt x="2758" y="649"/>
                  </a:cubicBezTo>
                  <a:cubicBezTo>
                    <a:pt x="2783" y="649"/>
                    <a:pt x="2808" y="634"/>
                    <a:pt x="2823" y="619"/>
                  </a:cubicBezTo>
                  <a:cubicBezTo>
                    <a:pt x="2858" y="583"/>
                    <a:pt x="2835" y="547"/>
                    <a:pt x="2811" y="511"/>
                  </a:cubicBezTo>
                  <a:cubicBezTo>
                    <a:pt x="2803" y="504"/>
                    <a:pt x="2153" y="1"/>
                    <a:pt x="133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810;p39">
              <a:extLst>
                <a:ext uri="{FF2B5EF4-FFF2-40B4-BE49-F238E27FC236}">
                  <a16:creationId xmlns:a16="http://schemas.microsoft.com/office/drawing/2014/main" id="{343CBF74-F8CC-6271-6574-E0CAAE2F8E07}"/>
                </a:ext>
              </a:extLst>
            </p:cNvPr>
            <p:cNvSpPr/>
            <p:nvPr/>
          </p:nvSpPr>
          <p:spPr>
            <a:xfrm>
              <a:off x="6512700" y="2625775"/>
              <a:ext cx="71475" cy="16225"/>
            </a:xfrm>
            <a:custGeom>
              <a:avLst/>
              <a:gdLst/>
              <a:ahLst/>
              <a:cxnLst/>
              <a:rect l="l" t="t" r="r" b="b"/>
              <a:pathLst>
                <a:path w="2859" h="649" extrusionOk="0">
                  <a:moveTo>
                    <a:pt x="1342" y="1"/>
                  </a:moveTo>
                  <a:cubicBezTo>
                    <a:pt x="930" y="1"/>
                    <a:pt x="475" y="128"/>
                    <a:pt x="36" y="511"/>
                  </a:cubicBezTo>
                  <a:cubicBezTo>
                    <a:pt x="1" y="547"/>
                    <a:pt x="1" y="583"/>
                    <a:pt x="36" y="619"/>
                  </a:cubicBezTo>
                  <a:cubicBezTo>
                    <a:pt x="48" y="631"/>
                    <a:pt x="72" y="642"/>
                    <a:pt x="96" y="642"/>
                  </a:cubicBezTo>
                  <a:cubicBezTo>
                    <a:pt x="108" y="642"/>
                    <a:pt x="132" y="642"/>
                    <a:pt x="132" y="631"/>
                  </a:cubicBezTo>
                  <a:cubicBezTo>
                    <a:pt x="546" y="269"/>
                    <a:pt x="972" y="149"/>
                    <a:pt x="1357" y="149"/>
                  </a:cubicBezTo>
                  <a:cubicBezTo>
                    <a:pt x="2101" y="149"/>
                    <a:pt x="2688" y="599"/>
                    <a:pt x="2727" y="631"/>
                  </a:cubicBezTo>
                  <a:cubicBezTo>
                    <a:pt x="2736" y="644"/>
                    <a:pt x="2748" y="649"/>
                    <a:pt x="2761" y="649"/>
                  </a:cubicBezTo>
                  <a:cubicBezTo>
                    <a:pt x="2785" y="649"/>
                    <a:pt x="2812" y="634"/>
                    <a:pt x="2834" y="619"/>
                  </a:cubicBezTo>
                  <a:cubicBezTo>
                    <a:pt x="2858" y="583"/>
                    <a:pt x="2846" y="547"/>
                    <a:pt x="2811" y="511"/>
                  </a:cubicBezTo>
                  <a:cubicBezTo>
                    <a:pt x="2803" y="504"/>
                    <a:pt x="2158" y="1"/>
                    <a:pt x="134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811;p39">
              <a:extLst>
                <a:ext uri="{FF2B5EF4-FFF2-40B4-BE49-F238E27FC236}">
                  <a16:creationId xmlns:a16="http://schemas.microsoft.com/office/drawing/2014/main" id="{2449FC8F-14E1-A697-4D52-0907970A3B79}"/>
                </a:ext>
              </a:extLst>
            </p:cNvPr>
            <p:cNvSpPr/>
            <p:nvPr/>
          </p:nvSpPr>
          <p:spPr>
            <a:xfrm>
              <a:off x="6577000" y="2787475"/>
              <a:ext cx="115225" cy="32675"/>
            </a:xfrm>
            <a:custGeom>
              <a:avLst/>
              <a:gdLst/>
              <a:ahLst/>
              <a:cxnLst/>
              <a:rect l="l" t="t" r="r" b="b"/>
              <a:pathLst>
                <a:path w="4609" h="1307" extrusionOk="0">
                  <a:moveTo>
                    <a:pt x="4528" y="1"/>
                  </a:moveTo>
                  <a:cubicBezTo>
                    <a:pt x="4507" y="1"/>
                    <a:pt x="4486" y="6"/>
                    <a:pt x="4465" y="20"/>
                  </a:cubicBezTo>
                  <a:cubicBezTo>
                    <a:pt x="4453" y="20"/>
                    <a:pt x="3501" y="1140"/>
                    <a:pt x="2239" y="1163"/>
                  </a:cubicBezTo>
                  <a:cubicBezTo>
                    <a:pt x="2227" y="1164"/>
                    <a:pt x="2215" y="1164"/>
                    <a:pt x="2204" y="1164"/>
                  </a:cubicBezTo>
                  <a:cubicBezTo>
                    <a:pt x="1490" y="1164"/>
                    <a:pt x="788" y="806"/>
                    <a:pt x="143" y="80"/>
                  </a:cubicBezTo>
                  <a:cubicBezTo>
                    <a:pt x="126" y="68"/>
                    <a:pt x="105" y="62"/>
                    <a:pt x="85" y="62"/>
                  </a:cubicBezTo>
                  <a:cubicBezTo>
                    <a:pt x="66" y="62"/>
                    <a:pt x="48" y="68"/>
                    <a:pt x="36" y="80"/>
                  </a:cubicBezTo>
                  <a:cubicBezTo>
                    <a:pt x="1" y="116"/>
                    <a:pt x="1" y="163"/>
                    <a:pt x="36" y="187"/>
                  </a:cubicBezTo>
                  <a:cubicBezTo>
                    <a:pt x="715" y="937"/>
                    <a:pt x="1453" y="1306"/>
                    <a:pt x="2227" y="1306"/>
                  </a:cubicBezTo>
                  <a:lnTo>
                    <a:pt x="2251" y="1306"/>
                  </a:lnTo>
                  <a:cubicBezTo>
                    <a:pt x="3584" y="1271"/>
                    <a:pt x="4537" y="163"/>
                    <a:pt x="4584" y="116"/>
                  </a:cubicBezTo>
                  <a:cubicBezTo>
                    <a:pt x="4608" y="80"/>
                    <a:pt x="4608" y="44"/>
                    <a:pt x="4573" y="8"/>
                  </a:cubicBezTo>
                  <a:cubicBezTo>
                    <a:pt x="4558" y="4"/>
                    <a:pt x="4543" y="1"/>
                    <a:pt x="4528"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812;p39">
              <a:extLst>
                <a:ext uri="{FF2B5EF4-FFF2-40B4-BE49-F238E27FC236}">
                  <a16:creationId xmlns:a16="http://schemas.microsoft.com/office/drawing/2014/main" id="{91D0BECB-0BB7-D1EC-D812-370103B79DBA}"/>
                </a:ext>
              </a:extLst>
            </p:cNvPr>
            <p:cNvSpPr/>
            <p:nvPr/>
          </p:nvSpPr>
          <p:spPr>
            <a:xfrm>
              <a:off x="6519850" y="2678150"/>
              <a:ext cx="64025" cy="34850"/>
            </a:xfrm>
            <a:custGeom>
              <a:avLst/>
              <a:gdLst/>
              <a:ahLst/>
              <a:cxnLst/>
              <a:rect l="l" t="t" r="r" b="b"/>
              <a:pathLst>
                <a:path w="2561" h="1394" extrusionOk="0">
                  <a:moveTo>
                    <a:pt x="1274" y="0"/>
                  </a:moveTo>
                  <a:cubicBezTo>
                    <a:pt x="584" y="0"/>
                    <a:pt x="1" y="560"/>
                    <a:pt x="1" y="1274"/>
                  </a:cubicBezTo>
                  <a:cubicBezTo>
                    <a:pt x="24" y="1334"/>
                    <a:pt x="72" y="1393"/>
                    <a:pt x="143" y="1393"/>
                  </a:cubicBezTo>
                  <a:cubicBezTo>
                    <a:pt x="227" y="1393"/>
                    <a:pt x="262" y="1334"/>
                    <a:pt x="262" y="1274"/>
                  </a:cubicBezTo>
                  <a:cubicBezTo>
                    <a:pt x="262" y="714"/>
                    <a:pt x="727" y="250"/>
                    <a:pt x="1298" y="250"/>
                  </a:cubicBezTo>
                  <a:cubicBezTo>
                    <a:pt x="1858" y="250"/>
                    <a:pt x="2322" y="714"/>
                    <a:pt x="2322" y="1274"/>
                  </a:cubicBezTo>
                  <a:cubicBezTo>
                    <a:pt x="2322" y="1345"/>
                    <a:pt x="2382" y="1393"/>
                    <a:pt x="2441" y="1393"/>
                  </a:cubicBezTo>
                  <a:cubicBezTo>
                    <a:pt x="2513" y="1393"/>
                    <a:pt x="2560" y="1334"/>
                    <a:pt x="2560" y="1274"/>
                  </a:cubicBezTo>
                  <a:cubicBezTo>
                    <a:pt x="2560" y="572"/>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813;p39">
              <a:extLst>
                <a:ext uri="{FF2B5EF4-FFF2-40B4-BE49-F238E27FC236}">
                  <a16:creationId xmlns:a16="http://schemas.microsoft.com/office/drawing/2014/main" id="{E3870552-7301-9E83-31DE-DE525B451964}"/>
                </a:ext>
              </a:extLst>
            </p:cNvPr>
            <p:cNvSpPr/>
            <p:nvPr/>
          </p:nvSpPr>
          <p:spPr>
            <a:xfrm>
              <a:off x="6549325" y="2662650"/>
              <a:ext cx="5975" cy="21775"/>
            </a:xfrm>
            <a:custGeom>
              <a:avLst/>
              <a:gdLst/>
              <a:ahLst/>
              <a:cxnLst/>
              <a:rect l="l" t="t" r="r" b="b"/>
              <a:pathLst>
                <a:path w="239" h="871" extrusionOk="0">
                  <a:moveTo>
                    <a:pt x="119" y="1"/>
                  </a:moveTo>
                  <a:cubicBezTo>
                    <a:pt x="36" y="1"/>
                    <a:pt x="0" y="60"/>
                    <a:pt x="0" y="120"/>
                  </a:cubicBezTo>
                  <a:lnTo>
                    <a:pt x="0" y="751"/>
                  </a:lnTo>
                  <a:cubicBezTo>
                    <a:pt x="0" y="811"/>
                    <a:pt x="36" y="870"/>
                    <a:pt x="119" y="870"/>
                  </a:cubicBezTo>
                  <a:cubicBezTo>
                    <a:pt x="191" y="870"/>
                    <a:pt x="238" y="811"/>
                    <a:pt x="238" y="751"/>
                  </a:cubicBezTo>
                  <a:lnTo>
                    <a:pt x="238" y="120"/>
                  </a:lnTo>
                  <a:cubicBezTo>
                    <a:pt x="238" y="49"/>
                    <a:pt x="179" y="1"/>
                    <a:pt x="119"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814;p39">
              <a:extLst>
                <a:ext uri="{FF2B5EF4-FFF2-40B4-BE49-F238E27FC236}">
                  <a16:creationId xmlns:a16="http://schemas.microsoft.com/office/drawing/2014/main" id="{7668CE0F-E1EE-2F47-0416-632DD9A29E03}"/>
                </a:ext>
              </a:extLst>
            </p:cNvPr>
            <p:cNvSpPr/>
            <p:nvPr/>
          </p:nvSpPr>
          <p:spPr>
            <a:xfrm>
              <a:off x="6521625" y="2671750"/>
              <a:ext cx="16100" cy="18925"/>
            </a:xfrm>
            <a:custGeom>
              <a:avLst/>
              <a:gdLst/>
              <a:ahLst/>
              <a:cxnLst/>
              <a:rect l="l" t="t" r="r" b="b"/>
              <a:pathLst>
                <a:path w="644" h="757" extrusionOk="0">
                  <a:moveTo>
                    <a:pt x="154" y="0"/>
                  </a:moveTo>
                  <a:cubicBezTo>
                    <a:pt x="126" y="0"/>
                    <a:pt x="97" y="10"/>
                    <a:pt x="72" y="30"/>
                  </a:cubicBezTo>
                  <a:cubicBezTo>
                    <a:pt x="13" y="77"/>
                    <a:pt x="1" y="149"/>
                    <a:pt x="49" y="208"/>
                  </a:cubicBezTo>
                  <a:lnTo>
                    <a:pt x="394" y="697"/>
                  </a:lnTo>
                  <a:cubicBezTo>
                    <a:pt x="418" y="744"/>
                    <a:pt x="465" y="756"/>
                    <a:pt x="489" y="756"/>
                  </a:cubicBezTo>
                  <a:cubicBezTo>
                    <a:pt x="525" y="756"/>
                    <a:pt x="537" y="756"/>
                    <a:pt x="572" y="732"/>
                  </a:cubicBezTo>
                  <a:cubicBezTo>
                    <a:pt x="632" y="685"/>
                    <a:pt x="644" y="613"/>
                    <a:pt x="596" y="554"/>
                  </a:cubicBezTo>
                  <a:lnTo>
                    <a:pt x="251" y="54"/>
                  </a:lnTo>
                  <a:cubicBezTo>
                    <a:pt x="230" y="19"/>
                    <a:pt x="193" y="0"/>
                    <a:pt x="15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815;p39">
              <a:extLst>
                <a:ext uri="{FF2B5EF4-FFF2-40B4-BE49-F238E27FC236}">
                  <a16:creationId xmlns:a16="http://schemas.microsoft.com/office/drawing/2014/main" id="{209D3F30-1386-52DC-B108-5086C3B94589}"/>
                </a:ext>
              </a:extLst>
            </p:cNvPr>
            <p:cNvSpPr/>
            <p:nvPr/>
          </p:nvSpPr>
          <p:spPr>
            <a:xfrm>
              <a:off x="6507950" y="2696850"/>
              <a:ext cx="19950" cy="9000"/>
            </a:xfrm>
            <a:custGeom>
              <a:avLst/>
              <a:gdLst/>
              <a:ahLst/>
              <a:cxnLst/>
              <a:rect l="l" t="t" r="r" b="b"/>
              <a:pathLst>
                <a:path w="798" h="360" extrusionOk="0">
                  <a:moveTo>
                    <a:pt x="136" y="0"/>
                  </a:moveTo>
                  <a:cubicBezTo>
                    <a:pt x="81" y="0"/>
                    <a:pt x="23" y="45"/>
                    <a:pt x="12" y="109"/>
                  </a:cubicBezTo>
                  <a:cubicBezTo>
                    <a:pt x="0" y="181"/>
                    <a:pt x="48" y="240"/>
                    <a:pt x="119" y="264"/>
                  </a:cubicBezTo>
                  <a:lnTo>
                    <a:pt x="643" y="359"/>
                  </a:lnTo>
                  <a:cubicBezTo>
                    <a:pt x="643" y="355"/>
                    <a:pt x="645" y="354"/>
                    <a:pt x="647" y="354"/>
                  </a:cubicBezTo>
                  <a:cubicBezTo>
                    <a:pt x="651" y="354"/>
                    <a:pt x="659" y="359"/>
                    <a:pt x="667" y="359"/>
                  </a:cubicBezTo>
                  <a:cubicBezTo>
                    <a:pt x="727" y="359"/>
                    <a:pt x="774" y="324"/>
                    <a:pt x="786" y="264"/>
                  </a:cubicBezTo>
                  <a:cubicBezTo>
                    <a:pt x="798" y="181"/>
                    <a:pt x="750" y="121"/>
                    <a:pt x="679" y="109"/>
                  </a:cubicBezTo>
                  <a:lnTo>
                    <a:pt x="155" y="2"/>
                  </a:lnTo>
                  <a:cubicBezTo>
                    <a:pt x="149" y="1"/>
                    <a:pt x="143" y="0"/>
                    <a:pt x="13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816;p39">
              <a:extLst>
                <a:ext uri="{FF2B5EF4-FFF2-40B4-BE49-F238E27FC236}">
                  <a16:creationId xmlns:a16="http://schemas.microsoft.com/office/drawing/2014/main" id="{FAE146E3-D59C-825F-CFFC-CFF5AE50D6CE}"/>
                </a:ext>
              </a:extLst>
            </p:cNvPr>
            <p:cNvSpPr/>
            <p:nvPr/>
          </p:nvSpPr>
          <p:spPr>
            <a:xfrm>
              <a:off x="6571650" y="2673225"/>
              <a:ext cx="14900" cy="17450"/>
            </a:xfrm>
            <a:custGeom>
              <a:avLst/>
              <a:gdLst/>
              <a:ahLst/>
              <a:cxnLst/>
              <a:rect l="l" t="t" r="r" b="b"/>
              <a:pathLst>
                <a:path w="596" h="698" extrusionOk="0">
                  <a:moveTo>
                    <a:pt x="434" y="1"/>
                  </a:moveTo>
                  <a:cubicBezTo>
                    <a:pt x="397" y="1"/>
                    <a:pt x="361" y="19"/>
                    <a:pt x="334" y="54"/>
                  </a:cubicBezTo>
                  <a:lnTo>
                    <a:pt x="36" y="495"/>
                  </a:lnTo>
                  <a:cubicBezTo>
                    <a:pt x="0" y="554"/>
                    <a:pt x="12" y="626"/>
                    <a:pt x="72" y="673"/>
                  </a:cubicBezTo>
                  <a:cubicBezTo>
                    <a:pt x="84" y="697"/>
                    <a:pt x="119" y="697"/>
                    <a:pt x="143" y="697"/>
                  </a:cubicBezTo>
                  <a:cubicBezTo>
                    <a:pt x="191" y="697"/>
                    <a:pt x="215" y="685"/>
                    <a:pt x="250" y="638"/>
                  </a:cubicBezTo>
                  <a:lnTo>
                    <a:pt x="548" y="209"/>
                  </a:lnTo>
                  <a:cubicBezTo>
                    <a:pt x="596" y="149"/>
                    <a:pt x="572" y="78"/>
                    <a:pt x="512" y="30"/>
                  </a:cubicBezTo>
                  <a:cubicBezTo>
                    <a:pt x="487" y="10"/>
                    <a:pt x="460" y="1"/>
                    <a:pt x="43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817;p39">
              <a:extLst>
                <a:ext uri="{FF2B5EF4-FFF2-40B4-BE49-F238E27FC236}">
                  <a16:creationId xmlns:a16="http://schemas.microsoft.com/office/drawing/2014/main" id="{9CD8C72F-2407-DC87-D108-224CE1360224}"/>
                </a:ext>
              </a:extLst>
            </p:cNvPr>
            <p:cNvSpPr/>
            <p:nvPr/>
          </p:nvSpPr>
          <p:spPr>
            <a:xfrm>
              <a:off x="6579975" y="2696850"/>
              <a:ext cx="20275" cy="9000"/>
            </a:xfrm>
            <a:custGeom>
              <a:avLst/>
              <a:gdLst/>
              <a:ahLst/>
              <a:cxnLst/>
              <a:rect l="l" t="t" r="r" b="b"/>
              <a:pathLst>
                <a:path w="811" h="360" extrusionOk="0">
                  <a:moveTo>
                    <a:pt x="665" y="0"/>
                  </a:moveTo>
                  <a:cubicBezTo>
                    <a:pt x="658" y="0"/>
                    <a:pt x="651" y="1"/>
                    <a:pt x="644" y="2"/>
                  </a:cubicBezTo>
                  <a:lnTo>
                    <a:pt x="120" y="109"/>
                  </a:lnTo>
                  <a:cubicBezTo>
                    <a:pt x="48" y="121"/>
                    <a:pt x="1" y="181"/>
                    <a:pt x="24" y="264"/>
                  </a:cubicBezTo>
                  <a:cubicBezTo>
                    <a:pt x="24" y="324"/>
                    <a:pt x="84" y="359"/>
                    <a:pt x="143" y="359"/>
                  </a:cubicBezTo>
                  <a:lnTo>
                    <a:pt x="167" y="359"/>
                  </a:lnTo>
                  <a:lnTo>
                    <a:pt x="691" y="264"/>
                  </a:lnTo>
                  <a:cubicBezTo>
                    <a:pt x="763" y="240"/>
                    <a:pt x="810" y="181"/>
                    <a:pt x="798" y="109"/>
                  </a:cubicBezTo>
                  <a:cubicBezTo>
                    <a:pt x="777" y="45"/>
                    <a:pt x="727" y="0"/>
                    <a:pt x="66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818;p39">
              <a:extLst>
                <a:ext uri="{FF2B5EF4-FFF2-40B4-BE49-F238E27FC236}">
                  <a16:creationId xmlns:a16="http://schemas.microsoft.com/office/drawing/2014/main" id="{17C8D9B1-AACD-468F-51C2-8BB36EBAAD66}"/>
                </a:ext>
              </a:extLst>
            </p:cNvPr>
            <p:cNvSpPr/>
            <p:nvPr/>
          </p:nvSpPr>
          <p:spPr>
            <a:xfrm>
              <a:off x="6673750" y="2678150"/>
              <a:ext cx="64000" cy="34850"/>
            </a:xfrm>
            <a:custGeom>
              <a:avLst/>
              <a:gdLst/>
              <a:ahLst/>
              <a:cxnLst/>
              <a:rect l="l" t="t" r="r" b="b"/>
              <a:pathLst>
                <a:path w="2560" h="1394" extrusionOk="0">
                  <a:moveTo>
                    <a:pt x="1286" y="0"/>
                  </a:moveTo>
                  <a:cubicBezTo>
                    <a:pt x="583" y="0"/>
                    <a:pt x="0" y="560"/>
                    <a:pt x="0" y="1274"/>
                  </a:cubicBezTo>
                  <a:cubicBezTo>
                    <a:pt x="36" y="1334"/>
                    <a:pt x="95" y="1393"/>
                    <a:pt x="155" y="1393"/>
                  </a:cubicBezTo>
                  <a:cubicBezTo>
                    <a:pt x="226" y="1393"/>
                    <a:pt x="274" y="1334"/>
                    <a:pt x="274" y="1274"/>
                  </a:cubicBezTo>
                  <a:cubicBezTo>
                    <a:pt x="274" y="714"/>
                    <a:pt x="738" y="250"/>
                    <a:pt x="1298" y="250"/>
                  </a:cubicBezTo>
                  <a:cubicBezTo>
                    <a:pt x="1869" y="250"/>
                    <a:pt x="2322" y="714"/>
                    <a:pt x="2322" y="1274"/>
                  </a:cubicBezTo>
                  <a:cubicBezTo>
                    <a:pt x="2322" y="1345"/>
                    <a:pt x="2381" y="1393"/>
                    <a:pt x="2441" y="1393"/>
                  </a:cubicBezTo>
                  <a:cubicBezTo>
                    <a:pt x="2524" y="1393"/>
                    <a:pt x="2560" y="1334"/>
                    <a:pt x="2560" y="1274"/>
                  </a:cubicBezTo>
                  <a:cubicBezTo>
                    <a:pt x="2560" y="572"/>
                    <a:pt x="2000" y="0"/>
                    <a:pt x="128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819;p39">
              <a:extLst>
                <a:ext uri="{FF2B5EF4-FFF2-40B4-BE49-F238E27FC236}">
                  <a16:creationId xmlns:a16="http://schemas.microsoft.com/office/drawing/2014/main" id="{EA7B22DD-F345-0297-47B1-C8CA27338CF1}"/>
                </a:ext>
              </a:extLst>
            </p:cNvPr>
            <p:cNvSpPr/>
            <p:nvPr/>
          </p:nvSpPr>
          <p:spPr>
            <a:xfrm>
              <a:off x="6703200" y="2662650"/>
              <a:ext cx="6275" cy="21775"/>
            </a:xfrm>
            <a:custGeom>
              <a:avLst/>
              <a:gdLst/>
              <a:ahLst/>
              <a:cxnLst/>
              <a:rect l="l" t="t" r="r" b="b"/>
              <a:pathLst>
                <a:path w="251" h="871" extrusionOk="0">
                  <a:moveTo>
                    <a:pt x="132" y="1"/>
                  </a:moveTo>
                  <a:cubicBezTo>
                    <a:pt x="60" y="1"/>
                    <a:pt x="13" y="60"/>
                    <a:pt x="13" y="120"/>
                  </a:cubicBezTo>
                  <a:lnTo>
                    <a:pt x="13" y="751"/>
                  </a:lnTo>
                  <a:cubicBezTo>
                    <a:pt x="1" y="811"/>
                    <a:pt x="60" y="870"/>
                    <a:pt x="132" y="870"/>
                  </a:cubicBezTo>
                  <a:cubicBezTo>
                    <a:pt x="215" y="870"/>
                    <a:pt x="251" y="811"/>
                    <a:pt x="251" y="751"/>
                  </a:cubicBezTo>
                  <a:lnTo>
                    <a:pt x="251" y="120"/>
                  </a:lnTo>
                  <a:cubicBezTo>
                    <a:pt x="251" y="49"/>
                    <a:pt x="191" y="1"/>
                    <a:pt x="13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820;p39">
              <a:extLst>
                <a:ext uri="{FF2B5EF4-FFF2-40B4-BE49-F238E27FC236}">
                  <a16:creationId xmlns:a16="http://schemas.microsoft.com/office/drawing/2014/main" id="{086359B9-5CC4-C38A-1467-7B16533A3967}"/>
                </a:ext>
              </a:extLst>
            </p:cNvPr>
            <p:cNvSpPr/>
            <p:nvPr/>
          </p:nvSpPr>
          <p:spPr>
            <a:xfrm>
              <a:off x="6676125" y="2671750"/>
              <a:ext cx="16100" cy="18925"/>
            </a:xfrm>
            <a:custGeom>
              <a:avLst/>
              <a:gdLst/>
              <a:ahLst/>
              <a:cxnLst/>
              <a:rect l="l" t="t" r="r" b="b"/>
              <a:pathLst>
                <a:path w="644" h="757" extrusionOk="0">
                  <a:moveTo>
                    <a:pt x="150" y="0"/>
                  </a:moveTo>
                  <a:cubicBezTo>
                    <a:pt x="124" y="0"/>
                    <a:pt x="97" y="10"/>
                    <a:pt x="72" y="30"/>
                  </a:cubicBezTo>
                  <a:cubicBezTo>
                    <a:pt x="12" y="77"/>
                    <a:pt x="0" y="149"/>
                    <a:pt x="48" y="208"/>
                  </a:cubicBezTo>
                  <a:lnTo>
                    <a:pt x="381" y="697"/>
                  </a:lnTo>
                  <a:cubicBezTo>
                    <a:pt x="405" y="744"/>
                    <a:pt x="441" y="756"/>
                    <a:pt x="488" y="756"/>
                  </a:cubicBezTo>
                  <a:cubicBezTo>
                    <a:pt x="524" y="756"/>
                    <a:pt x="536" y="756"/>
                    <a:pt x="560" y="732"/>
                  </a:cubicBezTo>
                  <a:cubicBezTo>
                    <a:pt x="619" y="685"/>
                    <a:pt x="643" y="613"/>
                    <a:pt x="596" y="554"/>
                  </a:cubicBezTo>
                  <a:lnTo>
                    <a:pt x="250" y="54"/>
                  </a:lnTo>
                  <a:cubicBezTo>
                    <a:pt x="223" y="19"/>
                    <a:pt x="187" y="0"/>
                    <a:pt x="15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821;p39">
              <a:extLst>
                <a:ext uri="{FF2B5EF4-FFF2-40B4-BE49-F238E27FC236}">
                  <a16:creationId xmlns:a16="http://schemas.microsoft.com/office/drawing/2014/main" id="{0A8C6670-5481-45C5-7408-093284A1A659}"/>
                </a:ext>
              </a:extLst>
            </p:cNvPr>
            <p:cNvSpPr/>
            <p:nvPr/>
          </p:nvSpPr>
          <p:spPr>
            <a:xfrm>
              <a:off x="6661825" y="2696850"/>
              <a:ext cx="20275" cy="9000"/>
            </a:xfrm>
            <a:custGeom>
              <a:avLst/>
              <a:gdLst/>
              <a:ahLst/>
              <a:cxnLst/>
              <a:rect l="l" t="t" r="r" b="b"/>
              <a:pathLst>
                <a:path w="811" h="360" extrusionOk="0">
                  <a:moveTo>
                    <a:pt x="149" y="0"/>
                  </a:moveTo>
                  <a:cubicBezTo>
                    <a:pt x="94" y="0"/>
                    <a:pt x="35" y="45"/>
                    <a:pt x="25" y="109"/>
                  </a:cubicBezTo>
                  <a:cubicBezTo>
                    <a:pt x="1" y="181"/>
                    <a:pt x="48" y="240"/>
                    <a:pt x="120" y="264"/>
                  </a:cubicBezTo>
                  <a:lnTo>
                    <a:pt x="644" y="359"/>
                  </a:lnTo>
                  <a:cubicBezTo>
                    <a:pt x="648" y="355"/>
                    <a:pt x="650" y="354"/>
                    <a:pt x="653" y="354"/>
                  </a:cubicBezTo>
                  <a:cubicBezTo>
                    <a:pt x="658" y="354"/>
                    <a:pt x="664" y="359"/>
                    <a:pt x="679" y="359"/>
                  </a:cubicBezTo>
                  <a:cubicBezTo>
                    <a:pt x="739" y="359"/>
                    <a:pt x="775" y="324"/>
                    <a:pt x="799" y="264"/>
                  </a:cubicBezTo>
                  <a:cubicBezTo>
                    <a:pt x="810" y="181"/>
                    <a:pt x="763" y="121"/>
                    <a:pt x="691" y="109"/>
                  </a:cubicBezTo>
                  <a:lnTo>
                    <a:pt x="167" y="2"/>
                  </a:lnTo>
                  <a:cubicBezTo>
                    <a:pt x="161" y="1"/>
                    <a:pt x="155" y="0"/>
                    <a:pt x="14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822;p39">
              <a:extLst>
                <a:ext uri="{FF2B5EF4-FFF2-40B4-BE49-F238E27FC236}">
                  <a16:creationId xmlns:a16="http://schemas.microsoft.com/office/drawing/2014/main" id="{3AB0D882-AF58-0C87-28CC-E7D004FB8A61}"/>
                </a:ext>
              </a:extLst>
            </p:cNvPr>
            <p:cNvSpPr/>
            <p:nvPr/>
          </p:nvSpPr>
          <p:spPr>
            <a:xfrm>
              <a:off x="6725525" y="2673225"/>
              <a:ext cx="14925" cy="17450"/>
            </a:xfrm>
            <a:custGeom>
              <a:avLst/>
              <a:gdLst/>
              <a:ahLst/>
              <a:cxnLst/>
              <a:rect l="l" t="t" r="r" b="b"/>
              <a:pathLst>
                <a:path w="597" h="698" extrusionOk="0">
                  <a:moveTo>
                    <a:pt x="443" y="1"/>
                  </a:moveTo>
                  <a:cubicBezTo>
                    <a:pt x="404" y="1"/>
                    <a:pt x="367" y="19"/>
                    <a:pt x="346" y="54"/>
                  </a:cubicBezTo>
                  <a:lnTo>
                    <a:pt x="48" y="495"/>
                  </a:lnTo>
                  <a:cubicBezTo>
                    <a:pt x="1" y="554"/>
                    <a:pt x="13" y="626"/>
                    <a:pt x="72" y="673"/>
                  </a:cubicBezTo>
                  <a:cubicBezTo>
                    <a:pt x="108" y="697"/>
                    <a:pt x="132" y="697"/>
                    <a:pt x="156" y="697"/>
                  </a:cubicBezTo>
                  <a:cubicBezTo>
                    <a:pt x="191" y="697"/>
                    <a:pt x="227" y="685"/>
                    <a:pt x="251" y="638"/>
                  </a:cubicBezTo>
                  <a:lnTo>
                    <a:pt x="548" y="209"/>
                  </a:lnTo>
                  <a:cubicBezTo>
                    <a:pt x="596" y="149"/>
                    <a:pt x="584" y="78"/>
                    <a:pt x="525" y="30"/>
                  </a:cubicBezTo>
                  <a:cubicBezTo>
                    <a:pt x="500" y="10"/>
                    <a:pt x="471" y="1"/>
                    <a:pt x="44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823;p39">
              <a:extLst>
                <a:ext uri="{FF2B5EF4-FFF2-40B4-BE49-F238E27FC236}">
                  <a16:creationId xmlns:a16="http://schemas.microsoft.com/office/drawing/2014/main" id="{E0989861-168F-6D7A-B250-DA3203353132}"/>
                </a:ext>
              </a:extLst>
            </p:cNvPr>
            <p:cNvSpPr/>
            <p:nvPr/>
          </p:nvSpPr>
          <p:spPr>
            <a:xfrm>
              <a:off x="6734175" y="2696850"/>
              <a:ext cx="19950" cy="9000"/>
            </a:xfrm>
            <a:custGeom>
              <a:avLst/>
              <a:gdLst/>
              <a:ahLst/>
              <a:cxnLst/>
              <a:rect l="l" t="t" r="r" b="b"/>
              <a:pathLst>
                <a:path w="798" h="360" extrusionOk="0">
                  <a:moveTo>
                    <a:pt x="665" y="0"/>
                  </a:moveTo>
                  <a:cubicBezTo>
                    <a:pt x="658" y="0"/>
                    <a:pt x="650" y="1"/>
                    <a:pt x="643" y="2"/>
                  </a:cubicBezTo>
                  <a:lnTo>
                    <a:pt x="119" y="109"/>
                  </a:lnTo>
                  <a:cubicBezTo>
                    <a:pt x="48" y="121"/>
                    <a:pt x="0" y="181"/>
                    <a:pt x="12" y="264"/>
                  </a:cubicBezTo>
                  <a:cubicBezTo>
                    <a:pt x="24" y="324"/>
                    <a:pt x="71" y="359"/>
                    <a:pt x="131" y="359"/>
                  </a:cubicBezTo>
                  <a:lnTo>
                    <a:pt x="167" y="359"/>
                  </a:lnTo>
                  <a:lnTo>
                    <a:pt x="679" y="264"/>
                  </a:lnTo>
                  <a:cubicBezTo>
                    <a:pt x="762" y="240"/>
                    <a:pt x="798" y="181"/>
                    <a:pt x="786" y="109"/>
                  </a:cubicBezTo>
                  <a:cubicBezTo>
                    <a:pt x="775" y="45"/>
                    <a:pt x="726" y="0"/>
                    <a:pt x="66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824;p39">
              <a:extLst>
                <a:ext uri="{FF2B5EF4-FFF2-40B4-BE49-F238E27FC236}">
                  <a16:creationId xmlns:a16="http://schemas.microsoft.com/office/drawing/2014/main" id="{76D7C496-7E53-801A-164D-4825E9C61DFF}"/>
                </a:ext>
              </a:extLst>
            </p:cNvPr>
            <p:cNvSpPr/>
            <p:nvPr/>
          </p:nvSpPr>
          <p:spPr>
            <a:xfrm>
              <a:off x="6624325" y="2679925"/>
              <a:ext cx="35150" cy="67000"/>
            </a:xfrm>
            <a:custGeom>
              <a:avLst/>
              <a:gdLst/>
              <a:ahLst/>
              <a:cxnLst/>
              <a:rect l="l" t="t" r="r" b="b"/>
              <a:pathLst>
                <a:path w="1406" h="2680" extrusionOk="0">
                  <a:moveTo>
                    <a:pt x="132" y="0"/>
                  </a:moveTo>
                  <a:cubicBezTo>
                    <a:pt x="72" y="0"/>
                    <a:pt x="13" y="60"/>
                    <a:pt x="13" y="120"/>
                  </a:cubicBezTo>
                  <a:lnTo>
                    <a:pt x="13" y="1501"/>
                  </a:lnTo>
                  <a:lnTo>
                    <a:pt x="132" y="1501"/>
                  </a:lnTo>
                  <a:cubicBezTo>
                    <a:pt x="751" y="1501"/>
                    <a:pt x="1167" y="1739"/>
                    <a:pt x="1167" y="1965"/>
                  </a:cubicBezTo>
                  <a:cubicBezTo>
                    <a:pt x="1167" y="2191"/>
                    <a:pt x="751" y="2429"/>
                    <a:pt x="132" y="2429"/>
                  </a:cubicBezTo>
                  <a:cubicBezTo>
                    <a:pt x="60" y="2429"/>
                    <a:pt x="13" y="2489"/>
                    <a:pt x="13" y="2548"/>
                  </a:cubicBezTo>
                  <a:cubicBezTo>
                    <a:pt x="1" y="2620"/>
                    <a:pt x="60" y="2679"/>
                    <a:pt x="132" y="2679"/>
                  </a:cubicBezTo>
                  <a:cubicBezTo>
                    <a:pt x="846" y="2679"/>
                    <a:pt x="1406" y="2370"/>
                    <a:pt x="1406" y="1965"/>
                  </a:cubicBezTo>
                  <a:cubicBezTo>
                    <a:pt x="1406" y="1596"/>
                    <a:pt x="905" y="1298"/>
                    <a:pt x="251" y="1251"/>
                  </a:cubicBezTo>
                  <a:lnTo>
                    <a:pt x="251" y="120"/>
                  </a:lnTo>
                  <a:cubicBezTo>
                    <a:pt x="251" y="36"/>
                    <a:pt x="191" y="0"/>
                    <a:pt x="13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48">
            <a:extLst>
              <a:ext uri="{FF2B5EF4-FFF2-40B4-BE49-F238E27FC236}">
                <a16:creationId xmlns:a16="http://schemas.microsoft.com/office/drawing/2014/main" id="{0743236E-A621-67A9-ED6D-404759057F12}"/>
              </a:ext>
            </a:extLst>
          </p:cNvPr>
          <p:cNvSpPr txBox="1"/>
          <p:nvPr/>
        </p:nvSpPr>
        <p:spPr>
          <a:xfrm>
            <a:off x="1960407" y="2424604"/>
            <a:ext cx="5763584"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chemeClr val="accent5"/>
                </a:solidFill>
                <a:latin typeface="SVN-Caprica Script" pitchFamily="2" charset="0"/>
              </a:rPr>
              <a:t>LUYỆN TẬP</a:t>
            </a:r>
          </a:p>
        </p:txBody>
      </p:sp>
      <p:sp>
        <p:nvSpPr>
          <p:cNvPr id="3" name="TextBox 149">
            <a:extLst>
              <a:ext uri="{FF2B5EF4-FFF2-40B4-BE49-F238E27FC236}">
                <a16:creationId xmlns:a16="http://schemas.microsoft.com/office/drawing/2014/main" id="{9051F880-B398-1D80-383E-E9C8D6CC6573}"/>
              </a:ext>
            </a:extLst>
          </p:cNvPr>
          <p:cNvSpPr txBox="1"/>
          <p:nvPr/>
        </p:nvSpPr>
        <p:spPr>
          <a:xfrm>
            <a:off x="2950779" y="1716718"/>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err="1">
                <a:solidFill>
                  <a:srgbClr val="002060"/>
                </a:solidFill>
                <a:latin typeface="SVN-Caprica Script" pitchFamily="2" charset="0"/>
              </a:rPr>
              <a:t>Hoạt</a:t>
            </a:r>
            <a:r>
              <a:rPr lang="en-US" sz="4000" b="1" dirty="0">
                <a:solidFill>
                  <a:srgbClr val="002060"/>
                </a:solidFill>
                <a:latin typeface="SVN-Caprica Script" pitchFamily="2" charset="0"/>
              </a:rPr>
              <a:t> </a:t>
            </a:r>
            <a:r>
              <a:rPr lang="en-US" sz="4000" b="1" dirty="0" err="1">
                <a:solidFill>
                  <a:srgbClr val="002060"/>
                </a:solidFill>
                <a:latin typeface="SVN-Caprica Script" pitchFamily="2" charset="0"/>
              </a:rPr>
              <a:t>động</a:t>
            </a:r>
            <a:r>
              <a:rPr lang="en-US" sz="4000" b="1" dirty="0">
                <a:solidFill>
                  <a:srgbClr val="002060"/>
                </a:solidFill>
                <a:latin typeface="SVN-Caprica Script" pitchFamily="2" charset="0"/>
              </a:rPr>
              <a:t> 3</a:t>
            </a:r>
          </a:p>
        </p:txBody>
      </p:sp>
      <p:pic>
        <p:nvPicPr>
          <p:cNvPr id="4" name="Picture 3">
            <a:extLst>
              <a:ext uri="{FF2B5EF4-FFF2-40B4-BE49-F238E27FC236}">
                <a16:creationId xmlns:a16="http://schemas.microsoft.com/office/drawing/2014/main" id="{48407970-5E24-35E0-B669-BBDA4F72392E}"/>
              </a:ext>
            </a:extLst>
          </p:cNvPr>
          <p:cNvPicPr>
            <a:picLocks noChangeAspect="1"/>
          </p:cNvPicPr>
          <p:nvPr/>
        </p:nvPicPr>
        <p:blipFill>
          <a:blip r:embed="rId3">
            <a:duotone>
              <a:schemeClr val="accent5">
                <a:shade val="45000"/>
                <a:satMod val="135000"/>
              </a:schemeClr>
              <a:prstClr val="white"/>
            </a:duotone>
          </a:blip>
          <a:stretch>
            <a:fillRect/>
          </a:stretch>
        </p:blipFill>
        <p:spPr>
          <a:xfrm>
            <a:off x="4178003" y="639509"/>
            <a:ext cx="825154" cy="825154"/>
          </a:xfrm>
          <a:prstGeom prst="rect">
            <a:avLst/>
          </a:prstGeom>
        </p:spPr>
      </p:pic>
    </p:spTree>
    <p:extLst>
      <p:ext uri="{BB962C8B-B14F-4D97-AF65-F5344CB8AC3E}">
        <p14:creationId xmlns:p14="http://schemas.microsoft.com/office/powerpoint/2010/main" val="25640420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090847"/>
          </a:xfrm>
          <a:prstGeom prst="rect">
            <a:avLst/>
          </a:prstGeom>
        </p:spPr>
      </p:pic>
      <p:sp>
        <p:nvSpPr>
          <p:cNvPr id="3" name="Rectangle 2"/>
          <p:cNvSpPr/>
          <p:nvPr/>
        </p:nvSpPr>
        <p:spPr>
          <a:xfrm>
            <a:off x="0" y="2090847"/>
            <a:ext cx="9144000" cy="131243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89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49" name="Google Shape;949;p43"/>
          <p:cNvSpPr/>
          <p:nvPr/>
        </p:nvSpPr>
        <p:spPr>
          <a:xfrm rot="-1548551" flipH="1">
            <a:off x="7337315" y="175796"/>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3"/>
          <p:cNvSpPr/>
          <p:nvPr/>
        </p:nvSpPr>
        <p:spPr>
          <a:xfrm rot="1722307" flipH="1">
            <a:off x="6078329" y="-44746"/>
            <a:ext cx="1560994" cy="765797"/>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3"/>
          <p:cNvSpPr/>
          <p:nvPr/>
        </p:nvSpPr>
        <p:spPr>
          <a:xfrm flipH="1">
            <a:off x="8734734" y="80369"/>
            <a:ext cx="460775" cy="5156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6346"/>
            <a:ext cx="9144000" cy="31633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49" name="Google Shape;949;p43"/>
          <p:cNvSpPr/>
          <p:nvPr/>
        </p:nvSpPr>
        <p:spPr>
          <a:xfrm rot="-1548551" flipH="1">
            <a:off x="7337315" y="175796"/>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3"/>
          <p:cNvSpPr/>
          <p:nvPr/>
        </p:nvSpPr>
        <p:spPr>
          <a:xfrm rot="1722307" flipH="1">
            <a:off x="6078329" y="-44746"/>
            <a:ext cx="1560994" cy="765797"/>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3"/>
          <p:cNvSpPr/>
          <p:nvPr/>
        </p:nvSpPr>
        <p:spPr>
          <a:xfrm flipH="1">
            <a:off x="8734734" y="80369"/>
            <a:ext cx="460775" cy="5156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6007"/>
            <a:ext cx="9144000" cy="2390641"/>
          </a:xfrm>
          <a:prstGeom prst="rect">
            <a:avLst/>
          </a:prstGeom>
        </p:spPr>
      </p:pic>
    </p:spTree>
    <p:extLst>
      <p:ext uri="{BB962C8B-B14F-4D97-AF65-F5344CB8AC3E}">
        <p14:creationId xmlns:p14="http://schemas.microsoft.com/office/powerpoint/2010/main" val="195546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71BBA56-9C96-C664-0933-A0630180D265}"/>
              </a:ext>
            </a:extLst>
          </p:cNvPr>
          <p:cNvSpPr txBox="1"/>
          <p:nvPr/>
        </p:nvSpPr>
        <p:spPr>
          <a:xfrm>
            <a:off x="1461700" y="459974"/>
            <a:ext cx="7052310" cy="369332"/>
          </a:xfrm>
          <a:prstGeom prst="rect">
            <a:avLst/>
          </a:prstGeom>
          <a:noFill/>
        </p:spPr>
        <p:txBody>
          <a:bodyPr wrap="square">
            <a:spAutoFit/>
          </a:bodyPr>
          <a:lstStyle/>
          <a:p>
            <a:r>
              <a:rPr lang="en-US" sz="1800" b="1" dirty="0" err="1"/>
              <a:t>Thảo</a:t>
            </a:r>
            <a:r>
              <a:rPr lang="en-US" sz="1800" b="1" dirty="0"/>
              <a:t> </a:t>
            </a:r>
            <a:r>
              <a:rPr lang="en-US" sz="1800" b="1" dirty="0" err="1"/>
              <a:t>luận</a:t>
            </a:r>
            <a:r>
              <a:rPr lang="en-US" sz="1800" b="1" dirty="0"/>
              <a:t> </a:t>
            </a:r>
            <a:r>
              <a:rPr lang="en-US" sz="1800" b="1" dirty="0" err="1"/>
              <a:t>nhóm</a:t>
            </a:r>
            <a:r>
              <a:rPr lang="en-US" sz="1800" b="1" dirty="0"/>
              <a:t> </a:t>
            </a:r>
            <a:r>
              <a:rPr lang="en-US" sz="1800" b="1" dirty="0" err="1"/>
              <a:t>bàn</a:t>
            </a:r>
            <a:r>
              <a:rPr lang="vi-VN" sz="1800" b="1" dirty="0"/>
              <a:t> để giải quyết các tình huống sau: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8975"/>
            <a:ext cx="9144000" cy="2865549"/>
          </a:xfrm>
          <a:prstGeom prst="rect">
            <a:avLst/>
          </a:prstGeom>
        </p:spPr>
      </p:pic>
    </p:spTree>
    <p:extLst>
      <p:ext uri="{BB962C8B-B14F-4D97-AF65-F5344CB8AC3E}">
        <p14:creationId xmlns:p14="http://schemas.microsoft.com/office/powerpoint/2010/main" val="340417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2" name="Google Shape;452;p35"/>
          <p:cNvSpPr/>
          <p:nvPr/>
        </p:nvSpPr>
        <p:spPr>
          <a:xfrm rot="9473058">
            <a:off x="7604994" y="2235889"/>
            <a:ext cx="2183040" cy="1231938"/>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4" name="Google Shape;454;p35"/>
          <p:cNvGrpSpPr/>
          <p:nvPr/>
        </p:nvGrpSpPr>
        <p:grpSpPr>
          <a:xfrm rot="-532131">
            <a:off x="142155" y="2244543"/>
            <a:ext cx="2475385" cy="2753238"/>
            <a:chOff x="2698550" y="1046100"/>
            <a:chExt cx="917400" cy="1020375"/>
          </a:xfrm>
        </p:grpSpPr>
        <p:sp>
          <p:nvSpPr>
            <p:cNvPr id="455" name="Google Shape;455;p35"/>
            <p:cNvSpPr/>
            <p:nvPr/>
          </p:nvSpPr>
          <p:spPr>
            <a:xfrm>
              <a:off x="2698550" y="1046100"/>
              <a:ext cx="917400" cy="1020375"/>
            </a:xfrm>
            <a:custGeom>
              <a:avLst/>
              <a:gdLst/>
              <a:ahLst/>
              <a:cxnLst/>
              <a:rect l="l" t="t" r="r" b="b"/>
              <a:pathLst>
                <a:path w="36696" h="40815" extrusionOk="0">
                  <a:moveTo>
                    <a:pt x="18121" y="0"/>
                  </a:moveTo>
                  <a:cubicBezTo>
                    <a:pt x="17252" y="0"/>
                    <a:pt x="16395" y="119"/>
                    <a:pt x="15562" y="369"/>
                  </a:cubicBezTo>
                  <a:lnTo>
                    <a:pt x="15359" y="369"/>
                  </a:lnTo>
                  <a:cubicBezTo>
                    <a:pt x="14645" y="369"/>
                    <a:pt x="13954" y="500"/>
                    <a:pt x="13311" y="762"/>
                  </a:cubicBezTo>
                  <a:cubicBezTo>
                    <a:pt x="10823" y="1727"/>
                    <a:pt x="9144" y="4417"/>
                    <a:pt x="8299" y="8763"/>
                  </a:cubicBezTo>
                  <a:cubicBezTo>
                    <a:pt x="8061" y="9835"/>
                    <a:pt x="7977" y="10775"/>
                    <a:pt x="7894" y="11692"/>
                  </a:cubicBezTo>
                  <a:cubicBezTo>
                    <a:pt x="7715" y="13680"/>
                    <a:pt x="7584" y="15002"/>
                    <a:pt x="6013" y="16466"/>
                  </a:cubicBezTo>
                  <a:cubicBezTo>
                    <a:pt x="3191" y="19098"/>
                    <a:pt x="3501" y="22134"/>
                    <a:pt x="3691" y="23682"/>
                  </a:cubicBezTo>
                  <a:cubicBezTo>
                    <a:pt x="2869" y="24075"/>
                    <a:pt x="1607" y="24813"/>
                    <a:pt x="750" y="26587"/>
                  </a:cubicBezTo>
                  <a:cubicBezTo>
                    <a:pt x="0" y="28087"/>
                    <a:pt x="107" y="29837"/>
                    <a:pt x="1000" y="31266"/>
                  </a:cubicBezTo>
                  <a:cubicBezTo>
                    <a:pt x="1310" y="31766"/>
                    <a:pt x="1703" y="32195"/>
                    <a:pt x="2143" y="32552"/>
                  </a:cubicBezTo>
                  <a:cubicBezTo>
                    <a:pt x="2000" y="33028"/>
                    <a:pt x="1869" y="33516"/>
                    <a:pt x="1774" y="34004"/>
                  </a:cubicBezTo>
                  <a:cubicBezTo>
                    <a:pt x="1726" y="34207"/>
                    <a:pt x="1703" y="34421"/>
                    <a:pt x="1655" y="34683"/>
                  </a:cubicBezTo>
                  <a:cubicBezTo>
                    <a:pt x="1536" y="35433"/>
                    <a:pt x="1476" y="36243"/>
                    <a:pt x="1476" y="37076"/>
                  </a:cubicBezTo>
                  <a:lnTo>
                    <a:pt x="1476" y="38564"/>
                  </a:lnTo>
                  <a:lnTo>
                    <a:pt x="2107" y="38564"/>
                  </a:lnTo>
                  <a:cubicBezTo>
                    <a:pt x="2786" y="39207"/>
                    <a:pt x="3870" y="39481"/>
                    <a:pt x="4441" y="39636"/>
                  </a:cubicBezTo>
                  <a:cubicBezTo>
                    <a:pt x="5691" y="39957"/>
                    <a:pt x="7465" y="40231"/>
                    <a:pt x="9573" y="40434"/>
                  </a:cubicBezTo>
                  <a:cubicBezTo>
                    <a:pt x="12085" y="40672"/>
                    <a:pt x="15026" y="40815"/>
                    <a:pt x="18086" y="40815"/>
                  </a:cubicBezTo>
                  <a:cubicBezTo>
                    <a:pt x="21050" y="40815"/>
                    <a:pt x="23932" y="40696"/>
                    <a:pt x="26420" y="40469"/>
                  </a:cubicBezTo>
                  <a:cubicBezTo>
                    <a:pt x="28575" y="40279"/>
                    <a:pt x="30397" y="39993"/>
                    <a:pt x="31671" y="39660"/>
                  </a:cubicBezTo>
                  <a:cubicBezTo>
                    <a:pt x="32266" y="39517"/>
                    <a:pt x="33373" y="39231"/>
                    <a:pt x="34076" y="38576"/>
                  </a:cubicBezTo>
                  <a:lnTo>
                    <a:pt x="34695" y="38576"/>
                  </a:lnTo>
                  <a:lnTo>
                    <a:pt x="34695" y="37088"/>
                  </a:lnTo>
                  <a:cubicBezTo>
                    <a:pt x="34695" y="36088"/>
                    <a:pt x="34612" y="35124"/>
                    <a:pt x="34445" y="34231"/>
                  </a:cubicBezTo>
                  <a:cubicBezTo>
                    <a:pt x="34409" y="34028"/>
                    <a:pt x="34373" y="33814"/>
                    <a:pt x="34290" y="33552"/>
                  </a:cubicBezTo>
                  <a:cubicBezTo>
                    <a:pt x="34254" y="33338"/>
                    <a:pt x="34195" y="33111"/>
                    <a:pt x="34135" y="32909"/>
                  </a:cubicBezTo>
                  <a:cubicBezTo>
                    <a:pt x="34766" y="32504"/>
                    <a:pt x="35326" y="31968"/>
                    <a:pt x="35743" y="31302"/>
                  </a:cubicBezTo>
                  <a:cubicBezTo>
                    <a:pt x="36600" y="29825"/>
                    <a:pt x="36695" y="28075"/>
                    <a:pt x="35957" y="26563"/>
                  </a:cubicBezTo>
                  <a:cubicBezTo>
                    <a:pt x="35088" y="24801"/>
                    <a:pt x="33838" y="24063"/>
                    <a:pt x="33016" y="23670"/>
                  </a:cubicBezTo>
                  <a:cubicBezTo>
                    <a:pt x="33207" y="22122"/>
                    <a:pt x="33516" y="19086"/>
                    <a:pt x="30694" y="16443"/>
                  </a:cubicBezTo>
                  <a:cubicBezTo>
                    <a:pt x="29230" y="15073"/>
                    <a:pt x="29170" y="13859"/>
                    <a:pt x="29075" y="11990"/>
                  </a:cubicBezTo>
                  <a:cubicBezTo>
                    <a:pt x="29028" y="11037"/>
                    <a:pt x="28968" y="9954"/>
                    <a:pt x="28718" y="8763"/>
                  </a:cubicBezTo>
                  <a:cubicBezTo>
                    <a:pt x="27885" y="4477"/>
                    <a:pt x="26194" y="1798"/>
                    <a:pt x="23694" y="786"/>
                  </a:cubicBezTo>
                  <a:cubicBezTo>
                    <a:pt x="23003" y="500"/>
                    <a:pt x="22253" y="369"/>
                    <a:pt x="21479" y="369"/>
                  </a:cubicBezTo>
                  <a:cubicBezTo>
                    <a:pt x="21253" y="369"/>
                    <a:pt x="21015" y="381"/>
                    <a:pt x="20776" y="405"/>
                  </a:cubicBezTo>
                  <a:cubicBezTo>
                    <a:pt x="19919" y="131"/>
                    <a:pt x="19026" y="0"/>
                    <a:pt x="18121" y="0"/>
                  </a:cubicBezTo>
                  <a:close/>
                </a:path>
              </a:pathLst>
            </a:custGeom>
            <a:solidFill>
              <a:schemeClr val="accent6"/>
            </a:solidFill>
            <a:ln>
              <a:noFill/>
            </a:ln>
            <a:effectLst>
              <a:outerShdw dist="104775" dir="2880000" algn="bl" rotWithShape="0">
                <a:schemeClr val="accent3">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5"/>
            <p:cNvSpPr/>
            <p:nvPr/>
          </p:nvSpPr>
          <p:spPr>
            <a:xfrm>
              <a:off x="2738125" y="1083300"/>
              <a:ext cx="838525" cy="767375"/>
            </a:xfrm>
            <a:custGeom>
              <a:avLst/>
              <a:gdLst/>
              <a:ahLst/>
              <a:cxnLst/>
              <a:rect l="l" t="t" r="r" b="b"/>
              <a:pathLst>
                <a:path w="33541" h="30695" extrusionOk="0">
                  <a:moveTo>
                    <a:pt x="16526" y="0"/>
                  </a:moveTo>
                  <a:cubicBezTo>
                    <a:pt x="15717" y="0"/>
                    <a:pt x="14907" y="131"/>
                    <a:pt x="14169" y="370"/>
                  </a:cubicBezTo>
                  <a:cubicBezTo>
                    <a:pt x="14058" y="363"/>
                    <a:pt x="13944" y="359"/>
                    <a:pt x="13830" y="359"/>
                  </a:cubicBezTo>
                  <a:cubicBezTo>
                    <a:pt x="13329" y="359"/>
                    <a:pt x="12799" y="430"/>
                    <a:pt x="12276" y="643"/>
                  </a:cubicBezTo>
                  <a:cubicBezTo>
                    <a:pt x="10300" y="1417"/>
                    <a:pt x="8906" y="3751"/>
                    <a:pt x="8180" y="7561"/>
                  </a:cubicBezTo>
                  <a:cubicBezTo>
                    <a:pt x="7978" y="8561"/>
                    <a:pt x="7883" y="9454"/>
                    <a:pt x="7799" y="10335"/>
                  </a:cubicBezTo>
                  <a:cubicBezTo>
                    <a:pt x="7597" y="12395"/>
                    <a:pt x="7442" y="14205"/>
                    <a:pt x="5454" y="16050"/>
                  </a:cubicBezTo>
                  <a:cubicBezTo>
                    <a:pt x="3120" y="18229"/>
                    <a:pt x="3430" y="20658"/>
                    <a:pt x="3608" y="22098"/>
                  </a:cubicBezTo>
                  <a:cubicBezTo>
                    <a:pt x="3656" y="22432"/>
                    <a:pt x="3692" y="22718"/>
                    <a:pt x="3668" y="22908"/>
                  </a:cubicBezTo>
                  <a:cubicBezTo>
                    <a:pt x="3656" y="23087"/>
                    <a:pt x="3430" y="23206"/>
                    <a:pt x="3013" y="23396"/>
                  </a:cubicBezTo>
                  <a:cubicBezTo>
                    <a:pt x="2322" y="23730"/>
                    <a:pt x="1251" y="24230"/>
                    <a:pt x="501" y="25730"/>
                  </a:cubicBezTo>
                  <a:cubicBezTo>
                    <a:pt x="1" y="26778"/>
                    <a:pt x="60" y="27980"/>
                    <a:pt x="679" y="28980"/>
                  </a:cubicBezTo>
                  <a:cubicBezTo>
                    <a:pt x="1322" y="30004"/>
                    <a:pt x="2441" y="30611"/>
                    <a:pt x="3644" y="30611"/>
                  </a:cubicBezTo>
                  <a:cubicBezTo>
                    <a:pt x="4029" y="30610"/>
                    <a:pt x="4431" y="30610"/>
                    <a:pt x="4845" y="30610"/>
                  </a:cubicBezTo>
                  <a:cubicBezTo>
                    <a:pt x="9023" y="30610"/>
                    <a:pt x="14430" y="30660"/>
                    <a:pt x="16348" y="30671"/>
                  </a:cubicBezTo>
                  <a:lnTo>
                    <a:pt x="16348" y="30695"/>
                  </a:lnTo>
                  <a:lnTo>
                    <a:pt x="17217" y="30695"/>
                  </a:lnTo>
                  <a:lnTo>
                    <a:pt x="17217" y="30671"/>
                  </a:lnTo>
                  <a:cubicBezTo>
                    <a:pt x="18984" y="30651"/>
                    <a:pt x="23723" y="30606"/>
                    <a:pt x="27721" y="30606"/>
                  </a:cubicBezTo>
                  <a:cubicBezTo>
                    <a:pt x="28490" y="30606"/>
                    <a:pt x="29233" y="30608"/>
                    <a:pt x="29921" y="30611"/>
                  </a:cubicBezTo>
                  <a:lnTo>
                    <a:pt x="29945" y="30611"/>
                  </a:lnTo>
                  <a:cubicBezTo>
                    <a:pt x="31147" y="30611"/>
                    <a:pt x="32231" y="30004"/>
                    <a:pt x="32874" y="28980"/>
                  </a:cubicBezTo>
                  <a:cubicBezTo>
                    <a:pt x="33481" y="27992"/>
                    <a:pt x="33541" y="26778"/>
                    <a:pt x="33040" y="25730"/>
                  </a:cubicBezTo>
                  <a:cubicBezTo>
                    <a:pt x="32290" y="24230"/>
                    <a:pt x="31219" y="23730"/>
                    <a:pt x="30528" y="23396"/>
                  </a:cubicBezTo>
                  <a:cubicBezTo>
                    <a:pt x="30112" y="23206"/>
                    <a:pt x="29873" y="23087"/>
                    <a:pt x="29873" y="22908"/>
                  </a:cubicBezTo>
                  <a:cubicBezTo>
                    <a:pt x="29850" y="22718"/>
                    <a:pt x="29897" y="22432"/>
                    <a:pt x="29933" y="22098"/>
                  </a:cubicBezTo>
                  <a:cubicBezTo>
                    <a:pt x="30112" y="20658"/>
                    <a:pt x="30421" y="18217"/>
                    <a:pt x="28087" y="16038"/>
                  </a:cubicBezTo>
                  <a:cubicBezTo>
                    <a:pt x="26182" y="14276"/>
                    <a:pt x="26087" y="12562"/>
                    <a:pt x="26004" y="10585"/>
                  </a:cubicBezTo>
                  <a:cubicBezTo>
                    <a:pt x="25956" y="9644"/>
                    <a:pt x="25909" y="8656"/>
                    <a:pt x="25670" y="7573"/>
                  </a:cubicBezTo>
                  <a:cubicBezTo>
                    <a:pt x="24944" y="3810"/>
                    <a:pt x="23563" y="1489"/>
                    <a:pt x="21551" y="679"/>
                  </a:cubicBezTo>
                  <a:cubicBezTo>
                    <a:pt x="20971" y="457"/>
                    <a:pt x="20397" y="367"/>
                    <a:pt x="19853" y="367"/>
                  </a:cubicBezTo>
                  <a:cubicBezTo>
                    <a:pt x="19581" y="367"/>
                    <a:pt x="19317" y="389"/>
                    <a:pt x="19063" y="429"/>
                  </a:cubicBezTo>
                  <a:cubicBezTo>
                    <a:pt x="18253" y="143"/>
                    <a:pt x="17408" y="0"/>
                    <a:pt x="165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5"/>
            <p:cNvSpPr/>
            <p:nvPr/>
          </p:nvSpPr>
          <p:spPr>
            <a:xfrm>
              <a:off x="3086375" y="1511625"/>
              <a:ext cx="127725" cy="205700"/>
            </a:xfrm>
            <a:custGeom>
              <a:avLst/>
              <a:gdLst/>
              <a:ahLst/>
              <a:cxnLst/>
              <a:rect l="l" t="t" r="r" b="b"/>
              <a:pathLst>
                <a:path w="5109" h="8228" extrusionOk="0">
                  <a:moveTo>
                    <a:pt x="191" y="1"/>
                  </a:moveTo>
                  <a:lnTo>
                    <a:pt x="60" y="3572"/>
                  </a:lnTo>
                  <a:lnTo>
                    <a:pt x="1" y="5501"/>
                  </a:lnTo>
                  <a:lnTo>
                    <a:pt x="72" y="5549"/>
                  </a:lnTo>
                  <a:lnTo>
                    <a:pt x="2608" y="8228"/>
                  </a:lnTo>
                  <a:lnTo>
                    <a:pt x="5109" y="5585"/>
                  </a:lnTo>
                  <a:lnTo>
                    <a:pt x="5025" y="3572"/>
                  </a:lnTo>
                  <a:lnTo>
                    <a:pt x="4894" y="1"/>
                  </a:ln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5"/>
            <p:cNvSpPr/>
            <p:nvPr/>
          </p:nvSpPr>
          <p:spPr>
            <a:xfrm>
              <a:off x="3087875" y="1511625"/>
              <a:ext cx="124150" cy="103025"/>
            </a:xfrm>
            <a:custGeom>
              <a:avLst/>
              <a:gdLst/>
              <a:ahLst/>
              <a:cxnLst/>
              <a:rect l="l" t="t" r="r" b="b"/>
              <a:pathLst>
                <a:path w="4966" h="4121" extrusionOk="0">
                  <a:moveTo>
                    <a:pt x="131" y="1"/>
                  </a:moveTo>
                  <a:lnTo>
                    <a:pt x="0" y="3572"/>
                  </a:lnTo>
                  <a:cubicBezTo>
                    <a:pt x="751" y="3930"/>
                    <a:pt x="1584" y="4120"/>
                    <a:pt x="2477" y="4120"/>
                  </a:cubicBezTo>
                  <a:cubicBezTo>
                    <a:pt x="3370" y="4120"/>
                    <a:pt x="4215" y="3930"/>
                    <a:pt x="4965" y="3572"/>
                  </a:cubicBezTo>
                  <a:lnTo>
                    <a:pt x="4834" y="1"/>
                  </a:lnTo>
                  <a:close/>
                </a:path>
              </a:pathLst>
            </a:custGeom>
            <a:solidFill>
              <a:srgbClr val="FFA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5"/>
            <p:cNvSpPr/>
            <p:nvPr/>
          </p:nvSpPr>
          <p:spPr>
            <a:xfrm>
              <a:off x="3004825" y="1172300"/>
              <a:ext cx="290550" cy="404525"/>
            </a:xfrm>
            <a:custGeom>
              <a:avLst/>
              <a:gdLst/>
              <a:ahLst/>
              <a:cxnLst/>
              <a:rect l="l" t="t" r="r" b="b"/>
              <a:pathLst>
                <a:path w="11622" h="16181" extrusionOk="0">
                  <a:moveTo>
                    <a:pt x="5192" y="0"/>
                  </a:moveTo>
                  <a:cubicBezTo>
                    <a:pt x="2322" y="0"/>
                    <a:pt x="1" y="2322"/>
                    <a:pt x="1" y="5192"/>
                  </a:cubicBezTo>
                  <a:lnTo>
                    <a:pt x="1" y="10978"/>
                  </a:lnTo>
                  <a:cubicBezTo>
                    <a:pt x="1" y="13859"/>
                    <a:pt x="2322" y="16181"/>
                    <a:pt x="5192" y="16181"/>
                  </a:cubicBezTo>
                  <a:lnTo>
                    <a:pt x="6418" y="16181"/>
                  </a:lnTo>
                  <a:cubicBezTo>
                    <a:pt x="9287" y="16181"/>
                    <a:pt x="11621" y="13859"/>
                    <a:pt x="11609" y="10978"/>
                  </a:cubicBezTo>
                  <a:lnTo>
                    <a:pt x="11609" y="5192"/>
                  </a:lnTo>
                  <a:cubicBezTo>
                    <a:pt x="11609" y="2322"/>
                    <a:pt x="9287" y="0"/>
                    <a:pt x="6418"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5"/>
            <p:cNvSpPr/>
            <p:nvPr/>
          </p:nvSpPr>
          <p:spPr>
            <a:xfrm>
              <a:off x="2772050" y="1650325"/>
              <a:ext cx="756075" cy="377750"/>
            </a:xfrm>
            <a:custGeom>
              <a:avLst/>
              <a:gdLst/>
              <a:ahLst/>
              <a:cxnLst/>
              <a:rect l="l" t="t" r="r" b="b"/>
              <a:pathLst>
                <a:path w="30243" h="15110" extrusionOk="0">
                  <a:moveTo>
                    <a:pt x="12538" y="1"/>
                  </a:moveTo>
                  <a:lnTo>
                    <a:pt x="12538" y="37"/>
                  </a:lnTo>
                  <a:cubicBezTo>
                    <a:pt x="11157" y="215"/>
                    <a:pt x="9847" y="513"/>
                    <a:pt x="8633" y="941"/>
                  </a:cubicBezTo>
                  <a:cubicBezTo>
                    <a:pt x="7978" y="1180"/>
                    <a:pt x="7335" y="1441"/>
                    <a:pt x="6740" y="1763"/>
                  </a:cubicBezTo>
                  <a:cubicBezTo>
                    <a:pt x="5799" y="2239"/>
                    <a:pt x="4954" y="2799"/>
                    <a:pt x="4180" y="3454"/>
                  </a:cubicBezTo>
                  <a:cubicBezTo>
                    <a:pt x="4001" y="3608"/>
                    <a:pt x="3823" y="3763"/>
                    <a:pt x="3644" y="3930"/>
                  </a:cubicBezTo>
                  <a:cubicBezTo>
                    <a:pt x="2739" y="4799"/>
                    <a:pt x="1977" y="5787"/>
                    <a:pt x="1382" y="6918"/>
                  </a:cubicBezTo>
                  <a:cubicBezTo>
                    <a:pt x="1287" y="7121"/>
                    <a:pt x="1203" y="7299"/>
                    <a:pt x="1108" y="7490"/>
                  </a:cubicBezTo>
                  <a:cubicBezTo>
                    <a:pt x="739" y="8311"/>
                    <a:pt x="453" y="9181"/>
                    <a:pt x="263" y="10121"/>
                  </a:cubicBezTo>
                  <a:cubicBezTo>
                    <a:pt x="215" y="10312"/>
                    <a:pt x="191" y="10526"/>
                    <a:pt x="156" y="10716"/>
                  </a:cubicBezTo>
                  <a:cubicBezTo>
                    <a:pt x="60" y="11407"/>
                    <a:pt x="1" y="12121"/>
                    <a:pt x="1" y="12871"/>
                  </a:cubicBezTo>
                  <a:lnTo>
                    <a:pt x="13" y="12871"/>
                  </a:lnTo>
                  <a:cubicBezTo>
                    <a:pt x="1" y="12907"/>
                    <a:pt x="1" y="12931"/>
                    <a:pt x="1" y="12967"/>
                  </a:cubicBezTo>
                  <a:cubicBezTo>
                    <a:pt x="1" y="13705"/>
                    <a:pt x="2692" y="14360"/>
                    <a:pt x="6752" y="14753"/>
                  </a:cubicBezTo>
                  <a:cubicBezTo>
                    <a:pt x="9145" y="14979"/>
                    <a:pt x="12026" y="15110"/>
                    <a:pt x="15122" y="15110"/>
                  </a:cubicBezTo>
                  <a:cubicBezTo>
                    <a:pt x="18122" y="15110"/>
                    <a:pt x="20932" y="14991"/>
                    <a:pt x="23301" y="14765"/>
                  </a:cubicBezTo>
                  <a:cubicBezTo>
                    <a:pt x="27469" y="14395"/>
                    <a:pt x="30243" y="13729"/>
                    <a:pt x="30243" y="12967"/>
                  </a:cubicBezTo>
                  <a:cubicBezTo>
                    <a:pt x="30243" y="12931"/>
                    <a:pt x="30243" y="12907"/>
                    <a:pt x="30219" y="12871"/>
                  </a:cubicBezTo>
                  <a:lnTo>
                    <a:pt x="30219" y="12848"/>
                  </a:lnTo>
                  <a:lnTo>
                    <a:pt x="30207" y="12848"/>
                  </a:lnTo>
                  <a:cubicBezTo>
                    <a:pt x="30207" y="11943"/>
                    <a:pt x="30124" y="11074"/>
                    <a:pt x="29969" y="10252"/>
                  </a:cubicBezTo>
                  <a:cubicBezTo>
                    <a:pt x="29945" y="10062"/>
                    <a:pt x="29898" y="9859"/>
                    <a:pt x="29850" y="9657"/>
                  </a:cubicBezTo>
                  <a:cubicBezTo>
                    <a:pt x="29647" y="8752"/>
                    <a:pt x="29326" y="7918"/>
                    <a:pt x="28945" y="7133"/>
                  </a:cubicBezTo>
                  <a:cubicBezTo>
                    <a:pt x="28850" y="6930"/>
                    <a:pt x="28766" y="6752"/>
                    <a:pt x="28659" y="6585"/>
                  </a:cubicBezTo>
                  <a:cubicBezTo>
                    <a:pt x="28016" y="5466"/>
                    <a:pt x="27219" y="4466"/>
                    <a:pt x="26254" y="3620"/>
                  </a:cubicBezTo>
                  <a:lnTo>
                    <a:pt x="25718" y="3168"/>
                  </a:lnTo>
                  <a:cubicBezTo>
                    <a:pt x="24968" y="2596"/>
                    <a:pt x="24171" y="2084"/>
                    <a:pt x="23290" y="1656"/>
                  </a:cubicBezTo>
                  <a:cubicBezTo>
                    <a:pt x="22694" y="1358"/>
                    <a:pt x="22051" y="1084"/>
                    <a:pt x="21396" y="870"/>
                  </a:cubicBezTo>
                  <a:cubicBezTo>
                    <a:pt x="20242" y="465"/>
                    <a:pt x="18991" y="191"/>
                    <a:pt x="17694" y="37"/>
                  </a:cubicBezTo>
                  <a:cubicBezTo>
                    <a:pt x="16668" y="687"/>
                    <a:pt x="15766" y="927"/>
                    <a:pt x="14993" y="927"/>
                  </a:cubicBezTo>
                  <a:cubicBezTo>
                    <a:pt x="13926" y="927"/>
                    <a:pt x="13104" y="470"/>
                    <a:pt x="125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5"/>
            <p:cNvSpPr/>
            <p:nvPr/>
          </p:nvSpPr>
          <p:spPr>
            <a:xfrm>
              <a:off x="3063775" y="1637225"/>
              <a:ext cx="175325" cy="58075"/>
            </a:xfrm>
            <a:custGeom>
              <a:avLst/>
              <a:gdLst/>
              <a:ahLst/>
              <a:cxnLst/>
              <a:rect l="l" t="t" r="r" b="b"/>
              <a:pathLst>
                <a:path w="7013" h="2323" extrusionOk="0">
                  <a:moveTo>
                    <a:pt x="655" y="1"/>
                  </a:moveTo>
                  <a:lnTo>
                    <a:pt x="131" y="394"/>
                  </a:lnTo>
                  <a:cubicBezTo>
                    <a:pt x="12" y="477"/>
                    <a:pt x="0" y="644"/>
                    <a:pt x="83" y="751"/>
                  </a:cubicBezTo>
                  <a:cubicBezTo>
                    <a:pt x="452" y="1180"/>
                    <a:pt x="1488" y="2168"/>
                    <a:pt x="2989" y="2311"/>
                  </a:cubicBezTo>
                  <a:cubicBezTo>
                    <a:pt x="3108" y="2323"/>
                    <a:pt x="3239" y="2323"/>
                    <a:pt x="3358" y="2323"/>
                  </a:cubicBezTo>
                  <a:cubicBezTo>
                    <a:pt x="4548" y="2323"/>
                    <a:pt x="5751" y="1787"/>
                    <a:pt x="6941" y="703"/>
                  </a:cubicBezTo>
                  <a:cubicBezTo>
                    <a:pt x="7001" y="656"/>
                    <a:pt x="7013" y="561"/>
                    <a:pt x="6965" y="501"/>
                  </a:cubicBezTo>
                  <a:cubicBezTo>
                    <a:pt x="6804" y="333"/>
                    <a:pt x="6585" y="245"/>
                    <a:pt x="6366" y="245"/>
                  </a:cubicBezTo>
                  <a:cubicBezTo>
                    <a:pt x="6197" y="245"/>
                    <a:pt x="6027" y="297"/>
                    <a:pt x="5882" y="406"/>
                  </a:cubicBezTo>
                  <a:cubicBezTo>
                    <a:pt x="5024" y="1081"/>
                    <a:pt x="4187" y="1418"/>
                    <a:pt x="3368" y="1418"/>
                  </a:cubicBezTo>
                  <a:cubicBezTo>
                    <a:pt x="3277" y="1418"/>
                    <a:pt x="3186" y="1414"/>
                    <a:pt x="3096" y="1406"/>
                  </a:cubicBezTo>
                  <a:cubicBezTo>
                    <a:pt x="2084" y="1299"/>
                    <a:pt x="1334" y="703"/>
                    <a:pt x="953" y="322"/>
                  </a:cubicBezTo>
                  <a:cubicBezTo>
                    <a:pt x="852" y="228"/>
                    <a:pt x="717" y="176"/>
                    <a:pt x="584" y="176"/>
                  </a:cubicBezTo>
                  <a:cubicBezTo>
                    <a:pt x="490" y="176"/>
                    <a:pt x="396" y="203"/>
                    <a:pt x="317" y="260"/>
                  </a:cubicBezTo>
                  <a:lnTo>
                    <a:pt x="317" y="260"/>
                  </a:lnTo>
                  <a:lnTo>
                    <a:pt x="6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5"/>
            <p:cNvSpPr/>
            <p:nvPr/>
          </p:nvSpPr>
          <p:spPr>
            <a:xfrm>
              <a:off x="3139975" y="1369350"/>
              <a:ext cx="34550" cy="67000"/>
            </a:xfrm>
            <a:custGeom>
              <a:avLst/>
              <a:gdLst/>
              <a:ahLst/>
              <a:cxnLst/>
              <a:rect l="l" t="t" r="r" b="b"/>
              <a:pathLst>
                <a:path w="1382" h="2680" extrusionOk="0">
                  <a:moveTo>
                    <a:pt x="119" y="0"/>
                  </a:moveTo>
                  <a:cubicBezTo>
                    <a:pt x="60" y="0"/>
                    <a:pt x="0" y="60"/>
                    <a:pt x="0" y="119"/>
                  </a:cubicBezTo>
                  <a:lnTo>
                    <a:pt x="0" y="1512"/>
                  </a:lnTo>
                  <a:lnTo>
                    <a:pt x="119" y="1512"/>
                  </a:lnTo>
                  <a:cubicBezTo>
                    <a:pt x="726" y="1512"/>
                    <a:pt x="1143" y="1739"/>
                    <a:pt x="1143" y="1965"/>
                  </a:cubicBezTo>
                  <a:cubicBezTo>
                    <a:pt x="1143" y="2191"/>
                    <a:pt x="726" y="2429"/>
                    <a:pt x="119" y="2429"/>
                  </a:cubicBezTo>
                  <a:cubicBezTo>
                    <a:pt x="48" y="2429"/>
                    <a:pt x="0" y="2489"/>
                    <a:pt x="0" y="2548"/>
                  </a:cubicBezTo>
                  <a:cubicBezTo>
                    <a:pt x="0" y="2608"/>
                    <a:pt x="48" y="2679"/>
                    <a:pt x="119" y="2679"/>
                  </a:cubicBezTo>
                  <a:cubicBezTo>
                    <a:pt x="833" y="2679"/>
                    <a:pt x="1381" y="2370"/>
                    <a:pt x="1381" y="1965"/>
                  </a:cubicBezTo>
                  <a:cubicBezTo>
                    <a:pt x="1381" y="1596"/>
                    <a:pt x="893" y="1298"/>
                    <a:pt x="238" y="1250"/>
                  </a:cubicBezTo>
                  <a:lnTo>
                    <a:pt x="238" y="119"/>
                  </a:lnTo>
                  <a:cubicBezTo>
                    <a:pt x="238" y="48"/>
                    <a:pt x="179"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5"/>
            <p:cNvSpPr/>
            <p:nvPr/>
          </p:nvSpPr>
          <p:spPr>
            <a:xfrm>
              <a:off x="3185800" y="1356525"/>
              <a:ext cx="86650" cy="24750"/>
            </a:xfrm>
            <a:custGeom>
              <a:avLst/>
              <a:gdLst/>
              <a:ahLst/>
              <a:cxnLst/>
              <a:rect l="l" t="t" r="r" b="b"/>
              <a:pathLst>
                <a:path w="3466" h="990" extrusionOk="0">
                  <a:moveTo>
                    <a:pt x="1775" y="0"/>
                  </a:moveTo>
                  <a:cubicBezTo>
                    <a:pt x="725" y="0"/>
                    <a:pt x="48" y="742"/>
                    <a:pt x="48" y="751"/>
                  </a:cubicBezTo>
                  <a:cubicBezTo>
                    <a:pt x="1" y="811"/>
                    <a:pt x="13" y="918"/>
                    <a:pt x="72" y="966"/>
                  </a:cubicBezTo>
                  <a:cubicBezTo>
                    <a:pt x="96" y="990"/>
                    <a:pt x="132" y="990"/>
                    <a:pt x="179" y="990"/>
                  </a:cubicBezTo>
                  <a:cubicBezTo>
                    <a:pt x="215" y="990"/>
                    <a:pt x="263" y="978"/>
                    <a:pt x="298" y="942"/>
                  </a:cubicBezTo>
                  <a:cubicBezTo>
                    <a:pt x="323" y="917"/>
                    <a:pt x="884" y="297"/>
                    <a:pt x="1782" y="297"/>
                  </a:cubicBezTo>
                  <a:cubicBezTo>
                    <a:pt x="2155" y="297"/>
                    <a:pt x="2586" y="404"/>
                    <a:pt x="3061" y="704"/>
                  </a:cubicBezTo>
                  <a:cubicBezTo>
                    <a:pt x="3084" y="722"/>
                    <a:pt x="3114" y="731"/>
                    <a:pt x="3144" y="731"/>
                  </a:cubicBezTo>
                  <a:cubicBezTo>
                    <a:pt x="3174" y="731"/>
                    <a:pt x="3203" y="722"/>
                    <a:pt x="3227" y="704"/>
                  </a:cubicBezTo>
                  <a:lnTo>
                    <a:pt x="3287" y="537"/>
                  </a:lnTo>
                  <a:lnTo>
                    <a:pt x="3465" y="13"/>
                  </a:lnTo>
                  <a:lnTo>
                    <a:pt x="3465" y="13"/>
                  </a:lnTo>
                  <a:lnTo>
                    <a:pt x="2834" y="251"/>
                  </a:lnTo>
                  <a:cubicBezTo>
                    <a:pt x="2452" y="70"/>
                    <a:pt x="2096" y="0"/>
                    <a:pt x="17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5"/>
            <p:cNvSpPr/>
            <p:nvPr/>
          </p:nvSpPr>
          <p:spPr>
            <a:xfrm>
              <a:off x="3273325" y="1358850"/>
              <a:ext cx="73525" cy="95125"/>
            </a:xfrm>
            <a:custGeom>
              <a:avLst/>
              <a:gdLst/>
              <a:ahLst/>
              <a:cxnLst/>
              <a:rect l="l" t="t" r="r" b="b"/>
              <a:pathLst>
                <a:path w="2941" h="3805" extrusionOk="0">
                  <a:moveTo>
                    <a:pt x="1646" y="1"/>
                  </a:moveTo>
                  <a:cubicBezTo>
                    <a:pt x="988" y="1"/>
                    <a:pt x="355" y="715"/>
                    <a:pt x="179" y="1682"/>
                  </a:cubicBezTo>
                  <a:cubicBezTo>
                    <a:pt x="0" y="2718"/>
                    <a:pt x="429" y="3671"/>
                    <a:pt x="1131" y="3790"/>
                  </a:cubicBezTo>
                  <a:cubicBezTo>
                    <a:pt x="1186" y="3800"/>
                    <a:pt x="1242" y="3805"/>
                    <a:pt x="1297" y="3805"/>
                  </a:cubicBezTo>
                  <a:cubicBezTo>
                    <a:pt x="1955" y="3805"/>
                    <a:pt x="2587" y="3102"/>
                    <a:pt x="2762" y="2135"/>
                  </a:cubicBezTo>
                  <a:cubicBezTo>
                    <a:pt x="2941" y="1087"/>
                    <a:pt x="2512" y="146"/>
                    <a:pt x="1810" y="16"/>
                  </a:cubicBezTo>
                  <a:cubicBezTo>
                    <a:pt x="1755" y="6"/>
                    <a:pt x="1701" y="1"/>
                    <a:pt x="1646" y="1"/>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5"/>
            <p:cNvSpPr/>
            <p:nvPr/>
          </p:nvSpPr>
          <p:spPr>
            <a:xfrm>
              <a:off x="3296225" y="1372625"/>
              <a:ext cx="37525" cy="27100"/>
            </a:xfrm>
            <a:custGeom>
              <a:avLst/>
              <a:gdLst/>
              <a:ahLst/>
              <a:cxnLst/>
              <a:rect l="l" t="t" r="r" b="b"/>
              <a:pathLst>
                <a:path w="1501" h="1084" extrusionOk="0">
                  <a:moveTo>
                    <a:pt x="1023" y="0"/>
                  </a:moveTo>
                  <a:cubicBezTo>
                    <a:pt x="880" y="0"/>
                    <a:pt x="745" y="33"/>
                    <a:pt x="620" y="96"/>
                  </a:cubicBezTo>
                  <a:cubicBezTo>
                    <a:pt x="168" y="334"/>
                    <a:pt x="13" y="929"/>
                    <a:pt x="13" y="953"/>
                  </a:cubicBezTo>
                  <a:cubicBezTo>
                    <a:pt x="1" y="1000"/>
                    <a:pt x="25" y="1060"/>
                    <a:pt x="84" y="1084"/>
                  </a:cubicBezTo>
                  <a:lnTo>
                    <a:pt x="120" y="1084"/>
                  </a:lnTo>
                  <a:cubicBezTo>
                    <a:pt x="168" y="1084"/>
                    <a:pt x="203" y="1048"/>
                    <a:pt x="203" y="1000"/>
                  </a:cubicBezTo>
                  <a:cubicBezTo>
                    <a:pt x="203" y="1000"/>
                    <a:pt x="346" y="465"/>
                    <a:pt x="715" y="274"/>
                  </a:cubicBezTo>
                  <a:cubicBezTo>
                    <a:pt x="804" y="232"/>
                    <a:pt x="906" y="212"/>
                    <a:pt x="1014" y="212"/>
                  </a:cubicBezTo>
                  <a:cubicBezTo>
                    <a:pt x="1123" y="212"/>
                    <a:pt x="1239" y="232"/>
                    <a:pt x="1358" y="274"/>
                  </a:cubicBezTo>
                  <a:cubicBezTo>
                    <a:pt x="1372" y="277"/>
                    <a:pt x="1385" y="278"/>
                    <a:pt x="1398" y="278"/>
                  </a:cubicBezTo>
                  <a:cubicBezTo>
                    <a:pt x="1442" y="278"/>
                    <a:pt x="1480" y="261"/>
                    <a:pt x="1489" y="215"/>
                  </a:cubicBezTo>
                  <a:cubicBezTo>
                    <a:pt x="1501" y="155"/>
                    <a:pt x="1489" y="96"/>
                    <a:pt x="1430" y="84"/>
                  </a:cubicBezTo>
                  <a:cubicBezTo>
                    <a:pt x="1288" y="27"/>
                    <a:pt x="1152" y="0"/>
                    <a:pt x="102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5"/>
            <p:cNvSpPr/>
            <p:nvPr/>
          </p:nvSpPr>
          <p:spPr>
            <a:xfrm>
              <a:off x="3309325" y="1375075"/>
              <a:ext cx="26225" cy="43100"/>
            </a:xfrm>
            <a:custGeom>
              <a:avLst/>
              <a:gdLst/>
              <a:ahLst/>
              <a:cxnLst/>
              <a:rect l="l" t="t" r="r" b="b"/>
              <a:pathLst>
                <a:path w="1049" h="1724" extrusionOk="0">
                  <a:moveTo>
                    <a:pt x="123" y="0"/>
                  </a:moveTo>
                  <a:cubicBezTo>
                    <a:pt x="90" y="0"/>
                    <a:pt x="51" y="22"/>
                    <a:pt x="25" y="57"/>
                  </a:cubicBezTo>
                  <a:cubicBezTo>
                    <a:pt x="1" y="105"/>
                    <a:pt x="25" y="164"/>
                    <a:pt x="72" y="188"/>
                  </a:cubicBezTo>
                  <a:cubicBezTo>
                    <a:pt x="96" y="212"/>
                    <a:pt x="798" y="581"/>
                    <a:pt x="358" y="1581"/>
                  </a:cubicBezTo>
                  <a:cubicBezTo>
                    <a:pt x="322" y="1617"/>
                    <a:pt x="358" y="1676"/>
                    <a:pt x="394" y="1712"/>
                  </a:cubicBezTo>
                  <a:cubicBezTo>
                    <a:pt x="417" y="1724"/>
                    <a:pt x="429" y="1724"/>
                    <a:pt x="441" y="1724"/>
                  </a:cubicBezTo>
                  <a:cubicBezTo>
                    <a:pt x="489" y="1724"/>
                    <a:pt x="513" y="1712"/>
                    <a:pt x="536" y="1664"/>
                  </a:cubicBezTo>
                  <a:cubicBezTo>
                    <a:pt x="1048" y="498"/>
                    <a:pt x="179" y="9"/>
                    <a:pt x="155" y="9"/>
                  </a:cubicBezTo>
                  <a:cubicBezTo>
                    <a:pt x="146" y="3"/>
                    <a:pt x="135" y="0"/>
                    <a:pt x="12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5"/>
            <p:cNvSpPr/>
            <p:nvPr/>
          </p:nvSpPr>
          <p:spPr>
            <a:xfrm>
              <a:off x="3028650" y="1312075"/>
              <a:ext cx="74725" cy="19500"/>
            </a:xfrm>
            <a:custGeom>
              <a:avLst/>
              <a:gdLst/>
              <a:ahLst/>
              <a:cxnLst/>
              <a:rect l="l" t="t" r="r" b="b"/>
              <a:pathLst>
                <a:path w="2989" h="780" extrusionOk="0">
                  <a:moveTo>
                    <a:pt x="1588" y="0"/>
                  </a:moveTo>
                  <a:cubicBezTo>
                    <a:pt x="753" y="0"/>
                    <a:pt x="87" y="513"/>
                    <a:pt x="72" y="529"/>
                  </a:cubicBezTo>
                  <a:cubicBezTo>
                    <a:pt x="12" y="565"/>
                    <a:pt x="0" y="660"/>
                    <a:pt x="48" y="720"/>
                  </a:cubicBezTo>
                  <a:cubicBezTo>
                    <a:pt x="75" y="754"/>
                    <a:pt x="115" y="773"/>
                    <a:pt x="156" y="773"/>
                  </a:cubicBezTo>
                  <a:cubicBezTo>
                    <a:pt x="184" y="773"/>
                    <a:pt x="213" y="763"/>
                    <a:pt x="238" y="744"/>
                  </a:cubicBezTo>
                  <a:cubicBezTo>
                    <a:pt x="278" y="720"/>
                    <a:pt x="852" y="280"/>
                    <a:pt x="1575" y="280"/>
                  </a:cubicBezTo>
                  <a:cubicBezTo>
                    <a:pt x="1945" y="280"/>
                    <a:pt x="2355" y="396"/>
                    <a:pt x="2750" y="744"/>
                  </a:cubicBezTo>
                  <a:cubicBezTo>
                    <a:pt x="2786" y="767"/>
                    <a:pt x="2810" y="779"/>
                    <a:pt x="2846" y="779"/>
                  </a:cubicBezTo>
                  <a:cubicBezTo>
                    <a:pt x="2870" y="779"/>
                    <a:pt x="2917" y="755"/>
                    <a:pt x="2953" y="720"/>
                  </a:cubicBezTo>
                  <a:cubicBezTo>
                    <a:pt x="2989" y="660"/>
                    <a:pt x="2989" y="565"/>
                    <a:pt x="2929" y="529"/>
                  </a:cubicBezTo>
                  <a:cubicBezTo>
                    <a:pt x="2480" y="132"/>
                    <a:pt x="2012" y="0"/>
                    <a:pt x="1588"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5"/>
            <p:cNvSpPr/>
            <p:nvPr/>
          </p:nvSpPr>
          <p:spPr>
            <a:xfrm>
              <a:off x="3192650" y="1312075"/>
              <a:ext cx="75025" cy="19500"/>
            </a:xfrm>
            <a:custGeom>
              <a:avLst/>
              <a:gdLst/>
              <a:ahLst/>
              <a:cxnLst/>
              <a:rect l="l" t="t" r="r" b="b"/>
              <a:pathLst>
                <a:path w="3001" h="780" extrusionOk="0">
                  <a:moveTo>
                    <a:pt x="1592" y="0"/>
                  </a:moveTo>
                  <a:cubicBezTo>
                    <a:pt x="754" y="0"/>
                    <a:pt x="92" y="513"/>
                    <a:pt x="84" y="529"/>
                  </a:cubicBezTo>
                  <a:cubicBezTo>
                    <a:pt x="24" y="565"/>
                    <a:pt x="0" y="660"/>
                    <a:pt x="48" y="720"/>
                  </a:cubicBezTo>
                  <a:cubicBezTo>
                    <a:pt x="76" y="754"/>
                    <a:pt x="116" y="773"/>
                    <a:pt x="156" y="773"/>
                  </a:cubicBezTo>
                  <a:cubicBezTo>
                    <a:pt x="185" y="773"/>
                    <a:pt x="214" y="763"/>
                    <a:pt x="239" y="744"/>
                  </a:cubicBezTo>
                  <a:cubicBezTo>
                    <a:pt x="278" y="720"/>
                    <a:pt x="853" y="280"/>
                    <a:pt x="1578" y="280"/>
                  </a:cubicBezTo>
                  <a:cubicBezTo>
                    <a:pt x="1951" y="280"/>
                    <a:pt x="2363" y="396"/>
                    <a:pt x="2763" y="744"/>
                  </a:cubicBezTo>
                  <a:cubicBezTo>
                    <a:pt x="2787" y="767"/>
                    <a:pt x="2822" y="779"/>
                    <a:pt x="2846" y="779"/>
                  </a:cubicBezTo>
                  <a:cubicBezTo>
                    <a:pt x="2894" y="779"/>
                    <a:pt x="2917" y="755"/>
                    <a:pt x="2953" y="720"/>
                  </a:cubicBezTo>
                  <a:cubicBezTo>
                    <a:pt x="3001" y="660"/>
                    <a:pt x="3001" y="565"/>
                    <a:pt x="2941" y="529"/>
                  </a:cubicBezTo>
                  <a:cubicBezTo>
                    <a:pt x="2488" y="132"/>
                    <a:pt x="2018" y="0"/>
                    <a:pt x="159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5"/>
            <p:cNvSpPr/>
            <p:nvPr/>
          </p:nvSpPr>
          <p:spPr>
            <a:xfrm>
              <a:off x="3215875" y="135982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7" y="1108"/>
                    <a:pt x="857" y="715"/>
                  </a:cubicBezTo>
                  <a:cubicBezTo>
                    <a:pt x="857"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5"/>
            <p:cNvSpPr/>
            <p:nvPr/>
          </p:nvSpPr>
          <p:spPr>
            <a:xfrm>
              <a:off x="3024475" y="1356525"/>
              <a:ext cx="86950" cy="24750"/>
            </a:xfrm>
            <a:custGeom>
              <a:avLst/>
              <a:gdLst/>
              <a:ahLst/>
              <a:cxnLst/>
              <a:rect l="l" t="t" r="r" b="b"/>
              <a:pathLst>
                <a:path w="3478" h="990" extrusionOk="0">
                  <a:moveTo>
                    <a:pt x="1691" y="0"/>
                  </a:moveTo>
                  <a:cubicBezTo>
                    <a:pt x="1370" y="0"/>
                    <a:pt x="1014" y="70"/>
                    <a:pt x="631" y="251"/>
                  </a:cubicBezTo>
                  <a:lnTo>
                    <a:pt x="0" y="13"/>
                  </a:lnTo>
                  <a:lnTo>
                    <a:pt x="0" y="13"/>
                  </a:lnTo>
                  <a:lnTo>
                    <a:pt x="179" y="537"/>
                  </a:lnTo>
                  <a:lnTo>
                    <a:pt x="239" y="704"/>
                  </a:lnTo>
                  <a:cubicBezTo>
                    <a:pt x="262" y="722"/>
                    <a:pt x="292" y="731"/>
                    <a:pt x="322" y="731"/>
                  </a:cubicBezTo>
                  <a:cubicBezTo>
                    <a:pt x="352" y="731"/>
                    <a:pt x="381" y="722"/>
                    <a:pt x="405" y="704"/>
                  </a:cubicBezTo>
                  <a:cubicBezTo>
                    <a:pt x="880" y="404"/>
                    <a:pt x="1311" y="297"/>
                    <a:pt x="1684" y="297"/>
                  </a:cubicBezTo>
                  <a:cubicBezTo>
                    <a:pt x="2583" y="297"/>
                    <a:pt x="3146" y="917"/>
                    <a:pt x="3179" y="942"/>
                  </a:cubicBezTo>
                  <a:cubicBezTo>
                    <a:pt x="3203" y="978"/>
                    <a:pt x="3251" y="990"/>
                    <a:pt x="3298" y="990"/>
                  </a:cubicBezTo>
                  <a:cubicBezTo>
                    <a:pt x="3334" y="990"/>
                    <a:pt x="3370" y="990"/>
                    <a:pt x="3394" y="966"/>
                  </a:cubicBezTo>
                  <a:cubicBezTo>
                    <a:pt x="3453" y="918"/>
                    <a:pt x="3477" y="811"/>
                    <a:pt x="3418" y="751"/>
                  </a:cubicBezTo>
                  <a:cubicBezTo>
                    <a:pt x="3418" y="742"/>
                    <a:pt x="2741" y="0"/>
                    <a:pt x="169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5"/>
            <p:cNvSpPr/>
            <p:nvPr/>
          </p:nvSpPr>
          <p:spPr>
            <a:xfrm>
              <a:off x="3059600" y="135982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8" y="1108"/>
                    <a:pt x="858" y="715"/>
                  </a:cubicBezTo>
                  <a:cubicBezTo>
                    <a:pt x="858"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5"/>
            <p:cNvSpPr/>
            <p:nvPr/>
          </p:nvSpPr>
          <p:spPr>
            <a:xfrm>
              <a:off x="2981325" y="1136250"/>
              <a:ext cx="254500" cy="235200"/>
            </a:xfrm>
            <a:custGeom>
              <a:avLst/>
              <a:gdLst/>
              <a:ahLst/>
              <a:cxnLst/>
              <a:rect l="l" t="t" r="r" b="b"/>
              <a:pathLst>
                <a:path w="10180" h="9408" extrusionOk="0">
                  <a:moveTo>
                    <a:pt x="3645" y="1"/>
                  </a:moveTo>
                  <a:cubicBezTo>
                    <a:pt x="3637" y="1"/>
                    <a:pt x="3632" y="1"/>
                    <a:pt x="3631" y="2"/>
                  </a:cubicBezTo>
                  <a:lnTo>
                    <a:pt x="0" y="4086"/>
                  </a:lnTo>
                  <a:lnTo>
                    <a:pt x="578" y="9355"/>
                  </a:lnTo>
                  <a:lnTo>
                    <a:pt x="578" y="9355"/>
                  </a:lnTo>
                  <a:cubicBezTo>
                    <a:pt x="539" y="8935"/>
                    <a:pt x="416" y="6171"/>
                    <a:pt x="3935" y="6171"/>
                  </a:cubicBezTo>
                  <a:cubicBezTo>
                    <a:pt x="4114" y="6171"/>
                    <a:pt x="4302" y="6178"/>
                    <a:pt x="4501" y="6193"/>
                  </a:cubicBezTo>
                  <a:cubicBezTo>
                    <a:pt x="4636" y="6203"/>
                    <a:pt x="4769" y="6208"/>
                    <a:pt x="4899" y="6208"/>
                  </a:cubicBezTo>
                  <a:cubicBezTo>
                    <a:pt x="8994" y="6208"/>
                    <a:pt x="10180" y="1442"/>
                    <a:pt x="10180" y="1442"/>
                  </a:cubicBezTo>
                  <a:cubicBezTo>
                    <a:pt x="9299" y="423"/>
                    <a:pt x="3954" y="1"/>
                    <a:pt x="3645" y="1"/>
                  </a:cubicBezTo>
                  <a:close/>
                  <a:moveTo>
                    <a:pt x="578" y="9355"/>
                  </a:moveTo>
                  <a:lnTo>
                    <a:pt x="578" y="9355"/>
                  </a:lnTo>
                  <a:cubicBezTo>
                    <a:pt x="581" y="9389"/>
                    <a:pt x="583" y="9408"/>
                    <a:pt x="583" y="9408"/>
                  </a:cubicBezTo>
                  <a:lnTo>
                    <a:pt x="578" y="9355"/>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5"/>
            <p:cNvSpPr/>
            <p:nvPr/>
          </p:nvSpPr>
          <p:spPr>
            <a:xfrm>
              <a:off x="2977750" y="1132400"/>
              <a:ext cx="261350" cy="239050"/>
            </a:xfrm>
            <a:custGeom>
              <a:avLst/>
              <a:gdLst/>
              <a:ahLst/>
              <a:cxnLst/>
              <a:rect l="l" t="t" r="r" b="b"/>
              <a:pathLst>
                <a:path w="10454" h="9562" extrusionOk="0">
                  <a:moveTo>
                    <a:pt x="3858" y="251"/>
                  </a:moveTo>
                  <a:cubicBezTo>
                    <a:pt x="5417" y="370"/>
                    <a:pt x="9358" y="834"/>
                    <a:pt x="10180" y="1608"/>
                  </a:cubicBezTo>
                  <a:cubicBezTo>
                    <a:pt x="10007" y="2195"/>
                    <a:pt x="8723" y="6195"/>
                    <a:pt x="5048" y="6195"/>
                  </a:cubicBezTo>
                  <a:cubicBezTo>
                    <a:pt x="4920" y="6195"/>
                    <a:pt x="4789" y="6190"/>
                    <a:pt x="4655" y="6180"/>
                  </a:cubicBezTo>
                  <a:cubicBezTo>
                    <a:pt x="4463" y="6167"/>
                    <a:pt x="4277" y="6160"/>
                    <a:pt x="4098" y="6160"/>
                  </a:cubicBezTo>
                  <a:cubicBezTo>
                    <a:pt x="2875" y="6160"/>
                    <a:pt x="1946" y="6479"/>
                    <a:pt x="1334" y="7133"/>
                  </a:cubicBezTo>
                  <a:cubicBezTo>
                    <a:pt x="1024" y="7478"/>
                    <a:pt x="834" y="7847"/>
                    <a:pt x="726" y="8204"/>
                  </a:cubicBezTo>
                  <a:lnTo>
                    <a:pt x="298" y="4275"/>
                  </a:lnTo>
                  <a:lnTo>
                    <a:pt x="3858" y="251"/>
                  </a:lnTo>
                  <a:close/>
                  <a:moveTo>
                    <a:pt x="3715" y="1"/>
                  </a:moveTo>
                  <a:lnTo>
                    <a:pt x="0" y="4180"/>
                  </a:lnTo>
                  <a:lnTo>
                    <a:pt x="584" y="9478"/>
                  </a:lnTo>
                  <a:cubicBezTo>
                    <a:pt x="595" y="9526"/>
                    <a:pt x="595" y="9562"/>
                    <a:pt x="595" y="9562"/>
                  </a:cubicBezTo>
                  <a:lnTo>
                    <a:pt x="845" y="9538"/>
                  </a:lnTo>
                  <a:lnTo>
                    <a:pt x="845" y="9478"/>
                  </a:lnTo>
                  <a:cubicBezTo>
                    <a:pt x="810" y="9228"/>
                    <a:pt x="774" y="8133"/>
                    <a:pt x="1512" y="7335"/>
                  </a:cubicBezTo>
                  <a:cubicBezTo>
                    <a:pt x="2067" y="6749"/>
                    <a:pt x="2916" y="6456"/>
                    <a:pt x="4057" y="6456"/>
                  </a:cubicBezTo>
                  <a:cubicBezTo>
                    <a:pt x="4237" y="6456"/>
                    <a:pt x="4425" y="6463"/>
                    <a:pt x="4620" y="6478"/>
                  </a:cubicBezTo>
                  <a:cubicBezTo>
                    <a:pt x="4766" y="6489"/>
                    <a:pt x="4908" y="6495"/>
                    <a:pt x="5047" y="6495"/>
                  </a:cubicBezTo>
                  <a:cubicBezTo>
                    <a:pt x="9193" y="6495"/>
                    <a:pt x="10430" y="1679"/>
                    <a:pt x="10442" y="1644"/>
                  </a:cubicBezTo>
                  <a:lnTo>
                    <a:pt x="10454" y="1561"/>
                  </a:lnTo>
                  <a:lnTo>
                    <a:pt x="10418" y="1501"/>
                  </a:lnTo>
                  <a:cubicBezTo>
                    <a:pt x="9489" y="430"/>
                    <a:pt x="4036" y="13"/>
                    <a:pt x="37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5"/>
            <p:cNvSpPr/>
            <p:nvPr/>
          </p:nvSpPr>
          <p:spPr>
            <a:xfrm>
              <a:off x="2945000" y="1358925"/>
              <a:ext cx="72950" cy="95275"/>
            </a:xfrm>
            <a:custGeom>
              <a:avLst/>
              <a:gdLst/>
              <a:ahLst/>
              <a:cxnLst/>
              <a:rect l="l" t="t" r="r" b="b"/>
              <a:pathLst>
                <a:path w="2918" h="3811" extrusionOk="0">
                  <a:moveTo>
                    <a:pt x="1315" y="0"/>
                  </a:moveTo>
                  <a:cubicBezTo>
                    <a:pt x="1266" y="0"/>
                    <a:pt x="1217" y="4"/>
                    <a:pt x="1167" y="13"/>
                  </a:cubicBezTo>
                  <a:cubicBezTo>
                    <a:pt x="453" y="120"/>
                    <a:pt x="0" y="1060"/>
                    <a:pt x="167" y="2108"/>
                  </a:cubicBezTo>
                  <a:cubicBezTo>
                    <a:pt x="322" y="3083"/>
                    <a:pt x="952" y="3811"/>
                    <a:pt x="1614" y="3811"/>
                  </a:cubicBezTo>
                  <a:cubicBezTo>
                    <a:pt x="1664" y="3811"/>
                    <a:pt x="1713" y="3807"/>
                    <a:pt x="1763" y="3799"/>
                  </a:cubicBezTo>
                  <a:cubicBezTo>
                    <a:pt x="2477" y="3692"/>
                    <a:pt x="2917" y="2751"/>
                    <a:pt x="2751" y="1703"/>
                  </a:cubicBezTo>
                  <a:cubicBezTo>
                    <a:pt x="2596" y="728"/>
                    <a:pt x="1976" y="0"/>
                    <a:pt x="1315"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5"/>
            <p:cNvSpPr/>
            <p:nvPr/>
          </p:nvSpPr>
          <p:spPr>
            <a:xfrm>
              <a:off x="2961075" y="1374400"/>
              <a:ext cx="37525" cy="27125"/>
            </a:xfrm>
            <a:custGeom>
              <a:avLst/>
              <a:gdLst/>
              <a:ahLst/>
              <a:cxnLst/>
              <a:rect l="l" t="t" r="r" b="b"/>
              <a:pathLst>
                <a:path w="1501" h="1085" extrusionOk="0">
                  <a:moveTo>
                    <a:pt x="473" y="1"/>
                  </a:moveTo>
                  <a:cubicBezTo>
                    <a:pt x="347" y="1"/>
                    <a:pt x="213" y="28"/>
                    <a:pt x="72" y="84"/>
                  </a:cubicBezTo>
                  <a:cubicBezTo>
                    <a:pt x="12" y="96"/>
                    <a:pt x="0" y="156"/>
                    <a:pt x="12" y="215"/>
                  </a:cubicBezTo>
                  <a:cubicBezTo>
                    <a:pt x="22" y="261"/>
                    <a:pt x="59" y="279"/>
                    <a:pt x="104" y="279"/>
                  </a:cubicBezTo>
                  <a:cubicBezTo>
                    <a:pt x="116" y="279"/>
                    <a:pt x="130" y="277"/>
                    <a:pt x="143" y="275"/>
                  </a:cubicBezTo>
                  <a:cubicBezTo>
                    <a:pt x="258" y="229"/>
                    <a:pt x="371" y="208"/>
                    <a:pt x="476" y="208"/>
                  </a:cubicBezTo>
                  <a:cubicBezTo>
                    <a:pt x="589" y="208"/>
                    <a:pt x="694" y="232"/>
                    <a:pt x="786" y="275"/>
                  </a:cubicBezTo>
                  <a:cubicBezTo>
                    <a:pt x="1155" y="477"/>
                    <a:pt x="1286" y="1013"/>
                    <a:pt x="1286" y="1013"/>
                  </a:cubicBezTo>
                  <a:cubicBezTo>
                    <a:pt x="1310" y="1048"/>
                    <a:pt x="1346" y="1084"/>
                    <a:pt x="1393" y="1084"/>
                  </a:cubicBezTo>
                  <a:lnTo>
                    <a:pt x="1405" y="1084"/>
                  </a:lnTo>
                  <a:cubicBezTo>
                    <a:pt x="1465" y="1060"/>
                    <a:pt x="1501" y="1025"/>
                    <a:pt x="1489" y="965"/>
                  </a:cubicBezTo>
                  <a:cubicBezTo>
                    <a:pt x="1489" y="929"/>
                    <a:pt x="1334" y="334"/>
                    <a:pt x="870" y="96"/>
                  </a:cubicBezTo>
                  <a:cubicBezTo>
                    <a:pt x="745" y="33"/>
                    <a:pt x="613" y="1"/>
                    <a:pt x="47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5"/>
            <p:cNvSpPr/>
            <p:nvPr/>
          </p:nvSpPr>
          <p:spPr>
            <a:xfrm>
              <a:off x="2959575" y="1377025"/>
              <a:ext cx="26225" cy="42950"/>
            </a:xfrm>
            <a:custGeom>
              <a:avLst/>
              <a:gdLst/>
              <a:ahLst/>
              <a:cxnLst/>
              <a:rect l="l" t="t" r="r" b="b"/>
              <a:pathLst>
                <a:path w="1049" h="1718" extrusionOk="0">
                  <a:moveTo>
                    <a:pt x="930" y="0"/>
                  </a:moveTo>
                  <a:cubicBezTo>
                    <a:pt x="917" y="0"/>
                    <a:pt x="904" y="4"/>
                    <a:pt x="894" y="15"/>
                  </a:cubicBezTo>
                  <a:cubicBezTo>
                    <a:pt x="870" y="15"/>
                    <a:pt x="1" y="479"/>
                    <a:pt x="513" y="1658"/>
                  </a:cubicBezTo>
                  <a:cubicBezTo>
                    <a:pt x="537" y="1694"/>
                    <a:pt x="560" y="1717"/>
                    <a:pt x="608" y="1717"/>
                  </a:cubicBezTo>
                  <a:cubicBezTo>
                    <a:pt x="620" y="1717"/>
                    <a:pt x="632" y="1705"/>
                    <a:pt x="656" y="1705"/>
                  </a:cubicBezTo>
                  <a:cubicBezTo>
                    <a:pt x="691" y="1694"/>
                    <a:pt x="727" y="1622"/>
                    <a:pt x="691" y="1575"/>
                  </a:cubicBezTo>
                  <a:cubicBezTo>
                    <a:pt x="251" y="586"/>
                    <a:pt x="953" y="205"/>
                    <a:pt x="977" y="193"/>
                  </a:cubicBezTo>
                  <a:cubicBezTo>
                    <a:pt x="1025" y="158"/>
                    <a:pt x="1049" y="98"/>
                    <a:pt x="1025" y="51"/>
                  </a:cubicBezTo>
                  <a:cubicBezTo>
                    <a:pt x="1000" y="25"/>
                    <a:pt x="962" y="0"/>
                    <a:pt x="93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5"/>
            <p:cNvSpPr/>
            <p:nvPr/>
          </p:nvSpPr>
          <p:spPr>
            <a:xfrm>
              <a:off x="3094425" y="1469950"/>
              <a:ext cx="114025" cy="60150"/>
            </a:xfrm>
            <a:custGeom>
              <a:avLst/>
              <a:gdLst/>
              <a:ahLst/>
              <a:cxnLst/>
              <a:rect l="l" t="t" r="r" b="b"/>
              <a:pathLst>
                <a:path w="4561" h="2406" extrusionOk="0">
                  <a:moveTo>
                    <a:pt x="4263" y="263"/>
                  </a:moveTo>
                  <a:cubicBezTo>
                    <a:pt x="4191" y="1310"/>
                    <a:pt x="3322" y="2132"/>
                    <a:pt x="2263" y="2132"/>
                  </a:cubicBezTo>
                  <a:cubicBezTo>
                    <a:pt x="1215" y="2132"/>
                    <a:pt x="346" y="1310"/>
                    <a:pt x="274" y="263"/>
                  </a:cubicBezTo>
                  <a:close/>
                  <a:moveTo>
                    <a:pt x="0" y="1"/>
                  </a:moveTo>
                  <a:lnTo>
                    <a:pt x="0" y="132"/>
                  </a:lnTo>
                  <a:cubicBezTo>
                    <a:pt x="0" y="1382"/>
                    <a:pt x="1036" y="2406"/>
                    <a:pt x="2286" y="2406"/>
                  </a:cubicBezTo>
                  <a:cubicBezTo>
                    <a:pt x="3537" y="2406"/>
                    <a:pt x="4549" y="1394"/>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5"/>
            <p:cNvSpPr/>
            <p:nvPr/>
          </p:nvSpPr>
          <p:spPr>
            <a:xfrm>
              <a:off x="3081025" y="1200875"/>
              <a:ext cx="108675" cy="70125"/>
            </a:xfrm>
            <a:custGeom>
              <a:avLst/>
              <a:gdLst/>
              <a:ahLst/>
              <a:cxnLst/>
              <a:rect l="l" t="t" r="r" b="b"/>
              <a:pathLst>
                <a:path w="4347" h="2805" extrusionOk="0">
                  <a:moveTo>
                    <a:pt x="4346" y="0"/>
                  </a:moveTo>
                  <a:lnTo>
                    <a:pt x="4346" y="0"/>
                  </a:lnTo>
                  <a:cubicBezTo>
                    <a:pt x="4227" y="215"/>
                    <a:pt x="4156" y="417"/>
                    <a:pt x="4013" y="596"/>
                  </a:cubicBezTo>
                  <a:lnTo>
                    <a:pt x="3811" y="881"/>
                  </a:lnTo>
                  <a:lnTo>
                    <a:pt x="3596" y="1132"/>
                  </a:lnTo>
                  <a:cubicBezTo>
                    <a:pt x="3275" y="1441"/>
                    <a:pt x="2941" y="1739"/>
                    <a:pt x="2549" y="1953"/>
                  </a:cubicBezTo>
                  <a:cubicBezTo>
                    <a:pt x="2179" y="2179"/>
                    <a:pt x="1763" y="2358"/>
                    <a:pt x="1334" y="2489"/>
                  </a:cubicBezTo>
                  <a:cubicBezTo>
                    <a:pt x="894" y="2620"/>
                    <a:pt x="465" y="2727"/>
                    <a:pt x="1" y="2786"/>
                  </a:cubicBezTo>
                  <a:cubicBezTo>
                    <a:pt x="123" y="2799"/>
                    <a:pt x="245" y="2805"/>
                    <a:pt x="367" y="2805"/>
                  </a:cubicBezTo>
                  <a:cubicBezTo>
                    <a:pt x="709" y="2805"/>
                    <a:pt x="1051" y="2758"/>
                    <a:pt x="1394" y="2679"/>
                  </a:cubicBezTo>
                  <a:cubicBezTo>
                    <a:pt x="1846" y="2572"/>
                    <a:pt x="2287" y="2417"/>
                    <a:pt x="2703" y="2179"/>
                  </a:cubicBezTo>
                  <a:cubicBezTo>
                    <a:pt x="3096" y="1953"/>
                    <a:pt x="3477" y="1620"/>
                    <a:pt x="3751" y="1251"/>
                  </a:cubicBezTo>
                  <a:cubicBezTo>
                    <a:pt x="4073" y="893"/>
                    <a:pt x="4227" y="429"/>
                    <a:pt x="4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5"/>
            <p:cNvSpPr/>
            <p:nvPr/>
          </p:nvSpPr>
          <p:spPr>
            <a:xfrm>
              <a:off x="3392075" y="1503875"/>
              <a:ext cx="58975" cy="126825"/>
            </a:xfrm>
            <a:custGeom>
              <a:avLst/>
              <a:gdLst/>
              <a:ahLst/>
              <a:cxnLst/>
              <a:rect l="l" t="t" r="r" b="b"/>
              <a:pathLst>
                <a:path w="2359" h="5073" extrusionOk="0">
                  <a:moveTo>
                    <a:pt x="1" y="1"/>
                  </a:moveTo>
                  <a:lnTo>
                    <a:pt x="1" y="1"/>
                  </a:lnTo>
                  <a:cubicBezTo>
                    <a:pt x="405" y="263"/>
                    <a:pt x="751" y="620"/>
                    <a:pt x="1048" y="1013"/>
                  </a:cubicBezTo>
                  <a:cubicBezTo>
                    <a:pt x="1334" y="1382"/>
                    <a:pt x="1572" y="1799"/>
                    <a:pt x="1751" y="2239"/>
                  </a:cubicBezTo>
                  <a:cubicBezTo>
                    <a:pt x="1834" y="2466"/>
                    <a:pt x="1929" y="2692"/>
                    <a:pt x="1965" y="2930"/>
                  </a:cubicBezTo>
                  <a:cubicBezTo>
                    <a:pt x="2049" y="3156"/>
                    <a:pt x="2072" y="3394"/>
                    <a:pt x="2120" y="3632"/>
                  </a:cubicBezTo>
                  <a:cubicBezTo>
                    <a:pt x="2168" y="3870"/>
                    <a:pt x="2179" y="4109"/>
                    <a:pt x="2203" y="4347"/>
                  </a:cubicBezTo>
                  <a:cubicBezTo>
                    <a:pt x="2239" y="4585"/>
                    <a:pt x="2239" y="4823"/>
                    <a:pt x="2251" y="5073"/>
                  </a:cubicBezTo>
                  <a:cubicBezTo>
                    <a:pt x="2287" y="4835"/>
                    <a:pt x="2310" y="4597"/>
                    <a:pt x="2346" y="4347"/>
                  </a:cubicBezTo>
                  <a:cubicBezTo>
                    <a:pt x="2322" y="4085"/>
                    <a:pt x="2358" y="3847"/>
                    <a:pt x="2322" y="3597"/>
                  </a:cubicBezTo>
                  <a:cubicBezTo>
                    <a:pt x="2287" y="3108"/>
                    <a:pt x="2179" y="2620"/>
                    <a:pt x="2001" y="2144"/>
                  </a:cubicBezTo>
                  <a:cubicBezTo>
                    <a:pt x="1810" y="1668"/>
                    <a:pt x="1548" y="1227"/>
                    <a:pt x="1215" y="858"/>
                  </a:cubicBezTo>
                  <a:cubicBezTo>
                    <a:pt x="870" y="489"/>
                    <a:pt x="465" y="18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5"/>
            <p:cNvSpPr/>
            <p:nvPr/>
          </p:nvSpPr>
          <p:spPr>
            <a:xfrm>
              <a:off x="3514125" y="1709575"/>
              <a:ext cx="35725" cy="86625"/>
            </a:xfrm>
            <a:custGeom>
              <a:avLst/>
              <a:gdLst/>
              <a:ahLst/>
              <a:cxnLst/>
              <a:rect l="l" t="t" r="r" b="b"/>
              <a:pathLst>
                <a:path w="1429" h="3465" extrusionOk="0">
                  <a:moveTo>
                    <a:pt x="0" y="0"/>
                  </a:moveTo>
                  <a:lnTo>
                    <a:pt x="0" y="0"/>
                  </a:lnTo>
                  <a:cubicBezTo>
                    <a:pt x="417" y="500"/>
                    <a:pt x="798" y="1024"/>
                    <a:pt x="1012" y="1619"/>
                  </a:cubicBezTo>
                  <a:cubicBezTo>
                    <a:pt x="1119" y="1917"/>
                    <a:pt x="1179" y="2215"/>
                    <a:pt x="1191" y="2524"/>
                  </a:cubicBezTo>
                  <a:cubicBezTo>
                    <a:pt x="1215" y="2846"/>
                    <a:pt x="1131" y="3143"/>
                    <a:pt x="1060" y="3465"/>
                  </a:cubicBezTo>
                  <a:cubicBezTo>
                    <a:pt x="1238" y="3179"/>
                    <a:pt x="1393" y="2870"/>
                    <a:pt x="1405" y="2524"/>
                  </a:cubicBezTo>
                  <a:cubicBezTo>
                    <a:pt x="1429" y="2191"/>
                    <a:pt x="1393" y="1834"/>
                    <a:pt x="1274" y="1512"/>
                  </a:cubicBezTo>
                  <a:cubicBezTo>
                    <a:pt x="1131" y="1203"/>
                    <a:pt x="977" y="905"/>
                    <a:pt x="750" y="655"/>
                  </a:cubicBezTo>
                  <a:cubicBezTo>
                    <a:pt x="536" y="381"/>
                    <a:pt x="286" y="167"/>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 name="Google Shape;481;p35"/>
          <p:cNvSpPr/>
          <p:nvPr/>
        </p:nvSpPr>
        <p:spPr>
          <a:xfrm rot="1029179" flipH="1">
            <a:off x="402457" y="-627039"/>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5"/>
          <p:cNvSpPr/>
          <p:nvPr/>
        </p:nvSpPr>
        <p:spPr>
          <a:xfrm flipH="1">
            <a:off x="876181" y="340601"/>
            <a:ext cx="732472" cy="694253"/>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3" name="Google Shape;483;p35"/>
          <p:cNvGrpSpPr/>
          <p:nvPr/>
        </p:nvGrpSpPr>
        <p:grpSpPr>
          <a:xfrm rot="665883">
            <a:off x="6733301" y="-773809"/>
            <a:ext cx="2121438" cy="2664718"/>
            <a:chOff x="566725" y="1021975"/>
            <a:chExt cx="831675" cy="1065650"/>
          </a:xfrm>
        </p:grpSpPr>
        <p:sp>
          <p:nvSpPr>
            <p:cNvPr id="484" name="Google Shape;484;p35"/>
            <p:cNvSpPr/>
            <p:nvPr/>
          </p:nvSpPr>
          <p:spPr>
            <a:xfrm>
              <a:off x="566725" y="1021975"/>
              <a:ext cx="831675" cy="1065650"/>
            </a:xfrm>
            <a:custGeom>
              <a:avLst/>
              <a:gdLst/>
              <a:ahLst/>
              <a:cxnLst/>
              <a:rect l="l" t="t" r="r" b="b"/>
              <a:pathLst>
                <a:path w="33267" h="42626" extrusionOk="0">
                  <a:moveTo>
                    <a:pt x="17515" y="1"/>
                  </a:moveTo>
                  <a:cubicBezTo>
                    <a:pt x="16848" y="1"/>
                    <a:pt x="16133" y="84"/>
                    <a:pt x="15383" y="251"/>
                  </a:cubicBezTo>
                  <a:cubicBezTo>
                    <a:pt x="13455" y="656"/>
                    <a:pt x="12038" y="2084"/>
                    <a:pt x="11383" y="4299"/>
                  </a:cubicBezTo>
                  <a:cubicBezTo>
                    <a:pt x="8644" y="6025"/>
                    <a:pt x="6966" y="8966"/>
                    <a:pt x="6966" y="12145"/>
                  </a:cubicBezTo>
                  <a:cubicBezTo>
                    <a:pt x="6966" y="13002"/>
                    <a:pt x="7085" y="13872"/>
                    <a:pt x="7335" y="14705"/>
                  </a:cubicBezTo>
                  <a:cubicBezTo>
                    <a:pt x="7097" y="15312"/>
                    <a:pt x="7025" y="16015"/>
                    <a:pt x="7144" y="16741"/>
                  </a:cubicBezTo>
                  <a:cubicBezTo>
                    <a:pt x="7275" y="17622"/>
                    <a:pt x="7680" y="18396"/>
                    <a:pt x="8240" y="18932"/>
                  </a:cubicBezTo>
                  <a:cubicBezTo>
                    <a:pt x="8299" y="19598"/>
                    <a:pt x="8490" y="20253"/>
                    <a:pt x="8823" y="20896"/>
                  </a:cubicBezTo>
                  <a:cubicBezTo>
                    <a:pt x="9347" y="21884"/>
                    <a:pt x="10133" y="22694"/>
                    <a:pt x="11050" y="23158"/>
                  </a:cubicBezTo>
                  <a:cubicBezTo>
                    <a:pt x="11514" y="23396"/>
                    <a:pt x="11990" y="23527"/>
                    <a:pt x="12466" y="23551"/>
                  </a:cubicBezTo>
                  <a:lnTo>
                    <a:pt x="12693" y="23694"/>
                  </a:lnTo>
                  <a:lnTo>
                    <a:pt x="12657" y="24539"/>
                  </a:lnTo>
                  <a:lnTo>
                    <a:pt x="12443" y="24706"/>
                  </a:lnTo>
                  <a:cubicBezTo>
                    <a:pt x="12359" y="24742"/>
                    <a:pt x="12300" y="24801"/>
                    <a:pt x="12240" y="24861"/>
                  </a:cubicBezTo>
                  <a:lnTo>
                    <a:pt x="12216" y="24861"/>
                  </a:lnTo>
                  <a:cubicBezTo>
                    <a:pt x="12109" y="24885"/>
                    <a:pt x="12002" y="24909"/>
                    <a:pt x="11907" y="24920"/>
                  </a:cubicBezTo>
                  <a:cubicBezTo>
                    <a:pt x="11800" y="24944"/>
                    <a:pt x="11704" y="24968"/>
                    <a:pt x="11609" y="25004"/>
                  </a:cubicBezTo>
                  <a:lnTo>
                    <a:pt x="11550" y="25016"/>
                  </a:lnTo>
                  <a:cubicBezTo>
                    <a:pt x="11442" y="25040"/>
                    <a:pt x="11347" y="25063"/>
                    <a:pt x="11252" y="25087"/>
                  </a:cubicBezTo>
                  <a:lnTo>
                    <a:pt x="10895" y="25182"/>
                  </a:lnTo>
                  <a:cubicBezTo>
                    <a:pt x="10799" y="25206"/>
                    <a:pt x="10692" y="25242"/>
                    <a:pt x="10609" y="25254"/>
                  </a:cubicBezTo>
                  <a:cubicBezTo>
                    <a:pt x="10490" y="25278"/>
                    <a:pt x="10371" y="25325"/>
                    <a:pt x="10240" y="25361"/>
                  </a:cubicBezTo>
                  <a:cubicBezTo>
                    <a:pt x="10145" y="25385"/>
                    <a:pt x="10073" y="25421"/>
                    <a:pt x="9978" y="25444"/>
                  </a:cubicBezTo>
                  <a:cubicBezTo>
                    <a:pt x="9847" y="25492"/>
                    <a:pt x="9728" y="25540"/>
                    <a:pt x="9597" y="25575"/>
                  </a:cubicBezTo>
                  <a:cubicBezTo>
                    <a:pt x="9526" y="25611"/>
                    <a:pt x="9442" y="25635"/>
                    <a:pt x="9371" y="25659"/>
                  </a:cubicBezTo>
                  <a:cubicBezTo>
                    <a:pt x="9240" y="25694"/>
                    <a:pt x="9109" y="25754"/>
                    <a:pt x="8966" y="25802"/>
                  </a:cubicBezTo>
                  <a:cubicBezTo>
                    <a:pt x="8930" y="25813"/>
                    <a:pt x="8787" y="25873"/>
                    <a:pt x="8787" y="25873"/>
                  </a:cubicBezTo>
                  <a:cubicBezTo>
                    <a:pt x="8644" y="25933"/>
                    <a:pt x="8513" y="25992"/>
                    <a:pt x="8359" y="26052"/>
                  </a:cubicBezTo>
                  <a:lnTo>
                    <a:pt x="8252" y="26099"/>
                  </a:lnTo>
                  <a:cubicBezTo>
                    <a:pt x="6966" y="26695"/>
                    <a:pt x="5787" y="27421"/>
                    <a:pt x="4763" y="28290"/>
                  </a:cubicBezTo>
                  <a:lnTo>
                    <a:pt x="4739" y="28302"/>
                  </a:lnTo>
                  <a:lnTo>
                    <a:pt x="4668" y="28361"/>
                  </a:lnTo>
                  <a:cubicBezTo>
                    <a:pt x="4608" y="28409"/>
                    <a:pt x="4549" y="28469"/>
                    <a:pt x="4513" y="28516"/>
                  </a:cubicBezTo>
                  <a:cubicBezTo>
                    <a:pt x="4358" y="28635"/>
                    <a:pt x="4239" y="28754"/>
                    <a:pt x="4132" y="28850"/>
                  </a:cubicBezTo>
                  <a:lnTo>
                    <a:pt x="4108" y="28885"/>
                  </a:lnTo>
                  <a:lnTo>
                    <a:pt x="3965" y="29016"/>
                  </a:lnTo>
                  <a:lnTo>
                    <a:pt x="3930" y="29064"/>
                  </a:lnTo>
                  <a:lnTo>
                    <a:pt x="3703" y="29290"/>
                  </a:lnTo>
                  <a:cubicBezTo>
                    <a:pt x="3632" y="29362"/>
                    <a:pt x="3572" y="29433"/>
                    <a:pt x="3489" y="29504"/>
                  </a:cubicBezTo>
                  <a:cubicBezTo>
                    <a:pt x="3430" y="29588"/>
                    <a:pt x="3358" y="29647"/>
                    <a:pt x="3299" y="29719"/>
                  </a:cubicBezTo>
                  <a:cubicBezTo>
                    <a:pt x="3227" y="29790"/>
                    <a:pt x="3168" y="29885"/>
                    <a:pt x="3096" y="29957"/>
                  </a:cubicBezTo>
                  <a:cubicBezTo>
                    <a:pt x="3049" y="30016"/>
                    <a:pt x="2989" y="30076"/>
                    <a:pt x="2941" y="30135"/>
                  </a:cubicBezTo>
                  <a:lnTo>
                    <a:pt x="2929" y="30159"/>
                  </a:lnTo>
                  <a:cubicBezTo>
                    <a:pt x="2798" y="30326"/>
                    <a:pt x="2656" y="30505"/>
                    <a:pt x="2525" y="30683"/>
                  </a:cubicBezTo>
                  <a:lnTo>
                    <a:pt x="2501" y="30731"/>
                  </a:lnTo>
                  <a:cubicBezTo>
                    <a:pt x="2465" y="30778"/>
                    <a:pt x="2441" y="30802"/>
                    <a:pt x="2406" y="30850"/>
                  </a:cubicBezTo>
                  <a:cubicBezTo>
                    <a:pt x="2358" y="30921"/>
                    <a:pt x="2298" y="30993"/>
                    <a:pt x="2263" y="31076"/>
                  </a:cubicBezTo>
                  <a:lnTo>
                    <a:pt x="2215" y="31147"/>
                  </a:lnTo>
                  <a:cubicBezTo>
                    <a:pt x="2167" y="31219"/>
                    <a:pt x="2132" y="31278"/>
                    <a:pt x="2084" y="31350"/>
                  </a:cubicBezTo>
                  <a:cubicBezTo>
                    <a:pt x="2025" y="31445"/>
                    <a:pt x="1977" y="31528"/>
                    <a:pt x="1917" y="31624"/>
                  </a:cubicBezTo>
                  <a:cubicBezTo>
                    <a:pt x="1858" y="31707"/>
                    <a:pt x="1810" y="31802"/>
                    <a:pt x="1751" y="31909"/>
                  </a:cubicBezTo>
                  <a:lnTo>
                    <a:pt x="1739" y="31921"/>
                  </a:lnTo>
                  <a:cubicBezTo>
                    <a:pt x="1691" y="31993"/>
                    <a:pt x="1667" y="32064"/>
                    <a:pt x="1620" y="32148"/>
                  </a:cubicBezTo>
                  <a:lnTo>
                    <a:pt x="1572" y="32231"/>
                  </a:lnTo>
                  <a:lnTo>
                    <a:pt x="1394" y="32588"/>
                  </a:lnTo>
                  <a:cubicBezTo>
                    <a:pt x="1370" y="32648"/>
                    <a:pt x="1358" y="32695"/>
                    <a:pt x="1322" y="32755"/>
                  </a:cubicBezTo>
                  <a:cubicBezTo>
                    <a:pt x="1322" y="32755"/>
                    <a:pt x="1274" y="32862"/>
                    <a:pt x="1263" y="32874"/>
                  </a:cubicBezTo>
                  <a:cubicBezTo>
                    <a:pt x="1251" y="32921"/>
                    <a:pt x="1191" y="33017"/>
                    <a:pt x="1191" y="33017"/>
                  </a:cubicBezTo>
                  <a:cubicBezTo>
                    <a:pt x="1132" y="33172"/>
                    <a:pt x="1072" y="33302"/>
                    <a:pt x="1013" y="33457"/>
                  </a:cubicBezTo>
                  <a:cubicBezTo>
                    <a:pt x="977" y="33541"/>
                    <a:pt x="941" y="33636"/>
                    <a:pt x="905" y="33719"/>
                  </a:cubicBezTo>
                  <a:cubicBezTo>
                    <a:pt x="858" y="33826"/>
                    <a:pt x="834" y="33934"/>
                    <a:pt x="786" y="34053"/>
                  </a:cubicBezTo>
                  <a:lnTo>
                    <a:pt x="655" y="34445"/>
                  </a:lnTo>
                  <a:lnTo>
                    <a:pt x="643" y="34481"/>
                  </a:lnTo>
                  <a:cubicBezTo>
                    <a:pt x="620" y="34529"/>
                    <a:pt x="608" y="34588"/>
                    <a:pt x="596" y="34624"/>
                  </a:cubicBezTo>
                  <a:cubicBezTo>
                    <a:pt x="548" y="34803"/>
                    <a:pt x="489" y="34981"/>
                    <a:pt x="441" y="35184"/>
                  </a:cubicBezTo>
                  <a:lnTo>
                    <a:pt x="417" y="35315"/>
                  </a:lnTo>
                  <a:cubicBezTo>
                    <a:pt x="370" y="35505"/>
                    <a:pt x="322" y="35672"/>
                    <a:pt x="298" y="35839"/>
                  </a:cubicBezTo>
                  <a:cubicBezTo>
                    <a:pt x="298" y="35862"/>
                    <a:pt x="262" y="36017"/>
                    <a:pt x="262" y="36017"/>
                  </a:cubicBezTo>
                  <a:lnTo>
                    <a:pt x="179" y="36505"/>
                  </a:lnTo>
                  <a:lnTo>
                    <a:pt x="179" y="36529"/>
                  </a:lnTo>
                  <a:cubicBezTo>
                    <a:pt x="167" y="36672"/>
                    <a:pt x="143" y="36791"/>
                    <a:pt x="120" y="36922"/>
                  </a:cubicBezTo>
                  <a:cubicBezTo>
                    <a:pt x="108" y="37005"/>
                    <a:pt x="84" y="37112"/>
                    <a:pt x="84" y="37208"/>
                  </a:cubicBezTo>
                  <a:cubicBezTo>
                    <a:pt x="72" y="37327"/>
                    <a:pt x="60" y="37446"/>
                    <a:pt x="60" y="37565"/>
                  </a:cubicBezTo>
                  <a:cubicBezTo>
                    <a:pt x="48" y="37684"/>
                    <a:pt x="48" y="37779"/>
                    <a:pt x="24" y="37898"/>
                  </a:cubicBezTo>
                  <a:lnTo>
                    <a:pt x="24" y="37946"/>
                  </a:lnTo>
                  <a:cubicBezTo>
                    <a:pt x="24" y="38041"/>
                    <a:pt x="12" y="38136"/>
                    <a:pt x="12" y="38232"/>
                  </a:cubicBezTo>
                  <a:cubicBezTo>
                    <a:pt x="12" y="38363"/>
                    <a:pt x="1" y="38494"/>
                    <a:pt x="1" y="38636"/>
                  </a:cubicBezTo>
                  <a:lnTo>
                    <a:pt x="1" y="38720"/>
                  </a:lnTo>
                  <a:lnTo>
                    <a:pt x="1" y="38898"/>
                  </a:lnTo>
                  <a:lnTo>
                    <a:pt x="1" y="38946"/>
                  </a:lnTo>
                  <a:lnTo>
                    <a:pt x="1" y="38994"/>
                  </a:lnTo>
                  <a:lnTo>
                    <a:pt x="1" y="39077"/>
                  </a:lnTo>
                  <a:lnTo>
                    <a:pt x="12" y="40387"/>
                  </a:lnTo>
                  <a:lnTo>
                    <a:pt x="620" y="40387"/>
                  </a:lnTo>
                  <a:cubicBezTo>
                    <a:pt x="1155" y="40875"/>
                    <a:pt x="1870" y="41137"/>
                    <a:pt x="2203" y="41232"/>
                  </a:cubicBezTo>
                  <a:cubicBezTo>
                    <a:pt x="3049" y="41518"/>
                    <a:pt x="4227" y="41768"/>
                    <a:pt x="5692" y="41982"/>
                  </a:cubicBezTo>
                  <a:cubicBezTo>
                    <a:pt x="8609" y="42399"/>
                    <a:pt x="12490" y="42625"/>
                    <a:pt x="16598" y="42625"/>
                  </a:cubicBezTo>
                  <a:cubicBezTo>
                    <a:pt x="20694" y="42625"/>
                    <a:pt x="24563" y="42399"/>
                    <a:pt x="27492" y="41982"/>
                  </a:cubicBezTo>
                  <a:cubicBezTo>
                    <a:pt x="29909" y="41637"/>
                    <a:pt x="31695" y="41208"/>
                    <a:pt x="32576" y="40387"/>
                  </a:cubicBezTo>
                  <a:lnTo>
                    <a:pt x="33183" y="40387"/>
                  </a:lnTo>
                  <a:lnTo>
                    <a:pt x="33183" y="38898"/>
                  </a:lnTo>
                  <a:cubicBezTo>
                    <a:pt x="33267" y="37886"/>
                    <a:pt x="33171" y="36922"/>
                    <a:pt x="32993" y="36029"/>
                  </a:cubicBezTo>
                  <a:cubicBezTo>
                    <a:pt x="32969" y="35827"/>
                    <a:pt x="32921" y="35612"/>
                    <a:pt x="32850" y="35338"/>
                  </a:cubicBezTo>
                  <a:cubicBezTo>
                    <a:pt x="32826" y="35315"/>
                    <a:pt x="32826" y="35267"/>
                    <a:pt x="32814" y="35219"/>
                  </a:cubicBezTo>
                  <a:cubicBezTo>
                    <a:pt x="32814" y="35207"/>
                    <a:pt x="32814" y="35196"/>
                    <a:pt x="32802" y="35184"/>
                  </a:cubicBezTo>
                  <a:cubicBezTo>
                    <a:pt x="32671" y="34612"/>
                    <a:pt x="32481" y="34064"/>
                    <a:pt x="32266" y="33529"/>
                  </a:cubicBezTo>
                  <a:lnTo>
                    <a:pt x="32231" y="33457"/>
                  </a:lnTo>
                  <a:lnTo>
                    <a:pt x="32147" y="33231"/>
                  </a:lnTo>
                  <a:cubicBezTo>
                    <a:pt x="32112" y="33172"/>
                    <a:pt x="32088" y="33112"/>
                    <a:pt x="32052" y="33041"/>
                  </a:cubicBezTo>
                  <a:lnTo>
                    <a:pt x="32028" y="32981"/>
                  </a:lnTo>
                  <a:cubicBezTo>
                    <a:pt x="31969" y="32826"/>
                    <a:pt x="31885" y="32695"/>
                    <a:pt x="31826" y="32540"/>
                  </a:cubicBezTo>
                  <a:cubicBezTo>
                    <a:pt x="31826" y="32529"/>
                    <a:pt x="31814" y="32517"/>
                    <a:pt x="31814" y="32505"/>
                  </a:cubicBezTo>
                  <a:cubicBezTo>
                    <a:pt x="31731" y="32302"/>
                    <a:pt x="31624" y="32112"/>
                    <a:pt x="31493" y="31862"/>
                  </a:cubicBezTo>
                  <a:cubicBezTo>
                    <a:pt x="31207" y="31374"/>
                    <a:pt x="30873" y="30874"/>
                    <a:pt x="30516" y="30397"/>
                  </a:cubicBezTo>
                  <a:cubicBezTo>
                    <a:pt x="30492" y="30374"/>
                    <a:pt x="30421" y="30266"/>
                    <a:pt x="30421" y="30266"/>
                  </a:cubicBezTo>
                  <a:cubicBezTo>
                    <a:pt x="30326" y="30147"/>
                    <a:pt x="30242" y="30040"/>
                    <a:pt x="30147" y="29945"/>
                  </a:cubicBezTo>
                  <a:cubicBezTo>
                    <a:pt x="30100" y="29885"/>
                    <a:pt x="30040" y="29826"/>
                    <a:pt x="30004" y="29766"/>
                  </a:cubicBezTo>
                  <a:cubicBezTo>
                    <a:pt x="29921" y="29671"/>
                    <a:pt x="29849" y="29588"/>
                    <a:pt x="29766" y="29492"/>
                  </a:cubicBezTo>
                  <a:lnTo>
                    <a:pt x="29742" y="29481"/>
                  </a:lnTo>
                  <a:cubicBezTo>
                    <a:pt x="29683" y="29421"/>
                    <a:pt x="29623" y="29362"/>
                    <a:pt x="29564" y="29290"/>
                  </a:cubicBezTo>
                  <a:lnTo>
                    <a:pt x="29445" y="29171"/>
                  </a:lnTo>
                  <a:lnTo>
                    <a:pt x="29421" y="29135"/>
                  </a:lnTo>
                  <a:cubicBezTo>
                    <a:pt x="29135" y="28850"/>
                    <a:pt x="28837" y="28576"/>
                    <a:pt x="28552" y="28338"/>
                  </a:cubicBezTo>
                  <a:cubicBezTo>
                    <a:pt x="28480" y="28254"/>
                    <a:pt x="28397" y="28195"/>
                    <a:pt x="28314" y="28135"/>
                  </a:cubicBezTo>
                  <a:cubicBezTo>
                    <a:pt x="28016" y="27885"/>
                    <a:pt x="27694" y="27647"/>
                    <a:pt x="27349" y="27421"/>
                  </a:cubicBezTo>
                  <a:cubicBezTo>
                    <a:pt x="27349" y="27421"/>
                    <a:pt x="27242" y="27349"/>
                    <a:pt x="27218" y="27337"/>
                  </a:cubicBezTo>
                  <a:cubicBezTo>
                    <a:pt x="27099" y="27266"/>
                    <a:pt x="26980" y="27183"/>
                    <a:pt x="26873" y="27111"/>
                  </a:cubicBezTo>
                  <a:lnTo>
                    <a:pt x="26849" y="27099"/>
                  </a:lnTo>
                  <a:cubicBezTo>
                    <a:pt x="26801" y="27064"/>
                    <a:pt x="26754" y="27040"/>
                    <a:pt x="26694" y="27004"/>
                  </a:cubicBezTo>
                  <a:cubicBezTo>
                    <a:pt x="26575" y="26933"/>
                    <a:pt x="26456" y="26873"/>
                    <a:pt x="26349" y="26802"/>
                  </a:cubicBezTo>
                  <a:cubicBezTo>
                    <a:pt x="26290" y="26766"/>
                    <a:pt x="26230" y="26730"/>
                    <a:pt x="26170" y="26695"/>
                  </a:cubicBezTo>
                  <a:cubicBezTo>
                    <a:pt x="26051" y="26635"/>
                    <a:pt x="25932" y="26564"/>
                    <a:pt x="25813" y="26504"/>
                  </a:cubicBezTo>
                  <a:cubicBezTo>
                    <a:pt x="25778" y="26468"/>
                    <a:pt x="25635" y="26409"/>
                    <a:pt x="25635" y="26409"/>
                  </a:cubicBezTo>
                  <a:cubicBezTo>
                    <a:pt x="25516" y="26349"/>
                    <a:pt x="25385" y="26278"/>
                    <a:pt x="25254" y="26218"/>
                  </a:cubicBezTo>
                  <a:cubicBezTo>
                    <a:pt x="25218" y="26206"/>
                    <a:pt x="25123" y="26159"/>
                    <a:pt x="25123" y="26159"/>
                  </a:cubicBezTo>
                  <a:cubicBezTo>
                    <a:pt x="24480" y="25861"/>
                    <a:pt x="23789" y="25599"/>
                    <a:pt x="23099" y="25373"/>
                  </a:cubicBezTo>
                  <a:lnTo>
                    <a:pt x="22991" y="25337"/>
                  </a:lnTo>
                  <a:cubicBezTo>
                    <a:pt x="22837" y="25301"/>
                    <a:pt x="22682" y="25254"/>
                    <a:pt x="22527" y="25206"/>
                  </a:cubicBezTo>
                  <a:lnTo>
                    <a:pt x="22396" y="25159"/>
                  </a:lnTo>
                  <a:cubicBezTo>
                    <a:pt x="22241" y="25123"/>
                    <a:pt x="22087" y="25075"/>
                    <a:pt x="21932" y="25040"/>
                  </a:cubicBezTo>
                  <a:lnTo>
                    <a:pt x="21789" y="25016"/>
                  </a:lnTo>
                  <a:cubicBezTo>
                    <a:pt x="21622" y="24968"/>
                    <a:pt x="21456" y="24944"/>
                    <a:pt x="21289" y="24909"/>
                  </a:cubicBezTo>
                  <a:cubicBezTo>
                    <a:pt x="21289" y="24909"/>
                    <a:pt x="21134" y="24885"/>
                    <a:pt x="21098" y="24861"/>
                  </a:cubicBezTo>
                  <a:cubicBezTo>
                    <a:pt x="20956" y="24730"/>
                    <a:pt x="20801" y="24623"/>
                    <a:pt x="20634" y="24539"/>
                  </a:cubicBezTo>
                  <a:lnTo>
                    <a:pt x="20610" y="23670"/>
                  </a:lnTo>
                  <a:cubicBezTo>
                    <a:pt x="20682" y="23635"/>
                    <a:pt x="20741" y="23587"/>
                    <a:pt x="20813" y="23551"/>
                  </a:cubicBezTo>
                  <a:cubicBezTo>
                    <a:pt x="21372" y="23539"/>
                    <a:pt x="21920" y="23408"/>
                    <a:pt x="22444" y="23135"/>
                  </a:cubicBezTo>
                  <a:cubicBezTo>
                    <a:pt x="23361" y="22682"/>
                    <a:pt x="24146" y="21873"/>
                    <a:pt x="24670" y="20872"/>
                  </a:cubicBezTo>
                  <a:cubicBezTo>
                    <a:pt x="25123" y="20015"/>
                    <a:pt x="25313" y="19086"/>
                    <a:pt x="25266" y="18193"/>
                  </a:cubicBezTo>
                  <a:cubicBezTo>
                    <a:pt x="25516" y="17777"/>
                    <a:pt x="25718" y="17289"/>
                    <a:pt x="25801" y="16765"/>
                  </a:cubicBezTo>
                  <a:cubicBezTo>
                    <a:pt x="25897" y="16312"/>
                    <a:pt x="25897" y="15848"/>
                    <a:pt x="25813" y="15396"/>
                  </a:cubicBezTo>
                  <a:cubicBezTo>
                    <a:pt x="26016" y="14884"/>
                    <a:pt x="26170" y="14360"/>
                    <a:pt x="26266" y="13824"/>
                  </a:cubicBezTo>
                  <a:cubicBezTo>
                    <a:pt x="26790" y="13598"/>
                    <a:pt x="27302" y="13300"/>
                    <a:pt x="27825" y="12943"/>
                  </a:cubicBezTo>
                  <a:cubicBezTo>
                    <a:pt x="28337" y="12598"/>
                    <a:pt x="28766" y="12157"/>
                    <a:pt x="29123" y="11633"/>
                  </a:cubicBezTo>
                  <a:lnTo>
                    <a:pt x="29135" y="11609"/>
                  </a:lnTo>
                  <a:cubicBezTo>
                    <a:pt x="29826" y="10597"/>
                    <a:pt x="29945" y="9323"/>
                    <a:pt x="29433" y="8216"/>
                  </a:cubicBezTo>
                  <a:cubicBezTo>
                    <a:pt x="28945" y="7109"/>
                    <a:pt x="27933" y="6383"/>
                    <a:pt x="26754" y="6228"/>
                  </a:cubicBezTo>
                  <a:cubicBezTo>
                    <a:pt x="26528" y="6204"/>
                    <a:pt x="26313" y="6192"/>
                    <a:pt x="26075" y="6192"/>
                  </a:cubicBezTo>
                  <a:cubicBezTo>
                    <a:pt x="25801" y="6192"/>
                    <a:pt x="25516" y="6204"/>
                    <a:pt x="25242" y="6252"/>
                  </a:cubicBezTo>
                  <a:cubicBezTo>
                    <a:pt x="24980" y="5906"/>
                    <a:pt x="24730" y="5454"/>
                    <a:pt x="24468" y="5001"/>
                  </a:cubicBezTo>
                  <a:cubicBezTo>
                    <a:pt x="23289" y="3001"/>
                    <a:pt x="21503" y="1"/>
                    <a:pt x="17515" y="1"/>
                  </a:cubicBezTo>
                  <a:close/>
                </a:path>
              </a:pathLst>
            </a:custGeom>
            <a:solidFill>
              <a:schemeClr val="accent6"/>
            </a:solidFill>
            <a:ln>
              <a:noFill/>
            </a:ln>
            <a:effectLst>
              <a:outerShdw dist="133350" dir="2760000" algn="bl" rotWithShape="0">
                <a:schemeClr val="accent3">
                  <a:alpha val="2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5"/>
            <p:cNvSpPr/>
            <p:nvPr/>
          </p:nvSpPr>
          <p:spPr>
            <a:xfrm>
              <a:off x="781325" y="1130925"/>
              <a:ext cx="405750" cy="387575"/>
            </a:xfrm>
            <a:custGeom>
              <a:avLst/>
              <a:gdLst/>
              <a:ahLst/>
              <a:cxnLst/>
              <a:rect l="l" t="t" r="r" b="b"/>
              <a:pathLst>
                <a:path w="16230" h="15503" extrusionOk="0">
                  <a:moveTo>
                    <a:pt x="8109" y="0"/>
                  </a:moveTo>
                  <a:cubicBezTo>
                    <a:pt x="3632" y="0"/>
                    <a:pt x="1" y="3477"/>
                    <a:pt x="1" y="7751"/>
                  </a:cubicBezTo>
                  <a:cubicBezTo>
                    <a:pt x="1" y="12038"/>
                    <a:pt x="3632" y="15502"/>
                    <a:pt x="8109" y="15502"/>
                  </a:cubicBezTo>
                  <a:cubicBezTo>
                    <a:pt x="12586" y="15502"/>
                    <a:pt x="16229" y="12038"/>
                    <a:pt x="16229" y="7751"/>
                  </a:cubicBezTo>
                  <a:cubicBezTo>
                    <a:pt x="16229" y="3477"/>
                    <a:pt x="12586" y="0"/>
                    <a:pt x="81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5"/>
            <p:cNvSpPr/>
            <p:nvPr/>
          </p:nvSpPr>
          <p:spPr>
            <a:xfrm>
              <a:off x="778050" y="1127350"/>
              <a:ext cx="412300" cy="394425"/>
            </a:xfrm>
            <a:custGeom>
              <a:avLst/>
              <a:gdLst/>
              <a:ahLst/>
              <a:cxnLst/>
              <a:rect l="l" t="t" r="r" b="b"/>
              <a:pathLst>
                <a:path w="16492" h="15777" extrusionOk="0">
                  <a:moveTo>
                    <a:pt x="8240" y="274"/>
                  </a:moveTo>
                  <a:cubicBezTo>
                    <a:pt x="12645" y="274"/>
                    <a:pt x="16217" y="3703"/>
                    <a:pt x="16217" y="7882"/>
                  </a:cubicBezTo>
                  <a:cubicBezTo>
                    <a:pt x="16217" y="12085"/>
                    <a:pt x="12645" y="15491"/>
                    <a:pt x="8240" y="15491"/>
                  </a:cubicBezTo>
                  <a:cubicBezTo>
                    <a:pt x="3835" y="15491"/>
                    <a:pt x="263" y="12085"/>
                    <a:pt x="263" y="7882"/>
                  </a:cubicBezTo>
                  <a:cubicBezTo>
                    <a:pt x="263" y="3680"/>
                    <a:pt x="3859" y="274"/>
                    <a:pt x="8240" y="274"/>
                  </a:cubicBezTo>
                  <a:close/>
                  <a:moveTo>
                    <a:pt x="8240" y="1"/>
                  </a:moveTo>
                  <a:cubicBezTo>
                    <a:pt x="3704" y="1"/>
                    <a:pt x="1" y="3537"/>
                    <a:pt x="1" y="7882"/>
                  </a:cubicBezTo>
                  <a:cubicBezTo>
                    <a:pt x="1" y="12228"/>
                    <a:pt x="3704" y="15776"/>
                    <a:pt x="8240" y="15776"/>
                  </a:cubicBezTo>
                  <a:cubicBezTo>
                    <a:pt x="12800" y="15776"/>
                    <a:pt x="16491" y="12240"/>
                    <a:pt x="16491" y="7882"/>
                  </a:cubicBezTo>
                  <a:cubicBezTo>
                    <a:pt x="16491" y="3537"/>
                    <a:pt x="12788" y="1"/>
                    <a:pt x="82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5"/>
            <p:cNvSpPr/>
            <p:nvPr/>
          </p:nvSpPr>
          <p:spPr>
            <a:xfrm>
              <a:off x="804550" y="1430275"/>
              <a:ext cx="133075" cy="139525"/>
            </a:xfrm>
            <a:custGeom>
              <a:avLst/>
              <a:gdLst/>
              <a:ahLst/>
              <a:cxnLst/>
              <a:rect l="l" t="t" r="r" b="b"/>
              <a:pathLst>
                <a:path w="5323" h="5581" extrusionOk="0">
                  <a:moveTo>
                    <a:pt x="2089" y="0"/>
                  </a:moveTo>
                  <a:cubicBezTo>
                    <a:pt x="1822" y="0"/>
                    <a:pt x="1562" y="59"/>
                    <a:pt x="1322" y="183"/>
                  </a:cubicBezTo>
                  <a:cubicBezTo>
                    <a:pt x="263" y="730"/>
                    <a:pt x="1" y="2338"/>
                    <a:pt x="739" y="3778"/>
                  </a:cubicBezTo>
                  <a:cubicBezTo>
                    <a:pt x="1319" y="4893"/>
                    <a:pt x="2320" y="5580"/>
                    <a:pt x="3234" y="5580"/>
                  </a:cubicBezTo>
                  <a:cubicBezTo>
                    <a:pt x="3502" y="5580"/>
                    <a:pt x="3761" y="5522"/>
                    <a:pt x="4001" y="5398"/>
                  </a:cubicBezTo>
                  <a:cubicBezTo>
                    <a:pt x="5061" y="4850"/>
                    <a:pt x="5323" y="3243"/>
                    <a:pt x="4585" y="1802"/>
                  </a:cubicBezTo>
                  <a:cubicBezTo>
                    <a:pt x="4004" y="687"/>
                    <a:pt x="3003" y="0"/>
                    <a:pt x="20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5"/>
            <p:cNvSpPr/>
            <p:nvPr/>
          </p:nvSpPr>
          <p:spPr>
            <a:xfrm>
              <a:off x="806925" y="1426650"/>
              <a:ext cx="127725" cy="146625"/>
            </a:xfrm>
            <a:custGeom>
              <a:avLst/>
              <a:gdLst/>
              <a:ahLst/>
              <a:cxnLst/>
              <a:rect l="l" t="t" r="r" b="b"/>
              <a:pathLst>
                <a:path w="5109" h="5865" extrusionOk="0">
                  <a:moveTo>
                    <a:pt x="1989" y="268"/>
                  </a:moveTo>
                  <a:cubicBezTo>
                    <a:pt x="2846" y="268"/>
                    <a:pt x="3811" y="935"/>
                    <a:pt x="4347" y="2006"/>
                  </a:cubicBezTo>
                  <a:cubicBezTo>
                    <a:pt x="4692" y="2685"/>
                    <a:pt x="4823" y="3411"/>
                    <a:pt x="4728" y="4066"/>
                  </a:cubicBezTo>
                  <a:cubicBezTo>
                    <a:pt x="4620" y="4685"/>
                    <a:pt x="4311" y="5185"/>
                    <a:pt x="3835" y="5424"/>
                  </a:cubicBezTo>
                  <a:cubicBezTo>
                    <a:pt x="3616" y="5530"/>
                    <a:pt x="3383" y="5582"/>
                    <a:pt x="3140" y="5582"/>
                  </a:cubicBezTo>
                  <a:cubicBezTo>
                    <a:pt x="2840" y="5582"/>
                    <a:pt x="2526" y="5503"/>
                    <a:pt x="2204" y="5352"/>
                  </a:cubicBezTo>
                  <a:cubicBezTo>
                    <a:pt x="1632" y="5054"/>
                    <a:pt x="1108" y="4519"/>
                    <a:pt x="763" y="3840"/>
                  </a:cubicBezTo>
                  <a:cubicBezTo>
                    <a:pt x="418" y="3173"/>
                    <a:pt x="287" y="2447"/>
                    <a:pt x="394" y="1792"/>
                  </a:cubicBezTo>
                  <a:cubicBezTo>
                    <a:pt x="489" y="1161"/>
                    <a:pt x="810" y="673"/>
                    <a:pt x="1287" y="435"/>
                  </a:cubicBezTo>
                  <a:cubicBezTo>
                    <a:pt x="1513" y="328"/>
                    <a:pt x="1751" y="268"/>
                    <a:pt x="1989" y="268"/>
                  </a:cubicBezTo>
                  <a:close/>
                  <a:moveTo>
                    <a:pt x="1970" y="0"/>
                  </a:moveTo>
                  <a:cubicBezTo>
                    <a:pt x="1685" y="0"/>
                    <a:pt x="1409" y="63"/>
                    <a:pt x="1156" y="197"/>
                  </a:cubicBezTo>
                  <a:cubicBezTo>
                    <a:pt x="596" y="482"/>
                    <a:pt x="239" y="1030"/>
                    <a:pt x="120" y="1756"/>
                  </a:cubicBezTo>
                  <a:cubicBezTo>
                    <a:pt x="1" y="2459"/>
                    <a:pt x="156" y="3245"/>
                    <a:pt x="525" y="3983"/>
                  </a:cubicBezTo>
                  <a:cubicBezTo>
                    <a:pt x="894" y="4709"/>
                    <a:pt x="1465" y="5293"/>
                    <a:pt x="2108" y="5602"/>
                  </a:cubicBezTo>
                  <a:cubicBezTo>
                    <a:pt x="2442" y="5781"/>
                    <a:pt x="2799" y="5864"/>
                    <a:pt x="3144" y="5864"/>
                  </a:cubicBezTo>
                  <a:cubicBezTo>
                    <a:pt x="3442" y="5864"/>
                    <a:pt x="3728" y="5793"/>
                    <a:pt x="3966" y="5662"/>
                  </a:cubicBezTo>
                  <a:cubicBezTo>
                    <a:pt x="4513" y="5376"/>
                    <a:pt x="4871" y="4828"/>
                    <a:pt x="4990" y="4102"/>
                  </a:cubicBezTo>
                  <a:cubicBezTo>
                    <a:pt x="5109" y="3400"/>
                    <a:pt x="4966" y="2614"/>
                    <a:pt x="4585" y="1876"/>
                  </a:cubicBezTo>
                  <a:cubicBezTo>
                    <a:pt x="3988" y="718"/>
                    <a:pt x="2930" y="0"/>
                    <a:pt x="19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5"/>
            <p:cNvSpPr/>
            <p:nvPr/>
          </p:nvSpPr>
          <p:spPr>
            <a:xfrm>
              <a:off x="1033150" y="1430575"/>
              <a:ext cx="133075" cy="139225"/>
            </a:xfrm>
            <a:custGeom>
              <a:avLst/>
              <a:gdLst/>
              <a:ahLst/>
              <a:cxnLst/>
              <a:rect l="l" t="t" r="r" b="b"/>
              <a:pathLst>
                <a:path w="5323" h="5569" extrusionOk="0">
                  <a:moveTo>
                    <a:pt x="3233" y="0"/>
                  </a:moveTo>
                  <a:cubicBezTo>
                    <a:pt x="2316" y="0"/>
                    <a:pt x="1310" y="687"/>
                    <a:pt x="739" y="1802"/>
                  </a:cubicBezTo>
                  <a:cubicBezTo>
                    <a:pt x="1" y="3231"/>
                    <a:pt x="263" y="4850"/>
                    <a:pt x="1322" y="5386"/>
                  </a:cubicBezTo>
                  <a:cubicBezTo>
                    <a:pt x="1562" y="5510"/>
                    <a:pt x="1822" y="5568"/>
                    <a:pt x="2090" y="5568"/>
                  </a:cubicBezTo>
                  <a:cubicBezTo>
                    <a:pt x="3003" y="5568"/>
                    <a:pt x="4002" y="4883"/>
                    <a:pt x="4573" y="3778"/>
                  </a:cubicBezTo>
                  <a:cubicBezTo>
                    <a:pt x="5323" y="2338"/>
                    <a:pt x="5061" y="718"/>
                    <a:pt x="4001" y="183"/>
                  </a:cubicBezTo>
                  <a:cubicBezTo>
                    <a:pt x="3761" y="59"/>
                    <a:pt x="3501" y="0"/>
                    <a:pt x="3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5"/>
            <p:cNvSpPr/>
            <p:nvPr/>
          </p:nvSpPr>
          <p:spPr>
            <a:xfrm>
              <a:off x="1035825" y="1427075"/>
              <a:ext cx="133975" cy="146200"/>
            </a:xfrm>
            <a:custGeom>
              <a:avLst/>
              <a:gdLst/>
              <a:ahLst/>
              <a:cxnLst/>
              <a:rect l="l" t="t" r="r" b="b"/>
              <a:pathLst>
                <a:path w="5359" h="5848" extrusionOk="0">
                  <a:moveTo>
                    <a:pt x="3144" y="251"/>
                  </a:moveTo>
                  <a:cubicBezTo>
                    <a:pt x="3382" y="251"/>
                    <a:pt x="3620" y="311"/>
                    <a:pt x="3858" y="406"/>
                  </a:cubicBezTo>
                  <a:cubicBezTo>
                    <a:pt x="4835" y="906"/>
                    <a:pt x="5061" y="2442"/>
                    <a:pt x="4358" y="3811"/>
                  </a:cubicBezTo>
                  <a:cubicBezTo>
                    <a:pt x="4025" y="4478"/>
                    <a:pt x="3513" y="5014"/>
                    <a:pt x="2918" y="5311"/>
                  </a:cubicBezTo>
                  <a:cubicBezTo>
                    <a:pt x="2597" y="5475"/>
                    <a:pt x="2283" y="5556"/>
                    <a:pt x="1987" y="5556"/>
                  </a:cubicBezTo>
                  <a:cubicBezTo>
                    <a:pt x="1744" y="5556"/>
                    <a:pt x="1513" y="5502"/>
                    <a:pt x="1299" y="5395"/>
                  </a:cubicBezTo>
                  <a:cubicBezTo>
                    <a:pt x="822" y="5157"/>
                    <a:pt x="513" y="4680"/>
                    <a:pt x="406" y="4037"/>
                  </a:cubicBezTo>
                  <a:cubicBezTo>
                    <a:pt x="298" y="3383"/>
                    <a:pt x="429" y="2656"/>
                    <a:pt x="775" y="1978"/>
                  </a:cubicBezTo>
                  <a:cubicBezTo>
                    <a:pt x="1322" y="918"/>
                    <a:pt x="2275" y="251"/>
                    <a:pt x="3144" y="251"/>
                  </a:cubicBezTo>
                  <a:close/>
                  <a:moveTo>
                    <a:pt x="3145" y="0"/>
                  </a:moveTo>
                  <a:cubicBezTo>
                    <a:pt x="2183" y="0"/>
                    <a:pt x="1123" y="714"/>
                    <a:pt x="525" y="1882"/>
                  </a:cubicBezTo>
                  <a:cubicBezTo>
                    <a:pt x="144" y="2609"/>
                    <a:pt x="1" y="3383"/>
                    <a:pt x="120" y="4097"/>
                  </a:cubicBezTo>
                  <a:cubicBezTo>
                    <a:pt x="227" y="4823"/>
                    <a:pt x="596" y="5371"/>
                    <a:pt x="1144" y="5657"/>
                  </a:cubicBezTo>
                  <a:cubicBezTo>
                    <a:pt x="1406" y="5788"/>
                    <a:pt x="1668" y="5847"/>
                    <a:pt x="1965" y="5847"/>
                  </a:cubicBezTo>
                  <a:cubicBezTo>
                    <a:pt x="2311" y="5847"/>
                    <a:pt x="2668" y="5764"/>
                    <a:pt x="3001" y="5597"/>
                  </a:cubicBezTo>
                  <a:cubicBezTo>
                    <a:pt x="3644" y="5264"/>
                    <a:pt x="4216" y="4704"/>
                    <a:pt x="4585" y="3978"/>
                  </a:cubicBezTo>
                  <a:cubicBezTo>
                    <a:pt x="5359" y="2478"/>
                    <a:pt x="5073" y="775"/>
                    <a:pt x="3954" y="192"/>
                  </a:cubicBezTo>
                  <a:cubicBezTo>
                    <a:pt x="3702" y="62"/>
                    <a:pt x="3428" y="0"/>
                    <a:pt x="31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5"/>
            <p:cNvSpPr/>
            <p:nvPr/>
          </p:nvSpPr>
          <p:spPr>
            <a:xfrm>
              <a:off x="605125" y="1533350"/>
              <a:ext cx="756075" cy="516450"/>
            </a:xfrm>
            <a:custGeom>
              <a:avLst/>
              <a:gdLst/>
              <a:ahLst/>
              <a:cxnLst/>
              <a:rect l="l" t="t" r="r" b="b"/>
              <a:pathLst>
                <a:path w="30243" h="20658" extrusionOk="0">
                  <a:moveTo>
                    <a:pt x="12764" y="1"/>
                  </a:moveTo>
                  <a:lnTo>
                    <a:pt x="12621" y="3918"/>
                  </a:lnTo>
                  <a:lnTo>
                    <a:pt x="12562" y="5585"/>
                  </a:lnTo>
                  <a:cubicBezTo>
                    <a:pt x="5430" y="6454"/>
                    <a:pt x="0" y="10942"/>
                    <a:pt x="0" y="18431"/>
                  </a:cubicBezTo>
                  <a:lnTo>
                    <a:pt x="12" y="18431"/>
                  </a:lnTo>
                  <a:cubicBezTo>
                    <a:pt x="0" y="18467"/>
                    <a:pt x="0" y="18491"/>
                    <a:pt x="0" y="18527"/>
                  </a:cubicBezTo>
                  <a:cubicBezTo>
                    <a:pt x="0" y="19717"/>
                    <a:pt x="6763" y="20658"/>
                    <a:pt x="15121" y="20658"/>
                  </a:cubicBezTo>
                  <a:cubicBezTo>
                    <a:pt x="23468" y="20658"/>
                    <a:pt x="30242" y="19717"/>
                    <a:pt x="30242" y="18527"/>
                  </a:cubicBezTo>
                  <a:cubicBezTo>
                    <a:pt x="30242" y="18497"/>
                    <a:pt x="30242" y="18466"/>
                    <a:pt x="30228" y="18443"/>
                  </a:cubicBezTo>
                  <a:lnTo>
                    <a:pt x="30242" y="18443"/>
                  </a:lnTo>
                  <a:cubicBezTo>
                    <a:pt x="30242" y="10954"/>
                    <a:pt x="24801" y="6466"/>
                    <a:pt x="17681" y="5597"/>
                  </a:cubicBezTo>
                  <a:lnTo>
                    <a:pt x="17586" y="3061"/>
                  </a:lnTo>
                  <a:lnTo>
                    <a:pt x="17467"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5"/>
            <p:cNvSpPr/>
            <p:nvPr/>
          </p:nvSpPr>
          <p:spPr>
            <a:xfrm>
              <a:off x="920650" y="1533650"/>
              <a:ext cx="123850" cy="103325"/>
            </a:xfrm>
            <a:custGeom>
              <a:avLst/>
              <a:gdLst/>
              <a:ahLst/>
              <a:cxnLst/>
              <a:rect l="l" t="t" r="r" b="b"/>
              <a:pathLst>
                <a:path w="4954" h="4133" extrusionOk="0">
                  <a:moveTo>
                    <a:pt x="143" y="1"/>
                  </a:moveTo>
                  <a:lnTo>
                    <a:pt x="0" y="3906"/>
                  </a:lnTo>
                  <a:cubicBezTo>
                    <a:pt x="488" y="4061"/>
                    <a:pt x="1024" y="4132"/>
                    <a:pt x="1572" y="4132"/>
                  </a:cubicBezTo>
                  <a:cubicBezTo>
                    <a:pt x="2834" y="4132"/>
                    <a:pt x="4001" y="3727"/>
                    <a:pt x="4953" y="3049"/>
                  </a:cubicBezTo>
                  <a:lnTo>
                    <a:pt x="4846" y="1"/>
                  </a:lnTo>
                  <a:close/>
                </a:path>
              </a:pathLst>
            </a:custGeom>
            <a:solidFill>
              <a:srgbClr val="FF8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5"/>
            <p:cNvSpPr/>
            <p:nvPr/>
          </p:nvSpPr>
          <p:spPr>
            <a:xfrm>
              <a:off x="837900" y="1194025"/>
              <a:ext cx="290225" cy="404550"/>
            </a:xfrm>
            <a:custGeom>
              <a:avLst/>
              <a:gdLst/>
              <a:ahLst/>
              <a:cxnLst/>
              <a:rect l="l" t="t" r="r" b="b"/>
              <a:pathLst>
                <a:path w="11609" h="16182" extrusionOk="0">
                  <a:moveTo>
                    <a:pt x="5191" y="1"/>
                  </a:moveTo>
                  <a:cubicBezTo>
                    <a:pt x="2322" y="1"/>
                    <a:pt x="0" y="2322"/>
                    <a:pt x="0" y="5204"/>
                  </a:cubicBezTo>
                  <a:lnTo>
                    <a:pt x="0" y="10990"/>
                  </a:lnTo>
                  <a:cubicBezTo>
                    <a:pt x="0" y="13859"/>
                    <a:pt x="2322" y="16181"/>
                    <a:pt x="5191" y="16181"/>
                  </a:cubicBezTo>
                  <a:lnTo>
                    <a:pt x="6418" y="16181"/>
                  </a:lnTo>
                  <a:cubicBezTo>
                    <a:pt x="9287" y="16181"/>
                    <a:pt x="11609" y="13859"/>
                    <a:pt x="11609" y="10990"/>
                  </a:cubicBezTo>
                  <a:lnTo>
                    <a:pt x="11609" y="5204"/>
                  </a:lnTo>
                  <a:cubicBezTo>
                    <a:pt x="11609" y="2322"/>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5"/>
            <p:cNvSpPr/>
            <p:nvPr/>
          </p:nvSpPr>
          <p:spPr>
            <a:xfrm>
              <a:off x="778050" y="1380950"/>
              <a:ext cx="72950" cy="95300"/>
            </a:xfrm>
            <a:custGeom>
              <a:avLst/>
              <a:gdLst/>
              <a:ahLst/>
              <a:cxnLst/>
              <a:rect l="l" t="t" r="r" b="b"/>
              <a:pathLst>
                <a:path w="2918" h="3812" extrusionOk="0">
                  <a:moveTo>
                    <a:pt x="1304" y="0"/>
                  </a:moveTo>
                  <a:cubicBezTo>
                    <a:pt x="1255" y="0"/>
                    <a:pt x="1205" y="4"/>
                    <a:pt x="1156" y="13"/>
                  </a:cubicBezTo>
                  <a:cubicBezTo>
                    <a:pt x="441" y="120"/>
                    <a:pt x="1" y="1060"/>
                    <a:pt x="168" y="2108"/>
                  </a:cubicBezTo>
                  <a:cubicBezTo>
                    <a:pt x="323" y="3083"/>
                    <a:pt x="942" y="3811"/>
                    <a:pt x="1603" y="3811"/>
                  </a:cubicBezTo>
                  <a:cubicBezTo>
                    <a:pt x="1652" y="3811"/>
                    <a:pt x="1702" y="3807"/>
                    <a:pt x="1751" y="3799"/>
                  </a:cubicBezTo>
                  <a:cubicBezTo>
                    <a:pt x="2466" y="3692"/>
                    <a:pt x="2918" y="2751"/>
                    <a:pt x="2751" y="1703"/>
                  </a:cubicBezTo>
                  <a:cubicBezTo>
                    <a:pt x="2596" y="728"/>
                    <a:pt x="1966" y="0"/>
                    <a:pt x="1304"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5"/>
            <p:cNvSpPr/>
            <p:nvPr/>
          </p:nvSpPr>
          <p:spPr>
            <a:xfrm>
              <a:off x="861400" y="1341425"/>
              <a:ext cx="74750" cy="19375"/>
            </a:xfrm>
            <a:custGeom>
              <a:avLst/>
              <a:gdLst/>
              <a:ahLst/>
              <a:cxnLst/>
              <a:rect l="l" t="t" r="r" b="b"/>
              <a:pathLst>
                <a:path w="2990" h="775" extrusionOk="0">
                  <a:moveTo>
                    <a:pt x="1587" y="1"/>
                  </a:moveTo>
                  <a:cubicBezTo>
                    <a:pt x="746" y="1"/>
                    <a:pt x="80" y="514"/>
                    <a:pt x="72" y="522"/>
                  </a:cubicBezTo>
                  <a:cubicBezTo>
                    <a:pt x="13" y="570"/>
                    <a:pt x="1" y="665"/>
                    <a:pt x="48" y="724"/>
                  </a:cubicBezTo>
                  <a:cubicBezTo>
                    <a:pt x="70" y="754"/>
                    <a:pt x="115" y="774"/>
                    <a:pt x="160" y="774"/>
                  </a:cubicBezTo>
                  <a:cubicBezTo>
                    <a:pt x="188" y="774"/>
                    <a:pt x="216" y="766"/>
                    <a:pt x="239" y="748"/>
                  </a:cubicBezTo>
                  <a:cubicBezTo>
                    <a:pt x="278" y="717"/>
                    <a:pt x="844" y="282"/>
                    <a:pt x="1563" y="282"/>
                  </a:cubicBezTo>
                  <a:cubicBezTo>
                    <a:pt x="1936" y="282"/>
                    <a:pt x="2349" y="399"/>
                    <a:pt x="2751" y="748"/>
                  </a:cubicBezTo>
                  <a:cubicBezTo>
                    <a:pt x="2787" y="760"/>
                    <a:pt x="2811" y="772"/>
                    <a:pt x="2846" y="772"/>
                  </a:cubicBezTo>
                  <a:cubicBezTo>
                    <a:pt x="2882" y="772"/>
                    <a:pt x="2918" y="760"/>
                    <a:pt x="2942" y="724"/>
                  </a:cubicBezTo>
                  <a:cubicBezTo>
                    <a:pt x="2989" y="665"/>
                    <a:pt x="2989" y="570"/>
                    <a:pt x="2930" y="522"/>
                  </a:cubicBezTo>
                  <a:cubicBezTo>
                    <a:pt x="2479" y="131"/>
                    <a:pt x="2011" y="1"/>
                    <a:pt x="1587"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5"/>
            <p:cNvSpPr/>
            <p:nvPr/>
          </p:nvSpPr>
          <p:spPr>
            <a:xfrm>
              <a:off x="1025700" y="1341425"/>
              <a:ext cx="75050" cy="19375"/>
            </a:xfrm>
            <a:custGeom>
              <a:avLst/>
              <a:gdLst/>
              <a:ahLst/>
              <a:cxnLst/>
              <a:rect l="l" t="t" r="r" b="b"/>
              <a:pathLst>
                <a:path w="3002" h="775" extrusionOk="0">
                  <a:moveTo>
                    <a:pt x="1596" y="1"/>
                  </a:moveTo>
                  <a:cubicBezTo>
                    <a:pt x="758" y="1"/>
                    <a:pt x="92" y="514"/>
                    <a:pt x="84" y="522"/>
                  </a:cubicBezTo>
                  <a:cubicBezTo>
                    <a:pt x="25" y="570"/>
                    <a:pt x="1" y="665"/>
                    <a:pt x="49" y="724"/>
                  </a:cubicBezTo>
                  <a:cubicBezTo>
                    <a:pt x="78" y="754"/>
                    <a:pt x="121" y="774"/>
                    <a:pt x="164" y="774"/>
                  </a:cubicBezTo>
                  <a:cubicBezTo>
                    <a:pt x="190" y="774"/>
                    <a:pt x="216" y="766"/>
                    <a:pt x="239" y="748"/>
                  </a:cubicBezTo>
                  <a:cubicBezTo>
                    <a:pt x="278" y="717"/>
                    <a:pt x="850" y="282"/>
                    <a:pt x="1572" y="282"/>
                  </a:cubicBezTo>
                  <a:cubicBezTo>
                    <a:pt x="1946" y="282"/>
                    <a:pt x="2361" y="399"/>
                    <a:pt x="2763" y="748"/>
                  </a:cubicBezTo>
                  <a:cubicBezTo>
                    <a:pt x="2787" y="760"/>
                    <a:pt x="2823" y="772"/>
                    <a:pt x="2847" y="772"/>
                  </a:cubicBezTo>
                  <a:cubicBezTo>
                    <a:pt x="2882" y="772"/>
                    <a:pt x="2918" y="760"/>
                    <a:pt x="2954" y="724"/>
                  </a:cubicBezTo>
                  <a:cubicBezTo>
                    <a:pt x="3001" y="665"/>
                    <a:pt x="3001" y="570"/>
                    <a:pt x="2930" y="522"/>
                  </a:cubicBezTo>
                  <a:cubicBezTo>
                    <a:pt x="2483" y="131"/>
                    <a:pt x="2018" y="1"/>
                    <a:pt x="159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5"/>
            <p:cNvSpPr/>
            <p:nvPr/>
          </p:nvSpPr>
          <p:spPr>
            <a:xfrm>
              <a:off x="794125" y="1396425"/>
              <a:ext cx="37550" cy="27125"/>
            </a:xfrm>
            <a:custGeom>
              <a:avLst/>
              <a:gdLst/>
              <a:ahLst/>
              <a:cxnLst/>
              <a:rect l="l" t="t" r="r" b="b"/>
              <a:pathLst>
                <a:path w="1502" h="1085" extrusionOk="0">
                  <a:moveTo>
                    <a:pt x="474" y="1"/>
                  </a:moveTo>
                  <a:cubicBezTo>
                    <a:pt x="347" y="1"/>
                    <a:pt x="214" y="28"/>
                    <a:pt x="72" y="84"/>
                  </a:cubicBezTo>
                  <a:cubicBezTo>
                    <a:pt x="13" y="96"/>
                    <a:pt x="1" y="156"/>
                    <a:pt x="13" y="215"/>
                  </a:cubicBezTo>
                  <a:cubicBezTo>
                    <a:pt x="22" y="261"/>
                    <a:pt x="60" y="279"/>
                    <a:pt x="104" y="279"/>
                  </a:cubicBezTo>
                  <a:cubicBezTo>
                    <a:pt x="117" y="279"/>
                    <a:pt x="130" y="277"/>
                    <a:pt x="144" y="275"/>
                  </a:cubicBezTo>
                  <a:cubicBezTo>
                    <a:pt x="255" y="224"/>
                    <a:pt x="365" y="203"/>
                    <a:pt x="467" y="203"/>
                  </a:cubicBezTo>
                  <a:cubicBezTo>
                    <a:pt x="584" y="203"/>
                    <a:pt x="692" y="230"/>
                    <a:pt x="787" y="275"/>
                  </a:cubicBezTo>
                  <a:cubicBezTo>
                    <a:pt x="1156" y="465"/>
                    <a:pt x="1287" y="1001"/>
                    <a:pt x="1287" y="1001"/>
                  </a:cubicBezTo>
                  <a:cubicBezTo>
                    <a:pt x="1311" y="1049"/>
                    <a:pt x="1346" y="1084"/>
                    <a:pt x="1394" y="1084"/>
                  </a:cubicBezTo>
                  <a:lnTo>
                    <a:pt x="1406" y="1084"/>
                  </a:lnTo>
                  <a:cubicBezTo>
                    <a:pt x="1465" y="1060"/>
                    <a:pt x="1501" y="1025"/>
                    <a:pt x="1489" y="953"/>
                  </a:cubicBezTo>
                  <a:cubicBezTo>
                    <a:pt x="1489" y="929"/>
                    <a:pt x="1334" y="334"/>
                    <a:pt x="870" y="96"/>
                  </a:cubicBezTo>
                  <a:cubicBezTo>
                    <a:pt x="745" y="34"/>
                    <a:pt x="613" y="1"/>
                    <a:pt x="47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5"/>
            <p:cNvSpPr/>
            <p:nvPr/>
          </p:nvSpPr>
          <p:spPr>
            <a:xfrm>
              <a:off x="792050" y="1398875"/>
              <a:ext cx="26525" cy="43125"/>
            </a:xfrm>
            <a:custGeom>
              <a:avLst/>
              <a:gdLst/>
              <a:ahLst/>
              <a:cxnLst/>
              <a:rect l="l" t="t" r="r" b="b"/>
              <a:pathLst>
                <a:path w="1061" h="1725" extrusionOk="0">
                  <a:moveTo>
                    <a:pt x="934" y="1"/>
                  </a:moveTo>
                  <a:cubicBezTo>
                    <a:pt x="920" y="1"/>
                    <a:pt x="906" y="4"/>
                    <a:pt x="894" y="10"/>
                  </a:cubicBezTo>
                  <a:cubicBezTo>
                    <a:pt x="882" y="10"/>
                    <a:pt x="1" y="486"/>
                    <a:pt x="524" y="1665"/>
                  </a:cubicBezTo>
                  <a:cubicBezTo>
                    <a:pt x="536" y="1701"/>
                    <a:pt x="572" y="1724"/>
                    <a:pt x="620" y="1724"/>
                  </a:cubicBezTo>
                  <a:cubicBezTo>
                    <a:pt x="632" y="1724"/>
                    <a:pt x="643" y="1724"/>
                    <a:pt x="655" y="1713"/>
                  </a:cubicBezTo>
                  <a:cubicBezTo>
                    <a:pt x="703" y="1701"/>
                    <a:pt x="727" y="1617"/>
                    <a:pt x="703" y="1582"/>
                  </a:cubicBezTo>
                  <a:cubicBezTo>
                    <a:pt x="262" y="593"/>
                    <a:pt x="953" y="212"/>
                    <a:pt x="989" y="189"/>
                  </a:cubicBezTo>
                  <a:cubicBezTo>
                    <a:pt x="1036" y="165"/>
                    <a:pt x="1060" y="105"/>
                    <a:pt x="1036" y="58"/>
                  </a:cubicBezTo>
                  <a:cubicBezTo>
                    <a:pt x="1010" y="23"/>
                    <a:pt x="971" y="1"/>
                    <a:pt x="93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5"/>
            <p:cNvSpPr/>
            <p:nvPr/>
          </p:nvSpPr>
          <p:spPr>
            <a:xfrm>
              <a:off x="605125" y="1672650"/>
              <a:ext cx="756075" cy="377150"/>
            </a:xfrm>
            <a:custGeom>
              <a:avLst/>
              <a:gdLst/>
              <a:ahLst/>
              <a:cxnLst/>
              <a:rect l="l" t="t" r="r" b="b"/>
              <a:pathLst>
                <a:path w="30243" h="15086" extrusionOk="0">
                  <a:moveTo>
                    <a:pt x="12538" y="1"/>
                  </a:moveTo>
                  <a:lnTo>
                    <a:pt x="12538" y="36"/>
                  </a:lnTo>
                  <a:cubicBezTo>
                    <a:pt x="9287" y="429"/>
                    <a:pt x="6370" y="1584"/>
                    <a:pt x="4180" y="3442"/>
                  </a:cubicBezTo>
                  <a:cubicBezTo>
                    <a:pt x="4001" y="3585"/>
                    <a:pt x="3822" y="3751"/>
                    <a:pt x="3644" y="3918"/>
                  </a:cubicBezTo>
                  <a:cubicBezTo>
                    <a:pt x="2739" y="4775"/>
                    <a:pt x="1977" y="5775"/>
                    <a:pt x="1382" y="6906"/>
                  </a:cubicBezTo>
                  <a:cubicBezTo>
                    <a:pt x="1286" y="7097"/>
                    <a:pt x="1203" y="7275"/>
                    <a:pt x="1108" y="7478"/>
                  </a:cubicBezTo>
                  <a:cubicBezTo>
                    <a:pt x="739" y="8288"/>
                    <a:pt x="453" y="9169"/>
                    <a:pt x="262" y="10109"/>
                  </a:cubicBezTo>
                  <a:cubicBezTo>
                    <a:pt x="215" y="10300"/>
                    <a:pt x="191" y="10502"/>
                    <a:pt x="155" y="10704"/>
                  </a:cubicBezTo>
                  <a:cubicBezTo>
                    <a:pt x="60" y="11383"/>
                    <a:pt x="0" y="12098"/>
                    <a:pt x="0" y="12859"/>
                  </a:cubicBezTo>
                  <a:lnTo>
                    <a:pt x="12" y="12859"/>
                  </a:lnTo>
                  <a:cubicBezTo>
                    <a:pt x="0" y="12895"/>
                    <a:pt x="0" y="12919"/>
                    <a:pt x="0" y="12955"/>
                  </a:cubicBezTo>
                  <a:cubicBezTo>
                    <a:pt x="0" y="14122"/>
                    <a:pt x="6763" y="15086"/>
                    <a:pt x="15121" y="15086"/>
                  </a:cubicBezTo>
                  <a:cubicBezTo>
                    <a:pt x="23468" y="15086"/>
                    <a:pt x="30242" y="14145"/>
                    <a:pt x="30242" y="12955"/>
                  </a:cubicBezTo>
                  <a:cubicBezTo>
                    <a:pt x="30242" y="12919"/>
                    <a:pt x="30242" y="12883"/>
                    <a:pt x="30218" y="12859"/>
                  </a:cubicBezTo>
                  <a:lnTo>
                    <a:pt x="30218" y="12848"/>
                  </a:lnTo>
                  <a:lnTo>
                    <a:pt x="30207" y="12848"/>
                  </a:lnTo>
                  <a:cubicBezTo>
                    <a:pt x="30207" y="11943"/>
                    <a:pt x="30123" y="11074"/>
                    <a:pt x="29968" y="10252"/>
                  </a:cubicBezTo>
                  <a:cubicBezTo>
                    <a:pt x="29945" y="10062"/>
                    <a:pt x="29897" y="9859"/>
                    <a:pt x="29849" y="9657"/>
                  </a:cubicBezTo>
                  <a:cubicBezTo>
                    <a:pt x="29647" y="8752"/>
                    <a:pt x="29326" y="7918"/>
                    <a:pt x="28945" y="7133"/>
                  </a:cubicBezTo>
                  <a:cubicBezTo>
                    <a:pt x="28849" y="6930"/>
                    <a:pt x="28766" y="6752"/>
                    <a:pt x="28659" y="6585"/>
                  </a:cubicBezTo>
                  <a:cubicBezTo>
                    <a:pt x="28016" y="5466"/>
                    <a:pt x="27218" y="4466"/>
                    <a:pt x="26254" y="3620"/>
                  </a:cubicBezTo>
                  <a:lnTo>
                    <a:pt x="25718" y="3168"/>
                  </a:lnTo>
                  <a:cubicBezTo>
                    <a:pt x="23575" y="1477"/>
                    <a:pt x="20789" y="417"/>
                    <a:pt x="17693" y="36"/>
                  </a:cubicBezTo>
                  <a:cubicBezTo>
                    <a:pt x="16667" y="687"/>
                    <a:pt x="15765" y="927"/>
                    <a:pt x="14992" y="927"/>
                  </a:cubicBezTo>
                  <a:cubicBezTo>
                    <a:pt x="13926" y="927"/>
                    <a:pt x="13104" y="470"/>
                    <a:pt x="12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5"/>
            <p:cNvSpPr/>
            <p:nvPr/>
          </p:nvSpPr>
          <p:spPr>
            <a:xfrm>
              <a:off x="896825" y="1659550"/>
              <a:ext cx="175650" cy="58075"/>
            </a:xfrm>
            <a:custGeom>
              <a:avLst/>
              <a:gdLst/>
              <a:ahLst/>
              <a:cxnLst/>
              <a:rect l="l" t="t" r="r" b="b"/>
              <a:pathLst>
                <a:path w="7026" h="2323" extrusionOk="0">
                  <a:moveTo>
                    <a:pt x="655" y="1"/>
                  </a:moveTo>
                  <a:lnTo>
                    <a:pt x="132" y="394"/>
                  </a:lnTo>
                  <a:cubicBezTo>
                    <a:pt x="12" y="477"/>
                    <a:pt x="1" y="644"/>
                    <a:pt x="84" y="751"/>
                  </a:cubicBezTo>
                  <a:cubicBezTo>
                    <a:pt x="453" y="1180"/>
                    <a:pt x="1489" y="2168"/>
                    <a:pt x="2989" y="2311"/>
                  </a:cubicBezTo>
                  <a:cubicBezTo>
                    <a:pt x="3108" y="2323"/>
                    <a:pt x="3239" y="2323"/>
                    <a:pt x="3358" y="2323"/>
                  </a:cubicBezTo>
                  <a:cubicBezTo>
                    <a:pt x="4549" y="2323"/>
                    <a:pt x="5739" y="1775"/>
                    <a:pt x="6942" y="703"/>
                  </a:cubicBezTo>
                  <a:cubicBezTo>
                    <a:pt x="7001" y="656"/>
                    <a:pt x="7025" y="560"/>
                    <a:pt x="6966" y="501"/>
                  </a:cubicBezTo>
                  <a:cubicBezTo>
                    <a:pt x="6804" y="333"/>
                    <a:pt x="6586" y="244"/>
                    <a:pt x="6368" y="244"/>
                  </a:cubicBezTo>
                  <a:cubicBezTo>
                    <a:pt x="6201" y="244"/>
                    <a:pt x="6034" y="297"/>
                    <a:pt x="5894" y="406"/>
                  </a:cubicBezTo>
                  <a:cubicBezTo>
                    <a:pt x="5037" y="1081"/>
                    <a:pt x="4189" y="1418"/>
                    <a:pt x="3369" y="1418"/>
                  </a:cubicBezTo>
                  <a:cubicBezTo>
                    <a:pt x="3277" y="1418"/>
                    <a:pt x="3187" y="1414"/>
                    <a:pt x="3096" y="1406"/>
                  </a:cubicBezTo>
                  <a:cubicBezTo>
                    <a:pt x="2084" y="1299"/>
                    <a:pt x="1334" y="703"/>
                    <a:pt x="953" y="322"/>
                  </a:cubicBezTo>
                  <a:cubicBezTo>
                    <a:pt x="852" y="228"/>
                    <a:pt x="717" y="176"/>
                    <a:pt x="585" y="176"/>
                  </a:cubicBezTo>
                  <a:cubicBezTo>
                    <a:pt x="490" y="176"/>
                    <a:pt x="397" y="203"/>
                    <a:pt x="318" y="260"/>
                  </a:cubicBezTo>
                  <a:lnTo>
                    <a:pt x="318" y="260"/>
                  </a:lnTo>
                  <a:lnTo>
                    <a:pt x="6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5"/>
            <p:cNvSpPr/>
            <p:nvPr/>
          </p:nvSpPr>
          <p:spPr>
            <a:xfrm>
              <a:off x="1028100" y="1395550"/>
              <a:ext cx="64025" cy="34850"/>
            </a:xfrm>
            <a:custGeom>
              <a:avLst/>
              <a:gdLst/>
              <a:ahLst/>
              <a:cxnLst/>
              <a:rect l="l" t="t" r="r" b="b"/>
              <a:pathLst>
                <a:path w="2561" h="1394" extrusionOk="0">
                  <a:moveTo>
                    <a:pt x="1274" y="0"/>
                  </a:moveTo>
                  <a:cubicBezTo>
                    <a:pt x="560" y="0"/>
                    <a:pt x="0" y="583"/>
                    <a:pt x="0" y="1274"/>
                  </a:cubicBezTo>
                  <a:cubicBezTo>
                    <a:pt x="0" y="1334"/>
                    <a:pt x="60" y="1393"/>
                    <a:pt x="119" y="1393"/>
                  </a:cubicBezTo>
                  <a:cubicBezTo>
                    <a:pt x="179" y="1393"/>
                    <a:pt x="238" y="1357"/>
                    <a:pt x="238" y="1274"/>
                  </a:cubicBezTo>
                  <a:cubicBezTo>
                    <a:pt x="238" y="714"/>
                    <a:pt x="691" y="250"/>
                    <a:pt x="1262" y="250"/>
                  </a:cubicBezTo>
                  <a:cubicBezTo>
                    <a:pt x="1834" y="250"/>
                    <a:pt x="2286" y="714"/>
                    <a:pt x="2286" y="1274"/>
                  </a:cubicBezTo>
                  <a:cubicBezTo>
                    <a:pt x="2286" y="1334"/>
                    <a:pt x="2334" y="1393"/>
                    <a:pt x="2405" y="1393"/>
                  </a:cubicBezTo>
                  <a:cubicBezTo>
                    <a:pt x="2489" y="1393"/>
                    <a:pt x="2524" y="1334"/>
                    <a:pt x="2560" y="1274"/>
                  </a:cubicBezTo>
                  <a:cubicBezTo>
                    <a:pt x="2560" y="560"/>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5"/>
            <p:cNvSpPr/>
            <p:nvPr/>
          </p:nvSpPr>
          <p:spPr>
            <a:xfrm>
              <a:off x="1056675" y="1380050"/>
              <a:ext cx="5975" cy="21775"/>
            </a:xfrm>
            <a:custGeom>
              <a:avLst/>
              <a:gdLst/>
              <a:ahLst/>
              <a:cxnLst/>
              <a:rect l="l" t="t" r="r" b="b"/>
              <a:pathLst>
                <a:path w="239" h="871" extrusionOk="0">
                  <a:moveTo>
                    <a:pt x="119" y="1"/>
                  </a:moveTo>
                  <a:cubicBezTo>
                    <a:pt x="60" y="1"/>
                    <a:pt x="0" y="49"/>
                    <a:pt x="0" y="120"/>
                  </a:cubicBezTo>
                  <a:lnTo>
                    <a:pt x="0" y="751"/>
                  </a:lnTo>
                  <a:cubicBezTo>
                    <a:pt x="0" y="811"/>
                    <a:pt x="48" y="870"/>
                    <a:pt x="119" y="870"/>
                  </a:cubicBezTo>
                  <a:cubicBezTo>
                    <a:pt x="179" y="870"/>
                    <a:pt x="238" y="811"/>
                    <a:pt x="238" y="751"/>
                  </a:cubicBezTo>
                  <a:lnTo>
                    <a:pt x="238" y="120"/>
                  </a:lnTo>
                  <a:cubicBezTo>
                    <a:pt x="238" y="60"/>
                    <a:pt x="191" y="1"/>
                    <a:pt x="119"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5"/>
            <p:cNvSpPr/>
            <p:nvPr/>
          </p:nvSpPr>
          <p:spPr>
            <a:xfrm>
              <a:off x="1074225" y="1389250"/>
              <a:ext cx="16100" cy="18825"/>
            </a:xfrm>
            <a:custGeom>
              <a:avLst/>
              <a:gdLst/>
              <a:ahLst/>
              <a:cxnLst/>
              <a:rect l="l" t="t" r="r" b="b"/>
              <a:pathLst>
                <a:path w="644" h="753" extrusionOk="0">
                  <a:moveTo>
                    <a:pt x="492" y="1"/>
                  </a:moveTo>
                  <a:cubicBezTo>
                    <a:pt x="451" y="1"/>
                    <a:pt x="412" y="24"/>
                    <a:pt x="382" y="62"/>
                  </a:cubicBezTo>
                  <a:lnTo>
                    <a:pt x="48" y="550"/>
                  </a:lnTo>
                  <a:cubicBezTo>
                    <a:pt x="1" y="609"/>
                    <a:pt x="13" y="681"/>
                    <a:pt x="72" y="728"/>
                  </a:cubicBezTo>
                  <a:cubicBezTo>
                    <a:pt x="96" y="752"/>
                    <a:pt x="120" y="752"/>
                    <a:pt x="144" y="752"/>
                  </a:cubicBezTo>
                  <a:cubicBezTo>
                    <a:pt x="179" y="752"/>
                    <a:pt x="227" y="740"/>
                    <a:pt x="251" y="693"/>
                  </a:cubicBezTo>
                  <a:lnTo>
                    <a:pt x="596" y="204"/>
                  </a:lnTo>
                  <a:cubicBezTo>
                    <a:pt x="644" y="145"/>
                    <a:pt x="620" y="73"/>
                    <a:pt x="560" y="26"/>
                  </a:cubicBezTo>
                  <a:cubicBezTo>
                    <a:pt x="538" y="8"/>
                    <a:pt x="515" y="1"/>
                    <a:pt x="49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5"/>
            <p:cNvSpPr/>
            <p:nvPr/>
          </p:nvSpPr>
          <p:spPr>
            <a:xfrm>
              <a:off x="1083750" y="1413950"/>
              <a:ext cx="20275" cy="9000"/>
            </a:xfrm>
            <a:custGeom>
              <a:avLst/>
              <a:gdLst/>
              <a:ahLst/>
              <a:cxnLst/>
              <a:rect l="l" t="t" r="r" b="b"/>
              <a:pathLst>
                <a:path w="811" h="360" extrusionOk="0">
                  <a:moveTo>
                    <a:pt x="662" y="0"/>
                  </a:moveTo>
                  <a:cubicBezTo>
                    <a:pt x="656" y="0"/>
                    <a:pt x="650" y="1"/>
                    <a:pt x="644" y="2"/>
                  </a:cubicBezTo>
                  <a:lnTo>
                    <a:pt x="120" y="109"/>
                  </a:lnTo>
                  <a:cubicBezTo>
                    <a:pt x="48" y="121"/>
                    <a:pt x="1" y="181"/>
                    <a:pt x="13" y="264"/>
                  </a:cubicBezTo>
                  <a:cubicBezTo>
                    <a:pt x="36" y="324"/>
                    <a:pt x="84" y="359"/>
                    <a:pt x="144" y="359"/>
                  </a:cubicBezTo>
                  <a:lnTo>
                    <a:pt x="167" y="359"/>
                  </a:lnTo>
                  <a:lnTo>
                    <a:pt x="691" y="264"/>
                  </a:lnTo>
                  <a:cubicBezTo>
                    <a:pt x="763" y="240"/>
                    <a:pt x="810" y="181"/>
                    <a:pt x="786" y="109"/>
                  </a:cubicBezTo>
                  <a:cubicBezTo>
                    <a:pt x="776"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5"/>
            <p:cNvSpPr/>
            <p:nvPr/>
          </p:nvSpPr>
          <p:spPr>
            <a:xfrm>
              <a:off x="1025425" y="1390750"/>
              <a:ext cx="14900" cy="17325"/>
            </a:xfrm>
            <a:custGeom>
              <a:avLst/>
              <a:gdLst/>
              <a:ahLst/>
              <a:cxnLst/>
              <a:rect l="l" t="t" r="r" b="b"/>
              <a:pathLst>
                <a:path w="596" h="693" extrusionOk="0">
                  <a:moveTo>
                    <a:pt x="143" y="0"/>
                  </a:moveTo>
                  <a:cubicBezTo>
                    <a:pt x="118" y="0"/>
                    <a:pt x="93" y="8"/>
                    <a:pt x="71" y="25"/>
                  </a:cubicBezTo>
                  <a:cubicBezTo>
                    <a:pt x="12" y="73"/>
                    <a:pt x="0" y="144"/>
                    <a:pt x="48" y="204"/>
                  </a:cubicBezTo>
                  <a:lnTo>
                    <a:pt x="345" y="633"/>
                  </a:lnTo>
                  <a:cubicBezTo>
                    <a:pt x="369" y="680"/>
                    <a:pt x="405" y="692"/>
                    <a:pt x="452" y="692"/>
                  </a:cubicBezTo>
                  <a:cubicBezTo>
                    <a:pt x="476" y="692"/>
                    <a:pt x="512" y="692"/>
                    <a:pt x="524" y="668"/>
                  </a:cubicBezTo>
                  <a:cubicBezTo>
                    <a:pt x="583" y="621"/>
                    <a:pt x="595" y="549"/>
                    <a:pt x="548" y="490"/>
                  </a:cubicBezTo>
                  <a:lnTo>
                    <a:pt x="250" y="61"/>
                  </a:lnTo>
                  <a:cubicBezTo>
                    <a:pt x="227" y="23"/>
                    <a:pt x="186" y="0"/>
                    <a:pt x="14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5"/>
            <p:cNvSpPr/>
            <p:nvPr/>
          </p:nvSpPr>
          <p:spPr>
            <a:xfrm>
              <a:off x="1011725" y="1413950"/>
              <a:ext cx="19975" cy="9000"/>
            </a:xfrm>
            <a:custGeom>
              <a:avLst/>
              <a:gdLst/>
              <a:ahLst/>
              <a:cxnLst/>
              <a:rect l="l" t="t" r="r" b="b"/>
              <a:pathLst>
                <a:path w="799" h="360" extrusionOk="0">
                  <a:moveTo>
                    <a:pt x="142" y="0"/>
                  </a:moveTo>
                  <a:cubicBezTo>
                    <a:pt x="72" y="0"/>
                    <a:pt x="23" y="45"/>
                    <a:pt x="12" y="109"/>
                  </a:cubicBezTo>
                  <a:cubicBezTo>
                    <a:pt x="0" y="181"/>
                    <a:pt x="48" y="240"/>
                    <a:pt x="119" y="264"/>
                  </a:cubicBezTo>
                  <a:lnTo>
                    <a:pt x="643" y="359"/>
                  </a:lnTo>
                  <a:lnTo>
                    <a:pt x="667" y="359"/>
                  </a:lnTo>
                  <a:cubicBezTo>
                    <a:pt x="727" y="359"/>
                    <a:pt x="786" y="336"/>
                    <a:pt x="786" y="264"/>
                  </a:cubicBezTo>
                  <a:cubicBezTo>
                    <a:pt x="798" y="181"/>
                    <a:pt x="762" y="121"/>
                    <a:pt x="679" y="109"/>
                  </a:cubicBezTo>
                  <a:lnTo>
                    <a:pt x="167" y="2"/>
                  </a:lnTo>
                  <a:cubicBezTo>
                    <a:pt x="158" y="1"/>
                    <a:pt x="150" y="0"/>
                    <a:pt x="14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5"/>
            <p:cNvSpPr/>
            <p:nvPr/>
          </p:nvSpPr>
          <p:spPr>
            <a:xfrm>
              <a:off x="873600" y="1395550"/>
              <a:ext cx="64025" cy="34850"/>
            </a:xfrm>
            <a:custGeom>
              <a:avLst/>
              <a:gdLst/>
              <a:ahLst/>
              <a:cxnLst/>
              <a:rect l="l" t="t" r="r" b="b"/>
              <a:pathLst>
                <a:path w="2561" h="1394" extrusionOk="0">
                  <a:moveTo>
                    <a:pt x="1275" y="0"/>
                  </a:moveTo>
                  <a:cubicBezTo>
                    <a:pt x="560" y="0"/>
                    <a:pt x="1" y="583"/>
                    <a:pt x="1" y="1274"/>
                  </a:cubicBezTo>
                  <a:cubicBezTo>
                    <a:pt x="1" y="1334"/>
                    <a:pt x="48" y="1393"/>
                    <a:pt x="120" y="1393"/>
                  </a:cubicBezTo>
                  <a:cubicBezTo>
                    <a:pt x="179" y="1393"/>
                    <a:pt x="239" y="1357"/>
                    <a:pt x="239" y="1274"/>
                  </a:cubicBezTo>
                  <a:cubicBezTo>
                    <a:pt x="239" y="714"/>
                    <a:pt x="703" y="250"/>
                    <a:pt x="1263" y="250"/>
                  </a:cubicBezTo>
                  <a:cubicBezTo>
                    <a:pt x="1834" y="250"/>
                    <a:pt x="2299" y="714"/>
                    <a:pt x="2299" y="1274"/>
                  </a:cubicBezTo>
                  <a:cubicBezTo>
                    <a:pt x="2299" y="1334"/>
                    <a:pt x="2334" y="1393"/>
                    <a:pt x="2418" y="1393"/>
                  </a:cubicBezTo>
                  <a:cubicBezTo>
                    <a:pt x="2489" y="1393"/>
                    <a:pt x="2549" y="1334"/>
                    <a:pt x="2561" y="1274"/>
                  </a:cubicBezTo>
                  <a:cubicBezTo>
                    <a:pt x="2561" y="560"/>
                    <a:pt x="1989" y="0"/>
                    <a:pt x="12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5"/>
            <p:cNvSpPr/>
            <p:nvPr/>
          </p:nvSpPr>
          <p:spPr>
            <a:xfrm>
              <a:off x="902175" y="1380050"/>
              <a:ext cx="6575" cy="21775"/>
            </a:xfrm>
            <a:custGeom>
              <a:avLst/>
              <a:gdLst/>
              <a:ahLst/>
              <a:cxnLst/>
              <a:rect l="l" t="t" r="r" b="b"/>
              <a:pathLst>
                <a:path w="263" h="871" extrusionOk="0">
                  <a:moveTo>
                    <a:pt x="120" y="1"/>
                  </a:moveTo>
                  <a:cubicBezTo>
                    <a:pt x="60" y="1"/>
                    <a:pt x="1" y="49"/>
                    <a:pt x="1" y="120"/>
                  </a:cubicBezTo>
                  <a:lnTo>
                    <a:pt x="1" y="751"/>
                  </a:lnTo>
                  <a:cubicBezTo>
                    <a:pt x="1" y="811"/>
                    <a:pt x="48" y="870"/>
                    <a:pt x="120" y="870"/>
                  </a:cubicBezTo>
                  <a:cubicBezTo>
                    <a:pt x="203" y="870"/>
                    <a:pt x="263" y="811"/>
                    <a:pt x="239" y="751"/>
                  </a:cubicBezTo>
                  <a:lnTo>
                    <a:pt x="239" y="120"/>
                  </a:lnTo>
                  <a:cubicBezTo>
                    <a:pt x="239" y="60"/>
                    <a:pt x="179" y="1"/>
                    <a:pt x="12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5"/>
            <p:cNvSpPr/>
            <p:nvPr/>
          </p:nvSpPr>
          <p:spPr>
            <a:xfrm>
              <a:off x="919750" y="1389250"/>
              <a:ext cx="16100" cy="18825"/>
            </a:xfrm>
            <a:custGeom>
              <a:avLst/>
              <a:gdLst/>
              <a:ahLst/>
              <a:cxnLst/>
              <a:rect l="l" t="t" r="r" b="b"/>
              <a:pathLst>
                <a:path w="644" h="753" extrusionOk="0">
                  <a:moveTo>
                    <a:pt x="500" y="1"/>
                  </a:moveTo>
                  <a:cubicBezTo>
                    <a:pt x="458" y="1"/>
                    <a:pt x="416" y="24"/>
                    <a:pt x="393" y="62"/>
                  </a:cubicBezTo>
                  <a:lnTo>
                    <a:pt x="48" y="550"/>
                  </a:lnTo>
                  <a:cubicBezTo>
                    <a:pt x="0" y="609"/>
                    <a:pt x="12" y="681"/>
                    <a:pt x="72" y="728"/>
                  </a:cubicBezTo>
                  <a:cubicBezTo>
                    <a:pt x="107" y="752"/>
                    <a:pt x="119" y="752"/>
                    <a:pt x="155" y="752"/>
                  </a:cubicBezTo>
                  <a:cubicBezTo>
                    <a:pt x="191" y="752"/>
                    <a:pt x="227" y="740"/>
                    <a:pt x="250" y="693"/>
                  </a:cubicBezTo>
                  <a:lnTo>
                    <a:pt x="596" y="204"/>
                  </a:lnTo>
                  <a:cubicBezTo>
                    <a:pt x="643" y="145"/>
                    <a:pt x="631" y="73"/>
                    <a:pt x="572" y="26"/>
                  </a:cubicBezTo>
                  <a:cubicBezTo>
                    <a:pt x="550" y="8"/>
                    <a:pt x="525" y="1"/>
                    <a:pt x="50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5"/>
            <p:cNvSpPr/>
            <p:nvPr/>
          </p:nvSpPr>
          <p:spPr>
            <a:xfrm>
              <a:off x="929875" y="1413950"/>
              <a:ext cx="19950" cy="9000"/>
            </a:xfrm>
            <a:custGeom>
              <a:avLst/>
              <a:gdLst/>
              <a:ahLst/>
              <a:cxnLst/>
              <a:rect l="l" t="t" r="r" b="b"/>
              <a:pathLst>
                <a:path w="798" h="360" extrusionOk="0">
                  <a:moveTo>
                    <a:pt x="662" y="0"/>
                  </a:moveTo>
                  <a:cubicBezTo>
                    <a:pt x="655" y="0"/>
                    <a:pt x="649" y="1"/>
                    <a:pt x="643" y="2"/>
                  </a:cubicBezTo>
                  <a:lnTo>
                    <a:pt x="119" y="109"/>
                  </a:lnTo>
                  <a:cubicBezTo>
                    <a:pt x="48" y="121"/>
                    <a:pt x="0" y="181"/>
                    <a:pt x="12" y="264"/>
                  </a:cubicBezTo>
                  <a:cubicBezTo>
                    <a:pt x="24" y="324"/>
                    <a:pt x="72" y="359"/>
                    <a:pt x="131" y="359"/>
                  </a:cubicBezTo>
                  <a:lnTo>
                    <a:pt x="167" y="359"/>
                  </a:lnTo>
                  <a:lnTo>
                    <a:pt x="679" y="264"/>
                  </a:lnTo>
                  <a:cubicBezTo>
                    <a:pt x="762" y="240"/>
                    <a:pt x="798" y="181"/>
                    <a:pt x="786" y="109"/>
                  </a:cubicBezTo>
                  <a:cubicBezTo>
                    <a:pt x="775"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5"/>
            <p:cNvSpPr/>
            <p:nvPr/>
          </p:nvSpPr>
          <p:spPr>
            <a:xfrm>
              <a:off x="871525" y="1390750"/>
              <a:ext cx="14900" cy="17325"/>
            </a:xfrm>
            <a:custGeom>
              <a:avLst/>
              <a:gdLst/>
              <a:ahLst/>
              <a:cxnLst/>
              <a:rect l="l" t="t" r="r" b="b"/>
              <a:pathLst>
                <a:path w="596" h="693" extrusionOk="0">
                  <a:moveTo>
                    <a:pt x="141" y="0"/>
                  </a:moveTo>
                  <a:cubicBezTo>
                    <a:pt x="117" y="0"/>
                    <a:pt x="94" y="8"/>
                    <a:pt x="72" y="25"/>
                  </a:cubicBezTo>
                  <a:cubicBezTo>
                    <a:pt x="12" y="73"/>
                    <a:pt x="1" y="144"/>
                    <a:pt x="36" y="204"/>
                  </a:cubicBezTo>
                  <a:lnTo>
                    <a:pt x="334" y="633"/>
                  </a:lnTo>
                  <a:cubicBezTo>
                    <a:pt x="370" y="680"/>
                    <a:pt x="393" y="692"/>
                    <a:pt x="441" y="692"/>
                  </a:cubicBezTo>
                  <a:cubicBezTo>
                    <a:pt x="453" y="692"/>
                    <a:pt x="489" y="692"/>
                    <a:pt x="512" y="668"/>
                  </a:cubicBezTo>
                  <a:cubicBezTo>
                    <a:pt x="572" y="621"/>
                    <a:pt x="596" y="549"/>
                    <a:pt x="548" y="490"/>
                  </a:cubicBezTo>
                  <a:lnTo>
                    <a:pt x="251" y="61"/>
                  </a:lnTo>
                  <a:cubicBezTo>
                    <a:pt x="220" y="23"/>
                    <a:pt x="181" y="0"/>
                    <a:pt x="14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5"/>
            <p:cNvSpPr/>
            <p:nvPr/>
          </p:nvSpPr>
          <p:spPr>
            <a:xfrm>
              <a:off x="857525" y="1413950"/>
              <a:ext cx="20275" cy="9000"/>
            </a:xfrm>
            <a:custGeom>
              <a:avLst/>
              <a:gdLst/>
              <a:ahLst/>
              <a:cxnLst/>
              <a:rect l="l" t="t" r="r" b="b"/>
              <a:pathLst>
                <a:path w="811" h="360" extrusionOk="0">
                  <a:moveTo>
                    <a:pt x="146" y="0"/>
                  </a:moveTo>
                  <a:cubicBezTo>
                    <a:pt x="84" y="0"/>
                    <a:pt x="35" y="45"/>
                    <a:pt x="25" y="109"/>
                  </a:cubicBezTo>
                  <a:cubicBezTo>
                    <a:pt x="1" y="181"/>
                    <a:pt x="49" y="240"/>
                    <a:pt x="120" y="264"/>
                  </a:cubicBezTo>
                  <a:lnTo>
                    <a:pt x="644" y="359"/>
                  </a:lnTo>
                  <a:lnTo>
                    <a:pt x="680" y="359"/>
                  </a:lnTo>
                  <a:cubicBezTo>
                    <a:pt x="739" y="359"/>
                    <a:pt x="775" y="336"/>
                    <a:pt x="799" y="264"/>
                  </a:cubicBezTo>
                  <a:cubicBezTo>
                    <a:pt x="811" y="181"/>
                    <a:pt x="763" y="121"/>
                    <a:pt x="691" y="109"/>
                  </a:cubicBezTo>
                  <a:lnTo>
                    <a:pt x="168" y="2"/>
                  </a:lnTo>
                  <a:cubicBezTo>
                    <a:pt x="160" y="1"/>
                    <a:pt x="153" y="0"/>
                    <a:pt x="14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5"/>
            <p:cNvSpPr/>
            <p:nvPr/>
          </p:nvSpPr>
          <p:spPr>
            <a:xfrm>
              <a:off x="952500" y="1397325"/>
              <a:ext cx="34550" cy="67000"/>
            </a:xfrm>
            <a:custGeom>
              <a:avLst/>
              <a:gdLst/>
              <a:ahLst/>
              <a:cxnLst/>
              <a:rect l="l" t="t" r="r" b="b"/>
              <a:pathLst>
                <a:path w="1382" h="2680" extrusionOk="0">
                  <a:moveTo>
                    <a:pt x="1262" y="1"/>
                  </a:moveTo>
                  <a:cubicBezTo>
                    <a:pt x="1203" y="1"/>
                    <a:pt x="1143" y="48"/>
                    <a:pt x="1143" y="120"/>
                  </a:cubicBezTo>
                  <a:lnTo>
                    <a:pt x="1143" y="1251"/>
                  </a:lnTo>
                  <a:cubicBezTo>
                    <a:pt x="488" y="1298"/>
                    <a:pt x="0" y="1596"/>
                    <a:pt x="0" y="1965"/>
                  </a:cubicBezTo>
                  <a:cubicBezTo>
                    <a:pt x="0" y="2370"/>
                    <a:pt x="548" y="2679"/>
                    <a:pt x="1262" y="2679"/>
                  </a:cubicBezTo>
                  <a:cubicBezTo>
                    <a:pt x="1345" y="2679"/>
                    <a:pt x="1381" y="2608"/>
                    <a:pt x="1381" y="2548"/>
                  </a:cubicBezTo>
                  <a:cubicBezTo>
                    <a:pt x="1381" y="2489"/>
                    <a:pt x="1345" y="2429"/>
                    <a:pt x="1262" y="2429"/>
                  </a:cubicBezTo>
                  <a:cubicBezTo>
                    <a:pt x="655" y="2429"/>
                    <a:pt x="238" y="2191"/>
                    <a:pt x="238" y="1965"/>
                  </a:cubicBezTo>
                  <a:cubicBezTo>
                    <a:pt x="238" y="1739"/>
                    <a:pt x="655" y="1501"/>
                    <a:pt x="1262" y="1501"/>
                  </a:cubicBezTo>
                  <a:lnTo>
                    <a:pt x="1381" y="1501"/>
                  </a:lnTo>
                  <a:lnTo>
                    <a:pt x="1381" y="120"/>
                  </a:lnTo>
                  <a:cubicBezTo>
                    <a:pt x="1381" y="60"/>
                    <a:pt x="1322" y="1"/>
                    <a:pt x="126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5"/>
            <p:cNvSpPr/>
            <p:nvPr/>
          </p:nvSpPr>
          <p:spPr>
            <a:xfrm>
              <a:off x="881950" y="1061675"/>
              <a:ext cx="398875" cy="279450"/>
            </a:xfrm>
            <a:custGeom>
              <a:avLst/>
              <a:gdLst/>
              <a:ahLst/>
              <a:cxnLst/>
              <a:rect l="l" t="t" r="r" b="b"/>
              <a:pathLst>
                <a:path w="15955" h="11178" extrusionOk="0">
                  <a:moveTo>
                    <a:pt x="4896" y="0"/>
                  </a:moveTo>
                  <a:cubicBezTo>
                    <a:pt x="4359" y="0"/>
                    <a:pt x="3770" y="70"/>
                    <a:pt x="3120" y="223"/>
                  </a:cubicBezTo>
                  <a:cubicBezTo>
                    <a:pt x="95" y="842"/>
                    <a:pt x="0" y="4866"/>
                    <a:pt x="0" y="5378"/>
                  </a:cubicBezTo>
                  <a:cubicBezTo>
                    <a:pt x="0" y="5426"/>
                    <a:pt x="0" y="5449"/>
                    <a:pt x="12" y="5485"/>
                  </a:cubicBezTo>
                  <a:cubicBezTo>
                    <a:pt x="165" y="5932"/>
                    <a:pt x="1446" y="9288"/>
                    <a:pt x="5382" y="9288"/>
                  </a:cubicBezTo>
                  <a:cubicBezTo>
                    <a:pt x="6056" y="9288"/>
                    <a:pt x="6807" y="9190"/>
                    <a:pt x="7644" y="8962"/>
                  </a:cubicBezTo>
                  <a:cubicBezTo>
                    <a:pt x="7673" y="8954"/>
                    <a:pt x="7701" y="8950"/>
                    <a:pt x="7730" y="8950"/>
                  </a:cubicBezTo>
                  <a:cubicBezTo>
                    <a:pt x="7877" y="8950"/>
                    <a:pt x="8009" y="9050"/>
                    <a:pt x="8049" y="9200"/>
                  </a:cubicBezTo>
                  <a:cubicBezTo>
                    <a:pt x="8292" y="10150"/>
                    <a:pt x="9365" y="11177"/>
                    <a:pt x="11006" y="11177"/>
                  </a:cubicBezTo>
                  <a:cubicBezTo>
                    <a:pt x="11937" y="11177"/>
                    <a:pt x="13051" y="10847"/>
                    <a:pt x="14300" y="9986"/>
                  </a:cubicBezTo>
                  <a:cubicBezTo>
                    <a:pt x="14633" y="9747"/>
                    <a:pt x="14931" y="9438"/>
                    <a:pt x="15169" y="9093"/>
                  </a:cubicBezTo>
                  <a:cubicBezTo>
                    <a:pt x="15169" y="9081"/>
                    <a:pt x="15193" y="9081"/>
                    <a:pt x="15193" y="9069"/>
                  </a:cubicBezTo>
                  <a:cubicBezTo>
                    <a:pt x="15955" y="7950"/>
                    <a:pt x="15288" y="6390"/>
                    <a:pt x="13942" y="6223"/>
                  </a:cubicBezTo>
                  <a:cubicBezTo>
                    <a:pt x="13800" y="6205"/>
                    <a:pt x="13646" y="6196"/>
                    <a:pt x="13481" y="6196"/>
                  </a:cubicBezTo>
                  <a:cubicBezTo>
                    <a:pt x="13108" y="6196"/>
                    <a:pt x="12676" y="6243"/>
                    <a:pt x="12180" y="6342"/>
                  </a:cubicBezTo>
                  <a:cubicBezTo>
                    <a:pt x="12160" y="6345"/>
                    <a:pt x="12139" y="6346"/>
                    <a:pt x="12118" y="6346"/>
                  </a:cubicBezTo>
                  <a:cubicBezTo>
                    <a:pt x="12040" y="6346"/>
                    <a:pt x="11960" y="6327"/>
                    <a:pt x="11895" y="6271"/>
                  </a:cubicBezTo>
                  <a:cubicBezTo>
                    <a:pt x="10124" y="4575"/>
                    <a:pt x="9251" y="0"/>
                    <a:pt x="48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5"/>
            <p:cNvSpPr/>
            <p:nvPr/>
          </p:nvSpPr>
          <p:spPr>
            <a:xfrm>
              <a:off x="878375" y="1057700"/>
              <a:ext cx="397400" cy="286975"/>
            </a:xfrm>
            <a:custGeom>
              <a:avLst/>
              <a:gdLst/>
              <a:ahLst/>
              <a:cxnLst/>
              <a:rect l="l" t="t" r="r" b="b"/>
              <a:pathLst>
                <a:path w="15896" h="11479" extrusionOk="0">
                  <a:moveTo>
                    <a:pt x="5049" y="286"/>
                  </a:moveTo>
                  <a:cubicBezTo>
                    <a:pt x="8042" y="286"/>
                    <a:pt x="9335" y="2471"/>
                    <a:pt x="10490" y="4406"/>
                  </a:cubicBezTo>
                  <a:cubicBezTo>
                    <a:pt x="10966" y="5227"/>
                    <a:pt x="11430" y="5977"/>
                    <a:pt x="11966" y="6501"/>
                  </a:cubicBezTo>
                  <a:cubicBezTo>
                    <a:pt x="12052" y="6578"/>
                    <a:pt x="12176" y="6616"/>
                    <a:pt x="12295" y="6616"/>
                  </a:cubicBezTo>
                  <a:cubicBezTo>
                    <a:pt x="12325" y="6616"/>
                    <a:pt x="12354" y="6613"/>
                    <a:pt x="12383" y="6608"/>
                  </a:cubicBezTo>
                  <a:cubicBezTo>
                    <a:pt x="12841" y="6515"/>
                    <a:pt x="13270" y="6464"/>
                    <a:pt x="13654" y="6464"/>
                  </a:cubicBezTo>
                  <a:cubicBezTo>
                    <a:pt x="13809" y="6464"/>
                    <a:pt x="13957" y="6472"/>
                    <a:pt x="14097" y="6489"/>
                  </a:cubicBezTo>
                  <a:cubicBezTo>
                    <a:pt x="14657" y="6561"/>
                    <a:pt x="15157" y="6918"/>
                    <a:pt x="15395" y="7454"/>
                  </a:cubicBezTo>
                  <a:cubicBezTo>
                    <a:pt x="15633" y="8025"/>
                    <a:pt x="15586" y="8644"/>
                    <a:pt x="15240" y="9133"/>
                  </a:cubicBezTo>
                  <a:lnTo>
                    <a:pt x="15359" y="9216"/>
                  </a:lnTo>
                  <a:lnTo>
                    <a:pt x="15359" y="9216"/>
                  </a:lnTo>
                  <a:lnTo>
                    <a:pt x="15228" y="9168"/>
                  </a:lnTo>
                  <a:cubicBezTo>
                    <a:pt x="14990" y="9525"/>
                    <a:pt x="14705" y="9811"/>
                    <a:pt x="14383" y="10026"/>
                  </a:cubicBezTo>
                  <a:cubicBezTo>
                    <a:pt x="13261" y="10810"/>
                    <a:pt x="12152" y="11200"/>
                    <a:pt x="11151" y="11200"/>
                  </a:cubicBezTo>
                  <a:cubicBezTo>
                    <a:pt x="10739" y="11200"/>
                    <a:pt x="10346" y="11134"/>
                    <a:pt x="9978" y="11002"/>
                  </a:cubicBezTo>
                  <a:cubicBezTo>
                    <a:pt x="9156" y="10704"/>
                    <a:pt x="8501" y="10049"/>
                    <a:pt x="8323" y="9335"/>
                  </a:cubicBezTo>
                  <a:cubicBezTo>
                    <a:pt x="8299" y="9192"/>
                    <a:pt x="8204" y="9097"/>
                    <a:pt x="8097" y="9037"/>
                  </a:cubicBezTo>
                  <a:cubicBezTo>
                    <a:pt x="8037" y="8990"/>
                    <a:pt x="7954" y="8978"/>
                    <a:pt x="7882" y="8978"/>
                  </a:cubicBezTo>
                  <a:cubicBezTo>
                    <a:pt x="7835" y="8978"/>
                    <a:pt x="7787" y="8978"/>
                    <a:pt x="7763" y="8990"/>
                  </a:cubicBezTo>
                  <a:cubicBezTo>
                    <a:pt x="6940" y="9215"/>
                    <a:pt x="6201" y="9312"/>
                    <a:pt x="5539" y="9312"/>
                  </a:cubicBezTo>
                  <a:cubicBezTo>
                    <a:pt x="1684" y="9312"/>
                    <a:pt x="439" y="6023"/>
                    <a:pt x="286" y="5596"/>
                  </a:cubicBezTo>
                  <a:cubicBezTo>
                    <a:pt x="274" y="5585"/>
                    <a:pt x="274" y="5549"/>
                    <a:pt x="274" y="5537"/>
                  </a:cubicBezTo>
                  <a:cubicBezTo>
                    <a:pt x="274" y="5073"/>
                    <a:pt x="381" y="1096"/>
                    <a:pt x="3310" y="501"/>
                  </a:cubicBezTo>
                  <a:cubicBezTo>
                    <a:pt x="3948" y="353"/>
                    <a:pt x="4525" y="286"/>
                    <a:pt x="5049" y="286"/>
                  </a:cubicBezTo>
                  <a:close/>
                  <a:moveTo>
                    <a:pt x="5057" y="1"/>
                  </a:moveTo>
                  <a:cubicBezTo>
                    <a:pt x="4510" y="1"/>
                    <a:pt x="3911" y="71"/>
                    <a:pt x="3251" y="227"/>
                  </a:cubicBezTo>
                  <a:cubicBezTo>
                    <a:pt x="108" y="858"/>
                    <a:pt x="0" y="5049"/>
                    <a:pt x="0" y="5525"/>
                  </a:cubicBezTo>
                  <a:cubicBezTo>
                    <a:pt x="0" y="5585"/>
                    <a:pt x="24" y="5620"/>
                    <a:pt x="36" y="5668"/>
                  </a:cubicBezTo>
                  <a:cubicBezTo>
                    <a:pt x="189" y="6125"/>
                    <a:pt x="1504" y="9576"/>
                    <a:pt x="5522" y="9576"/>
                  </a:cubicBezTo>
                  <a:cubicBezTo>
                    <a:pt x="6211" y="9576"/>
                    <a:pt x="6979" y="9475"/>
                    <a:pt x="7835" y="9240"/>
                  </a:cubicBezTo>
                  <a:cubicBezTo>
                    <a:pt x="7856" y="9236"/>
                    <a:pt x="7874" y="9235"/>
                    <a:pt x="7891" y="9235"/>
                  </a:cubicBezTo>
                  <a:cubicBezTo>
                    <a:pt x="7932" y="9235"/>
                    <a:pt x="7961" y="9243"/>
                    <a:pt x="7978" y="9252"/>
                  </a:cubicBezTo>
                  <a:cubicBezTo>
                    <a:pt x="8025" y="9287"/>
                    <a:pt x="8061" y="9335"/>
                    <a:pt x="8073" y="9395"/>
                  </a:cubicBezTo>
                  <a:cubicBezTo>
                    <a:pt x="8275" y="10192"/>
                    <a:pt x="8978" y="10907"/>
                    <a:pt x="9883" y="11252"/>
                  </a:cubicBezTo>
                  <a:cubicBezTo>
                    <a:pt x="10287" y="11395"/>
                    <a:pt x="10704" y="11478"/>
                    <a:pt x="11157" y="11478"/>
                  </a:cubicBezTo>
                  <a:cubicBezTo>
                    <a:pt x="12192" y="11478"/>
                    <a:pt x="13371" y="11073"/>
                    <a:pt x="14514" y="10240"/>
                  </a:cubicBezTo>
                  <a:cubicBezTo>
                    <a:pt x="14871" y="10002"/>
                    <a:pt x="15181" y="9692"/>
                    <a:pt x="15443" y="9311"/>
                  </a:cubicBezTo>
                  <a:lnTo>
                    <a:pt x="15455" y="9287"/>
                  </a:lnTo>
                  <a:cubicBezTo>
                    <a:pt x="15836" y="8716"/>
                    <a:pt x="15895" y="7990"/>
                    <a:pt x="15621" y="7347"/>
                  </a:cubicBezTo>
                  <a:cubicBezTo>
                    <a:pt x="15348" y="6739"/>
                    <a:pt x="14788" y="6311"/>
                    <a:pt x="14109" y="6239"/>
                  </a:cubicBezTo>
                  <a:cubicBezTo>
                    <a:pt x="13941" y="6212"/>
                    <a:pt x="13762" y="6199"/>
                    <a:pt x="13573" y="6199"/>
                  </a:cubicBezTo>
                  <a:cubicBezTo>
                    <a:pt x="13186" y="6199"/>
                    <a:pt x="12759" y="6254"/>
                    <a:pt x="12311" y="6358"/>
                  </a:cubicBezTo>
                  <a:cubicBezTo>
                    <a:pt x="12297" y="6361"/>
                    <a:pt x="12283" y="6363"/>
                    <a:pt x="12269" y="6363"/>
                  </a:cubicBezTo>
                  <a:cubicBezTo>
                    <a:pt x="12224" y="6363"/>
                    <a:pt x="12181" y="6347"/>
                    <a:pt x="12145" y="6311"/>
                  </a:cubicBezTo>
                  <a:cubicBezTo>
                    <a:pt x="11645" y="5823"/>
                    <a:pt x="11192" y="5061"/>
                    <a:pt x="10716" y="4275"/>
                  </a:cubicBezTo>
                  <a:cubicBezTo>
                    <a:pt x="9580" y="2328"/>
                    <a:pt x="8194" y="1"/>
                    <a:pt x="50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5"/>
            <p:cNvSpPr/>
            <p:nvPr/>
          </p:nvSpPr>
          <p:spPr>
            <a:xfrm>
              <a:off x="926000" y="1494950"/>
              <a:ext cx="114025" cy="60150"/>
            </a:xfrm>
            <a:custGeom>
              <a:avLst/>
              <a:gdLst/>
              <a:ahLst/>
              <a:cxnLst/>
              <a:rect l="l" t="t" r="r" b="b"/>
              <a:pathLst>
                <a:path w="4561" h="2406" extrusionOk="0">
                  <a:moveTo>
                    <a:pt x="4275" y="263"/>
                  </a:moveTo>
                  <a:cubicBezTo>
                    <a:pt x="4203" y="1310"/>
                    <a:pt x="3334" y="2120"/>
                    <a:pt x="2286" y="2120"/>
                  </a:cubicBezTo>
                  <a:cubicBezTo>
                    <a:pt x="1227" y="2120"/>
                    <a:pt x="358" y="1310"/>
                    <a:pt x="286" y="263"/>
                  </a:cubicBezTo>
                  <a:close/>
                  <a:moveTo>
                    <a:pt x="0" y="1"/>
                  </a:moveTo>
                  <a:lnTo>
                    <a:pt x="0" y="132"/>
                  </a:lnTo>
                  <a:cubicBezTo>
                    <a:pt x="0" y="1382"/>
                    <a:pt x="1036" y="2406"/>
                    <a:pt x="2286" y="2406"/>
                  </a:cubicBezTo>
                  <a:cubicBezTo>
                    <a:pt x="3537" y="2406"/>
                    <a:pt x="4560" y="1382"/>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5"/>
            <p:cNvSpPr/>
            <p:nvPr/>
          </p:nvSpPr>
          <p:spPr>
            <a:xfrm>
              <a:off x="1106075" y="1380650"/>
              <a:ext cx="73850" cy="95350"/>
            </a:xfrm>
            <a:custGeom>
              <a:avLst/>
              <a:gdLst/>
              <a:ahLst/>
              <a:cxnLst/>
              <a:rect l="l" t="t" r="r" b="b"/>
              <a:pathLst>
                <a:path w="2954" h="3814" extrusionOk="0">
                  <a:moveTo>
                    <a:pt x="1658" y="0"/>
                  </a:moveTo>
                  <a:cubicBezTo>
                    <a:pt x="996" y="0"/>
                    <a:pt x="357" y="706"/>
                    <a:pt x="191" y="1680"/>
                  </a:cubicBezTo>
                  <a:cubicBezTo>
                    <a:pt x="1" y="2727"/>
                    <a:pt x="429" y="3668"/>
                    <a:pt x="1144" y="3799"/>
                  </a:cubicBezTo>
                  <a:cubicBezTo>
                    <a:pt x="1198" y="3809"/>
                    <a:pt x="1253" y="3814"/>
                    <a:pt x="1307" y="3814"/>
                  </a:cubicBezTo>
                  <a:cubicBezTo>
                    <a:pt x="1966" y="3814"/>
                    <a:pt x="2598" y="3100"/>
                    <a:pt x="2763" y="2132"/>
                  </a:cubicBezTo>
                  <a:cubicBezTo>
                    <a:pt x="2953" y="1096"/>
                    <a:pt x="2525" y="144"/>
                    <a:pt x="1810" y="13"/>
                  </a:cubicBezTo>
                  <a:cubicBezTo>
                    <a:pt x="1760" y="4"/>
                    <a:pt x="1709" y="0"/>
                    <a:pt x="165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5"/>
            <p:cNvSpPr/>
            <p:nvPr/>
          </p:nvSpPr>
          <p:spPr>
            <a:xfrm>
              <a:off x="1129000" y="1394475"/>
              <a:ext cx="37525" cy="26975"/>
            </a:xfrm>
            <a:custGeom>
              <a:avLst/>
              <a:gdLst/>
              <a:ahLst/>
              <a:cxnLst/>
              <a:rect l="l" t="t" r="r" b="b"/>
              <a:pathLst>
                <a:path w="1501" h="1079" extrusionOk="0">
                  <a:moveTo>
                    <a:pt x="1042" y="1"/>
                  </a:moveTo>
                  <a:cubicBezTo>
                    <a:pt x="892" y="1"/>
                    <a:pt x="750" y="37"/>
                    <a:pt x="620" y="103"/>
                  </a:cubicBezTo>
                  <a:cubicBezTo>
                    <a:pt x="155" y="341"/>
                    <a:pt x="12" y="936"/>
                    <a:pt x="12" y="960"/>
                  </a:cubicBezTo>
                  <a:cubicBezTo>
                    <a:pt x="0" y="1007"/>
                    <a:pt x="24" y="1067"/>
                    <a:pt x="84" y="1079"/>
                  </a:cubicBezTo>
                  <a:lnTo>
                    <a:pt x="119" y="1079"/>
                  </a:lnTo>
                  <a:cubicBezTo>
                    <a:pt x="155" y="1079"/>
                    <a:pt x="203" y="1055"/>
                    <a:pt x="203" y="1007"/>
                  </a:cubicBezTo>
                  <a:cubicBezTo>
                    <a:pt x="203" y="1007"/>
                    <a:pt x="334" y="472"/>
                    <a:pt x="715" y="281"/>
                  </a:cubicBezTo>
                  <a:cubicBezTo>
                    <a:pt x="804" y="234"/>
                    <a:pt x="902" y="210"/>
                    <a:pt x="1008" y="210"/>
                  </a:cubicBezTo>
                  <a:cubicBezTo>
                    <a:pt x="1114" y="210"/>
                    <a:pt x="1227" y="234"/>
                    <a:pt x="1346" y="281"/>
                  </a:cubicBezTo>
                  <a:cubicBezTo>
                    <a:pt x="1359" y="284"/>
                    <a:pt x="1373" y="285"/>
                    <a:pt x="1386" y="285"/>
                  </a:cubicBezTo>
                  <a:cubicBezTo>
                    <a:pt x="1430" y="285"/>
                    <a:pt x="1470" y="268"/>
                    <a:pt x="1489" y="222"/>
                  </a:cubicBezTo>
                  <a:cubicBezTo>
                    <a:pt x="1501" y="162"/>
                    <a:pt x="1489" y="103"/>
                    <a:pt x="1429" y="79"/>
                  </a:cubicBezTo>
                  <a:cubicBezTo>
                    <a:pt x="1295" y="25"/>
                    <a:pt x="1166" y="1"/>
                    <a:pt x="104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5"/>
            <p:cNvSpPr/>
            <p:nvPr/>
          </p:nvSpPr>
          <p:spPr>
            <a:xfrm>
              <a:off x="1142100" y="1396975"/>
              <a:ext cx="26500" cy="43250"/>
            </a:xfrm>
            <a:custGeom>
              <a:avLst/>
              <a:gdLst/>
              <a:ahLst/>
              <a:cxnLst/>
              <a:rect l="l" t="t" r="r" b="b"/>
              <a:pathLst>
                <a:path w="1060" h="1730" extrusionOk="0">
                  <a:moveTo>
                    <a:pt x="125" y="0"/>
                  </a:moveTo>
                  <a:cubicBezTo>
                    <a:pt x="88" y="0"/>
                    <a:pt x="53" y="28"/>
                    <a:pt x="36" y="62"/>
                  </a:cubicBezTo>
                  <a:cubicBezTo>
                    <a:pt x="0" y="110"/>
                    <a:pt x="36" y="169"/>
                    <a:pt x="84" y="193"/>
                  </a:cubicBezTo>
                  <a:cubicBezTo>
                    <a:pt x="107" y="205"/>
                    <a:pt x="810" y="598"/>
                    <a:pt x="357" y="1574"/>
                  </a:cubicBezTo>
                  <a:cubicBezTo>
                    <a:pt x="334" y="1622"/>
                    <a:pt x="357" y="1681"/>
                    <a:pt x="405" y="1717"/>
                  </a:cubicBezTo>
                  <a:cubicBezTo>
                    <a:pt x="429" y="1729"/>
                    <a:pt x="441" y="1729"/>
                    <a:pt x="453" y="1729"/>
                  </a:cubicBezTo>
                  <a:cubicBezTo>
                    <a:pt x="488" y="1729"/>
                    <a:pt x="524" y="1717"/>
                    <a:pt x="536" y="1669"/>
                  </a:cubicBezTo>
                  <a:cubicBezTo>
                    <a:pt x="1060" y="503"/>
                    <a:pt x="179" y="15"/>
                    <a:pt x="167" y="15"/>
                  </a:cubicBezTo>
                  <a:cubicBezTo>
                    <a:pt x="153" y="4"/>
                    <a:pt x="139" y="0"/>
                    <a:pt x="12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5"/>
            <p:cNvSpPr/>
            <p:nvPr/>
          </p:nvSpPr>
          <p:spPr>
            <a:xfrm>
              <a:off x="932550" y="1214275"/>
              <a:ext cx="126825" cy="56875"/>
            </a:xfrm>
            <a:custGeom>
              <a:avLst/>
              <a:gdLst/>
              <a:ahLst/>
              <a:cxnLst/>
              <a:rect l="l" t="t" r="r" b="b"/>
              <a:pathLst>
                <a:path w="5073" h="2275" extrusionOk="0">
                  <a:moveTo>
                    <a:pt x="0" y="0"/>
                  </a:moveTo>
                  <a:lnTo>
                    <a:pt x="0" y="0"/>
                  </a:lnTo>
                  <a:cubicBezTo>
                    <a:pt x="119" y="488"/>
                    <a:pt x="381" y="953"/>
                    <a:pt x="727" y="1310"/>
                  </a:cubicBezTo>
                  <a:cubicBezTo>
                    <a:pt x="1096" y="1667"/>
                    <a:pt x="1560" y="1941"/>
                    <a:pt x="2048" y="2096"/>
                  </a:cubicBezTo>
                  <a:cubicBezTo>
                    <a:pt x="2443" y="2224"/>
                    <a:pt x="2838" y="2275"/>
                    <a:pt x="3233" y="2275"/>
                  </a:cubicBezTo>
                  <a:cubicBezTo>
                    <a:pt x="3350" y="2275"/>
                    <a:pt x="3467" y="2271"/>
                    <a:pt x="3584" y="2262"/>
                  </a:cubicBezTo>
                  <a:cubicBezTo>
                    <a:pt x="3834" y="2250"/>
                    <a:pt x="4084" y="2203"/>
                    <a:pt x="4346" y="2155"/>
                  </a:cubicBezTo>
                  <a:cubicBezTo>
                    <a:pt x="4596" y="2084"/>
                    <a:pt x="4834" y="2024"/>
                    <a:pt x="5072" y="1953"/>
                  </a:cubicBezTo>
                  <a:lnTo>
                    <a:pt x="5072" y="1953"/>
                  </a:lnTo>
                  <a:cubicBezTo>
                    <a:pt x="4822" y="1965"/>
                    <a:pt x="4584" y="2000"/>
                    <a:pt x="4322" y="2024"/>
                  </a:cubicBezTo>
                  <a:cubicBezTo>
                    <a:pt x="4072" y="2036"/>
                    <a:pt x="3822" y="2060"/>
                    <a:pt x="3584" y="2060"/>
                  </a:cubicBezTo>
                  <a:cubicBezTo>
                    <a:pt x="3346" y="2024"/>
                    <a:pt x="3096" y="2060"/>
                    <a:pt x="2858" y="2000"/>
                  </a:cubicBezTo>
                  <a:cubicBezTo>
                    <a:pt x="2739" y="1965"/>
                    <a:pt x="2620" y="1965"/>
                    <a:pt x="2501" y="1941"/>
                  </a:cubicBezTo>
                  <a:lnTo>
                    <a:pt x="2155" y="1846"/>
                  </a:lnTo>
                  <a:cubicBezTo>
                    <a:pt x="1227" y="1560"/>
                    <a:pt x="429" y="90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5"/>
            <p:cNvSpPr/>
            <p:nvPr/>
          </p:nvSpPr>
          <p:spPr>
            <a:xfrm>
              <a:off x="965575" y="1201175"/>
              <a:ext cx="74150" cy="42625"/>
            </a:xfrm>
            <a:custGeom>
              <a:avLst/>
              <a:gdLst/>
              <a:ahLst/>
              <a:cxnLst/>
              <a:rect l="l" t="t" r="r" b="b"/>
              <a:pathLst>
                <a:path w="2966" h="1705" extrusionOk="0">
                  <a:moveTo>
                    <a:pt x="1" y="0"/>
                  </a:moveTo>
                  <a:lnTo>
                    <a:pt x="1" y="0"/>
                  </a:lnTo>
                  <a:cubicBezTo>
                    <a:pt x="84" y="298"/>
                    <a:pt x="227" y="584"/>
                    <a:pt x="406" y="822"/>
                  </a:cubicBezTo>
                  <a:cubicBezTo>
                    <a:pt x="596" y="1060"/>
                    <a:pt x="846" y="1274"/>
                    <a:pt x="1132" y="1417"/>
                  </a:cubicBezTo>
                  <a:cubicBezTo>
                    <a:pt x="1418" y="1572"/>
                    <a:pt x="1727" y="1667"/>
                    <a:pt x="2037" y="1691"/>
                  </a:cubicBezTo>
                  <a:cubicBezTo>
                    <a:pt x="2118" y="1700"/>
                    <a:pt x="2199" y="1705"/>
                    <a:pt x="2281" y="1705"/>
                  </a:cubicBezTo>
                  <a:cubicBezTo>
                    <a:pt x="2513" y="1705"/>
                    <a:pt x="2746" y="1669"/>
                    <a:pt x="2966" y="1608"/>
                  </a:cubicBezTo>
                  <a:cubicBezTo>
                    <a:pt x="2668" y="1572"/>
                    <a:pt x="2370" y="1548"/>
                    <a:pt x="2084" y="1477"/>
                  </a:cubicBezTo>
                  <a:cubicBezTo>
                    <a:pt x="1799" y="1417"/>
                    <a:pt x="1537" y="1310"/>
                    <a:pt x="1275" y="1179"/>
                  </a:cubicBezTo>
                  <a:cubicBezTo>
                    <a:pt x="1025" y="1048"/>
                    <a:pt x="787" y="869"/>
                    <a:pt x="584" y="679"/>
                  </a:cubicBezTo>
                  <a:cubicBezTo>
                    <a:pt x="370" y="477"/>
                    <a:pt x="191" y="238"/>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5"/>
            <p:cNvSpPr/>
            <p:nvPr/>
          </p:nvSpPr>
          <p:spPr>
            <a:xfrm>
              <a:off x="1203125" y="1239875"/>
              <a:ext cx="42875" cy="49225"/>
            </a:xfrm>
            <a:custGeom>
              <a:avLst/>
              <a:gdLst/>
              <a:ahLst/>
              <a:cxnLst/>
              <a:rect l="l" t="t" r="r" b="b"/>
              <a:pathLst>
                <a:path w="1715" h="1969" extrusionOk="0">
                  <a:moveTo>
                    <a:pt x="1631" y="0"/>
                  </a:moveTo>
                  <a:cubicBezTo>
                    <a:pt x="1596" y="238"/>
                    <a:pt x="1560" y="476"/>
                    <a:pt x="1476" y="714"/>
                  </a:cubicBezTo>
                  <a:cubicBezTo>
                    <a:pt x="1405" y="941"/>
                    <a:pt x="1334" y="1155"/>
                    <a:pt x="1191" y="1334"/>
                  </a:cubicBezTo>
                  <a:cubicBezTo>
                    <a:pt x="1060" y="1512"/>
                    <a:pt x="893" y="1643"/>
                    <a:pt x="691" y="1727"/>
                  </a:cubicBezTo>
                  <a:cubicBezTo>
                    <a:pt x="476" y="1834"/>
                    <a:pt x="262" y="1869"/>
                    <a:pt x="0" y="1905"/>
                  </a:cubicBezTo>
                  <a:cubicBezTo>
                    <a:pt x="152" y="1941"/>
                    <a:pt x="308" y="1969"/>
                    <a:pt x="463" y="1969"/>
                  </a:cubicBezTo>
                  <a:cubicBezTo>
                    <a:pt x="563" y="1969"/>
                    <a:pt x="664" y="1957"/>
                    <a:pt x="762" y="1929"/>
                  </a:cubicBezTo>
                  <a:cubicBezTo>
                    <a:pt x="1024" y="1869"/>
                    <a:pt x="1274" y="1703"/>
                    <a:pt x="1417" y="1476"/>
                  </a:cubicBezTo>
                  <a:cubicBezTo>
                    <a:pt x="1572" y="1250"/>
                    <a:pt x="1655" y="1000"/>
                    <a:pt x="1691" y="750"/>
                  </a:cubicBezTo>
                  <a:cubicBezTo>
                    <a:pt x="1715" y="500"/>
                    <a:pt x="1703" y="238"/>
                    <a:pt x="1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35"/>
          <p:cNvSpPr/>
          <p:nvPr/>
        </p:nvSpPr>
        <p:spPr>
          <a:xfrm>
            <a:off x="2072675" y="2151923"/>
            <a:ext cx="297448" cy="33287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5"/>
          <p:cNvSpPr/>
          <p:nvPr/>
        </p:nvSpPr>
        <p:spPr>
          <a:xfrm rot="483014">
            <a:off x="2386131" y="2729909"/>
            <a:ext cx="217956" cy="243903"/>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5"/>
          <p:cNvSpPr/>
          <p:nvPr/>
        </p:nvSpPr>
        <p:spPr>
          <a:xfrm rot="914101">
            <a:off x="6981522" y="459202"/>
            <a:ext cx="201877" cy="190901"/>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6" name="Google Shape;526;p35"/>
          <p:cNvGrpSpPr/>
          <p:nvPr/>
        </p:nvGrpSpPr>
        <p:grpSpPr>
          <a:xfrm>
            <a:off x="7048875" y="3866450"/>
            <a:ext cx="1690200" cy="1690200"/>
            <a:chOff x="7048875" y="3866450"/>
            <a:chExt cx="1690200" cy="1690200"/>
          </a:xfrm>
        </p:grpSpPr>
        <p:sp>
          <p:nvSpPr>
            <p:cNvPr id="527" name="Google Shape;527;p35"/>
            <p:cNvSpPr/>
            <p:nvPr/>
          </p:nvSpPr>
          <p:spPr>
            <a:xfrm>
              <a:off x="7048875" y="3866450"/>
              <a:ext cx="1690200" cy="16902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 name="Google Shape;528;p35"/>
            <p:cNvSpPr/>
            <p:nvPr/>
          </p:nvSpPr>
          <p:spPr>
            <a:xfrm>
              <a:off x="7710126" y="4459268"/>
              <a:ext cx="367697" cy="50456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9" name="Google Shape;529;p35"/>
          <p:cNvSpPr/>
          <p:nvPr/>
        </p:nvSpPr>
        <p:spPr>
          <a:xfrm>
            <a:off x="3444050" y="4786500"/>
            <a:ext cx="533090" cy="500079"/>
          </a:xfrm>
          <a:custGeom>
            <a:avLst/>
            <a:gdLst/>
            <a:ahLst/>
            <a:cxnLst/>
            <a:rect l="l" t="t" r="r" b="b"/>
            <a:pathLst>
              <a:path w="25337" h="23768" extrusionOk="0">
                <a:moveTo>
                  <a:pt x="13598" y="5275"/>
                </a:moveTo>
                <a:cubicBezTo>
                  <a:pt x="14590" y="5275"/>
                  <a:pt x="15710" y="5781"/>
                  <a:pt x="16397" y="6235"/>
                </a:cubicBezTo>
                <a:cubicBezTo>
                  <a:pt x="17310" y="6882"/>
                  <a:pt x="18223" y="8099"/>
                  <a:pt x="18622" y="9164"/>
                </a:cubicBezTo>
                <a:cubicBezTo>
                  <a:pt x="19592" y="11675"/>
                  <a:pt x="19402" y="14794"/>
                  <a:pt x="17500" y="16696"/>
                </a:cubicBezTo>
                <a:cubicBezTo>
                  <a:pt x="16273" y="17947"/>
                  <a:pt x="14622" y="18511"/>
                  <a:pt x="12914" y="18511"/>
                </a:cubicBezTo>
                <a:cubicBezTo>
                  <a:pt x="11894" y="18511"/>
                  <a:pt x="10854" y="18310"/>
                  <a:pt x="9873" y="17933"/>
                </a:cubicBezTo>
                <a:cubicBezTo>
                  <a:pt x="7362" y="16963"/>
                  <a:pt x="5783" y="14661"/>
                  <a:pt x="5954" y="11846"/>
                </a:cubicBezTo>
                <a:cubicBezTo>
                  <a:pt x="6087" y="9583"/>
                  <a:pt x="7381" y="7433"/>
                  <a:pt x="9302" y="6159"/>
                </a:cubicBezTo>
                <a:cubicBezTo>
                  <a:pt x="9654" y="6338"/>
                  <a:pt x="10022" y="6420"/>
                  <a:pt x="10390" y="6420"/>
                </a:cubicBezTo>
                <a:cubicBezTo>
                  <a:pt x="11076" y="6420"/>
                  <a:pt x="11763" y="6135"/>
                  <a:pt x="12345" y="5664"/>
                </a:cubicBezTo>
                <a:cubicBezTo>
                  <a:pt x="12697" y="5386"/>
                  <a:pt x="13133" y="5275"/>
                  <a:pt x="13598" y="5275"/>
                </a:cubicBezTo>
                <a:close/>
                <a:moveTo>
                  <a:pt x="10990" y="1"/>
                </a:moveTo>
                <a:cubicBezTo>
                  <a:pt x="10796" y="1"/>
                  <a:pt x="10599" y="18"/>
                  <a:pt x="10405" y="53"/>
                </a:cubicBezTo>
                <a:cubicBezTo>
                  <a:pt x="5517" y="966"/>
                  <a:pt x="1694" y="5379"/>
                  <a:pt x="895" y="10191"/>
                </a:cubicBezTo>
                <a:cubicBezTo>
                  <a:pt x="1" y="15270"/>
                  <a:pt x="2378" y="20272"/>
                  <a:pt x="7115" y="22479"/>
                </a:cubicBezTo>
                <a:cubicBezTo>
                  <a:pt x="8932" y="23326"/>
                  <a:pt x="10926" y="23768"/>
                  <a:pt x="12905" y="23768"/>
                </a:cubicBezTo>
                <a:cubicBezTo>
                  <a:pt x="15813" y="23768"/>
                  <a:pt x="18686" y="22812"/>
                  <a:pt x="20905" y="20786"/>
                </a:cubicBezTo>
                <a:cubicBezTo>
                  <a:pt x="24500" y="17514"/>
                  <a:pt x="25337" y="11865"/>
                  <a:pt x="23625" y="7471"/>
                </a:cubicBezTo>
                <a:cubicBezTo>
                  <a:pt x="22015" y="3337"/>
                  <a:pt x="17960" y="93"/>
                  <a:pt x="13772" y="93"/>
                </a:cubicBezTo>
                <a:cubicBezTo>
                  <a:pt x="13259" y="93"/>
                  <a:pt x="12744" y="142"/>
                  <a:pt x="12231" y="244"/>
                </a:cubicBezTo>
                <a:cubicBezTo>
                  <a:pt x="11850" y="86"/>
                  <a:pt x="11424" y="1"/>
                  <a:pt x="109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105">
            <a:extLst>
              <a:ext uri="{FF2B5EF4-FFF2-40B4-BE49-F238E27FC236}">
                <a16:creationId xmlns:a16="http://schemas.microsoft.com/office/drawing/2014/main" id="{71970091-FF7E-0082-F0D0-E4BE41E51BF7}"/>
              </a:ext>
            </a:extLst>
          </p:cNvPr>
          <p:cNvSpPr txBox="1"/>
          <p:nvPr/>
        </p:nvSpPr>
        <p:spPr>
          <a:xfrm>
            <a:off x="3248742" y="1067289"/>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err="1">
                <a:ln w="0"/>
                <a:solidFill>
                  <a:schemeClr val="tx1"/>
                </a:solidFill>
                <a:effectLst>
                  <a:outerShdw blurRad="38100" dist="25400" dir="5400000" algn="ctr" rotWithShape="0">
                    <a:srgbClr val="6E747A">
                      <a:alpha val="43000"/>
                    </a:srgbClr>
                  </a:outerShdw>
                </a:effectLst>
                <a:latin typeface="SVN-Caprica Script" pitchFamily="2" charset="0"/>
              </a:rPr>
              <a:t>Bài</a:t>
            </a:r>
            <a:r>
              <a:rPr lang="en-US" sz="3200" b="1" dirty="0">
                <a:ln w="0"/>
                <a:solidFill>
                  <a:schemeClr val="tx1"/>
                </a:solidFill>
                <a:effectLst>
                  <a:outerShdw blurRad="38100" dist="25400" dir="5400000" algn="ctr" rotWithShape="0">
                    <a:srgbClr val="6E747A">
                      <a:alpha val="43000"/>
                    </a:srgbClr>
                  </a:outerShdw>
                </a:effectLst>
                <a:latin typeface="SVN-Caprica Script" pitchFamily="2" charset="0"/>
              </a:rPr>
              <a:t> </a:t>
            </a:r>
            <a:r>
              <a:rPr lang="en-US" sz="3200" b="1" dirty="0" err="1">
                <a:ln w="0"/>
                <a:solidFill>
                  <a:schemeClr val="tx1"/>
                </a:solidFill>
                <a:effectLst>
                  <a:outerShdw blurRad="38100" dist="25400" dir="5400000" algn="ctr" rotWithShape="0">
                    <a:srgbClr val="6E747A">
                      <a:alpha val="43000"/>
                    </a:srgbClr>
                  </a:outerShdw>
                </a:effectLst>
                <a:latin typeface="SVN-Caprica Script" pitchFamily="2" charset="0"/>
              </a:rPr>
              <a:t>tập</a:t>
            </a:r>
            <a:r>
              <a:rPr lang="en-US" sz="3200" b="1" dirty="0">
                <a:ln w="0"/>
                <a:solidFill>
                  <a:schemeClr val="tx1"/>
                </a:solidFill>
                <a:effectLst>
                  <a:outerShdw blurRad="38100" dist="25400" dir="5400000" algn="ctr" rotWithShape="0">
                    <a:srgbClr val="6E747A">
                      <a:alpha val="43000"/>
                    </a:srgbClr>
                  </a:outerShdw>
                </a:effectLst>
                <a:latin typeface="SVN-Caprica Script" pitchFamily="2" charset="0"/>
              </a:rPr>
              <a:t> 5</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828" y="2201482"/>
            <a:ext cx="6627172" cy="12468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6">
            <a:extLst>
              <a:ext uri="{FF2B5EF4-FFF2-40B4-BE49-F238E27FC236}">
                <a16:creationId xmlns:a16="http://schemas.microsoft.com/office/drawing/2014/main" id="{F1D2D4DD-E2CF-2310-B41B-B87685EA98A6}"/>
              </a:ext>
            </a:extLst>
          </p:cNvPr>
          <p:cNvSpPr txBox="1"/>
          <p:nvPr/>
        </p:nvSpPr>
        <p:spPr>
          <a:xfrm>
            <a:off x="1332901" y="2347310"/>
            <a:ext cx="6478147"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chemeClr val="accent2">
                    <a:lumMod val="75000"/>
                  </a:schemeClr>
                </a:solidFill>
                <a:latin typeface="SVN-Caprica Script" pitchFamily="2" charset="0"/>
              </a:rPr>
              <a:t>MỞ ĐẦU</a:t>
            </a:r>
          </a:p>
        </p:txBody>
      </p:sp>
      <p:sp>
        <p:nvSpPr>
          <p:cNvPr id="9" name="TextBox 77">
            <a:extLst>
              <a:ext uri="{FF2B5EF4-FFF2-40B4-BE49-F238E27FC236}">
                <a16:creationId xmlns:a16="http://schemas.microsoft.com/office/drawing/2014/main" id="{3C255E50-1F75-2E23-67E6-DE9941095371}"/>
              </a:ext>
            </a:extLst>
          </p:cNvPr>
          <p:cNvSpPr txBox="1"/>
          <p:nvPr/>
        </p:nvSpPr>
        <p:spPr>
          <a:xfrm>
            <a:off x="2977058" y="1619787"/>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err="1">
                <a:solidFill>
                  <a:srgbClr val="002060"/>
                </a:solidFill>
                <a:latin typeface="SVN-Caprica Script" pitchFamily="2" charset="0"/>
              </a:rPr>
              <a:t>Hoạt</a:t>
            </a:r>
            <a:r>
              <a:rPr lang="en-US" sz="4000" b="1" dirty="0">
                <a:solidFill>
                  <a:srgbClr val="002060"/>
                </a:solidFill>
                <a:latin typeface="SVN-Caprica Script" pitchFamily="2" charset="0"/>
              </a:rPr>
              <a:t> </a:t>
            </a:r>
            <a:r>
              <a:rPr lang="en-US" sz="4000" b="1" dirty="0" err="1">
                <a:solidFill>
                  <a:srgbClr val="002060"/>
                </a:solidFill>
                <a:latin typeface="SVN-Caprica Script" pitchFamily="2" charset="0"/>
              </a:rPr>
              <a:t>động</a:t>
            </a:r>
            <a:r>
              <a:rPr lang="en-US" sz="4000" b="1" dirty="0">
                <a:solidFill>
                  <a:srgbClr val="002060"/>
                </a:solidFill>
                <a:latin typeface="SVN-Caprica Script" pitchFamily="2" charset="0"/>
              </a:rPr>
              <a:t> 1</a:t>
            </a:r>
          </a:p>
        </p:txBody>
      </p:sp>
      <p:pic>
        <p:nvPicPr>
          <p:cNvPr id="10" name="Picture 9">
            <a:extLst>
              <a:ext uri="{FF2B5EF4-FFF2-40B4-BE49-F238E27FC236}">
                <a16:creationId xmlns:a16="http://schemas.microsoft.com/office/drawing/2014/main" id="{56CF4837-866A-0F68-CB21-6C84FFBCF910}"/>
              </a:ext>
            </a:extLst>
          </p:cNvPr>
          <p:cNvPicPr>
            <a:picLocks noChangeAspect="1"/>
          </p:cNvPicPr>
          <p:nvPr/>
        </p:nvPicPr>
        <p:blipFill>
          <a:blip r:embed="rId3"/>
          <a:stretch>
            <a:fillRect/>
          </a:stretch>
        </p:blipFill>
        <p:spPr>
          <a:xfrm>
            <a:off x="4179666" y="595368"/>
            <a:ext cx="817233" cy="8172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04">
            <a:extLst>
              <a:ext uri="{FF2B5EF4-FFF2-40B4-BE49-F238E27FC236}">
                <a16:creationId xmlns:a16="http://schemas.microsoft.com/office/drawing/2014/main" id="{F345D2CD-E675-EEED-2188-3B459E2ACF98}"/>
              </a:ext>
            </a:extLst>
          </p:cNvPr>
          <p:cNvSpPr txBox="1"/>
          <p:nvPr/>
        </p:nvSpPr>
        <p:spPr>
          <a:xfrm>
            <a:off x="2201714" y="2677726"/>
            <a:ext cx="5961136"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rgbClr val="D8181D"/>
                </a:solidFill>
                <a:latin typeface="SVN-Caprica Script" pitchFamily="2" charset="0"/>
              </a:rPr>
              <a:t>VẬN DỤNG</a:t>
            </a:r>
          </a:p>
        </p:txBody>
      </p:sp>
      <p:sp>
        <p:nvSpPr>
          <p:cNvPr id="3" name="TextBox 105">
            <a:extLst>
              <a:ext uri="{FF2B5EF4-FFF2-40B4-BE49-F238E27FC236}">
                <a16:creationId xmlns:a16="http://schemas.microsoft.com/office/drawing/2014/main" id="{D57F963E-76A1-7522-529C-F9971710D1BB}"/>
              </a:ext>
            </a:extLst>
          </p:cNvPr>
          <p:cNvSpPr txBox="1"/>
          <p:nvPr/>
        </p:nvSpPr>
        <p:spPr>
          <a:xfrm>
            <a:off x="2908648" y="1852564"/>
            <a:ext cx="4783070" cy="76944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b="1" dirty="0" err="1">
                <a:solidFill>
                  <a:srgbClr val="002060"/>
                </a:solidFill>
                <a:latin typeface="SVN-Caprica Script" pitchFamily="2" charset="0"/>
              </a:rPr>
              <a:t>Hoạt</a:t>
            </a:r>
            <a:r>
              <a:rPr lang="en-US" sz="4400" b="1" dirty="0">
                <a:solidFill>
                  <a:srgbClr val="002060"/>
                </a:solidFill>
                <a:latin typeface="SVN-Caprica Script" pitchFamily="2" charset="0"/>
              </a:rPr>
              <a:t> </a:t>
            </a:r>
            <a:r>
              <a:rPr lang="en-US" sz="4400" b="1" dirty="0" err="1">
                <a:solidFill>
                  <a:srgbClr val="002060"/>
                </a:solidFill>
                <a:latin typeface="SVN-Caprica Script" pitchFamily="2" charset="0"/>
              </a:rPr>
              <a:t>động</a:t>
            </a:r>
            <a:r>
              <a:rPr lang="en-US" sz="4400" b="1" dirty="0">
                <a:solidFill>
                  <a:srgbClr val="002060"/>
                </a:solidFill>
                <a:latin typeface="SVN-Caprica Script" pitchFamily="2" charset="0"/>
              </a:rPr>
              <a:t> 4</a:t>
            </a:r>
          </a:p>
        </p:txBody>
      </p:sp>
      <p:pic>
        <p:nvPicPr>
          <p:cNvPr id="4" name="Picture 3">
            <a:extLst>
              <a:ext uri="{FF2B5EF4-FFF2-40B4-BE49-F238E27FC236}">
                <a16:creationId xmlns:a16="http://schemas.microsoft.com/office/drawing/2014/main" id="{5BD7C6C5-2FDF-FFF1-FD6D-FE51C6968C95}"/>
              </a:ext>
            </a:extLst>
          </p:cNvPr>
          <p:cNvPicPr>
            <a:picLocks noChangeAspect="1"/>
          </p:cNvPicPr>
          <p:nvPr/>
        </p:nvPicPr>
        <p:blipFill>
          <a:blip r:embed="rId3"/>
          <a:stretch>
            <a:fillRect/>
          </a:stretch>
        </p:blipFill>
        <p:spPr>
          <a:xfrm>
            <a:off x="4132034" y="641713"/>
            <a:ext cx="879881" cy="879881"/>
          </a:xfrm>
          <a:prstGeom prst="rect">
            <a:avLst/>
          </a:prstGeom>
        </p:spPr>
      </p:pic>
    </p:spTree>
    <p:extLst>
      <p:ext uri="{BB962C8B-B14F-4D97-AF65-F5344CB8AC3E}">
        <p14:creationId xmlns:p14="http://schemas.microsoft.com/office/powerpoint/2010/main" val="33694670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6"/>
          <p:cNvSpPr/>
          <p:nvPr/>
        </p:nvSpPr>
        <p:spPr>
          <a:xfrm>
            <a:off x="4500257" y="27439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rot="1037311">
            <a:off x="3109727" y="2187494"/>
            <a:ext cx="1299197" cy="151383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rot="-795652">
            <a:off x="723206" y="1313281"/>
            <a:ext cx="822635" cy="1107085"/>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rot="-795007">
            <a:off x="7692769" y="2177962"/>
            <a:ext cx="922765" cy="1241777"/>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6"/>
          <p:cNvSpPr/>
          <p:nvPr/>
        </p:nvSpPr>
        <p:spPr>
          <a:xfrm>
            <a:off x="5672229" y="586693"/>
            <a:ext cx="1540500" cy="15405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6"/>
          <p:cNvSpPr/>
          <p:nvPr/>
        </p:nvSpPr>
        <p:spPr>
          <a:xfrm>
            <a:off x="1602354" y="586643"/>
            <a:ext cx="1540500" cy="15405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7667514" y="582528"/>
            <a:ext cx="1785558" cy="1007630"/>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6" name="Google Shape;546;p36"/>
          <p:cNvGrpSpPr/>
          <p:nvPr/>
        </p:nvGrpSpPr>
        <p:grpSpPr>
          <a:xfrm>
            <a:off x="5661083" y="713306"/>
            <a:ext cx="1380166" cy="1494640"/>
            <a:chOff x="516425" y="2349225"/>
            <a:chExt cx="933175" cy="1010575"/>
          </a:xfrm>
        </p:grpSpPr>
        <p:sp>
          <p:nvSpPr>
            <p:cNvPr id="547" name="Google Shape;547;p36"/>
            <p:cNvSpPr/>
            <p:nvPr/>
          </p:nvSpPr>
          <p:spPr>
            <a:xfrm>
              <a:off x="516425" y="2349225"/>
              <a:ext cx="933175" cy="1010575"/>
            </a:xfrm>
            <a:custGeom>
              <a:avLst/>
              <a:gdLst/>
              <a:ahLst/>
              <a:cxnLst/>
              <a:rect l="l" t="t" r="r" b="b"/>
              <a:pathLst>
                <a:path w="37327" h="40423" extrusionOk="0">
                  <a:moveTo>
                    <a:pt x="21777" y="1"/>
                  </a:moveTo>
                  <a:cubicBezTo>
                    <a:pt x="20574" y="1"/>
                    <a:pt x="19479" y="263"/>
                    <a:pt x="18705" y="536"/>
                  </a:cubicBezTo>
                  <a:lnTo>
                    <a:pt x="18634" y="536"/>
                  </a:lnTo>
                  <a:cubicBezTo>
                    <a:pt x="17895" y="274"/>
                    <a:pt x="16848" y="13"/>
                    <a:pt x="15693" y="13"/>
                  </a:cubicBezTo>
                  <a:cubicBezTo>
                    <a:pt x="14716" y="13"/>
                    <a:pt x="13800" y="191"/>
                    <a:pt x="12966" y="560"/>
                  </a:cubicBezTo>
                  <a:cubicBezTo>
                    <a:pt x="10883" y="1465"/>
                    <a:pt x="9418" y="3406"/>
                    <a:pt x="8632" y="6323"/>
                  </a:cubicBezTo>
                  <a:cubicBezTo>
                    <a:pt x="8382" y="7156"/>
                    <a:pt x="8287" y="7883"/>
                    <a:pt x="8204" y="8537"/>
                  </a:cubicBezTo>
                  <a:cubicBezTo>
                    <a:pt x="8025" y="9978"/>
                    <a:pt x="7930" y="10633"/>
                    <a:pt x="6525" y="11585"/>
                  </a:cubicBezTo>
                  <a:cubicBezTo>
                    <a:pt x="3858" y="13395"/>
                    <a:pt x="3787" y="15622"/>
                    <a:pt x="3929" y="16907"/>
                  </a:cubicBezTo>
                  <a:cubicBezTo>
                    <a:pt x="2501" y="17455"/>
                    <a:pt x="0" y="18824"/>
                    <a:pt x="48" y="23361"/>
                  </a:cubicBezTo>
                  <a:lnTo>
                    <a:pt x="60" y="25051"/>
                  </a:lnTo>
                  <a:lnTo>
                    <a:pt x="1762" y="24968"/>
                  </a:lnTo>
                  <a:cubicBezTo>
                    <a:pt x="2489" y="24932"/>
                    <a:pt x="4358" y="24908"/>
                    <a:pt x="7311" y="24908"/>
                  </a:cubicBezTo>
                  <a:lnTo>
                    <a:pt x="8109" y="24908"/>
                  </a:lnTo>
                  <a:cubicBezTo>
                    <a:pt x="7549" y="25266"/>
                    <a:pt x="7013" y="25647"/>
                    <a:pt x="6501" y="26087"/>
                  </a:cubicBezTo>
                  <a:cubicBezTo>
                    <a:pt x="6299" y="26242"/>
                    <a:pt x="6084" y="26444"/>
                    <a:pt x="5894" y="26635"/>
                  </a:cubicBezTo>
                  <a:cubicBezTo>
                    <a:pt x="4858" y="27623"/>
                    <a:pt x="4001" y="28766"/>
                    <a:pt x="3334" y="30016"/>
                  </a:cubicBezTo>
                  <a:cubicBezTo>
                    <a:pt x="3215" y="30242"/>
                    <a:pt x="3108" y="30445"/>
                    <a:pt x="3025" y="30647"/>
                  </a:cubicBezTo>
                  <a:cubicBezTo>
                    <a:pt x="2596" y="31588"/>
                    <a:pt x="2274" y="32588"/>
                    <a:pt x="2072" y="33612"/>
                  </a:cubicBezTo>
                  <a:cubicBezTo>
                    <a:pt x="2024" y="33802"/>
                    <a:pt x="2001" y="34029"/>
                    <a:pt x="1953" y="34279"/>
                  </a:cubicBezTo>
                  <a:cubicBezTo>
                    <a:pt x="1834" y="35041"/>
                    <a:pt x="1774" y="35862"/>
                    <a:pt x="1774" y="36684"/>
                  </a:cubicBezTo>
                  <a:lnTo>
                    <a:pt x="1774" y="38172"/>
                  </a:lnTo>
                  <a:lnTo>
                    <a:pt x="2394" y="38172"/>
                  </a:lnTo>
                  <a:cubicBezTo>
                    <a:pt x="3084" y="38803"/>
                    <a:pt x="4168" y="39089"/>
                    <a:pt x="4739" y="39244"/>
                  </a:cubicBezTo>
                  <a:cubicBezTo>
                    <a:pt x="5989" y="39565"/>
                    <a:pt x="7751" y="39839"/>
                    <a:pt x="9871" y="40041"/>
                  </a:cubicBezTo>
                  <a:cubicBezTo>
                    <a:pt x="12383" y="40279"/>
                    <a:pt x="15312" y="40422"/>
                    <a:pt x="18384" y="40422"/>
                  </a:cubicBezTo>
                  <a:cubicBezTo>
                    <a:pt x="21348" y="40422"/>
                    <a:pt x="24230" y="40303"/>
                    <a:pt x="26718" y="40077"/>
                  </a:cubicBezTo>
                  <a:cubicBezTo>
                    <a:pt x="28873" y="39886"/>
                    <a:pt x="30695" y="39601"/>
                    <a:pt x="31969" y="39267"/>
                  </a:cubicBezTo>
                  <a:cubicBezTo>
                    <a:pt x="32564" y="39124"/>
                    <a:pt x="33671" y="38839"/>
                    <a:pt x="34362" y="38184"/>
                  </a:cubicBezTo>
                  <a:lnTo>
                    <a:pt x="34993" y="38184"/>
                  </a:lnTo>
                  <a:lnTo>
                    <a:pt x="34993" y="36696"/>
                  </a:lnTo>
                  <a:cubicBezTo>
                    <a:pt x="34993" y="35695"/>
                    <a:pt x="34898" y="34731"/>
                    <a:pt x="34743" y="33838"/>
                  </a:cubicBezTo>
                  <a:cubicBezTo>
                    <a:pt x="34707" y="33636"/>
                    <a:pt x="34659" y="33421"/>
                    <a:pt x="34588" y="33159"/>
                  </a:cubicBezTo>
                  <a:cubicBezTo>
                    <a:pt x="34350" y="32147"/>
                    <a:pt x="34005" y="31195"/>
                    <a:pt x="33564" y="30314"/>
                  </a:cubicBezTo>
                  <a:cubicBezTo>
                    <a:pt x="33469" y="30123"/>
                    <a:pt x="33374" y="29921"/>
                    <a:pt x="33231" y="29683"/>
                  </a:cubicBezTo>
                  <a:cubicBezTo>
                    <a:pt x="32516" y="28433"/>
                    <a:pt x="31611" y="27302"/>
                    <a:pt x="30516" y="26337"/>
                  </a:cubicBezTo>
                  <a:cubicBezTo>
                    <a:pt x="30314" y="26159"/>
                    <a:pt x="30111" y="25992"/>
                    <a:pt x="29921" y="25837"/>
                  </a:cubicBezTo>
                  <a:cubicBezTo>
                    <a:pt x="29516" y="25504"/>
                    <a:pt x="29087" y="25206"/>
                    <a:pt x="28647" y="24920"/>
                  </a:cubicBezTo>
                  <a:lnTo>
                    <a:pt x="30016" y="24920"/>
                  </a:lnTo>
                  <a:cubicBezTo>
                    <a:pt x="32957" y="24920"/>
                    <a:pt x="34814" y="24944"/>
                    <a:pt x="35552" y="24980"/>
                  </a:cubicBezTo>
                  <a:lnTo>
                    <a:pt x="37255" y="25075"/>
                  </a:lnTo>
                  <a:lnTo>
                    <a:pt x="37267" y="23373"/>
                  </a:lnTo>
                  <a:cubicBezTo>
                    <a:pt x="37326" y="18824"/>
                    <a:pt x="34814" y="17443"/>
                    <a:pt x="33385" y="16884"/>
                  </a:cubicBezTo>
                  <a:cubicBezTo>
                    <a:pt x="33528" y="15610"/>
                    <a:pt x="33457" y="13359"/>
                    <a:pt x="30790" y="11573"/>
                  </a:cubicBezTo>
                  <a:cubicBezTo>
                    <a:pt x="29516" y="10704"/>
                    <a:pt x="29468" y="10145"/>
                    <a:pt x="29385" y="8787"/>
                  </a:cubicBezTo>
                  <a:cubicBezTo>
                    <a:pt x="29337" y="8061"/>
                    <a:pt x="29278" y="7240"/>
                    <a:pt x="28992" y="6311"/>
                  </a:cubicBezTo>
                  <a:cubicBezTo>
                    <a:pt x="28218" y="3430"/>
                    <a:pt x="26778" y="1513"/>
                    <a:pt x="24694" y="596"/>
                  </a:cubicBezTo>
                  <a:cubicBezTo>
                    <a:pt x="23801" y="191"/>
                    <a:pt x="22837" y="1"/>
                    <a:pt x="21777" y="1"/>
                  </a:cubicBezTo>
                  <a:close/>
                </a:path>
              </a:pathLst>
            </a:custGeom>
            <a:solidFill>
              <a:schemeClr val="accent6"/>
            </a:solidFill>
            <a:ln>
              <a:noFill/>
            </a:ln>
            <a:effectLst>
              <a:outerShdw dist="76200" dir="2760000" algn="bl" rotWithShape="0">
                <a:schemeClr val="accent3">
                  <a:alpha val="25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8" name="Google Shape;548;p36"/>
            <p:cNvSpPr/>
            <p:nvPr/>
          </p:nvSpPr>
          <p:spPr>
            <a:xfrm>
              <a:off x="553625" y="2386050"/>
              <a:ext cx="858775" cy="550475"/>
            </a:xfrm>
            <a:custGeom>
              <a:avLst/>
              <a:gdLst/>
              <a:ahLst/>
              <a:cxnLst/>
              <a:rect l="l" t="t" r="r" b="b"/>
              <a:pathLst>
                <a:path w="34351" h="22019" extrusionOk="0">
                  <a:moveTo>
                    <a:pt x="14206" y="1"/>
                  </a:moveTo>
                  <a:cubicBezTo>
                    <a:pt x="13521" y="1"/>
                    <a:pt x="12789" y="116"/>
                    <a:pt x="12074" y="433"/>
                  </a:cubicBezTo>
                  <a:cubicBezTo>
                    <a:pt x="10419" y="1147"/>
                    <a:pt x="9240" y="2766"/>
                    <a:pt x="8573" y="5231"/>
                  </a:cubicBezTo>
                  <a:cubicBezTo>
                    <a:pt x="8347" y="5969"/>
                    <a:pt x="8275" y="6624"/>
                    <a:pt x="8180" y="7243"/>
                  </a:cubicBezTo>
                  <a:cubicBezTo>
                    <a:pt x="7990" y="8791"/>
                    <a:pt x="7823" y="10017"/>
                    <a:pt x="5859" y="11339"/>
                  </a:cubicBezTo>
                  <a:cubicBezTo>
                    <a:pt x="3501" y="12934"/>
                    <a:pt x="3823" y="14780"/>
                    <a:pt x="4001" y="15768"/>
                  </a:cubicBezTo>
                  <a:cubicBezTo>
                    <a:pt x="4049" y="16006"/>
                    <a:pt x="4073" y="16208"/>
                    <a:pt x="4061" y="16339"/>
                  </a:cubicBezTo>
                  <a:cubicBezTo>
                    <a:pt x="4049" y="16446"/>
                    <a:pt x="3727" y="16542"/>
                    <a:pt x="3430" y="16649"/>
                  </a:cubicBezTo>
                  <a:cubicBezTo>
                    <a:pt x="2239" y="17054"/>
                    <a:pt x="1" y="17816"/>
                    <a:pt x="48" y="21864"/>
                  </a:cubicBezTo>
                  <a:lnTo>
                    <a:pt x="48" y="22019"/>
                  </a:lnTo>
                  <a:lnTo>
                    <a:pt x="203" y="22007"/>
                  </a:lnTo>
                  <a:cubicBezTo>
                    <a:pt x="1036" y="21967"/>
                    <a:pt x="3125" y="21953"/>
                    <a:pt x="5574" y="21953"/>
                  </a:cubicBezTo>
                  <a:cubicBezTo>
                    <a:pt x="9705" y="21953"/>
                    <a:pt x="14860" y="21992"/>
                    <a:pt x="16729" y="22007"/>
                  </a:cubicBezTo>
                  <a:lnTo>
                    <a:pt x="17598" y="22007"/>
                  </a:lnTo>
                  <a:cubicBezTo>
                    <a:pt x="19467" y="21992"/>
                    <a:pt x="24622" y="21953"/>
                    <a:pt x="28750" y="21953"/>
                  </a:cubicBezTo>
                  <a:cubicBezTo>
                    <a:pt x="31197" y="21953"/>
                    <a:pt x="33284" y="21967"/>
                    <a:pt x="34112" y="22007"/>
                  </a:cubicBezTo>
                  <a:lnTo>
                    <a:pt x="34279" y="22019"/>
                  </a:lnTo>
                  <a:lnTo>
                    <a:pt x="34279" y="21864"/>
                  </a:lnTo>
                  <a:cubicBezTo>
                    <a:pt x="34350" y="17816"/>
                    <a:pt x="32124" y="17054"/>
                    <a:pt x="30909" y="16649"/>
                  </a:cubicBezTo>
                  <a:cubicBezTo>
                    <a:pt x="30612" y="16542"/>
                    <a:pt x="30278" y="16446"/>
                    <a:pt x="30278" y="16339"/>
                  </a:cubicBezTo>
                  <a:cubicBezTo>
                    <a:pt x="30254" y="16208"/>
                    <a:pt x="30302" y="16006"/>
                    <a:pt x="30326" y="15768"/>
                  </a:cubicBezTo>
                  <a:cubicBezTo>
                    <a:pt x="30504" y="14780"/>
                    <a:pt x="30838" y="12934"/>
                    <a:pt x="28468" y="11339"/>
                  </a:cubicBezTo>
                  <a:cubicBezTo>
                    <a:pt x="26575" y="10077"/>
                    <a:pt x="26504" y="8898"/>
                    <a:pt x="26409" y="7422"/>
                  </a:cubicBezTo>
                  <a:cubicBezTo>
                    <a:pt x="26361" y="6743"/>
                    <a:pt x="26313" y="6029"/>
                    <a:pt x="26075" y="5231"/>
                  </a:cubicBezTo>
                  <a:cubicBezTo>
                    <a:pt x="25420" y="2814"/>
                    <a:pt x="24266" y="1207"/>
                    <a:pt x="22599" y="468"/>
                  </a:cubicBezTo>
                  <a:cubicBezTo>
                    <a:pt x="21825" y="126"/>
                    <a:pt x="21030" y="3"/>
                    <a:pt x="20287" y="3"/>
                  </a:cubicBezTo>
                  <a:cubicBezTo>
                    <a:pt x="18937" y="3"/>
                    <a:pt x="17757" y="409"/>
                    <a:pt x="17181" y="647"/>
                  </a:cubicBezTo>
                  <a:cubicBezTo>
                    <a:pt x="16636" y="413"/>
                    <a:pt x="15504" y="1"/>
                    <a:pt x="14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9" name="Google Shape;549;p36"/>
            <p:cNvSpPr/>
            <p:nvPr/>
          </p:nvSpPr>
          <p:spPr>
            <a:xfrm>
              <a:off x="774200" y="2403100"/>
              <a:ext cx="405725" cy="417350"/>
            </a:xfrm>
            <a:custGeom>
              <a:avLst/>
              <a:gdLst/>
              <a:ahLst/>
              <a:cxnLst/>
              <a:rect l="l" t="t" r="r" b="b"/>
              <a:pathLst>
                <a:path w="16229" h="16694" extrusionOk="0">
                  <a:moveTo>
                    <a:pt x="8120" y="1"/>
                  </a:moveTo>
                  <a:cubicBezTo>
                    <a:pt x="3632" y="1"/>
                    <a:pt x="0" y="3739"/>
                    <a:pt x="0" y="8347"/>
                  </a:cubicBezTo>
                  <a:cubicBezTo>
                    <a:pt x="0" y="12955"/>
                    <a:pt x="3632" y="16693"/>
                    <a:pt x="8120" y="16693"/>
                  </a:cubicBezTo>
                  <a:cubicBezTo>
                    <a:pt x="12597" y="16693"/>
                    <a:pt x="16228" y="12955"/>
                    <a:pt x="16228" y="8347"/>
                  </a:cubicBezTo>
                  <a:cubicBezTo>
                    <a:pt x="16228" y="3739"/>
                    <a:pt x="12597" y="1"/>
                    <a:pt x="8120" y="1"/>
                  </a:cubicBez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0" name="Google Shape;550;p36"/>
            <p:cNvSpPr/>
            <p:nvPr/>
          </p:nvSpPr>
          <p:spPr>
            <a:xfrm>
              <a:off x="770925" y="2398925"/>
              <a:ext cx="412275" cy="425100"/>
            </a:xfrm>
            <a:custGeom>
              <a:avLst/>
              <a:gdLst/>
              <a:ahLst/>
              <a:cxnLst/>
              <a:rect l="l" t="t" r="r" b="b"/>
              <a:pathLst>
                <a:path w="16491" h="17004" extrusionOk="0">
                  <a:moveTo>
                    <a:pt x="8251" y="287"/>
                  </a:moveTo>
                  <a:cubicBezTo>
                    <a:pt x="12657" y="287"/>
                    <a:pt x="16228" y="3978"/>
                    <a:pt x="16228" y="8502"/>
                  </a:cubicBezTo>
                  <a:cubicBezTo>
                    <a:pt x="16228" y="13026"/>
                    <a:pt x="12657" y="16717"/>
                    <a:pt x="8251" y="16717"/>
                  </a:cubicBezTo>
                  <a:cubicBezTo>
                    <a:pt x="3846" y="16717"/>
                    <a:pt x="274" y="13026"/>
                    <a:pt x="274" y="8502"/>
                  </a:cubicBezTo>
                  <a:cubicBezTo>
                    <a:pt x="274" y="3978"/>
                    <a:pt x="3858" y="287"/>
                    <a:pt x="8251" y="287"/>
                  </a:cubicBezTo>
                  <a:close/>
                  <a:moveTo>
                    <a:pt x="8251" y="1"/>
                  </a:moveTo>
                  <a:cubicBezTo>
                    <a:pt x="3703" y="1"/>
                    <a:pt x="0" y="3811"/>
                    <a:pt x="0" y="8502"/>
                  </a:cubicBezTo>
                  <a:cubicBezTo>
                    <a:pt x="0" y="13181"/>
                    <a:pt x="3703" y="17003"/>
                    <a:pt x="8251" y="17003"/>
                  </a:cubicBezTo>
                  <a:cubicBezTo>
                    <a:pt x="12799" y="17003"/>
                    <a:pt x="16490" y="13181"/>
                    <a:pt x="16490" y="8502"/>
                  </a:cubicBezTo>
                  <a:cubicBezTo>
                    <a:pt x="16490" y="3811"/>
                    <a:pt x="12799" y="1"/>
                    <a:pt x="8251" y="1"/>
                  </a:cubicBez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1" name="Google Shape;551;p36"/>
            <p:cNvSpPr/>
            <p:nvPr/>
          </p:nvSpPr>
          <p:spPr>
            <a:xfrm>
              <a:off x="911700" y="2805225"/>
              <a:ext cx="128025" cy="192025"/>
            </a:xfrm>
            <a:custGeom>
              <a:avLst/>
              <a:gdLst/>
              <a:ahLst/>
              <a:cxnLst/>
              <a:rect l="l" t="t" r="r" b="b"/>
              <a:pathLst>
                <a:path w="5121" h="7681" extrusionOk="0">
                  <a:moveTo>
                    <a:pt x="215" y="1"/>
                  </a:moveTo>
                  <a:lnTo>
                    <a:pt x="84" y="3573"/>
                  </a:lnTo>
                  <a:lnTo>
                    <a:pt x="13" y="5585"/>
                  </a:lnTo>
                  <a:cubicBezTo>
                    <a:pt x="1" y="5585"/>
                    <a:pt x="1" y="5597"/>
                    <a:pt x="1" y="5597"/>
                  </a:cubicBezTo>
                  <a:lnTo>
                    <a:pt x="2680" y="7680"/>
                  </a:lnTo>
                  <a:lnTo>
                    <a:pt x="5121" y="5406"/>
                  </a:lnTo>
                  <a:lnTo>
                    <a:pt x="5061" y="3573"/>
                  </a:lnTo>
                  <a:lnTo>
                    <a:pt x="4918" y="1"/>
                  </a:ln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2" name="Google Shape;552;p36"/>
            <p:cNvSpPr/>
            <p:nvPr/>
          </p:nvSpPr>
          <p:spPr>
            <a:xfrm>
              <a:off x="913800" y="2805225"/>
              <a:ext cx="124425" cy="103025"/>
            </a:xfrm>
            <a:custGeom>
              <a:avLst/>
              <a:gdLst/>
              <a:ahLst/>
              <a:cxnLst/>
              <a:rect l="l" t="t" r="r" b="b"/>
              <a:pathLst>
                <a:path w="4977" h="4121" extrusionOk="0">
                  <a:moveTo>
                    <a:pt x="131" y="1"/>
                  </a:moveTo>
                  <a:lnTo>
                    <a:pt x="0" y="3573"/>
                  </a:lnTo>
                  <a:cubicBezTo>
                    <a:pt x="762" y="3930"/>
                    <a:pt x="1596" y="4121"/>
                    <a:pt x="2489" y="4121"/>
                  </a:cubicBezTo>
                  <a:cubicBezTo>
                    <a:pt x="3382" y="4121"/>
                    <a:pt x="4215" y="3930"/>
                    <a:pt x="4977" y="3573"/>
                  </a:cubicBezTo>
                  <a:lnTo>
                    <a:pt x="4834" y="1"/>
                  </a:lnTo>
                  <a:close/>
                </a:path>
              </a:pathLst>
            </a:custGeom>
            <a:solidFill>
              <a:srgbClr val="FFA1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3" name="Google Shape;553;p36"/>
            <p:cNvSpPr/>
            <p:nvPr/>
          </p:nvSpPr>
          <p:spPr>
            <a:xfrm>
              <a:off x="830750" y="2465900"/>
              <a:ext cx="290225" cy="404550"/>
            </a:xfrm>
            <a:custGeom>
              <a:avLst/>
              <a:gdLst/>
              <a:ahLst/>
              <a:cxnLst/>
              <a:rect l="l" t="t" r="r" b="b"/>
              <a:pathLst>
                <a:path w="11609" h="16182" extrusionOk="0">
                  <a:moveTo>
                    <a:pt x="5203" y="1"/>
                  </a:moveTo>
                  <a:cubicBezTo>
                    <a:pt x="2322" y="1"/>
                    <a:pt x="0" y="2323"/>
                    <a:pt x="0" y="5192"/>
                  </a:cubicBezTo>
                  <a:lnTo>
                    <a:pt x="0" y="10990"/>
                  </a:lnTo>
                  <a:cubicBezTo>
                    <a:pt x="0" y="13860"/>
                    <a:pt x="2322" y="16181"/>
                    <a:pt x="5203" y="16181"/>
                  </a:cubicBezTo>
                  <a:lnTo>
                    <a:pt x="6418" y="16181"/>
                  </a:lnTo>
                  <a:cubicBezTo>
                    <a:pt x="9287" y="16181"/>
                    <a:pt x="11609" y="13860"/>
                    <a:pt x="11609" y="10990"/>
                  </a:cubicBezTo>
                  <a:lnTo>
                    <a:pt x="11609" y="5192"/>
                  </a:lnTo>
                  <a:cubicBezTo>
                    <a:pt x="11609" y="2323"/>
                    <a:pt x="9287" y="1"/>
                    <a:pt x="6418" y="1"/>
                  </a:cubicBez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4" name="Google Shape;554;p36"/>
            <p:cNvSpPr/>
            <p:nvPr/>
          </p:nvSpPr>
          <p:spPr>
            <a:xfrm>
              <a:off x="770925" y="2652575"/>
              <a:ext cx="72950" cy="95500"/>
            </a:xfrm>
            <a:custGeom>
              <a:avLst/>
              <a:gdLst/>
              <a:ahLst/>
              <a:cxnLst/>
              <a:rect l="l" t="t" r="r" b="b"/>
              <a:pathLst>
                <a:path w="2918" h="3820" extrusionOk="0">
                  <a:moveTo>
                    <a:pt x="1302" y="1"/>
                  </a:moveTo>
                  <a:cubicBezTo>
                    <a:pt x="1257" y="1"/>
                    <a:pt x="1212" y="4"/>
                    <a:pt x="1167" y="11"/>
                  </a:cubicBezTo>
                  <a:cubicBezTo>
                    <a:pt x="453" y="130"/>
                    <a:pt x="0" y="1071"/>
                    <a:pt x="167" y="2118"/>
                  </a:cubicBezTo>
                  <a:cubicBezTo>
                    <a:pt x="323" y="3099"/>
                    <a:pt x="959" y="3819"/>
                    <a:pt x="1626" y="3819"/>
                  </a:cubicBezTo>
                  <a:cubicBezTo>
                    <a:pt x="1671" y="3819"/>
                    <a:pt x="1717" y="3816"/>
                    <a:pt x="1762" y="3809"/>
                  </a:cubicBezTo>
                  <a:cubicBezTo>
                    <a:pt x="2477" y="3690"/>
                    <a:pt x="2917" y="2749"/>
                    <a:pt x="2751" y="1714"/>
                  </a:cubicBezTo>
                  <a:cubicBezTo>
                    <a:pt x="2605" y="732"/>
                    <a:pt x="1969" y="1"/>
                    <a:pt x="1302" y="1"/>
                  </a:cubicBez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5" name="Google Shape;555;p36"/>
            <p:cNvSpPr/>
            <p:nvPr/>
          </p:nvSpPr>
          <p:spPr>
            <a:xfrm>
              <a:off x="917650" y="2775800"/>
              <a:ext cx="118500" cy="36900"/>
            </a:xfrm>
            <a:custGeom>
              <a:avLst/>
              <a:gdLst/>
              <a:ahLst/>
              <a:cxnLst/>
              <a:rect l="l" t="t" r="r" b="b"/>
              <a:pathLst>
                <a:path w="4740" h="1476" extrusionOk="0">
                  <a:moveTo>
                    <a:pt x="154" y="1"/>
                  </a:moveTo>
                  <a:cubicBezTo>
                    <a:pt x="122" y="1"/>
                    <a:pt x="89" y="12"/>
                    <a:pt x="61" y="35"/>
                  </a:cubicBezTo>
                  <a:cubicBezTo>
                    <a:pt x="1" y="83"/>
                    <a:pt x="1" y="166"/>
                    <a:pt x="37" y="225"/>
                  </a:cubicBezTo>
                  <a:cubicBezTo>
                    <a:pt x="692" y="1035"/>
                    <a:pt x="1442" y="1440"/>
                    <a:pt x="2239" y="1476"/>
                  </a:cubicBezTo>
                  <a:lnTo>
                    <a:pt x="2335" y="1476"/>
                  </a:lnTo>
                  <a:cubicBezTo>
                    <a:pt x="3656" y="1476"/>
                    <a:pt x="4644" y="440"/>
                    <a:pt x="4680" y="404"/>
                  </a:cubicBezTo>
                  <a:cubicBezTo>
                    <a:pt x="4740" y="345"/>
                    <a:pt x="4740" y="249"/>
                    <a:pt x="4680" y="214"/>
                  </a:cubicBezTo>
                  <a:cubicBezTo>
                    <a:pt x="4650" y="184"/>
                    <a:pt x="4615" y="169"/>
                    <a:pt x="4580" y="169"/>
                  </a:cubicBezTo>
                  <a:cubicBezTo>
                    <a:pt x="4546" y="169"/>
                    <a:pt x="4513" y="184"/>
                    <a:pt x="4490" y="214"/>
                  </a:cubicBezTo>
                  <a:cubicBezTo>
                    <a:pt x="4478" y="225"/>
                    <a:pt x="3523" y="1215"/>
                    <a:pt x="2326" y="1215"/>
                  </a:cubicBezTo>
                  <a:cubicBezTo>
                    <a:pt x="2305" y="1215"/>
                    <a:pt x="2284" y="1214"/>
                    <a:pt x="2263" y="1214"/>
                  </a:cubicBezTo>
                  <a:cubicBezTo>
                    <a:pt x="1525" y="1178"/>
                    <a:pt x="858" y="797"/>
                    <a:pt x="251" y="47"/>
                  </a:cubicBezTo>
                  <a:cubicBezTo>
                    <a:pt x="226" y="15"/>
                    <a:pt x="191" y="1"/>
                    <a:pt x="154"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6" name="Google Shape;556;p36"/>
            <p:cNvSpPr/>
            <p:nvPr/>
          </p:nvSpPr>
          <p:spPr>
            <a:xfrm>
              <a:off x="907550" y="2769225"/>
              <a:ext cx="23525" cy="18775"/>
            </a:xfrm>
            <a:custGeom>
              <a:avLst/>
              <a:gdLst/>
              <a:ahLst/>
              <a:cxnLst/>
              <a:rect l="l" t="t" r="r" b="b"/>
              <a:pathLst>
                <a:path w="941" h="751" extrusionOk="0">
                  <a:moveTo>
                    <a:pt x="834" y="72"/>
                  </a:moveTo>
                  <a:lnTo>
                    <a:pt x="859" y="92"/>
                  </a:lnTo>
                  <a:lnTo>
                    <a:pt x="859" y="92"/>
                  </a:lnTo>
                  <a:lnTo>
                    <a:pt x="941" y="143"/>
                  </a:lnTo>
                  <a:lnTo>
                    <a:pt x="941" y="143"/>
                  </a:lnTo>
                  <a:lnTo>
                    <a:pt x="834" y="72"/>
                  </a:lnTo>
                  <a:close/>
                  <a:moveTo>
                    <a:pt x="715" y="0"/>
                  </a:moveTo>
                  <a:cubicBezTo>
                    <a:pt x="619" y="96"/>
                    <a:pt x="417" y="369"/>
                    <a:pt x="107" y="488"/>
                  </a:cubicBezTo>
                  <a:cubicBezTo>
                    <a:pt x="48" y="512"/>
                    <a:pt x="0" y="596"/>
                    <a:pt x="24" y="667"/>
                  </a:cubicBezTo>
                  <a:cubicBezTo>
                    <a:pt x="60" y="727"/>
                    <a:pt x="107" y="750"/>
                    <a:pt x="167" y="750"/>
                  </a:cubicBezTo>
                  <a:lnTo>
                    <a:pt x="203" y="750"/>
                  </a:lnTo>
                  <a:cubicBezTo>
                    <a:pt x="584" y="608"/>
                    <a:pt x="846" y="298"/>
                    <a:pt x="941" y="155"/>
                  </a:cubicBezTo>
                  <a:lnTo>
                    <a:pt x="859" y="92"/>
                  </a:lnTo>
                  <a:lnTo>
                    <a:pt x="859" y="92"/>
                  </a:lnTo>
                  <a:lnTo>
                    <a:pt x="715" y="0"/>
                  </a:ln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7" name="Google Shape;557;p36"/>
            <p:cNvSpPr/>
            <p:nvPr/>
          </p:nvSpPr>
          <p:spPr>
            <a:xfrm>
              <a:off x="787000" y="2668150"/>
              <a:ext cx="37525" cy="26975"/>
            </a:xfrm>
            <a:custGeom>
              <a:avLst/>
              <a:gdLst/>
              <a:ahLst/>
              <a:cxnLst/>
              <a:rect l="l" t="t" r="r" b="b"/>
              <a:pathLst>
                <a:path w="1501" h="1079" extrusionOk="0">
                  <a:moveTo>
                    <a:pt x="458" y="0"/>
                  </a:moveTo>
                  <a:cubicBezTo>
                    <a:pt x="335" y="0"/>
                    <a:pt x="206" y="25"/>
                    <a:pt x="72" y="79"/>
                  </a:cubicBezTo>
                  <a:cubicBezTo>
                    <a:pt x="12" y="102"/>
                    <a:pt x="0" y="162"/>
                    <a:pt x="12" y="221"/>
                  </a:cubicBezTo>
                  <a:cubicBezTo>
                    <a:pt x="21" y="268"/>
                    <a:pt x="59" y="285"/>
                    <a:pt x="103" y="285"/>
                  </a:cubicBezTo>
                  <a:cubicBezTo>
                    <a:pt x="116" y="285"/>
                    <a:pt x="130" y="284"/>
                    <a:pt x="143" y="281"/>
                  </a:cubicBezTo>
                  <a:cubicBezTo>
                    <a:pt x="259" y="229"/>
                    <a:pt x="371" y="205"/>
                    <a:pt x="477" y="205"/>
                  </a:cubicBezTo>
                  <a:cubicBezTo>
                    <a:pt x="589" y="205"/>
                    <a:pt x="694" y="232"/>
                    <a:pt x="786" y="281"/>
                  </a:cubicBezTo>
                  <a:cubicBezTo>
                    <a:pt x="1155" y="471"/>
                    <a:pt x="1298" y="1007"/>
                    <a:pt x="1298" y="1007"/>
                  </a:cubicBezTo>
                  <a:cubicBezTo>
                    <a:pt x="1310" y="1055"/>
                    <a:pt x="1357" y="1079"/>
                    <a:pt x="1393" y="1079"/>
                  </a:cubicBezTo>
                  <a:lnTo>
                    <a:pt x="1417" y="1079"/>
                  </a:lnTo>
                  <a:cubicBezTo>
                    <a:pt x="1477" y="1067"/>
                    <a:pt x="1500" y="1019"/>
                    <a:pt x="1488" y="960"/>
                  </a:cubicBezTo>
                  <a:cubicBezTo>
                    <a:pt x="1488" y="936"/>
                    <a:pt x="1334" y="340"/>
                    <a:pt x="881" y="102"/>
                  </a:cubicBezTo>
                  <a:cubicBezTo>
                    <a:pt x="750" y="37"/>
                    <a:pt x="609" y="0"/>
                    <a:pt x="458"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8" name="Google Shape;558;p36"/>
            <p:cNvSpPr/>
            <p:nvPr/>
          </p:nvSpPr>
          <p:spPr>
            <a:xfrm>
              <a:off x="785200" y="2670625"/>
              <a:ext cx="26225" cy="43250"/>
            </a:xfrm>
            <a:custGeom>
              <a:avLst/>
              <a:gdLst/>
              <a:ahLst/>
              <a:cxnLst/>
              <a:rect l="l" t="t" r="r" b="b"/>
              <a:pathLst>
                <a:path w="1049" h="1730" extrusionOk="0">
                  <a:moveTo>
                    <a:pt x="929" y="1"/>
                  </a:moveTo>
                  <a:cubicBezTo>
                    <a:pt x="916" y="1"/>
                    <a:pt x="904" y="5"/>
                    <a:pt x="894" y="15"/>
                  </a:cubicBezTo>
                  <a:cubicBezTo>
                    <a:pt x="870" y="15"/>
                    <a:pt x="1" y="492"/>
                    <a:pt x="513" y="1670"/>
                  </a:cubicBezTo>
                  <a:cubicBezTo>
                    <a:pt x="536" y="1694"/>
                    <a:pt x="560" y="1730"/>
                    <a:pt x="608" y="1730"/>
                  </a:cubicBezTo>
                  <a:cubicBezTo>
                    <a:pt x="620" y="1730"/>
                    <a:pt x="632" y="1706"/>
                    <a:pt x="644" y="1706"/>
                  </a:cubicBezTo>
                  <a:cubicBezTo>
                    <a:pt x="691" y="1694"/>
                    <a:pt x="727" y="1623"/>
                    <a:pt x="691" y="1575"/>
                  </a:cubicBezTo>
                  <a:cubicBezTo>
                    <a:pt x="251" y="599"/>
                    <a:pt x="953" y="206"/>
                    <a:pt x="977" y="194"/>
                  </a:cubicBezTo>
                  <a:cubicBezTo>
                    <a:pt x="1025" y="158"/>
                    <a:pt x="1048" y="99"/>
                    <a:pt x="1025" y="63"/>
                  </a:cubicBezTo>
                  <a:cubicBezTo>
                    <a:pt x="999" y="29"/>
                    <a:pt x="961" y="1"/>
                    <a:pt x="92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9" name="Google Shape;559;p36"/>
            <p:cNvSpPr/>
            <p:nvPr/>
          </p:nvSpPr>
          <p:spPr>
            <a:xfrm>
              <a:off x="597975" y="2943950"/>
              <a:ext cx="756075" cy="377750"/>
            </a:xfrm>
            <a:custGeom>
              <a:avLst/>
              <a:gdLst/>
              <a:ahLst/>
              <a:cxnLst/>
              <a:rect l="l" t="t" r="r" b="b"/>
              <a:pathLst>
                <a:path w="30243" h="15110" extrusionOk="0">
                  <a:moveTo>
                    <a:pt x="12550" y="0"/>
                  </a:moveTo>
                  <a:lnTo>
                    <a:pt x="12550" y="36"/>
                  </a:lnTo>
                  <a:cubicBezTo>
                    <a:pt x="11157" y="215"/>
                    <a:pt x="9847" y="512"/>
                    <a:pt x="8633" y="941"/>
                  </a:cubicBezTo>
                  <a:cubicBezTo>
                    <a:pt x="7978" y="1179"/>
                    <a:pt x="7335" y="1453"/>
                    <a:pt x="6740" y="1762"/>
                  </a:cubicBezTo>
                  <a:cubicBezTo>
                    <a:pt x="5799" y="2239"/>
                    <a:pt x="4954" y="2798"/>
                    <a:pt x="4180" y="3453"/>
                  </a:cubicBezTo>
                  <a:cubicBezTo>
                    <a:pt x="4001" y="3608"/>
                    <a:pt x="3823" y="3775"/>
                    <a:pt x="3644" y="3929"/>
                  </a:cubicBezTo>
                  <a:cubicBezTo>
                    <a:pt x="2739" y="4798"/>
                    <a:pt x="1977" y="5799"/>
                    <a:pt x="1382" y="6930"/>
                  </a:cubicBezTo>
                  <a:cubicBezTo>
                    <a:pt x="1298" y="7120"/>
                    <a:pt x="1203" y="7299"/>
                    <a:pt x="1120" y="7489"/>
                  </a:cubicBezTo>
                  <a:cubicBezTo>
                    <a:pt x="739" y="8311"/>
                    <a:pt x="465" y="9192"/>
                    <a:pt x="263" y="10121"/>
                  </a:cubicBezTo>
                  <a:cubicBezTo>
                    <a:pt x="227" y="10323"/>
                    <a:pt x="191" y="10525"/>
                    <a:pt x="167" y="10716"/>
                  </a:cubicBezTo>
                  <a:cubicBezTo>
                    <a:pt x="60" y="11406"/>
                    <a:pt x="1" y="12121"/>
                    <a:pt x="1" y="12883"/>
                  </a:cubicBezTo>
                  <a:lnTo>
                    <a:pt x="13" y="12883"/>
                  </a:lnTo>
                  <a:cubicBezTo>
                    <a:pt x="1" y="12907"/>
                    <a:pt x="1" y="12942"/>
                    <a:pt x="1" y="12966"/>
                  </a:cubicBezTo>
                  <a:cubicBezTo>
                    <a:pt x="1" y="13716"/>
                    <a:pt x="2691" y="14371"/>
                    <a:pt x="6752" y="14752"/>
                  </a:cubicBezTo>
                  <a:cubicBezTo>
                    <a:pt x="9157" y="14978"/>
                    <a:pt x="12026" y="15109"/>
                    <a:pt x="15122" y="15109"/>
                  </a:cubicBezTo>
                  <a:cubicBezTo>
                    <a:pt x="18122" y="15109"/>
                    <a:pt x="20944" y="14990"/>
                    <a:pt x="23301" y="14764"/>
                  </a:cubicBezTo>
                  <a:cubicBezTo>
                    <a:pt x="27468" y="14395"/>
                    <a:pt x="30243" y="13728"/>
                    <a:pt x="30243" y="12966"/>
                  </a:cubicBezTo>
                  <a:cubicBezTo>
                    <a:pt x="30243" y="12942"/>
                    <a:pt x="30243" y="12907"/>
                    <a:pt x="30231" y="12883"/>
                  </a:cubicBezTo>
                  <a:lnTo>
                    <a:pt x="30231" y="12847"/>
                  </a:lnTo>
                  <a:lnTo>
                    <a:pt x="30207" y="12847"/>
                  </a:lnTo>
                  <a:cubicBezTo>
                    <a:pt x="30207" y="11942"/>
                    <a:pt x="30123" y="11073"/>
                    <a:pt x="29969" y="10263"/>
                  </a:cubicBezTo>
                  <a:cubicBezTo>
                    <a:pt x="29945" y="10061"/>
                    <a:pt x="29897" y="9859"/>
                    <a:pt x="29850" y="9668"/>
                  </a:cubicBezTo>
                  <a:cubicBezTo>
                    <a:pt x="29647" y="8751"/>
                    <a:pt x="29338" y="7918"/>
                    <a:pt x="28945" y="7132"/>
                  </a:cubicBezTo>
                  <a:cubicBezTo>
                    <a:pt x="28861" y="6942"/>
                    <a:pt x="28766" y="6763"/>
                    <a:pt x="28659" y="6584"/>
                  </a:cubicBezTo>
                  <a:cubicBezTo>
                    <a:pt x="28028" y="5465"/>
                    <a:pt x="27218" y="4465"/>
                    <a:pt x="26254" y="3620"/>
                  </a:cubicBezTo>
                  <a:lnTo>
                    <a:pt x="25718" y="3179"/>
                  </a:lnTo>
                  <a:cubicBezTo>
                    <a:pt x="24968" y="2596"/>
                    <a:pt x="24170" y="2084"/>
                    <a:pt x="23289" y="1655"/>
                  </a:cubicBezTo>
                  <a:cubicBezTo>
                    <a:pt x="22694" y="1358"/>
                    <a:pt x="22051" y="1096"/>
                    <a:pt x="21396" y="869"/>
                  </a:cubicBezTo>
                  <a:cubicBezTo>
                    <a:pt x="20241" y="465"/>
                    <a:pt x="18991" y="203"/>
                    <a:pt x="17693" y="36"/>
                  </a:cubicBezTo>
                  <a:cubicBezTo>
                    <a:pt x="16667" y="687"/>
                    <a:pt x="15766" y="927"/>
                    <a:pt x="14993" y="927"/>
                  </a:cubicBezTo>
                  <a:cubicBezTo>
                    <a:pt x="13928" y="927"/>
                    <a:pt x="13109" y="470"/>
                    <a:pt x="12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0" name="Google Shape;560;p36"/>
            <p:cNvSpPr/>
            <p:nvPr/>
          </p:nvSpPr>
          <p:spPr>
            <a:xfrm>
              <a:off x="889675" y="2930850"/>
              <a:ext cx="175350" cy="58075"/>
            </a:xfrm>
            <a:custGeom>
              <a:avLst/>
              <a:gdLst/>
              <a:ahLst/>
              <a:cxnLst/>
              <a:rect l="l" t="t" r="r" b="b"/>
              <a:pathLst>
                <a:path w="7014" h="2323" extrusionOk="0">
                  <a:moveTo>
                    <a:pt x="656" y="0"/>
                  </a:moveTo>
                  <a:lnTo>
                    <a:pt x="290" y="271"/>
                  </a:lnTo>
                  <a:lnTo>
                    <a:pt x="290" y="271"/>
                  </a:lnTo>
                  <a:cubicBezTo>
                    <a:pt x="301" y="263"/>
                    <a:pt x="313" y="256"/>
                    <a:pt x="325" y="248"/>
                  </a:cubicBezTo>
                  <a:lnTo>
                    <a:pt x="325" y="248"/>
                  </a:lnTo>
                  <a:lnTo>
                    <a:pt x="656" y="0"/>
                  </a:lnTo>
                  <a:close/>
                  <a:moveTo>
                    <a:pt x="290" y="271"/>
                  </a:moveTo>
                  <a:cubicBezTo>
                    <a:pt x="289" y="272"/>
                    <a:pt x="288" y="273"/>
                    <a:pt x="287" y="274"/>
                  </a:cubicBezTo>
                  <a:lnTo>
                    <a:pt x="290" y="271"/>
                  </a:lnTo>
                  <a:close/>
                  <a:moveTo>
                    <a:pt x="578" y="180"/>
                  </a:moveTo>
                  <a:cubicBezTo>
                    <a:pt x="489" y="180"/>
                    <a:pt x="401" y="203"/>
                    <a:pt x="325" y="248"/>
                  </a:cubicBezTo>
                  <a:lnTo>
                    <a:pt x="325" y="248"/>
                  </a:lnTo>
                  <a:lnTo>
                    <a:pt x="132" y="393"/>
                  </a:lnTo>
                  <a:cubicBezTo>
                    <a:pt x="13" y="489"/>
                    <a:pt x="1" y="643"/>
                    <a:pt x="84" y="750"/>
                  </a:cubicBezTo>
                  <a:cubicBezTo>
                    <a:pt x="465" y="1179"/>
                    <a:pt x="1489" y="2167"/>
                    <a:pt x="2989" y="2310"/>
                  </a:cubicBezTo>
                  <a:cubicBezTo>
                    <a:pt x="3108" y="2322"/>
                    <a:pt x="3239" y="2322"/>
                    <a:pt x="3358" y="2322"/>
                  </a:cubicBezTo>
                  <a:cubicBezTo>
                    <a:pt x="4549" y="2322"/>
                    <a:pt x="5740" y="1798"/>
                    <a:pt x="6930" y="703"/>
                  </a:cubicBezTo>
                  <a:cubicBezTo>
                    <a:pt x="6990" y="655"/>
                    <a:pt x="7014" y="560"/>
                    <a:pt x="6954" y="500"/>
                  </a:cubicBezTo>
                  <a:cubicBezTo>
                    <a:pt x="6793" y="332"/>
                    <a:pt x="6574" y="244"/>
                    <a:pt x="6357" y="244"/>
                  </a:cubicBezTo>
                  <a:cubicBezTo>
                    <a:pt x="6189" y="244"/>
                    <a:pt x="6022" y="296"/>
                    <a:pt x="5882" y="405"/>
                  </a:cubicBezTo>
                  <a:cubicBezTo>
                    <a:pt x="5025" y="1080"/>
                    <a:pt x="4178" y="1418"/>
                    <a:pt x="3357" y="1418"/>
                  </a:cubicBezTo>
                  <a:cubicBezTo>
                    <a:pt x="3266" y="1418"/>
                    <a:pt x="3175" y="1414"/>
                    <a:pt x="3085" y="1405"/>
                  </a:cubicBezTo>
                  <a:cubicBezTo>
                    <a:pt x="2072" y="1298"/>
                    <a:pt x="1322" y="703"/>
                    <a:pt x="941" y="322"/>
                  </a:cubicBezTo>
                  <a:cubicBezTo>
                    <a:pt x="842" y="229"/>
                    <a:pt x="709" y="180"/>
                    <a:pt x="578" y="180"/>
                  </a:cubicBez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1" name="Google Shape;561;p36"/>
            <p:cNvSpPr/>
            <p:nvPr/>
          </p:nvSpPr>
          <p:spPr>
            <a:xfrm>
              <a:off x="1020950" y="2651950"/>
              <a:ext cx="64025" cy="35150"/>
            </a:xfrm>
            <a:custGeom>
              <a:avLst/>
              <a:gdLst/>
              <a:ahLst/>
              <a:cxnLst/>
              <a:rect l="l" t="t" r="r" b="b"/>
              <a:pathLst>
                <a:path w="2561" h="1406" extrusionOk="0">
                  <a:moveTo>
                    <a:pt x="1274" y="0"/>
                  </a:moveTo>
                  <a:cubicBezTo>
                    <a:pt x="560" y="0"/>
                    <a:pt x="0" y="584"/>
                    <a:pt x="0" y="1286"/>
                  </a:cubicBezTo>
                  <a:cubicBezTo>
                    <a:pt x="0" y="1346"/>
                    <a:pt x="60" y="1405"/>
                    <a:pt x="120" y="1405"/>
                  </a:cubicBezTo>
                  <a:cubicBezTo>
                    <a:pt x="179" y="1405"/>
                    <a:pt x="239" y="1358"/>
                    <a:pt x="239" y="1286"/>
                  </a:cubicBezTo>
                  <a:cubicBezTo>
                    <a:pt x="239" y="715"/>
                    <a:pt x="703" y="250"/>
                    <a:pt x="1263" y="250"/>
                  </a:cubicBezTo>
                  <a:cubicBezTo>
                    <a:pt x="1834" y="250"/>
                    <a:pt x="2298" y="715"/>
                    <a:pt x="2298" y="1286"/>
                  </a:cubicBezTo>
                  <a:cubicBezTo>
                    <a:pt x="2298" y="1346"/>
                    <a:pt x="2334" y="1405"/>
                    <a:pt x="2417" y="1405"/>
                  </a:cubicBezTo>
                  <a:cubicBezTo>
                    <a:pt x="2489" y="1405"/>
                    <a:pt x="2536" y="1346"/>
                    <a:pt x="2560" y="1286"/>
                  </a:cubicBezTo>
                  <a:cubicBezTo>
                    <a:pt x="2560" y="572"/>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2" name="Google Shape;562;p36"/>
            <p:cNvSpPr/>
            <p:nvPr/>
          </p:nvSpPr>
          <p:spPr>
            <a:xfrm>
              <a:off x="1049525" y="2636475"/>
              <a:ext cx="5975" cy="21450"/>
            </a:xfrm>
            <a:custGeom>
              <a:avLst/>
              <a:gdLst/>
              <a:ahLst/>
              <a:cxnLst/>
              <a:rect l="l" t="t" r="r" b="b"/>
              <a:pathLst>
                <a:path w="239" h="858" extrusionOk="0">
                  <a:moveTo>
                    <a:pt x="120" y="0"/>
                  </a:moveTo>
                  <a:cubicBezTo>
                    <a:pt x="60" y="0"/>
                    <a:pt x="0" y="36"/>
                    <a:pt x="0" y="119"/>
                  </a:cubicBezTo>
                  <a:lnTo>
                    <a:pt x="0" y="738"/>
                  </a:lnTo>
                  <a:cubicBezTo>
                    <a:pt x="0" y="798"/>
                    <a:pt x="48" y="857"/>
                    <a:pt x="120" y="857"/>
                  </a:cubicBezTo>
                  <a:cubicBezTo>
                    <a:pt x="179" y="857"/>
                    <a:pt x="239" y="810"/>
                    <a:pt x="239" y="738"/>
                  </a:cubicBezTo>
                  <a:lnTo>
                    <a:pt x="239" y="119"/>
                  </a:lnTo>
                  <a:cubicBezTo>
                    <a:pt x="239" y="60"/>
                    <a:pt x="203" y="0"/>
                    <a:pt x="12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3" name="Google Shape;563;p36"/>
            <p:cNvSpPr/>
            <p:nvPr/>
          </p:nvSpPr>
          <p:spPr>
            <a:xfrm>
              <a:off x="1067075" y="2645775"/>
              <a:ext cx="16100" cy="19000"/>
            </a:xfrm>
            <a:custGeom>
              <a:avLst/>
              <a:gdLst/>
              <a:ahLst/>
              <a:cxnLst/>
              <a:rect l="l" t="t" r="r" b="b"/>
              <a:pathLst>
                <a:path w="644" h="760" extrusionOk="0">
                  <a:moveTo>
                    <a:pt x="499" y="1"/>
                  </a:moveTo>
                  <a:cubicBezTo>
                    <a:pt x="457" y="1"/>
                    <a:pt x="416" y="20"/>
                    <a:pt x="394" y="57"/>
                  </a:cubicBezTo>
                  <a:lnTo>
                    <a:pt x="49" y="545"/>
                  </a:lnTo>
                  <a:cubicBezTo>
                    <a:pt x="1" y="604"/>
                    <a:pt x="13" y="676"/>
                    <a:pt x="72" y="724"/>
                  </a:cubicBezTo>
                  <a:cubicBezTo>
                    <a:pt x="108" y="759"/>
                    <a:pt x="120" y="759"/>
                    <a:pt x="156" y="759"/>
                  </a:cubicBezTo>
                  <a:cubicBezTo>
                    <a:pt x="180" y="759"/>
                    <a:pt x="227" y="735"/>
                    <a:pt x="251" y="700"/>
                  </a:cubicBezTo>
                  <a:lnTo>
                    <a:pt x="596" y="200"/>
                  </a:lnTo>
                  <a:cubicBezTo>
                    <a:pt x="644" y="140"/>
                    <a:pt x="632" y="69"/>
                    <a:pt x="572" y="21"/>
                  </a:cubicBezTo>
                  <a:cubicBezTo>
                    <a:pt x="550" y="8"/>
                    <a:pt x="524" y="1"/>
                    <a:pt x="49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4" name="Google Shape;564;p36"/>
            <p:cNvSpPr/>
            <p:nvPr/>
          </p:nvSpPr>
          <p:spPr>
            <a:xfrm>
              <a:off x="1076900" y="2670550"/>
              <a:ext cx="19975" cy="9100"/>
            </a:xfrm>
            <a:custGeom>
              <a:avLst/>
              <a:gdLst/>
              <a:ahLst/>
              <a:cxnLst/>
              <a:rect l="l" t="t" r="r" b="b"/>
              <a:pathLst>
                <a:path w="799" h="364" extrusionOk="0">
                  <a:moveTo>
                    <a:pt x="665" y="0"/>
                  </a:moveTo>
                  <a:cubicBezTo>
                    <a:pt x="654" y="0"/>
                    <a:pt x="642" y="2"/>
                    <a:pt x="632" y="6"/>
                  </a:cubicBezTo>
                  <a:lnTo>
                    <a:pt x="120" y="102"/>
                  </a:lnTo>
                  <a:cubicBezTo>
                    <a:pt x="37" y="125"/>
                    <a:pt x="1" y="185"/>
                    <a:pt x="13" y="256"/>
                  </a:cubicBezTo>
                  <a:cubicBezTo>
                    <a:pt x="25" y="316"/>
                    <a:pt x="72" y="364"/>
                    <a:pt x="132" y="364"/>
                  </a:cubicBezTo>
                  <a:lnTo>
                    <a:pt x="156" y="364"/>
                  </a:lnTo>
                  <a:lnTo>
                    <a:pt x="679" y="256"/>
                  </a:lnTo>
                  <a:cubicBezTo>
                    <a:pt x="751" y="244"/>
                    <a:pt x="799" y="185"/>
                    <a:pt x="787" y="102"/>
                  </a:cubicBezTo>
                  <a:cubicBezTo>
                    <a:pt x="777" y="43"/>
                    <a:pt x="719" y="0"/>
                    <a:pt x="665"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5" name="Google Shape;565;p36"/>
            <p:cNvSpPr/>
            <p:nvPr/>
          </p:nvSpPr>
          <p:spPr>
            <a:xfrm>
              <a:off x="1018275" y="2647275"/>
              <a:ext cx="14900" cy="17500"/>
            </a:xfrm>
            <a:custGeom>
              <a:avLst/>
              <a:gdLst/>
              <a:ahLst/>
              <a:cxnLst/>
              <a:rect l="l" t="t" r="r" b="b"/>
              <a:pathLst>
                <a:path w="596" h="700" extrusionOk="0">
                  <a:moveTo>
                    <a:pt x="153" y="0"/>
                  </a:moveTo>
                  <a:cubicBezTo>
                    <a:pt x="130" y="0"/>
                    <a:pt x="106" y="7"/>
                    <a:pt x="84" y="21"/>
                  </a:cubicBezTo>
                  <a:cubicBezTo>
                    <a:pt x="24" y="68"/>
                    <a:pt x="0" y="140"/>
                    <a:pt x="48" y="199"/>
                  </a:cubicBezTo>
                  <a:lnTo>
                    <a:pt x="346" y="640"/>
                  </a:lnTo>
                  <a:cubicBezTo>
                    <a:pt x="381" y="675"/>
                    <a:pt x="405" y="699"/>
                    <a:pt x="453" y="699"/>
                  </a:cubicBezTo>
                  <a:cubicBezTo>
                    <a:pt x="477" y="699"/>
                    <a:pt x="512" y="675"/>
                    <a:pt x="524" y="664"/>
                  </a:cubicBezTo>
                  <a:cubicBezTo>
                    <a:pt x="584" y="616"/>
                    <a:pt x="596" y="544"/>
                    <a:pt x="548" y="485"/>
                  </a:cubicBezTo>
                  <a:lnTo>
                    <a:pt x="250" y="56"/>
                  </a:lnTo>
                  <a:cubicBezTo>
                    <a:pt x="228" y="19"/>
                    <a:pt x="192" y="0"/>
                    <a:pt x="153"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6" name="Google Shape;566;p36"/>
            <p:cNvSpPr/>
            <p:nvPr/>
          </p:nvSpPr>
          <p:spPr>
            <a:xfrm>
              <a:off x="1004575" y="2670550"/>
              <a:ext cx="20275" cy="9100"/>
            </a:xfrm>
            <a:custGeom>
              <a:avLst/>
              <a:gdLst/>
              <a:ahLst/>
              <a:cxnLst/>
              <a:rect l="l" t="t" r="r" b="b"/>
              <a:pathLst>
                <a:path w="811" h="364" extrusionOk="0">
                  <a:moveTo>
                    <a:pt x="131" y="0"/>
                  </a:moveTo>
                  <a:cubicBezTo>
                    <a:pt x="76" y="0"/>
                    <a:pt x="32" y="43"/>
                    <a:pt x="13" y="102"/>
                  </a:cubicBezTo>
                  <a:cubicBezTo>
                    <a:pt x="1" y="185"/>
                    <a:pt x="48" y="244"/>
                    <a:pt x="120" y="256"/>
                  </a:cubicBezTo>
                  <a:lnTo>
                    <a:pt x="644" y="364"/>
                  </a:lnTo>
                  <a:lnTo>
                    <a:pt x="667" y="364"/>
                  </a:lnTo>
                  <a:cubicBezTo>
                    <a:pt x="727" y="364"/>
                    <a:pt x="786" y="316"/>
                    <a:pt x="786" y="256"/>
                  </a:cubicBezTo>
                  <a:cubicBezTo>
                    <a:pt x="810" y="185"/>
                    <a:pt x="763" y="125"/>
                    <a:pt x="691" y="102"/>
                  </a:cubicBezTo>
                  <a:lnTo>
                    <a:pt x="167" y="6"/>
                  </a:lnTo>
                  <a:cubicBezTo>
                    <a:pt x="155" y="2"/>
                    <a:pt x="142" y="0"/>
                    <a:pt x="131"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7" name="Google Shape;567;p36"/>
            <p:cNvSpPr/>
            <p:nvPr/>
          </p:nvSpPr>
          <p:spPr>
            <a:xfrm>
              <a:off x="866475" y="2651950"/>
              <a:ext cx="64000" cy="35150"/>
            </a:xfrm>
            <a:custGeom>
              <a:avLst/>
              <a:gdLst/>
              <a:ahLst/>
              <a:cxnLst/>
              <a:rect l="l" t="t" r="r" b="b"/>
              <a:pathLst>
                <a:path w="2560" h="1406" extrusionOk="0">
                  <a:moveTo>
                    <a:pt x="1286" y="0"/>
                  </a:moveTo>
                  <a:cubicBezTo>
                    <a:pt x="572" y="0"/>
                    <a:pt x="0" y="584"/>
                    <a:pt x="0" y="1286"/>
                  </a:cubicBezTo>
                  <a:cubicBezTo>
                    <a:pt x="0" y="1346"/>
                    <a:pt x="48" y="1405"/>
                    <a:pt x="119" y="1405"/>
                  </a:cubicBezTo>
                  <a:cubicBezTo>
                    <a:pt x="179" y="1405"/>
                    <a:pt x="238" y="1358"/>
                    <a:pt x="238" y="1286"/>
                  </a:cubicBezTo>
                  <a:cubicBezTo>
                    <a:pt x="238" y="715"/>
                    <a:pt x="703" y="250"/>
                    <a:pt x="1262" y="250"/>
                  </a:cubicBezTo>
                  <a:cubicBezTo>
                    <a:pt x="1834" y="250"/>
                    <a:pt x="2298" y="715"/>
                    <a:pt x="2298" y="1286"/>
                  </a:cubicBezTo>
                  <a:cubicBezTo>
                    <a:pt x="2298" y="1346"/>
                    <a:pt x="2346" y="1405"/>
                    <a:pt x="2417" y="1405"/>
                  </a:cubicBezTo>
                  <a:cubicBezTo>
                    <a:pt x="2489" y="1405"/>
                    <a:pt x="2548" y="1346"/>
                    <a:pt x="2560" y="1286"/>
                  </a:cubicBezTo>
                  <a:cubicBezTo>
                    <a:pt x="2560" y="572"/>
                    <a:pt x="2000" y="0"/>
                    <a:pt x="128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8" name="Google Shape;568;p36"/>
            <p:cNvSpPr/>
            <p:nvPr/>
          </p:nvSpPr>
          <p:spPr>
            <a:xfrm>
              <a:off x="895350" y="2636475"/>
              <a:ext cx="6275" cy="21450"/>
            </a:xfrm>
            <a:custGeom>
              <a:avLst/>
              <a:gdLst/>
              <a:ahLst/>
              <a:cxnLst/>
              <a:rect l="l" t="t" r="r" b="b"/>
              <a:pathLst>
                <a:path w="251" h="858" extrusionOk="0">
                  <a:moveTo>
                    <a:pt x="119" y="0"/>
                  </a:moveTo>
                  <a:cubicBezTo>
                    <a:pt x="60" y="0"/>
                    <a:pt x="0" y="36"/>
                    <a:pt x="0" y="119"/>
                  </a:cubicBezTo>
                  <a:lnTo>
                    <a:pt x="0" y="738"/>
                  </a:lnTo>
                  <a:cubicBezTo>
                    <a:pt x="0" y="798"/>
                    <a:pt x="36" y="857"/>
                    <a:pt x="119" y="857"/>
                  </a:cubicBezTo>
                  <a:cubicBezTo>
                    <a:pt x="191" y="857"/>
                    <a:pt x="250" y="810"/>
                    <a:pt x="238" y="738"/>
                  </a:cubicBezTo>
                  <a:lnTo>
                    <a:pt x="238" y="119"/>
                  </a:lnTo>
                  <a:cubicBezTo>
                    <a:pt x="238" y="60"/>
                    <a:pt x="179"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9" name="Google Shape;569;p36"/>
            <p:cNvSpPr/>
            <p:nvPr/>
          </p:nvSpPr>
          <p:spPr>
            <a:xfrm>
              <a:off x="912600" y="2645775"/>
              <a:ext cx="16100" cy="19000"/>
            </a:xfrm>
            <a:custGeom>
              <a:avLst/>
              <a:gdLst/>
              <a:ahLst/>
              <a:cxnLst/>
              <a:rect l="l" t="t" r="r" b="b"/>
              <a:pathLst>
                <a:path w="644" h="760" extrusionOk="0">
                  <a:moveTo>
                    <a:pt x="502" y="1"/>
                  </a:moveTo>
                  <a:cubicBezTo>
                    <a:pt x="462" y="1"/>
                    <a:pt x="423" y="20"/>
                    <a:pt x="393" y="57"/>
                  </a:cubicBezTo>
                  <a:lnTo>
                    <a:pt x="48" y="545"/>
                  </a:lnTo>
                  <a:cubicBezTo>
                    <a:pt x="1" y="604"/>
                    <a:pt x="24" y="676"/>
                    <a:pt x="84" y="724"/>
                  </a:cubicBezTo>
                  <a:cubicBezTo>
                    <a:pt x="108" y="759"/>
                    <a:pt x="120" y="759"/>
                    <a:pt x="155" y="759"/>
                  </a:cubicBezTo>
                  <a:cubicBezTo>
                    <a:pt x="203" y="759"/>
                    <a:pt x="227" y="735"/>
                    <a:pt x="263" y="700"/>
                  </a:cubicBezTo>
                  <a:lnTo>
                    <a:pt x="596" y="200"/>
                  </a:lnTo>
                  <a:cubicBezTo>
                    <a:pt x="644" y="140"/>
                    <a:pt x="632" y="69"/>
                    <a:pt x="572" y="21"/>
                  </a:cubicBezTo>
                  <a:cubicBezTo>
                    <a:pt x="550" y="8"/>
                    <a:pt x="526" y="1"/>
                    <a:pt x="502"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0" name="Google Shape;570;p36"/>
            <p:cNvSpPr/>
            <p:nvPr/>
          </p:nvSpPr>
          <p:spPr>
            <a:xfrm>
              <a:off x="922725" y="2670550"/>
              <a:ext cx="19975" cy="9100"/>
            </a:xfrm>
            <a:custGeom>
              <a:avLst/>
              <a:gdLst/>
              <a:ahLst/>
              <a:cxnLst/>
              <a:rect l="l" t="t" r="r" b="b"/>
              <a:pathLst>
                <a:path w="799" h="364" extrusionOk="0">
                  <a:moveTo>
                    <a:pt x="676" y="0"/>
                  </a:moveTo>
                  <a:cubicBezTo>
                    <a:pt x="665" y="0"/>
                    <a:pt x="654" y="2"/>
                    <a:pt x="643" y="6"/>
                  </a:cubicBezTo>
                  <a:lnTo>
                    <a:pt x="119" y="102"/>
                  </a:lnTo>
                  <a:cubicBezTo>
                    <a:pt x="48" y="125"/>
                    <a:pt x="0" y="185"/>
                    <a:pt x="12" y="256"/>
                  </a:cubicBezTo>
                  <a:cubicBezTo>
                    <a:pt x="36" y="316"/>
                    <a:pt x="72" y="364"/>
                    <a:pt x="131" y="364"/>
                  </a:cubicBezTo>
                  <a:lnTo>
                    <a:pt x="167" y="364"/>
                  </a:lnTo>
                  <a:lnTo>
                    <a:pt x="691" y="256"/>
                  </a:lnTo>
                  <a:cubicBezTo>
                    <a:pt x="762" y="244"/>
                    <a:pt x="798" y="185"/>
                    <a:pt x="786" y="102"/>
                  </a:cubicBezTo>
                  <a:cubicBezTo>
                    <a:pt x="776" y="43"/>
                    <a:pt x="726" y="0"/>
                    <a:pt x="67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1" name="Google Shape;571;p36"/>
            <p:cNvSpPr/>
            <p:nvPr/>
          </p:nvSpPr>
          <p:spPr>
            <a:xfrm>
              <a:off x="864375" y="2647275"/>
              <a:ext cx="14925" cy="17500"/>
            </a:xfrm>
            <a:custGeom>
              <a:avLst/>
              <a:gdLst/>
              <a:ahLst/>
              <a:cxnLst/>
              <a:rect l="l" t="t" r="r" b="b"/>
              <a:pathLst>
                <a:path w="597" h="700" extrusionOk="0">
                  <a:moveTo>
                    <a:pt x="142" y="0"/>
                  </a:moveTo>
                  <a:cubicBezTo>
                    <a:pt x="119" y="0"/>
                    <a:pt x="95" y="7"/>
                    <a:pt x="72" y="21"/>
                  </a:cubicBezTo>
                  <a:cubicBezTo>
                    <a:pt x="13" y="68"/>
                    <a:pt x="1" y="140"/>
                    <a:pt x="48" y="199"/>
                  </a:cubicBezTo>
                  <a:lnTo>
                    <a:pt x="346" y="640"/>
                  </a:lnTo>
                  <a:cubicBezTo>
                    <a:pt x="370" y="675"/>
                    <a:pt x="406" y="699"/>
                    <a:pt x="441" y="699"/>
                  </a:cubicBezTo>
                  <a:cubicBezTo>
                    <a:pt x="465" y="699"/>
                    <a:pt x="489" y="675"/>
                    <a:pt x="525" y="664"/>
                  </a:cubicBezTo>
                  <a:cubicBezTo>
                    <a:pt x="584" y="616"/>
                    <a:pt x="596" y="544"/>
                    <a:pt x="548" y="485"/>
                  </a:cubicBezTo>
                  <a:lnTo>
                    <a:pt x="251" y="56"/>
                  </a:lnTo>
                  <a:cubicBezTo>
                    <a:pt x="221" y="19"/>
                    <a:pt x="182" y="0"/>
                    <a:pt x="142"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2" name="Google Shape;572;p36"/>
            <p:cNvSpPr/>
            <p:nvPr/>
          </p:nvSpPr>
          <p:spPr>
            <a:xfrm>
              <a:off x="850700" y="2670550"/>
              <a:ext cx="19950" cy="9100"/>
            </a:xfrm>
            <a:custGeom>
              <a:avLst/>
              <a:gdLst/>
              <a:ahLst/>
              <a:cxnLst/>
              <a:rect l="l" t="t" r="r" b="b"/>
              <a:pathLst>
                <a:path w="798" h="364" extrusionOk="0">
                  <a:moveTo>
                    <a:pt x="118" y="0"/>
                  </a:moveTo>
                  <a:cubicBezTo>
                    <a:pt x="64" y="0"/>
                    <a:pt x="22" y="43"/>
                    <a:pt x="12" y="102"/>
                  </a:cubicBezTo>
                  <a:cubicBezTo>
                    <a:pt x="0" y="185"/>
                    <a:pt x="36" y="244"/>
                    <a:pt x="119" y="256"/>
                  </a:cubicBezTo>
                  <a:lnTo>
                    <a:pt x="631" y="364"/>
                  </a:lnTo>
                  <a:lnTo>
                    <a:pt x="667" y="364"/>
                  </a:lnTo>
                  <a:cubicBezTo>
                    <a:pt x="726" y="364"/>
                    <a:pt x="774" y="316"/>
                    <a:pt x="786" y="256"/>
                  </a:cubicBezTo>
                  <a:cubicBezTo>
                    <a:pt x="798" y="185"/>
                    <a:pt x="750" y="125"/>
                    <a:pt x="679" y="102"/>
                  </a:cubicBezTo>
                  <a:lnTo>
                    <a:pt x="155" y="6"/>
                  </a:lnTo>
                  <a:cubicBezTo>
                    <a:pt x="142" y="2"/>
                    <a:pt x="130" y="0"/>
                    <a:pt x="118"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3" name="Google Shape;573;p36"/>
            <p:cNvSpPr/>
            <p:nvPr/>
          </p:nvSpPr>
          <p:spPr>
            <a:xfrm>
              <a:off x="942975" y="2686175"/>
              <a:ext cx="34550" cy="67000"/>
            </a:xfrm>
            <a:custGeom>
              <a:avLst/>
              <a:gdLst/>
              <a:ahLst/>
              <a:cxnLst/>
              <a:rect l="l" t="t" r="r" b="b"/>
              <a:pathLst>
                <a:path w="1382" h="2680" extrusionOk="0">
                  <a:moveTo>
                    <a:pt x="1262" y="0"/>
                  </a:moveTo>
                  <a:cubicBezTo>
                    <a:pt x="1203" y="0"/>
                    <a:pt x="1143" y="48"/>
                    <a:pt x="1143" y="120"/>
                  </a:cubicBezTo>
                  <a:lnTo>
                    <a:pt x="1143" y="1251"/>
                  </a:lnTo>
                  <a:cubicBezTo>
                    <a:pt x="488" y="1298"/>
                    <a:pt x="0" y="1596"/>
                    <a:pt x="0" y="1965"/>
                  </a:cubicBezTo>
                  <a:cubicBezTo>
                    <a:pt x="0" y="2370"/>
                    <a:pt x="548" y="2679"/>
                    <a:pt x="1262" y="2679"/>
                  </a:cubicBezTo>
                  <a:cubicBezTo>
                    <a:pt x="1334" y="2679"/>
                    <a:pt x="1381" y="2620"/>
                    <a:pt x="1381" y="2548"/>
                  </a:cubicBezTo>
                  <a:cubicBezTo>
                    <a:pt x="1381" y="2489"/>
                    <a:pt x="1334" y="2429"/>
                    <a:pt x="1262" y="2429"/>
                  </a:cubicBezTo>
                  <a:cubicBezTo>
                    <a:pt x="655" y="2429"/>
                    <a:pt x="238" y="2191"/>
                    <a:pt x="238" y="1965"/>
                  </a:cubicBezTo>
                  <a:cubicBezTo>
                    <a:pt x="238" y="1739"/>
                    <a:pt x="655" y="1501"/>
                    <a:pt x="1262" y="1501"/>
                  </a:cubicBezTo>
                  <a:lnTo>
                    <a:pt x="1381" y="1501"/>
                  </a:lnTo>
                  <a:lnTo>
                    <a:pt x="1381" y="120"/>
                  </a:lnTo>
                  <a:cubicBezTo>
                    <a:pt x="1381" y="60"/>
                    <a:pt x="1322" y="0"/>
                    <a:pt x="1262"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4" name="Google Shape;574;p36"/>
            <p:cNvSpPr/>
            <p:nvPr/>
          </p:nvSpPr>
          <p:spPr>
            <a:xfrm>
              <a:off x="766750" y="2966275"/>
              <a:ext cx="413775" cy="355725"/>
            </a:xfrm>
            <a:custGeom>
              <a:avLst/>
              <a:gdLst/>
              <a:ahLst/>
              <a:cxnLst/>
              <a:rect l="l" t="t" r="r" b="b"/>
              <a:pathLst>
                <a:path w="16551" h="14229" extrusionOk="0">
                  <a:moveTo>
                    <a:pt x="14669" y="0"/>
                  </a:moveTo>
                  <a:lnTo>
                    <a:pt x="14669" y="5858"/>
                  </a:lnTo>
                  <a:lnTo>
                    <a:pt x="1894" y="5858"/>
                  </a:lnTo>
                  <a:lnTo>
                    <a:pt x="1894" y="60"/>
                  </a:lnTo>
                  <a:cubicBezTo>
                    <a:pt x="1239" y="298"/>
                    <a:pt x="596" y="572"/>
                    <a:pt x="1" y="881"/>
                  </a:cubicBezTo>
                  <a:lnTo>
                    <a:pt x="1" y="13871"/>
                  </a:lnTo>
                  <a:cubicBezTo>
                    <a:pt x="2406" y="14097"/>
                    <a:pt x="5275" y="14228"/>
                    <a:pt x="8371" y="14228"/>
                  </a:cubicBezTo>
                  <a:cubicBezTo>
                    <a:pt x="11371" y="14228"/>
                    <a:pt x="14193" y="14109"/>
                    <a:pt x="16550" y="13895"/>
                  </a:cubicBezTo>
                  <a:lnTo>
                    <a:pt x="16550" y="774"/>
                  </a:lnTo>
                  <a:cubicBezTo>
                    <a:pt x="15955" y="476"/>
                    <a:pt x="15324" y="215"/>
                    <a:pt x="14669"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5" name="Google Shape;575;p36"/>
            <p:cNvSpPr/>
            <p:nvPr/>
          </p:nvSpPr>
          <p:spPr>
            <a:xfrm>
              <a:off x="1099225" y="2652475"/>
              <a:ext cx="73550" cy="95125"/>
            </a:xfrm>
            <a:custGeom>
              <a:avLst/>
              <a:gdLst/>
              <a:ahLst/>
              <a:cxnLst/>
              <a:rect l="l" t="t" r="r" b="b"/>
              <a:pathLst>
                <a:path w="2942" h="3805" extrusionOk="0">
                  <a:moveTo>
                    <a:pt x="1638" y="0"/>
                  </a:moveTo>
                  <a:cubicBezTo>
                    <a:pt x="989" y="0"/>
                    <a:pt x="355" y="714"/>
                    <a:pt x="179" y="1682"/>
                  </a:cubicBezTo>
                  <a:cubicBezTo>
                    <a:pt x="1" y="2718"/>
                    <a:pt x="418" y="3670"/>
                    <a:pt x="1132" y="3789"/>
                  </a:cubicBezTo>
                  <a:cubicBezTo>
                    <a:pt x="1187" y="3799"/>
                    <a:pt x="1242" y="3804"/>
                    <a:pt x="1297" y="3804"/>
                  </a:cubicBezTo>
                  <a:cubicBezTo>
                    <a:pt x="1955" y="3804"/>
                    <a:pt x="2587" y="3101"/>
                    <a:pt x="2763" y="2134"/>
                  </a:cubicBezTo>
                  <a:cubicBezTo>
                    <a:pt x="2942" y="1087"/>
                    <a:pt x="2513" y="146"/>
                    <a:pt x="1799" y="15"/>
                  </a:cubicBezTo>
                  <a:cubicBezTo>
                    <a:pt x="1745" y="5"/>
                    <a:pt x="1691" y="0"/>
                    <a:pt x="1638" y="0"/>
                  </a:cubicBez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6" name="Google Shape;576;p36"/>
            <p:cNvSpPr/>
            <p:nvPr/>
          </p:nvSpPr>
          <p:spPr>
            <a:xfrm>
              <a:off x="1121850" y="2666225"/>
              <a:ext cx="37525" cy="27125"/>
            </a:xfrm>
            <a:custGeom>
              <a:avLst/>
              <a:gdLst/>
              <a:ahLst/>
              <a:cxnLst/>
              <a:rect l="l" t="t" r="r" b="b"/>
              <a:pathLst>
                <a:path w="1501" h="1085" extrusionOk="0">
                  <a:moveTo>
                    <a:pt x="1023" y="1"/>
                  </a:moveTo>
                  <a:cubicBezTo>
                    <a:pt x="880" y="1"/>
                    <a:pt x="745" y="34"/>
                    <a:pt x="620" y="96"/>
                  </a:cubicBezTo>
                  <a:cubicBezTo>
                    <a:pt x="167" y="334"/>
                    <a:pt x="13" y="929"/>
                    <a:pt x="13" y="965"/>
                  </a:cubicBezTo>
                  <a:cubicBezTo>
                    <a:pt x="1" y="1013"/>
                    <a:pt x="24" y="1072"/>
                    <a:pt x="84" y="1084"/>
                  </a:cubicBezTo>
                  <a:lnTo>
                    <a:pt x="120" y="1084"/>
                  </a:lnTo>
                  <a:cubicBezTo>
                    <a:pt x="167" y="1084"/>
                    <a:pt x="203" y="1049"/>
                    <a:pt x="203" y="1001"/>
                  </a:cubicBezTo>
                  <a:cubicBezTo>
                    <a:pt x="203" y="1001"/>
                    <a:pt x="346" y="465"/>
                    <a:pt x="715" y="275"/>
                  </a:cubicBezTo>
                  <a:cubicBezTo>
                    <a:pt x="804" y="233"/>
                    <a:pt x="906" y="212"/>
                    <a:pt x="1014" y="212"/>
                  </a:cubicBezTo>
                  <a:cubicBezTo>
                    <a:pt x="1123" y="212"/>
                    <a:pt x="1239" y="233"/>
                    <a:pt x="1358" y="275"/>
                  </a:cubicBezTo>
                  <a:cubicBezTo>
                    <a:pt x="1371" y="277"/>
                    <a:pt x="1385" y="279"/>
                    <a:pt x="1398" y="279"/>
                  </a:cubicBezTo>
                  <a:cubicBezTo>
                    <a:pt x="1442" y="279"/>
                    <a:pt x="1480" y="261"/>
                    <a:pt x="1489" y="215"/>
                  </a:cubicBezTo>
                  <a:cubicBezTo>
                    <a:pt x="1501" y="156"/>
                    <a:pt x="1489" y="96"/>
                    <a:pt x="1429" y="84"/>
                  </a:cubicBezTo>
                  <a:cubicBezTo>
                    <a:pt x="1288" y="28"/>
                    <a:pt x="1152" y="1"/>
                    <a:pt x="1023"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7" name="Google Shape;577;p36"/>
            <p:cNvSpPr/>
            <p:nvPr/>
          </p:nvSpPr>
          <p:spPr>
            <a:xfrm>
              <a:off x="1135250" y="2668850"/>
              <a:ext cx="26225" cy="42950"/>
            </a:xfrm>
            <a:custGeom>
              <a:avLst/>
              <a:gdLst/>
              <a:ahLst/>
              <a:cxnLst/>
              <a:rect l="l" t="t" r="r" b="b"/>
              <a:pathLst>
                <a:path w="1049" h="1718" extrusionOk="0">
                  <a:moveTo>
                    <a:pt x="119" y="0"/>
                  </a:moveTo>
                  <a:cubicBezTo>
                    <a:pt x="87" y="0"/>
                    <a:pt x="50" y="25"/>
                    <a:pt x="24" y="51"/>
                  </a:cubicBezTo>
                  <a:cubicBezTo>
                    <a:pt x="0" y="98"/>
                    <a:pt x="24" y="158"/>
                    <a:pt x="72" y="193"/>
                  </a:cubicBezTo>
                  <a:cubicBezTo>
                    <a:pt x="108" y="205"/>
                    <a:pt x="798" y="574"/>
                    <a:pt x="358" y="1575"/>
                  </a:cubicBezTo>
                  <a:cubicBezTo>
                    <a:pt x="322" y="1622"/>
                    <a:pt x="358" y="1682"/>
                    <a:pt x="405" y="1706"/>
                  </a:cubicBezTo>
                  <a:cubicBezTo>
                    <a:pt x="417" y="1717"/>
                    <a:pt x="429" y="1717"/>
                    <a:pt x="441" y="1717"/>
                  </a:cubicBezTo>
                  <a:cubicBezTo>
                    <a:pt x="477" y="1717"/>
                    <a:pt x="524" y="1706"/>
                    <a:pt x="536" y="1658"/>
                  </a:cubicBezTo>
                  <a:cubicBezTo>
                    <a:pt x="1048" y="503"/>
                    <a:pt x="179" y="15"/>
                    <a:pt x="155" y="15"/>
                  </a:cubicBezTo>
                  <a:cubicBezTo>
                    <a:pt x="145" y="4"/>
                    <a:pt x="132"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8" name="Google Shape;578;p36"/>
            <p:cNvSpPr/>
            <p:nvPr/>
          </p:nvSpPr>
          <p:spPr>
            <a:xfrm>
              <a:off x="897125" y="3185050"/>
              <a:ext cx="149450" cy="75025"/>
            </a:xfrm>
            <a:custGeom>
              <a:avLst/>
              <a:gdLst/>
              <a:ahLst/>
              <a:cxnLst/>
              <a:rect l="l" t="t" r="r" b="b"/>
              <a:pathLst>
                <a:path w="5978" h="3001" extrusionOk="0">
                  <a:moveTo>
                    <a:pt x="0" y="0"/>
                  </a:moveTo>
                  <a:cubicBezTo>
                    <a:pt x="0" y="1655"/>
                    <a:pt x="1334" y="3001"/>
                    <a:pt x="2989" y="3001"/>
                  </a:cubicBezTo>
                  <a:cubicBezTo>
                    <a:pt x="4644" y="3001"/>
                    <a:pt x="5977" y="1655"/>
                    <a:pt x="5977" y="0"/>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9" name="Google Shape;579;p36"/>
            <p:cNvSpPr/>
            <p:nvPr/>
          </p:nvSpPr>
          <p:spPr>
            <a:xfrm>
              <a:off x="968275" y="2441500"/>
              <a:ext cx="184850" cy="175650"/>
            </a:xfrm>
            <a:custGeom>
              <a:avLst/>
              <a:gdLst/>
              <a:ahLst/>
              <a:cxnLst/>
              <a:rect l="l" t="t" r="r" b="b"/>
              <a:pathLst>
                <a:path w="7394" h="7026" extrusionOk="0">
                  <a:moveTo>
                    <a:pt x="5656" y="1"/>
                  </a:moveTo>
                  <a:lnTo>
                    <a:pt x="179" y="358"/>
                  </a:lnTo>
                  <a:cubicBezTo>
                    <a:pt x="179" y="358"/>
                    <a:pt x="0" y="6251"/>
                    <a:pt x="6608" y="7025"/>
                  </a:cubicBezTo>
                  <a:cubicBezTo>
                    <a:pt x="7394" y="2394"/>
                    <a:pt x="6394" y="548"/>
                    <a:pt x="6394" y="548"/>
                  </a:cubicBezTo>
                  <a:lnTo>
                    <a:pt x="5656"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0" name="Google Shape;580;p36"/>
            <p:cNvSpPr/>
            <p:nvPr/>
          </p:nvSpPr>
          <p:spPr>
            <a:xfrm>
              <a:off x="966775" y="2437625"/>
              <a:ext cx="189325" cy="183100"/>
            </a:xfrm>
            <a:custGeom>
              <a:avLst/>
              <a:gdLst/>
              <a:ahLst/>
              <a:cxnLst/>
              <a:rect l="l" t="t" r="r" b="b"/>
              <a:pathLst>
                <a:path w="7573" h="7324" extrusionOk="0">
                  <a:moveTo>
                    <a:pt x="5680" y="287"/>
                  </a:moveTo>
                  <a:lnTo>
                    <a:pt x="6347" y="787"/>
                  </a:lnTo>
                  <a:cubicBezTo>
                    <a:pt x="6454" y="1025"/>
                    <a:pt x="7228" y="2882"/>
                    <a:pt x="6549" y="7025"/>
                  </a:cubicBezTo>
                  <a:cubicBezTo>
                    <a:pt x="727" y="6275"/>
                    <a:pt x="382" y="1501"/>
                    <a:pt x="370" y="644"/>
                  </a:cubicBezTo>
                  <a:lnTo>
                    <a:pt x="5680" y="287"/>
                  </a:lnTo>
                  <a:close/>
                  <a:moveTo>
                    <a:pt x="5739" y="1"/>
                  </a:moveTo>
                  <a:lnTo>
                    <a:pt x="84" y="394"/>
                  </a:lnTo>
                  <a:lnTo>
                    <a:pt x="84" y="513"/>
                  </a:lnTo>
                  <a:cubicBezTo>
                    <a:pt x="84" y="572"/>
                    <a:pt x="1" y="6537"/>
                    <a:pt x="6632" y="7311"/>
                  </a:cubicBezTo>
                  <a:lnTo>
                    <a:pt x="6763" y="7323"/>
                  </a:lnTo>
                  <a:lnTo>
                    <a:pt x="6787" y="7192"/>
                  </a:lnTo>
                  <a:cubicBezTo>
                    <a:pt x="7573" y="2573"/>
                    <a:pt x="6608" y="703"/>
                    <a:pt x="6561" y="620"/>
                  </a:cubicBezTo>
                  <a:lnTo>
                    <a:pt x="5739"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1" name="Google Shape;581;p36"/>
            <p:cNvSpPr/>
            <p:nvPr/>
          </p:nvSpPr>
          <p:spPr>
            <a:xfrm>
              <a:off x="806350" y="2441500"/>
              <a:ext cx="184850" cy="175650"/>
            </a:xfrm>
            <a:custGeom>
              <a:avLst/>
              <a:gdLst/>
              <a:ahLst/>
              <a:cxnLst/>
              <a:rect l="l" t="t" r="r" b="b"/>
              <a:pathLst>
                <a:path w="7394" h="7026" extrusionOk="0">
                  <a:moveTo>
                    <a:pt x="1738" y="1"/>
                  </a:moveTo>
                  <a:lnTo>
                    <a:pt x="1000" y="548"/>
                  </a:lnTo>
                  <a:cubicBezTo>
                    <a:pt x="1000" y="548"/>
                    <a:pt x="0" y="2394"/>
                    <a:pt x="786" y="7025"/>
                  </a:cubicBezTo>
                  <a:cubicBezTo>
                    <a:pt x="7394" y="6251"/>
                    <a:pt x="7215" y="358"/>
                    <a:pt x="7215" y="358"/>
                  </a:cubicBezTo>
                  <a:lnTo>
                    <a:pt x="1738"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2" name="Google Shape;582;p36"/>
            <p:cNvSpPr/>
            <p:nvPr/>
          </p:nvSpPr>
          <p:spPr>
            <a:xfrm>
              <a:off x="803350" y="2437625"/>
              <a:ext cx="190250" cy="183100"/>
            </a:xfrm>
            <a:custGeom>
              <a:avLst/>
              <a:gdLst/>
              <a:ahLst/>
              <a:cxnLst/>
              <a:rect l="l" t="t" r="r" b="b"/>
              <a:pathLst>
                <a:path w="7610" h="7324" extrusionOk="0">
                  <a:moveTo>
                    <a:pt x="1918" y="287"/>
                  </a:moveTo>
                  <a:lnTo>
                    <a:pt x="7216" y="644"/>
                  </a:lnTo>
                  <a:cubicBezTo>
                    <a:pt x="7204" y="1501"/>
                    <a:pt x="6859" y="6275"/>
                    <a:pt x="1037" y="7025"/>
                  </a:cubicBezTo>
                  <a:cubicBezTo>
                    <a:pt x="334" y="2894"/>
                    <a:pt x="1132" y="1025"/>
                    <a:pt x="1227" y="787"/>
                  </a:cubicBezTo>
                  <a:lnTo>
                    <a:pt x="1918" y="287"/>
                  </a:lnTo>
                  <a:close/>
                  <a:moveTo>
                    <a:pt x="1846" y="1"/>
                  </a:moveTo>
                  <a:lnTo>
                    <a:pt x="1061" y="584"/>
                  </a:lnTo>
                  <a:lnTo>
                    <a:pt x="1013" y="632"/>
                  </a:lnTo>
                  <a:cubicBezTo>
                    <a:pt x="965" y="703"/>
                    <a:pt x="1" y="2561"/>
                    <a:pt x="787" y="7192"/>
                  </a:cubicBezTo>
                  <a:lnTo>
                    <a:pt x="799" y="7323"/>
                  </a:lnTo>
                  <a:lnTo>
                    <a:pt x="953" y="7311"/>
                  </a:lnTo>
                  <a:cubicBezTo>
                    <a:pt x="7609" y="6537"/>
                    <a:pt x="7502" y="572"/>
                    <a:pt x="7502" y="513"/>
                  </a:cubicBezTo>
                  <a:lnTo>
                    <a:pt x="7502" y="394"/>
                  </a:lnTo>
                  <a:lnTo>
                    <a:pt x="1846"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3" name="Google Shape;583;p36"/>
            <p:cNvSpPr/>
            <p:nvPr/>
          </p:nvSpPr>
          <p:spPr>
            <a:xfrm>
              <a:off x="854250" y="2590500"/>
              <a:ext cx="74750" cy="19500"/>
            </a:xfrm>
            <a:custGeom>
              <a:avLst/>
              <a:gdLst/>
              <a:ahLst/>
              <a:cxnLst/>
              <a:rect l="l" t="t" r="r" b="b"/>
              <a:pathLst>
                <a:path w="2990" h="780" extrusionOk="0">
                  <a:moveTo>
                    <a:pt x="1586" y="0"/>
                  </a:moveTo>
                  <a:cubicBezTo>
                    <a:pt x="748" y="0"/>
                    <a:pt x="80" y="514"/>
                    <a:pt x="72" y="529"/>
                  </a:cubicBezTo>
                  <a:cubicBezTo>
                    <a:pt x="13" y="565"/>
                    <a:pt x="1" y="660"/>
                    <a:pt x="49" y="720"/>
                  </a:cubicBezTo>
                  <a:cubicBezTo>
                    <a:pt x="76" y="755"/>
                    <a:pt x="116" y="773"/>
                    <a:pt x="156" y="773"/>
                  </a:cubicBezTo>
                  <a:cubicBezTo>
                    <a:pt x="185" y="773"/>
                    <a:pt x="214" y="764"/>
                    <a:pt x="239" y="744"/>
                  </a:cubicBezTo>
                  <a:cubicBezTo>
                    <a:pt x="278" y="720"/>
                    <a:pt x="853" y="281"/>
                    <a:pt x="1575" y="281"/>
                  </a:cubicBezTo>
                  <a:cubicBezTo>
                    <a:pt x="1946" y="281"/>
                    <a:pt x="2356" y="396"/>
                    <a:pt x="2751" y="744"/>
                  </a:cubicBezTo>
                  <a:cubicBezTo>
                    <a:pt x="2787" y="756"/>
                    <a:pt x="2811" y="779"/>
                    <a:pt x="2847" y="779"/>
                  </a:cubicBezTo>
                  <a:cubicBezTo>
                    <a:pt x="2894" y="779"/>
                    <a:pt x="2918" y="768"/>
                    <a:pt x="2942" y="720"/>
                  </a:cubicBezTo>
                  <a:cubicBezTo>
                    <a:pt x="2989" y="660"/>
                    <a:pt x="2989" y="565"/>
                    <a:pt x="2930" y="529"/>
                  </a:cubicBezTo>
                  <a:cubicBezTo>
                    <a:pt x="2481" y="133"/>
                    <a:pt x="2012" y="0"/>
                    <a:pt x="158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4" name="Google Shape;584;p36"/>
            <p:cNvSpPr/>
            <p:nvPr/>
          </p:nvSpPr>
          <p:spPr>
            <a:xfrm>
              <a:off x="1018875" y="2590500"/>
              <a:ext cx="74725" cy="19500"/>
            </a:xfrm>
            <a:custGeom>
              <a:avLst/>
              <a:gdLst/>
              <a:ahLst/>
              <a:cxnLst/>
              <a:rect l="l" t="t" r="r" b="b"/>
              <a:pathLst>
                <a:path w="2989" h="780" extrusionOk="0">
                  <a:moveTo>
                    <a:pt x="1580" y="0"/>
                  </a:moveTo>
                  <a:cubicBezTo>
                    <a:pt x="742" y="0"/>
                    <a:pt x="79" y="514"/>
                    <a:pt x="72" y="529"/>
                  </a:cubicBezTo>
                  <a:cubicBezTo>
                    <a:pt x="12" y="565"/>
                    <a:pt x="0" y="660"/>
                    <a:pt x="36" y="720"/>
                  </a:cubicBezTo>
                  <a:cubicBezTo>
                    <a:pt x="64" y="755"/>
                    <a:pt x="107" y="773"/>
                    <a:pt x="151" y="773"/>
                  </a:cubicBezTo>
                  <a:cubicBezTo>
                    <a:pt x="182" y="773"/>
                    <a:pt x="213" y="764"/>
                    <a:pt x="238" y="744"/>
                  </a:cubicBezTo>
                  <a:cubicBezTo>
                    <a:pt x="278" y="720"/>
                    <a:pt x="847" y="281"/>
                    <a:pt x="1569" y="281"/>
                  </a:cubicBezTo>
                  <a:cubicBezTo>
                    <a:pt x="1940" y="281"/>
                    <a:pt x="2351" y="396"/>
                    <a:pt x="2750" y="744"/>
                  </a:cubicBezTo>
                  <a:cubicBezTo>
                    <a:pt x="2774" y="756"/>
                    <a:pt x="2810" y="779"/>
                    <a:pt x="2834" y="779"/>
                  </a:cubicBezTo>
                  <a:cubicBezTo>
                    <a:pt x="2870" y="779"/>
                    <a:pt x="2917" y="768"/>
                    <a:pt x="2941" y="720"/>
                  </a:cubicBezTo>
                  <a:cubicBezTo>
                    <a:pt x="2989" y="660"/>
                    <a:pt x="2989" y="565"/>
                    <a:pt x="2929" y="529"/>
                  </a:cubicBezTo>
                  <a:cubicBezTo>
                    <a:pt x="2476" y="133"/>
                    <a:pt x="2005" y="0"/>
                    <a:pt x="158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5" name="Google Shape;585;p36"/>
            <p:cNvSpPr/>
            <p:nvPr/>
          </p:nvSpPr>
          <p:spPr>
            <a:xfrm>
              <a:off x="831650" y="2611475"/>
              <a:ext cx="136050" cy="136050"/>
            </a:xfrm>
            <a:custGeom>
              <a:avLst/>
              <a:gdLst/>
              <a:ahLst/>
              <a:cxnLst/>
              <a:rect l="l" t="t" r="r" b="b"/>
              <a:pathLst>
                <a:path w="5442" h="5442" extrusionOk="0">
                  <a:moveTo>
                    <a:pt x="2727" y="548"/>
                  </a:moveTo>
                  <a:cubicBezTo>
                    <a:pt x="3929" y="548"/>
                    <a:pt x="4894" y="1536"/>
                    <a:pt x="4894" y="2727"/>
                  </a:cubicBezTo>
                  <a:cubicBezTo>
                    <a:pt x="4894" y="3917"/>
                    <a:pt x="3929" y="4893"/>
                    <a:pt x="2727" y="4893"/>
                  </a:cubicBezTo>
                  <a:cubicBezTo>
                    <a:pt x="1536" y="4893"/>
                    <a:pt x="548" y="3917"/>
                    <a:pt x="548" y="2727"/>
                  </a:cubicBezTo>
                  <a:cubicBezTo>
                    <a:pt x="548" y="1536"/>
                    <a:pt x="1512" y="548"/>
                    <a:pt x="2727" y="548"/>
                  </a:cubicBezTo>
                  <a:close/>
                  <a:moveTo>
                    <a:pt x="2727" y="0"/>
                  </a:moveTo>
                  <a:cubicBezTo>
                    <a:pt x="1215" y="0"/>
                    <a:pt x="0" y="1214"/>
                    <a:pt x="0" y="2727"/>
                  </a:cubicBezTo>
                  <a:cubicBezTo>
                    <a:pt x="0" y="4227"/>
                    <a:pt x="1215" y="5441"/>
                    <a:pt x="2727" y="5441"/>
                  </a:cubicBezTo>
                  <a:cubicBezTo>
                    <a:pt x="4227" y="5441"/>
                    <a:pt x="5441" y="4227"/>
                    <a:pt x="5441" y="2727"/>
                  </a:cubicBezTo>
                  <a:cubicBezTo>
                    <a:pt x="5441" y="1214"/>
                    <a:pt x="4227" y="0"/>
                    <a:pt x="2727"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6" name="Google Shape;586;p36"/>
            <p:cNvSpPr/>
            <p:nvPr/>
          </p:nvSpPr>
          <p:spPr>
            <a:xfrm>
              <a:off x="983750" y="2611475"/>
              <a:ext cx="136350" cy="136050"/>
            </a:xfrm>
            <a:custGeom>
              <a:avLst/>
              <a:gdLst/>
              <a:ahLst/>
              <a:cxnLst/>
              <a:rect l="l" t="t" r="r" b="b"/>
              <a:pathLst>
                <a:path w="5454" h="5442" extrusionOk="0">
                  <a:moveTo>
                    <a:pt x="2727" y="548"/>
                  </a:moveTo>
                  <a:cubicBezTo>
                    <a:pt x="3929" y="548"/>
                    <a:pt x="4894" y="1536"/>
                    <a:pt x="4894" y="2727"/>
                  </a:cubicBezTo>
                  <a:cubicBezTo>
                    <a:pt x="4894" y="3917"/>
                    <a:pt x="3929" y="4893"/>
                    <a:pt x="2727" y="4893"/>
                  </a:cubicBezTo>
                  <a:cubicBezTo>
                    <a:pt x="1536" y="4893"/>
                    <a:pt x="548" y="3917"/>
                    <a:pt x="548" y="2727"/>
                  </a:cubicBezTo>
                  <a:cubicBezTo>
                    <a:pt x="548" y="1536"/>
                    <a:pt x="1524" y="548"/>
                    <a:pt x="2727" y="548"/>
                  </a:cubicBezTo>
                  <a:close/>
                  <a:moveTo>
                    <a:pt x="2727" y="0"/>
                  </a:moveTo>
                  <a:cubicBezTo>
                    <a:pt x="1215" y="0"/>
                    <a:pt x="0" y="1214"/>
                    <a:pt x="0" y="2727"/>
                  </a:cubicBezTo>
                  <a:cubicBezTo>
                    <a:pt x="0" y="4227"/>
                    <a:pt x="1227" y="5441"/>
                    <a:pt x="2727" y="5441"/>
                  </a:cubicBezTo>
                  <a:cubicBezTo>
                    <a:pt x="4227" y="5441"/>
                    <a:pt x="5453" y="4227"/>
                    <a:pt x="5453" y="2727"/>
                  </a:cubicBezTo>
                  <a:cubicBezTo>
                    <a:pt x="5453" y="1214"/>
                    <a:pt x="4227" y="0"/>
                    <a:pt x="2727"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7" name="Google Shape;587;p36"/>
            <p:cNvSpPr/>
            <p:nvPr/>
          </p:nvSpPr>
          <p:spPr>
            <a:xfrm>
              <a:off x="952500" y="2656600"/>
              <a:ext cx="45850" cy="20075"/>
            </a:xfrm>
            <a:custGeom>
              <a:avLst/>
              <a:gdLst/>
              <a:ahLst/>
              <a:cxnLst/>
              <a:rect l="l" t="t" r="r" b="b"/>
              <a:pathLst>
                <a:path w="1834" h="803" extrusionOk="0">
                  <a:moveTo>
                    <a:pt x="977" y="1"/>
                  </a:moveTo>
                  <a:cubicBezTo>
                    <a:pt x="627" y="1"/>
                    <a:pt x="304" y="174"/>
                    <a:pt x="131" y="326"/>
                  </a:cubicBezTo>
                  <a:cubicBezTo>
                    <a:pt x="12" y="421"/>
                    <a:pt x="0" y="588"/>
                    <a:pt x="107" y="707"/>
                  </a:cubicBezTo>
                  <a:cubicBezTo>
                    <a:pt x="167" y="767"/>
                    <a:pt x="238" y="802"/>
                    <a:pt x="310" y="802"/>
                  </a:cubicBezTo>
                  <a:cubicBezTo>
                    <a:pt x="369" y="802"/>
                    <a:pt x="429" y="779"/>
                    <a:pt x="476" y="719"/>
                  </a:cubicBezTo>
                  <a:cubicBezTo>
                    <a:pt x="484" y="711"/>
                    <a:pt x="694" y="538"/>
                    <a:pt x="943" y="538"/>
                  </a:cubicBezTo>
                  <a:cubicBezTo>
                    <a:pt x="1066" y="538"/>
                    <a:pt x="1199" y="581"/>
                    <a:pt x="1322" y="707"/>
                  </a:cubicBezTo>
                  <a:cubicBezTo>
                    <a:pt x="1377" y="768"/>
                    <a:pt x="1450" y="798"/>
                    <a:pt x="1524" y="798"/>
                  </a:cubicBezTo>
                  <a:cubicBezTo>
                    <a:pt x="1593" y="798"/>
                    <a:pt x="1662" y="771"/>
                    <a:pt x="1715" y="719"/>
                  </a:cubicBezTo>
                  <a:cubicBezTo>
                    <a:pt x="1834" y="624"/>
                    <a:pt x="1834" y="445"/>
                    <a:pt x="1726" y="338"/>
                  </a:cubicBezTo>
                  <a:cubicBezTo>
                    <a:pt x="1493" y="90"/>
                    <a:pt x="1228"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8" name="Google Shape;588;p36"/>
            <p:cNvSpPr/>
            <p:nvPr/>
          </p:nvSpPr>
          <p:spPr>
            <a:xfrm>
              <a:off x="887300" y="2657000"/>
              <a:ext cx="21750" cy="35750"/>
            </a:xfrm>
            <a:custGeom>
              <a:avLst/>
              <a:gdLst/>
              <a:ahLst/>
              <a:cxnLst/>
              <a:rect l="l" t="t" r="r" b="b"/>
              <a:pathLst>
                <a:path w="870" h="1430" extrusionOk="0">
                  <a:moveTo>
                    <a:pt x="429" y="1"/>
                  </a:moveTo>
                  <a:cubicBezTo>
                    <a:pt x="191" y="1"/>
                    <a:pt x="1" y="322"/>
                    <a:pt x="1" y="715"/>
                  </a:cubicBezTo>
                  <a:cubicBezTo>
                    <a:pt x="1" y="1120"/>
                    <a:pt x="191" y="1429"/>
                    <a:pt x="429" y="1429"/>
                  </a:cubicBezTo>
                  <a:cubicBezTo>
                    <a:pt x="679" y="1429"/>
                    <a:pt x="870" y="1120"/>
                    <a:pt x="870" y="715"/>
                  </a:cubicBezTo>
                  <a:cubicBezTo>
                    <a:pt x="870" y="322"/>
                    <a:pt x="679" y="1"/>
                    <a:pt x="42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9" name="Google Shape;589;p36"/>
            <p:cNvSpPr/>
            <p:nvPr/>
          </p:nvSpPr>
          <p:spPr>
            <a:xfrm>
              <a:off x="1041775" y="2657000"/>
              <a:ext cx="21475" cy="35750"/>
            </a:xfrm>
            <a:custGeom>
              <a:avLst/>
              <a:gdLst/>
              <a:ahLst/>
              <a:cxnLst/>
              <a:rect l="l" t="t" r="r" b="b"/>
              <a:pathLst>
                <a:path w="859" h="1430" extrusionOk="0">
                  <a:moveTo>
                    <a:pt x="430" y="1"/>
                  </a:moveTo>
                  <a:cubicBezTo>
                    <a:pt x="191" y="1"/>
                    <a:pt x="1" y="322"/>
                    <a:pt x="1" y="715"/>
                  </a:cubicBezTo>
                  <a:cubicBezTo>
                    <a:pt x="1" y="1120"/>
                    <a:pt x="191" y="1429"/>
                    <a:pt x="430" y="1429"/>
                  </a:cubicBezTo>
                  <a:cubicBezTo>
                    <a:pt x="668" y="1429"/>
                    <a:pt x="858" y="1120"/>
                    <a:pt x="858" y="715"/>
                  </a:cubicBezTo>
                  <a:cubicBezTo>
                    <a:pt x="858" y="322"/>
                    <a:pt x="668" y="1"/>
                    <a:pt x="43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0" name="Google Shape;590;p36"/>
            <p:cNvSpPr/>
            <p:nvPr/>
          </p:nvSpPr>
          <p:spPr>
            <a:xfrm>
              <a:off x="1022425" y="2505800"/>
              <a:ext cx="90825" cy="77400"/>
            </a:xfrm>
            <a:custGeom>
              <a:avLst/>
              <a:gdLst/>
              <a:ahLst/>
              <a:cxnLst/>
              <a:rect l="l" t="t" r="r" b="b"/>
              <a:pathLst>
                <a:path w="3633" h="3096" extrusionOk="0">
                  <a:moveTo>
                    <a:pt x="1" y="0"/>
                  </a:moveTo>
                  <a:cubicBezTo>
                    <a:pt x="96" y="405"/>
                    <a:pt x="275" y="786"/>
                    <a:pt x="525" y="1143"/>
                  </a:cubicBezTo>
                  <a:cubicBezTo>
                    <a:pt x="751" y="1500"/>
                    <a:pt x="1025" y="1834"/>
                    <a:pt x="1358" y="2096"/>
                  </a:cubicBezTo>
                  <a:cubicBezTo>
                    <a:pt x="1680" y="2370"/>
                    <a:pt x="2037" y="2608"/>
                    <a:pt x="2430" y="2763"/>
                  </a:cubicBezTo>
                  <a:cubicBezTo>
                    <a:pt x="2620" y="2858"/>
                    <a:pt x="2835" y="2917"/>
                    <a:pt x="3025" y="2977"/>
                  </a:cubicBezTo>
                  <a:cubicBezTo>
                    <a:pt x="3216" y="3036"/>
                    <a:pt x="3430" y="3060"/>
                    <a:pt x="3632" y="3096"/>
                  </a:cubicBezTo>
                  <a:cubicBezTo>
                    <a:pt x="3251" y="2929"/>
                    <a:pt x="2870" y="2786"/>
                    <a:pt x="2513" y="2572"/>
                  </a:cubicBezTo>
                  <a:cubicBezTo>
                    <a:pt x="2156" y="2382"/>
                    <a:pt x="1835" y="2143"/>
                    <a:pt x="1525" y="1893"/>
                  </a:cubicBezTo>
                  <a:cubicBezTo>
                    <a:pt x="1204" y="1631"/>
                    <a:pt x="930" y="1334"/>
                    <a:pt x="668" y="1024"/>
                  </a:cubicBezTo>
                  <a:cubicBezTo>
                    <a:pt x="430" y="715"/>
                    <a:pt x="191" y="36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1" name="Google Shape;591;p36"/>
            <p:cNvSpPr/>
            <p:nvPr/>
          </p:nvSpPr>
          <p:spPr>
            <a:xfrm>
              <a:off x="1248650" y="2687075"/>
              <a:ext cx="36050" cy="99125"/>
            </a:xfrm>
            <a:custGeom>
              <a:avLst/>
              <a:gdLst/>
              <a:ahLst/>
              <a:cxnLst/>
              <a:rect l="l" t="t" r="r" b="b"/>
              <a:pathLst>
                <a:path w="1442" h="3965" extrusionOk="0">
                  <a:moveTo>
                    <a:pt x="1" y="0"/>
                  </a:moveTo>
                  <a:lnTo>
                    <a:pt x="1" y="0"/>
                  </a:lnTo>
                  <a:cubicBezTo>
                    <a:pt x="263" y="250"/>
                    <a:pt x="477" y="548"/>
                    <a:pt x="656" y="846"/>
                  </a:cubicBezTo>
                  <a:cubicBezTo>
                    <a:pt x="834" y="1155"/>
                    <a:pt x="965" y="1488"/>
                    <a:pt x="1060" y="1822"/>
                  </a:cubicBezTo>
                  <a:cubicBezTo>
                    <a:pt x="1108" y="2000"/>
                    <a:pt x="1144" y="2167"/>
                    <a:pt x="1168" y="2346"/>
                  </a:cubicBezTo>
                  <a:cubicBezTo>
                    <a:pt x="1191" y="2524"/>
                    <a:pt x="1203" y="2703"/>
                    <a:pt x="1227" y="2881"/>
                  </a:cubicBezTo>
                  <a:cubicBezTo>
                    <a:pt x="1239" y="3060"/>
                    <a:pt x="1227" y="3239"/>
                    <a:pt x="1239" y="3417"/>
                  </a:cubicBezTo>
                  <a:cubicBezTo>
                    <a:pt x="1239" y="3596"/>
                    <a:pt x="1227" y="3774"/>
                    <a:pt x="1227" y="3965"/>
                  </a:cubicBezTo>
                  <a:cubicBezTo>
                    <a:pt x="1287" y="3786"/>
                    <a:pt x="1322" y="3608"/>
                    <a:pt x="1370" y="3429"/>
                  </a:cubicBezTo>
                  <a:cubicBezTo>
                    <a:pt x="1382" y="3251"/>
                    <a:pt x="1429" y="3072"/>
                    <a:pt x="1429" y="2881"/>
                  </a:cubicBezTo>
                  <a:cubicBezTo>
                    <a:pt x="1441" y="2512"/>
                    <a:pt x="1406" y="2143"/>
                    <a:pt x="1310" y="1762"/>
                  </a:cubicBezTo>
                  <a:cubicBezTo>
                    <a:pt x="1203" y="1393"/>
                    <a:pt x="1060" y="1048"/>
                    <a:pt x="834" y="738"/>
                  </a:cubicBezTo>
                  <a:cubicBezTo>
                    <a:pt x="608" y="429"/>
                    <a:pt x="334" y="15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2" name="Google Shape;592;p36"/>
            <p:cNvSpPr/>
            <p:nvPr/>
          </p:nvSpPr>
          <p:spPr>
            <a:xfrm>
              <a:off x="1319500" y="2840475"/>
              <a:ext cx="59850" cy="67775"/>
            </a:xfrm>
            <a:custGeom>
              <a:avLst/>
              <a:gdLst/>
              <a:ahLst/>
              <a:cxnLst/>
              <a:rect l="l" t="t" r="r" b="b"/>
              <a:pathLst>
                <a:path w="2394" h="2711" extrusionOk="0">
                  <a:moveTo>
                    <a:pt x="140" y="0"/>
                  </a:moveTo>
                  <a:cubicBezTo>
                    <a:pt x="93" y="0"/>
                    <a:pt x="47" y="3"/>
                    <a:pt x="0" y="8"/>
                  </a:cubicBezTo>
                  <a:cubicBezTo>
                    <a:pt x="322" y="91"/>
                    <a:pt x="608" y="234"/>
                    <a:pt x="870" y="377"/>
                  </a:cubicBezTo>
                  <a:cubicBezTo>
                    <a:pt x="1143" y="544"/>
                    <a:pt x="1382" y="746"/>
                    <a:pt x="1572" y="984"/>
                  </a:cubicBezTo>
                  <a:cubicBezTo>
                    <a:pt x="1763" y="1222"/>
                    <a:pt x="1941" y="1496"/>
                    <a:pt x="2060" y="1794"/>
                  </a:cubicBezTo>
                  <a:cubicBezTo>
                    <a:pt x="2144" y="1925"/>
                    <a:pt x="2179" y="2091"/>
                    <a:pt x="2239" y="2234"/>
                  </a:cubicBezTo>
                  <a:cubicBezTo>
                    <a:pt x="2298" y="2401"/>
                    <a:pt x="2334" y="2544"/>
                    <a:pt x="2394" y="2711"/>
                  </a:cubicBezTo>
                  <a:cubicBezTo>
                    <a:pt x="2394" y="2532"/>
                    <a:pt x="2394" y="2365"/>
                    <a:pt x="2382" y="2210"/>
                  </a:cubicBezTo>
                  <a:cubicBezTo>
                    <a:pt x="2346" y="2044"/>
                    <a:pt x="2334" y="1877"/>
                    <a:pt x="2275" y="1722"/>
                  </a:cubicBezTo>
                  <a:cubicBezTo>
                    <a:pt x="2179" y="1389"/>
                    <a:pt x="2001" y="1091"/>
                    <a:pt x="1798" y="829"/>
                  </a:cubicBezTo>
                  <a:cubicBezTo>
                    <a:pt x="1572" y="555"/>
                    <a:pt x="1286" y="341"/>
                    <a:pt x="977" y="198"/>
                  </a:cubicBezTo>
                  <a:cubicBezTo>
                    <a:pt x="712" y="86"/>
                    <a:pt x="421" y="0"/>
                    <a:pt x="14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593" name="Google Shape;593;p36"/>
          <p:cNvSpPr/>
          <p:nvPr/>
        </p:nvSpPr>
        <p:spPr>
          <a:xfrm rot="-1733628">
            <a:off x="4652007" y="1355955"/>
            <a:ext cx="310481" cy="3474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6"/>
          <p:cNvSpPr/>
          <p:nvPr/>
        </p:nvSpPr>
        <p:spPr>
          <a:xfrm flipH="1">
            <a:off x="1576593" y="843659"/>
            <a:ext cx="297448" cy="28192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36"/>
          <p:cNvGrpSpPr/>
          <p:nvPr/>
        </p:nvGrpSpPr>
        <p:grpSpPr>
          <a:xfrm>
            <a:off x="1786354" y="768582"/>
            <a:ext cx="1172590" cy="1494588"/>
            <a:chOff x="4099600" y="1087775"/>
            <a:chExt cx="828100" cy="1055500"/>
          </a:xfrm>
        </p:grpSpPr>
        <p:sp>
          <p:nvSpPr>
            <p:cNvPr id="596" name="Google Shape;596;p36"/>
            <p:cNvSpPr/>
            <p:nvPr/>
          </p:nvSpPr>
          <p:spPr>
            <a:xfrm>
              <a:off x="4099600" y="1087775"/>
              <a:ext cx="828100" cy="1055500"/>
            </a:xfrm>
            <a:custGeom>
              <a:avLst/>
              <a:gdLst/>
              <a:ahLst/>
              <a:cxnLst/>
              <a:rect l="l" t="t" r="r" b="b"/>
              <a:pathLst>
                <a:path w="33124" h="42220" extrusionOk="0">
                  <a:moveTo>
                    <a:pt x="20218" y="0"/>
                  </a:moveTo>
                  <a:cubicBezTo>
                    <a:pt x="19039" y="0"/>
                    <a:pt x="17693" y="750"/>
                    <a:pt x="16039" y="2322"/>
                  </a:cubicBezTo>
                  <a:cubicBezTo>
                    <a:pt x="15479" y="1798"/>
                    <a:pt x="14765" y="1548"/>
                    <a:pt x="14086" y="1548"/>
                  </a:cubicBezTo>
                  <a:cubicBezTo>
                    <a:pt x="13110" y="1548"/>
                    <a:pt x="12109" y="2036"/>
                    <a:pt x="11383" y="2893"/>
                  </a:cubicBezTo>
                  <a:cubicBezTo>
                    <a:pt x="10788" y="3572"/>
                    <a:pt x="10419" y="4417"/>
                    <a:pt x="10264" y="5358"/>
                  </a:cubicBezTo>
                  <a:cubicBezTo>
                    <a:pt x="9061" y="5513"/>
                    <a:pt x="7930" y="6239"/>
                    <a:pt x="7299" y="7334"/>
                  </a:cubicBezTo>
                  <a:cubicBezTo>
                    <a:pt x="6847" y="8144"/>
                    <a:pt x="6299" y="9811"/>
                    <a:pt x="7526" y="12180"/>
                  </a:cubicBezTo>
                  <a:cubicBezTo>
                    <a:pt x="7442" y="12740"/>
                    <a:pt x="7395" y="13311"/>
                    <a:pt x="7395" y="13883"/>
                  </a:cubicBezTo>
                  <a:cubicBezTo>
                    <a:pt x="7395" y="14085"/>
                    <a:pt x="7395" y="14276"/>
                    <a:pt x="7406" y="14466"/>
                  </a:cubicBezTo>
                  <a:cubicBezTo>
                    <a:pt x="7097" y="15121"/>
                    <a:pt x="6990" y="15931"/>
                    <a:pt x="7109" y="16728"/>
                  </a:cubicBezTo>
                  <a:cubicBezTo>
                    <a:pt x="7299" y="17919"/>
                    <a:pt x="7954" y="18907"/>
                    <a:pt x="8823" y="19383"/>
                  </a:cubicBezTo>
                  <a:cubicBezTo>
                    <a:pt x="9216" y="20062"/>
                    <a:pt x="9681" y="20705"/>
                    <a:pt x="10216" y="21265"/>
                  </a:cubicBezTo>
                  <a:cubicBezTo>
                    <a:pt x="10812" y="22277"/>
                    <a:pt x="11645" y="23110"/>
                    <a:pt x="12657" y="23693"/>
                  </a:cubicBezTo>
                  <a:lnTo>
                    <a:pt x="12633" y="24539"/>
                  </a:lnTo>
                  <a:lnTo>
                    <a:pt x="12407" y="24705"/>
                  </a:lnTo>
                  <a:cubicBezTo>
                    <a:pt x="12348" y="24753"/>
                    <a:pt x="12276" y="24813"/>
                    <a:pt x="12217" y="24872"/>
                  </a:cubicBezTo>
                  <a:lnTo>
                    <a:pt x="11764" y="24955"/>
                  </a:lnTo>
                  <a:cubicBezTo>
                    <a:pt x="11574" y="25003"/>
                    <a:pt x="11395" y="25051"/>
                    <a:pt x="11205" y="25098"/>
                  </a:cubicBezTo>
                  <a:lnTo>
                    <a:pt x="10895" y="25182"/>
                  </a:lnTo>
                  <a:cubicBezTo>
                    <a:pt x="10776" y="25217"/>
                    <a:pt x="10633" y="25253"/>
                    <a:pt x="10502" y="25289"/>
                  </a:cubicBezTo>
                  <a:cubicBezTo>
                    <a:pt x="10454" y="25301"/>
                    <a:pt x="10395" y="25313"/>
                    <a:pt x="10359" y="25336"/>
                  </a:cubicBezTo>
                  <a:cubicBezTo>
                    <a:pt x="10181" y="25396"/>
                    <a:pt x="9978" y="25456"/>
                    <a:pt x="9788" y="25515"/>
                  </a:cubicBezTo>
                  <a:lnTo>
                    <a:pt x="9657" y="25551"/>
                  </a:lnTo>
                  <a:lnTo>
                    <a:pt x="9526" y="25598"/>
                  </a:lnTo>
                  <a:lnTo>
                    <a:pt x="9490" y="25610"/>
                  </a:lnTo>
                  <a:lnTo>
                    <a:pt x="9264" y="25706"/>
                  </a:lnTo>
                  <a:lnTo>
                    <a:pt x="9252" y="25706"/>
                  </a:lnTo>
                  <a:cubicBezTo>
                    <a:pt x="9181" y="25729"/>
                    <a:pt x="9085" y="25765"/>
                    <a:pt x="9002" y="25789"/>
                  </a:cubicBezTo>
                  <a:cubicBezTo>
                    <a:pt x="8835" y="25848"/>
                    <a:pt x="8669" y="25932"/>
                    <a:pt x="8538" y="25991"/>
                  </a:cubicBezTo>
                  <a:cubicBezTo>
                    <a:pt x="8371" y="26063"/>
                    <a:pt x="8192" y="26134"/>
                    <a:pt x="8038" y="26206"/>
                  </a:cubicBezTo>
                  <a:cubicBezTo>
                    <a:pt x="7883" y="26289"/>
                    <a:pt x="7752" y="26349"/>
                    <a:pt x="7585" y="26432"/>
                  </a:cubicBezTo>
                  <a:cubicBezTo>
                    <a:pt x="7395" y="26527"/>
                    <a:pt x="7216" y="26622"/>
                    <a:pt x="6990" y="26741"/>
                  </a:cubicBezTo>
                  <a:cubicBezTo>
                    <a:pt x="6871" y="26825"/>
                    <a:pt x="6752" y="26884"/>
                    <a:pt x="6633" y="26956"/>
                  </a:cubicBezTo>
                  <a:cubicBezTo>
                    <a:pt x="6549" y="27015"/>
                    <a:pt x="6442" y="27075"/>
                    <a:pt x="6323" y="27146"/>
                  </a:cubicBezTo>
                  <a:cubicBezTo>
                    <a:pt x="6287" y="27158"/>
                    <a:pt x="6097" y="27301"/>
                    <a:pt x="6097" y="27301"/>
                  </a:cubicBezTo>
                  <a:cubicBezTo>
                    <a:pt x="5966" y="27384"/>
                    <a:pt x="5847" y="27480"/>
                    <a:pt x="5728" y="27551"/>
                  </a:cubicBezTo>
                  <a:lnTo>
                    <a:pt x="5418" y="27777"/>
                  </a:lnTo>
                  <a:cubicBezTo>
                    <a:pt x="5323" y="27837"/>
                    <a:pt x="5251" y="27896"/>
                    <a:pt x="5156" y="27968"/>
                  </a:cubicBezTo>
                  <a:cubicBezTo>
                    <a:pt x="5037" y="28051"/>
                    <a:pt x="4918" y="28146"/>
                    <a:pt x="4799" y="28254"/>
                  </a:cubicBezTo>
                  <a:lnTo>
                    <a:pt x="4739" y="28289"/>
                  </a:lnTo>
                  <a:cubicBezTo>
                    <a:pt x="4716" y="28325"/>
                    <a:pt x="4668" y="28349"/>
                    <a:pt x="4632" y="28384"/>
                  </a:cubicBezTo>
                  <a:cubicBezTo>
                    <a:pt x="4597" y="28432"/>
                    <a:pt x="4549" y="28456"/>
                    <a:pt x="4513" y="28492"/>
                  </a:cubicBezTo>
                  <a:cubicBezTo>
                    <a:pt x="4442" y="28551"/>
                    <a:pt x="4382" y="28611"/>
                    <a:pt x="4311" y="28682"/>
                  </a:cubicBezTo>
                  <a:cubicBezTo>
                    <a:pt x="4251" y="28730"/>
                    <a:pt x="4192" y="28789"/>
                    <a:pt x="4132" y="28849"/>
                  </a:cubicBezTo>
                  <a:lnTo>
                    <a:pt x="3668" y="29289"/>
                  </a:lnTo>
                  <a:lnTo>
                    <a:pt x="3668" y="29325"/>
                  </a:lnTo>
                  <a:lnTo>
                    <a:pt x="3656" y="29337"/>
                  </a:lnTo>
                  <a:lnTo>
                    <a:pt x="3549" y="29444"/>
                  </a:lnTo>
                  <a:cubicBezTo>
                    <a:pt x="3537" y="29456"/>
                    <a:pt x="3477" y="29516"/>
                    <a:pt x="3477" y="29527"/>
                  </a:cubicBezTo>
                  <a:cubicBezTo>
                    <a:pt x="3442" y="29563"/>
                    <a:pt x="3418" y="29599"/>
                    <a:pt x="3382" y="29635"/>
                  </a:cubicBezTo>
                  <a:lnTo>
                    <a:pt x="3370" y="29647"/>
                  </a:lnTo>
                  <a:cubicBezTo>
                    <a:pt x="3335" y="29694"/>
                    <a:pt x="3275" y="29754"/>
                    <a:pt x="3215" y="29825"/>
                  </a:cubicBezTo>
                  <a:cubicBezTo>
                    <a:pt x="3192" y="29837"/>
                    <a:pt x="3180" y="29873"/>
                    <a:pt x="3156" y="29885"/>
                  </a:cubicBezTo>
                  <a:cubicBezTo>
                    <a:pt x="3108" y="29932"/>
                    <a:pt x="3073" y="29992"/>
                    <a:pt x="3037" y="30039"/>
                  </a:cubicBezTo>
                  <a:cubicBezTo>
                    <a:pt x="3013" y="30063"/>
                    <a:pt x="3001" y="30075"/>
                    <a:pt x="2989" y="30099"/>
                  </a:cubicBezTo>
                  <a:cubicBezTo>
                    <a:pt x="2894" y="30194"/>
                    <a:pt x="2823" y="30301"/>
                    <a:pt x="2763" y="30373"/>
                  </a:cubicBezTo>
                  <a:lnTo>
                    <a:pt x="2751" y="30397"/>
                  </a:lnTo>
                  <a:cubicBezTo>
                    <a:pt x="2739" y="30420"/>
                    <a:pt x="2704" y="30456"/>
                    <a:pt x="2692" y="30468"/>
                  </a:cubicBezTo>
                  <a:lnTo>
                    <a:pt x="2656" y="30492"/>
                  </a:lnTo>
                  <a:cubicBezTo>
                    <a:pt x="2584" y="30587"/>
                    <a:pt x="2513" y="30694"/>
                    <a:pt x="2453" y="30790"/>
                  </a:cubicBezTo>
                  <a:lnTo>
                    <a:pt x="2406" y="30873"/>
                  </a:lnTo>
                  <a:lnTo>
                    <a:pt x="2323" y="31004"/>
                  </a:lnTo>
                  <a:cubicBezTo>
                    <a:pt x="2299" y="31028"/>
                    <a:pt x="2275" y="31063"/>
                    <a:pt x="2263" y="31087"/>
                  </a:cubicBezTo>
                  <a:cubicBezTo>
                    <a:pt x="2239" y="31111"/>
                    <a:pt x="2192" y="31182"/>
                    <a:pt x="2192" y="31182"/>
                  </a:cubicBezTo>
                  <a:cubicBezTo>
                    <a:pt x="2156" y="31254"/>
                    <a:pt x="2096" y="31325"/>
                    <a:pt x="2049" y="31409"/>
                  </a:cubicBezTo>
                  <a:lnTo>
                    <a:pt x="2013" y="31444"/>
                  </a:lnTo>
                  <a:lnTo>
                    <a:pt x="1989" y="31504"/>
                  </a:lnTo>
                  <a:cubicBezTo>
                    <a:pt x="1930" y="31599"/>
                    <a:pt x="1870" y="31706"/>
                    <a:pt x="1822" y="31790"/>
                  </a:cubicBezTo>
                  <a:cubicBezTo>
                    <a:pt x="1787" y="31861"/>
                    <a:pt x="1751" y="31921"/>
                    <a:pt x="1703" y="32004"/>
                  </a:cubicBezTo>
                  <a:lnTo>
                    <a:pt x="1691" y="32028"/>
                  </a:lnTo>
                  <a:lnTo>
                    <a:pt x="1608" y="32206"/>
                  </a:lnTo>
                  <a:cubicBezTo>
                    <a:pt x="1572" y="32254"/>
                    <a:pt x="1549" y="32314"/>
                    <a:pt x="1513" y="32385"/>
                  </a:cubicBezTo>
                  <a:cubicBezTo>
                    <a:pt x="1489" y="32433"/>
                    <a:pt x="1465" y="32492"/>
                    <a:pt x="1441" y="32540"/>
                  </a:cubicBezTo>
                  <a:cubicBezTo>
                    <a:pt x="1430" y="32575"/>
                    <a:pt x="1394" y="32611"/>
                    <a:pt x="1382" y="32671"/>
                  </a:cubicBezTo>
                  <a:lnTo>
                    <a:pt x="1334" y="32754"/>
                  </a:lnTo>
                  <a:cubicBezTo>
                    <a:pt x="1310" y="32802"/>
                    <a:pt x="1287" y="32861"/>
                    <a:pt x="1263" y="32909"/>
                  </a:cubicBezTo>
                  <a:lnTo>
                    <a:pt x="1251" y="32921"/>
                  </a:lnTo>
                  <a:cubicBezTo>
                    <a:pt x="1215" y="32992"/>
                    <a:pt x="1168" y="33087"/>
                    <a:pt x="1144" y="33159"/>
                  </a:cubicBezTo>
                  <a:lnTo>
                    <a:pt x="1132" y="33195"/>
                  </a:lnTo>
                  <a:cubicBezTo>
                    <a:pt x="1084" y="33314"/>
                    <a:pt x="1025" y="33433"/>
                    <a:pt x="977" y="33552"/>
                  </a:cubicBezTo>
                  <a:cubicBezTo>
                    <a:pt x="953" y="33635"/>
                    <a:pt x="906" y="33730"/>
                    <a:pt x="870" y="33802"/>
                  </a:cubicBezTo>
                  <a:cubicBezTo>
                    <a:pt x="846" y="33861"/>
                    <a:pt x="834" y="33921"/>
                    <a:pt x="799" y="33992"/>
                  </a:cubicBezTo>
                  <a:cubicBezTo>
                    <a:pt x="787" y="34028"/>
                    <a:pt x="775" y="34064"/>
                    <a:pt x="751" y="34099"/>
                  </a:cubicBezTo>
                  <a:cubicBezTo>
                    <a:pt x="715" y="34242"/>
                    <a:pt x="656" y="34397"/>
                    <a:pt x="608" y="34576"/>
                  </a:cubicBezTo>
                  <a:lnTo>
                    <a:pt x="513" y="34885"/>
                  </a:lnTo>
                  <a:lnTo>
                    <a:pt x="429" y="35195"/>
                  </a:lnTo>
                  <a:cubicBezTo>
                    <a:pt x="382" y="35350"/>
                    <a:pt x="358" y="35516"/>
                    <a:pt x="310" y="35707"/>
                  </a:cubicBezTo>
                  <a:cubicBezTo>
                    <a:pt x="310" y="35719"/>
                    <a:pt x="298" y="35754"/>
                    <a:pt x="298" y="35766"/>
                  </a:cubicBezTo>
                  <a:cubicBezTo>
                    <a:pt x="275" y="35814"/>
                    <a:pt x="275" y="35838"/>
                    <a:pt x="263" y="35885"/>
                  </a:cubicBezTo>
                  <a:cubicBezTo>
                    <a:pt x="263" y="35897"/>
                    <a:pt x="263" y="35909"/>
                    <a:pt x="251" y="35945"/>
                  </a:cubicBezTo>
                  <a:cubicBezTo>
                    <a:pt x="239" y="36052"/>
                    <a:pt x="203" y="36147"/>
                    <a:pt x="191" y="36254"/>
                  </a:cubicBezTo>
                  <a:cubicBezTo>
                    <a:pt x="179" y="36326"/>
                    <a:pt x="156" y="36421"/>
                    <a:pt x="156" y="36493"/>
                  </a:cubicBezTo>
                  <a:lnTo>
                    <a:pt x="156" y="36505"/>
                  </a:lnTo>
                  <a:cubicBezTo>
                    <a:pt x="144" y="36624"/>
                    <a:pt x="132" y="36766"/>
                    <a:pt x="120" y="36897"/>
                  </a:cubicBezTo>
                  <a:cubicBezTo>
                    <a:pt x="120" y="36921"/>
                    <a:pt x="96" y="36969"/>
                    <a:pt x="96" y="37005"/>
                  </a:cubicBezTo>
                  <a:cubicBezTo>
                    <a:pt x="84" y="37064"/>
                    <a:pt x="84" y="37136"/>
                    <a:pt x="84" y="37195"/>
                  </a:cubicBezTo>
                  <a:cubicBezTo>
                    <a:pt x="72" y="37326"/>
                    <a:pt x="60" y="37445"/>
                    <a:pt x="60" y="37576"/>
                  </a:cubicBezTo>
                  <a:cubicBezTo>
                    <a:pt x="60" y="37624"/>
                    <a:pt x="60" y="37659"/>
                    <a:pt x="37" y="37695"/>
                  </a:cubicBezTo>
                  <a:lnTo>
                    <a:pt x="37" y="37778"/>
                  </a:lnTo>
                  <a:cubicBezTo>
                    <a:pt x="37" y="37814"/>
                    <a:pt x="25" y="37874"/>
                    <a:pt x="25" y="37921"/>
                  </a:cubicBezTo>
                  <a:lnTo>
                    <a:pt x="25" y="37957"/>
                  </a:lnTo>
                  <a:cubicBezTo>
                    <a:pt x="25" y="37957"/>
                    <a:pt x="13" y="38195"/>
                    <a:pt x="13" y="38231"/>
                  </a:cubicBezTo>
                  <a:lnTo>
                    <a:pt x="13" y="38267"/>
                  </a:lnTo>
                  <a:cubicBezTo>
                    <a:pt x="13" y="38445"/>
                    <a:pt x="1" y="38636"/>
                    <a:pt x="1" y="38850"/>
                  </a:cubicBezTo>
                  <a:lnTo>
                    <a:pt x="1" y="38933"/>
                  </a:lnTo>
                  <a:lnTo>
                    <a:pt x="1" y="39005"/>
                  </a:lnTo>
                  <a:lnTo>
                    <a:pt x="13" y="40338"/>
                  </a:lnTo>
                  <a:lnTo>
                    <a:pt x="72" y="41969"/>
                  </a:lnTo>
                  <a:lnTo>
                    <a:pt x="2394" y="40338"/>
                  </a:lnTo>
                  <a:cubicBezTo>
                    <a:pt x="3311" y="39695"/>
                    <a:pt x="4704" y="38933"/>
                    <a:pt x="6097" y="38933"/>
                  </a:cubicBezTo>
                  <a:cubicBezTo>
                    <a:pt x="6704" y="38933"/>
                    <a:pt x="7276" y="39088"/>
                    <a:pt x="7811" y="39386"/>
                  </a:cubicBezTo>
                  <a:cubicBezTo>
                    <a:pt x="10145" y="40672"/>
                    <a:pt x="12455" y="41505"/>
                    <a:pt x="14884" y="41922"/>
                  </a:cubicBezTo>
                  <a:lnTo>
                    <a:pt x="14907" y="41922"/>
                  </a:lnTo>
                  <a:cubicBezTo>
                    <a:pt x="15098" y="41958"/>
                    <a:pt x="15312" y="41981"/>
                    <a:pt x="15503" y="42017"/>
                  </a:cubicBezTo>
                  <a:cubicBezTo>
                    <a:pt x="15717" y="42041"/>
                    <a:pt x="15931" y="42077"/>
                    <a:pt x="16146" y="42089"/>
                  </a:cubicBezTo>
                  <a:cubicBezTo>
                    <a:pt x="16384" y="42124"/>
                    <a:pt x="16622" y="42136"/>
                    <a:pt x="16860" y="42160"/>
                  </a:cubicBezTo>
                  <a:cubicBezTo>
                    <a:pt x="17205" y="42208"/>
                    <a:pt x="17479" y="42220"/>
                    <a:pt x="17824" y="42220"/>
                  </a:cubicBezTo>
                  <a:lnTo>
                    <a:pt x="18551" y="42220"/>
                  </a:lnTo>
                  <a:cubicBezTo>
                    <a:pt x="20777" y="42220"/>
                    <a:pt x="23099" y="41898"/>
                    <a:pt x="25456" y="41243"/>
                  </a:cubicBezTo>
                  <a:cubicBezTo>
                    <a:pt x="27576" y="40660"/>
                    <a:pt x="29766" y="39803"/>
                    <a:pt x="31993" y="38683"/>
                  </a:cubicBezTo>
                  <a:lnTo>
                    <a:pt x="33124" y="38683"/>
                  </a:lnTo>
                  <a:lnTo>
                    <a:pt x="33124" y="37790"/>
                  </a:lnTo>
                  <a:lnTo>
                    <a:pt x="32993" y="36540"/>
                  </a:lnTo>
                  <a:cubicBezTo>
                    <a:pt x="32993" y="36505"/>
                    <a:pt x="32981" y="36469"/>
                    <a:pt x="32981" y="36433"/>
                  </a:cubicBezTo>
                  <a:cubicBezTo>
                    <a:pt x="32957" y="36290"/>
                    <a:pt x="32933" y="36135"/>
                    <a:pt x="32898" y="36004"/>
                  </a:cubicBezTo>
                  <a:lnTo>
                    <a:pt x="32874" y="35885"/>
                  </a:lnTo>
                  <a:cubicBezTo>
                    <a:pt x="32862" y="35838"/>
                    <a:pt x="32862" y="35778"/>
                    <a:pt x="32838" y="35731"/>
                  </a:cubicBezTo>
                  <a:cubicBezTo>
                    <a:pt x="32838" y="35707"/>
                    <a:pt x="32826" y="35659"/>
                    <a:pt x="32826" y="35635"/>
                  </a:cubicBezTo>
                  <a:lnTo>
                    <a:pt x="32826" y="35612"/>
                  </a:lnTo>
                  <a:cubicBezTo>
                    <a:pt x="32826" y="35588"/>
                    <a:pt x="32814" y="35540"/>
                    <a:pt x="32803" y="35516"/>
                  </a:cubicBezTo>
                  <a:lnTo>
                    <a:pt x="32767" y="35362"/>
                  </a:lnTo>
                  <a:cubicBezTo>
                    <a:pt x="32767" y="35362"/>
                    <a:pt x="32743" y="35254"/>
                    <a:pt x="32743" y="35231"/>
                  </a:cubicBezTo>
                  <a:cubicBezTo>
                    <a:pt x="32707" y="35123"/>
                    <a:pt x="32672" y="35016"/>
                    <a:pt x="32648" y="34897"/>
                  </a:cubicBezTo>
                  <a:lnTo>
                    <a:pt x="32517" y="34457"/>
                  </a:lnTo>
                  <a:cubicBezTo>
                    <a:pt x="32505" y="34397"/>
                    <a:pt x="32481" y="34350"/>
                    <a:pt x="32469" y="34290"/>
                  </a:cubicBezTo>
                  <a:cubicBezTo>
                    <a:pt x="32386" y="34004"/>
                    <a:pt x="32291" y="33754"/>
                    <a:pt x="32207" y="33516"/>
                  </a:cubicBezTo>
                  <a:cubicBezTo>
                    <a:pt x="32160" y="33397"/>
                    <a:pt x="32112" y="33278"/>
                    <a:pt x="32064" y="33171"/>
                  </a:cubicBezTo>
                  <a:cubicBezTo>
                    <a:pt x="32005" y="33040"/>
                    <a:pt x="31957" y="32933"/>
                    <a:pt x="31921" y="32837"/>
                  </a:cubicBezTo>
                  <a:cubicBezTo>
                    <a:pt x="31874" y="32718"/>
                    <a:pt x="31814" y="32611"/>
                    <a:pt x="31767" y="32504"/>
                  </a:cubicBezTo>
                  <a:cubicBezTo>
                    <a:pt x="31731" y="32421"/>
                    <a:pt x="31683" y="32314"/>
                    <a:pt x="31624" y="32218"/>
                  </a:cubicBezTo>
                  <a:cubicBezTo>
                    <a:pt x="31564" y="32099"/>
                    <a:pt x="31505" y="31980"/>
                    <a:pt x="31445" y="31885"/>
                  </a:cubicBezTo>
                  <a:cubicBezTo>
                    <a:pt x="31338" y="31706"/>
                    <a:pt x="31231" y="31528"/>
                    <a:pt x="31100" y="31313"/>
                  </a:cubicBezTo>
                  <a:cubicBezTo>
                    <a:pt x="31064" y="31254"/>
                    <a:pt x="31028" y="31194"/>
                    <a:pt x="30981" y="31135"/>
                  </a:cubicBezTo>
                  <a:lnTo>
                    <a:pt x="30981" y="31135"/>
                  </a:lnTo>
                  <a:lnTo>
                    <a:pt x="30993" y="31147"/>
                  </a:lnTo>
                  <a:cubicBezTo>
                    <a:pt x="30981" y="31135"/>
                    <a:pt x="30981" y="31123"/>
                    <a:pt x="30969" y="31123"/>
                  </a:cubicBezTo>
                  <a:cubicBezTo>
                    <a:pt x="30850" y="30932"/>
                    <a:pt x="30707" y="30754"/>
                    <a:pt x="30612" y="30611"/>
                  </a:cubicBezTo>
                  <a:lnTo>
                    <a:pt x="30552" y="30540"/>
                  </a:lnTo>
                  <a:cubicBezTo>
                    <a:pt x="30517" y="30516"/>
                    <a:pt x="30505" y="30480"/>
                    <a:pt x="30469" y="30432"/>
                  </a:cubicBezTo>
                  <a:cubicBezTo>
                    <a:pt x="30195" y="30075"/>
                    <a:pt x="29897" y="29706"/>
                    <a:pt x="29564" y="29361"/>
                  </a:cubicBezTo>
                  <a:cubicBezTo>
                    <a:pt x="29493" y="29289"/>
                    <a:pt x="29433" y="29218"/>
                    <a:pt x="29374" y="29158"/>
                  </a:cubicBezTo>
                  <a:cubicBezTo>
                    <a:pt x="29159" y="28944"/>
                    <a:pt x="28945" y="28742"/>
                    <a:pt x="28731" y="28551"/>
                  </a:cubicBezTo>
                  <a:cubicBezTo>
                    <a:pt x="28683" y="28504"/>
                    <a:pt x="28647" y="28456"/>
                    <a:pt x="28588" y="28408"/>
                  </a:cubicBezTo>
                  <a:cubicBezTo>
                    <a:pt x="28552" y="28384"/>
                    <a:pt x="28504" y="28349"/>
                    <a:pt x="28481" y="28325"/>
                  </a:cubicBezTo>
                  <a:cubicBezTo>
                    <a:pt x="28433" y="28277"/>
                    <a:pt x="28373" y="28230"/>
                    <a:pt x="28326" y="28206"/>
                  </a:cubicBezTo>
                  <a:cubicBezTo>
                    <a:pt x="28290" y="28158"/>
                    <a:pt x="28231" y="28111"/>
                    <a:pt x="28183" y="28087"/>
                  </a:cubicBezTo>
                  <a:lnTo>
                    <a:pt x="28088" y="28027"/>
                  </a:lnTo>
                  <a:cubicBezTo>
                    <a:pt x="28064" y="28015"/>
                    <a:pt x="28028" y="27980"/>
                    <a:pt x="28016" y="27968"/>
                  </a:cubicBezTo>
                  <a:lnTo>
                    <a:pt x="27838" y="27837"/>
                  </a:lnTo>
                  <a:cubicBezTo>
                    <a:pt x="27814" y="27801"/>
                    <a:pt x="27778" y="27789"/>
                    <a:pt x="27730" y="27753"/>
                  </a:cubicBezTo>
                  <a:cubicBezTo>
                    <a:pt x="27671" y="27718"/>
                    <a:pt x="27599" y="27658"/>
                    <a:pt x="27540" y="27611"/>
                  </a:cubicBezTo>
                  <a:cubicBezTo>
                    <a:pt x="27433" y="27539"/>
                    <a:pt x="27314" y="27444"/>
                    <a:pt x="27183" y="27361"/>
                  </a:cubicBezTo>
                  <a:cubicBezTo>
                    <a:pt x="27123" y="27313"/>
                    <a:pt x="27052" y="27265"/>
                    <a:pt x="26980" y="27218"/>
                  </a:cubicBezTo>
                  <a:cubicBezTo>
                    <a:pt x="26837" y="27134"/>
                    <a:pt x="26707" y="27039"/>
                    <a:pt x="26576" y="26968"/>
                  </a:cubicBezTo>
                  <a:cubicBezTo>
                    <a:pt x="26409" y="26860"/>
                    <a:pt x="26230" y="26777"/>
                    <a:pt x="26087" y="26682"/>
                  </a:cubicBezTo>
                  <a:cubicBezTo>
                    <a:pt x="25992" y="26646"/>
                    <a:pt x="25909" y="26587"/>
                    <a:pt x="25814" y="26539"/>
                  </a:cubicBezTo>
                  <a:lnTo>
                    <a:pt x="25456" y="26360"/>
                  </a:lnTo>
                  <a:lnTo>
                    <a:pt x="25373" y="26313"/>
                  </a:lnTo>
                  <a:cubicBezTo>
                    <a:pt x="25290" y="26265"/>
                    <a:pt x="25206" y="26241"/>
                    <a:pt x="25135" y="26206"/>
                  </a:cubicBezTo>
                  <a:cubicBezTo>
                    <a:pt x="25040" y="26170"/>
                    <a:pt x="24956" y="26122"/>
                    <a:pt x="24861" y="26087"/>
                  </a:cubicBezTo>
                  <a:cubicBezTo>
                    <a:pt x="24754" y="26051"/>
                    <a:pt x="24635" y="26003"/>
                    <a:pt x="24540" y="25944"/>
                  </a:cubicBezTo>
                  <a:cubicBezTo>
                    <a:pt x="24480" y="25908"/>
                    <a:pt x="24421" y="25896"/>
                    <a:pt x="24361" y="25872"/>
                  </a:cubicBezTo>
                  <a:lnTo>
                    <a:pt x="24325" y="25848"/>
                  </a:lnTo>
                  <a:lnTo>
                    <a:pt x="23968" y="25717"/>
                  </a:lnTo>
                  <a:cubicBezTo>
                    <a:pt x="23920" y="25706"/>
                    <a:pt x="23861" y="25670"/>
                    <a:pt x="23825" y="25658"/>
                  </a:cubicBezTo>
                  <a:lnTo>
                    <a:pt x="23778" y="25646"/>
                  </a:lnTo>
                  <a:cubicBezTo>
                    <a:pt x="23647" y="25598"/>
                    <a:pt x="23528" y="25551"/>
                    <a:pt x="23385" y="25515"/>
                  </a:cubicBezTo>
                  <a:cubicBezTo>
                    <a:pt x="23206" y="25456"/>
                    <a:pt x="23027" y="25396"/>
                    <a:pt x="22873" y="25348"/>
                  </a:cubicBezTo>
                  <a:cubicBezTo>
                    <a:pt x="22706" y="25289"/>
                    <a:pt x="22551" y="25241"/>
                    <a:pt x="22408" y="25217"/>
                  </a:cubicBezTo>
                  <a:cubicBezTo>
                    <a:pt x="22254" y="25170"/>
                    <a:pt x="22111" y="25122"/>
                    <a:pt x="21920" y="25075"/>
                  </a:cubicBezTo>
                  <a:cubicBezTo>
                    <a:pt x="21754" y="25039"/>
                    <a:pt x="21587" y="25003"/>
                    <a:pt x="21408" y="24955"/>
                  </a:cubicBezTo>
                  <a:cubicBezTo>
                    <a:pt x="21325" y="24944"/>
                    <a:pt x="21218" y="24920"/>
                    <a:pt x="21122" y="24896"/>
                  </a:cubicBezTo>
                  <a:lnTo>
                    <a:pt x="21111" y="24872"/>
                  </a:lnTo>
                  <a:lnTo>
                    <a:pt x="21027" y="24860"/>
                  </a:lnTo>
                  <a:cubicBezTo>
                    <a:pt x="20884" y="24741"/>
                    <a:pt x="20753" y="24646"/>
                    <a:pt x="20587" y="24563"/>
                  </a:cubicBezTo>
                  <a:lnTo>
                    <a:pt x="20563" y="23693"/>
                  </a:lnTo>
                  <a:cubicBezTo>
                    <a:pt x="21599" y="23098"/>
                    <a:pt x="22456" y="22217"/>
                    <a:pt x="23051" y="21181"/>
                  </a:cubicBezTo>
                  <a:cubicBezTo>
                    <a:pt x="23647" y="20526"/>
                    <a:pt x="24147" y="19800"/>
                    <a:pt x="24563" y="18990"/>
                  </a:cubicBezTo>
                  <a:cubicBezTo>
                    <a:pt x="25159" y="18455"/>
                    <a:pt x="25599" y="17681"/>
                    <a:pt x="25754" y="16788"/>
                  </a:cubicBezTo>
                  <a:cubicBezTo>
                    <a:pt x="25861" y="16240"/>
                    <a:pt x="25849" y="15704"/>
                    <a:pt x="25730" y="15180"/>
                  </a:cubicBezTo>
                  <a:cubicBezTo>
                    <a:pt x="25766" y="14752"/>
                    <a:pt x="25802" y="14323"/>
                    <a:pt x="25802" y="13883"/>
                  </a:cubicBezTo>
                  <a:cubicBezTo>
                    <a:pt x="25802" y="13216"/>
                    <a:pt x="25742" y="12537"/>
                    <a:pt x="25623" y="11859"/>
                  </a:cubicBezTo>
                  <a:cubicBezTo>
                    <a:pt x="25635" y="11716"/>
                    <a:pt x="25671" y="11585"/>
                    <a:pt x="25683" y="11442"/>
                  </a:cubicBezTo>
                  <a:cubicBezTo>
                    <a:pt x="27361" y="10347"/>
                    <a:pt x="29374" y="8072"/>
                    <a:pt x="28207" y="5072"/>
                  </a:cubicBezTo>
                  <a:cubicBezTo>
                    <a:pt x="27683" y="3608"/>
                    <a:pt x="26111" y="2619"/>
                    <a:pt x="24301" y="2619"/>
                  </a:cubicBezTo>
                  <a:cubicBezTo>
                    <a:pt x="23813" y="2619"/>
                    <a:pt x="23313" y="2691"/>
                    <a:pt x="22849" y="2834"/>
                  </a:cubicBezTo>
                  <a:cubicBezTo>
                    <a:pt x="22789" y="2191"/>
                    <a:pt x="22635" y="1595"/>
                    <a:pt x="22301" y="1107"/>
                  </a:cubicBezTo>
                  <a:cubicBezTo>
                    <a:pt x="21825" y="393"/>
                    <a:pt x="21087" y="0"/>
                    <a:pt x="20218" y="0"/>
                  </a:cubicBezTo>
                  <a:close/>
                </a:path>
              </a:pathLst>
            </a:custGeom>
            <a:solidFill>
              <a:schemeClr val="accent6"/>
            </a:solidFill>
            <a:ln>
              <a:noFill/>
            </a:ln>
            <a:effectLst>
              <a:outerShdw dist="66675" dir="2760000" algn="bl" rotWithShape="0">
                <a:schemeClr val="accent3">
                  <a:alpha val="2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7" name="Google Shape;597;p36"/>
            <p:cNvSpPr/>
            <p:nvPr/>
          </p:nvSpPr>
          <p:spPr>
            <a:xfrm>
              <a:off x="4320175" y="1215750"/>
              <a:ext cx="386075" cy="436100"/>
            </a:xfrm>
            <a:custGeom>
              <a:avLst/>
              <a:gdLst/>
              <a:ahLst/>
              <a:cxnLst/>
              <a:rect l="l" t="t" r="r" b="b"/>
              <a:pathLst>
                <a:path w="15443" h="17444" extrusionOk="0">
                  <a:moveTo>
                    <a:pt x="7727" y="1"/>
                  </a:moveTo>
                  <a:cubicBezTo>
                    <a:pt x="3453" y="1"/>
                    <a:pt x="0" y="3906"/>
                    <a:pt x="0" y="8728"/>
                  </a:cubicBezTo>
                  <a:cubicBezTo>
                    <a:pt x="0" y="13538"/>
                    <a:pt x="3453" y="17443"/>
                    <a:pt x="7727" y="17443"/>
                  </a:cubicBezTo>
                  <a:cubicBezTo>
                    <a:pt x="11990" y="17443"/>
                    <a:pt x="15443" y="13538"/>
                    <a:pt x="15443" y="8728"/>
                  </a:cubicBezTo>
                  <a:cubicBezTo>
                    <a:pt x="15443" y="3906"/>
                    <a:pt x="11990" y="1"/>
                    <a:pt x="7727" y="1"/>
                  </a:cubicBezTo>
                  <a:close/>
                </a:path>
              </a:pathLst>
            </a:custGeom>
            <a:solidFill>
              <a:srgbClr val="1A1A1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8" name="Google Shape;598;p36"/>
            <p:cNvSpPr/>
            <p:nvPr/>
          </p:nvSpPr>
          <p:spPr>
            <a:xfrm>
              <a:off x="4448175" y="1599425"/>
              <a:ext cx="130975" cy="225950"/>
            </a:xfrm>
            <a:custGeom>
              <a:avLst/>
              <a:gdLst/>
              <a:ahLst/>
              <a:cxnLst/>
              <a:rect l="l" t="t" r="r" b="b"/>
              <a:pathLst>
                <a:path w="5239" h="9038" extrusionOk="0">
                  <a:moveTo>
                    <a:pt x="262" y="1"/>
                  </a:moveTo>
                  <a:lnTo>
                    <a:pt x="131" y="3573"/>
                  </a:lnTo>
                  <a:lnTo>
                    <a:pt x="60" y="5549"/>
                  </a:lnTo>
                  <a:lnTo>
                    <a:pt x="60" y="5585"/>
                  </a:lnTo>
                  <a:cubicBezTo>
                    <a:pt x="48" y="5585"/>
                    <a:pt x="12" y="5585"/>
                    <a:pt x="0" y="5597"/>
                  </a:cubicBezTo>
                  <a:lnTo>
                    <a:pt x="71" y="5609"/>
                  </a:lnTo>
                  <a:lnTo>
                    <a:pt x="2607" y="9038"/>
                  </a:lnTo>
                  <a:lnTo>
                    <a:pt x="5132" y="5609"/>
                  </a:lnTo>
                  <a:lnTo>
                    <a:pt x="5239" y="5585"/>
                  </a:lnTo>
                  <a:lnTo>
                    <a:pt x="5179" y="5585"/>
                  </a:lnTo>
                  <a:lnTo>
                    <a:pt x="5108" y="3573"/>
                  </a:lnTo>
                  <a:lnTo>
                    <a:pt x="4965" y="1"/>
                  </a:ln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9" name="Google Shape;599;p36"/>
            <p:cNvSpPr/>
            <p:nvPr/>
          </p:nvSpPr>
          <p:spPr>
            <a:xfrm>
              <a:off x="4451425" y="1599125"/>
              <a:ext cx="124450" cy="103025"/>
            </a:xfrm>
            <a:custGeom>
              <a:avLst/>
              <a:gdLst/>
              <a:ahLst/>
              <a:cxnLst/>
              <a:rect l="l" t="t" r="r" b="b"/>
              <a:pathLst>
                <a:path w="4978" h="4121" extrusionOk="0">
                  <a:moveTo>
                    <a:pt x="132" y="1"/>
                  </a:moveTo>
                  <a:lnTo>
                    <a:pt x="1" y="3573"/>
                  </a:lnTo>
                  <a:cubicBezTo>
                    <a:pt x="763" y="3918"/>
                    <a:pt x="1596" y="4120"/>
                    <a:pt x="2489" y="4120"/>
                  </a:cubicBezTo>
                  <a:cubicBezTo>
                    <a:pt x="3382" y="4120"/>
                    <a:pt x="4216" y="3930"/>
                    <a:pt x="4978" y="3573"/>
                  </a:cubicBezTo>
                  <a:lnTo>
                    <a:pt x="4835" y="1"/>
                  </a:lnTo>
                  <a:close/>
                </a:path>
              </a:pathLst>
            </a:custGeom>
            <a:solidFill>
              <a:srgbClr val="FF878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0" name="Google Shape;600;p36"/>
            <p:cNvSpPr/>
            <p:nvPr/>
          </p:nvSpPr>
          <p:spPr>
            <a:xfrm>
              <a:off x="4368400" y="1259500"/>
              <a:ext cx="290225" cy="404550"/>
            </a:xfrm>
            <a:custGeom>
              <a:avLst/>
              <a:gdLst/>
              <a:ahLst/>
              <a:cxnLst/>
              <a:rect l="l" t="t" r="r" b="b"/>
              <a:pathLst>
                <a:path w="11609" h="16182" extrusionOk="0">
                  <a:moveTo>
                    <a:pt x="5203" y="1"/>
                  </a:moveTo>
                  <a:cubicBezTo>
                    <a:pt x="2322" y="1"/>
                    <a:pt x="0" y="2323"/>
                    <a:pt x="0" y="5204"/>
                  </a:cubicBezTo>
                  <a:lnTo>
                    <a:pt x="0" y="10990"/>
                  </a:lnTo>
                  <a:cubicBezTo>
                    <a:pt x="0" y="13860"/>
                    <a:pt x="2322" y="16181"/>
                    <a:pt x="5203" y="16181"/>
                  </a:cubicBezTo>
                  <a:lnTo>
                    <a:pt x="6418" y="16181"/>
                  </a:lnTo>
                  <a:cubicBezTo>
                    <a:pt x="9287" y="16181"/>
                    <a:pt x="11609" y="13860"/>
                    <a:pt x="11609" y="10990"/>
                  </a:cubicBezTo>
                  <a:lnTo>
                    <a:pt x="11609" y="5204"/>
                  </a:lnTo>
                  <a:cubicBezTo>
                    <a:pt x="11609" y="2323"/>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1" name="Google Shape;601;p36"/>
            <p:cNvSpPr/>
            <p:nvPr/>
          </p:nvSpPr>
          <p:spPr>
            <a:xfrm>
              <a:off x="4256150" y="1123750"/>
              <a:ext cx="543575" cy="352775"/>
            </a:xfrm>
            <a:custGeom>
              <a:avLst/>
              <a:gdLst/>
              <a:ahLst/>
              <a:cxnLst/>
              <a:rect l="l" t="t" r="r" b="b"/>
              <a:pathLst>
                <a:path w="21743" h="14111" extrusionOk="0">
                  <a:moveTo>
                    <a:pt x="13925" y="1"/>
                  </a:moveTo>
                  <a:cubicBezTo>
                    <a:pt x="13029" y="1"/>
                    <a:pt x="11561" y="918"/>
                    <a:pt x="9348" y="3395"/>
                  </a:cubicBezTo>
                  <a:cubicBezTo>
                    <a:pt x="9214" y="2128"/>
                    <a:pt x="8535" y="1558"/>
                    <a:pt x="7773" y="1558"/>
                  </a:cubicBezTo>
                  <a:cubicBezTo>
                    <a:pt x="6495" y="1558"/>
                    <a:pt x="4988" y="3161"/>
                    <a:pt x="5443" y="5764"/>
                  </a:cubicBezTo>
                  <a:cubicBezTo>
                    <a:pt x="5184" y="5481"/>
                    <a:pt x="4792" y="5342"/>
                    <a:pt x="4363" y="5342"/>
                  </a:cubicBezTo>
                  <a:cubicBezTo>
                    <a:pt x="2524" y="5342"/>
                    <a:pt x="0" y="7889"/>
                    <a:pt x="4335" y="12456"/>
                  </a:cubicBezTo>
                  <a:cubicBezTo>
                    <a:pt x="4335" y="12456"/>
                    <a:pt x="3640" y="7493"/>
                    <a:pt x="5913" y="7493"/>
                  </a:cubicBezTo>
                  <a:cubicBezTo>
                    <a:pt x="6181" y="7493"/>
                    <a:pt x="6491" y="7562"/>
                    <a:pt x="6848" y="7717"/>
                  </a:cubicBezTo>
                  <a:cubicBezTo>
                    <a:pt x="8422" y="8393"/>
                    <a:pt x="9682" y="8801"/>
                    <a:pt x="10850" y="8801"/>
                  </a:cubicBezTo>
                  <a:cubicBezTo>
                    <a:pt x="12190" y="8801"/>
                    <a:pt x="13411" y="8264"/>
                    <a:pt x="14849" y="6979"/>
                  </a:cubicBezTo>
                  <a:cubicBezTo>
                    <a:pt x="15587" y="7062"/>
                    <a:pt x="15122" y="12920"/>
                    <a:pt x="16920" y="14111"/>
                  </a:cubicBezTo>
                  <a:cubicBezTo>
                    <a:pt x="17789" y="11646"/>
                    <a:pt x="17992" y="9050"/>
                    <a:pt x="17992" y="9050"/>
                  </a:cubicBezTo>
                  <a:cubicBezTo>
                    <a:pt x="17992" y="9050"/>
                    <a:pt x="21742" y="7241"/>
                    <a:pt x="20528" y="4109"/>
                  </a:cubicBezTo>
                  <a:cubicBezTo>
                    <a:pt x="20224" y="3235"/>
                    <a:pt x="19211" y="2614"/>
                    <a:pt x="18007" y="2614"/>
                  </a:cubicBezTo>
                  <a:cubicBezTo>
                    <a:pt x="16851" y="2614"/>
                    <a:pt x="15518" y="3187"/>
                    <a:pt x="14468" y="4657"/>
                  </a:cubicBezTo>
                  <a:cubicBezTo>
                    <a:pt x="15330" y="2538"/>
                    <a:pt x="15417" y="1"/>
                    <a:pt x="13925" y="1"/>
                  </a:cubicBezTo>
                  <a:close/>
                </a:path>
              </a:pathLst>
            </a:custGeom>
            <a:solidFill>
              <a:srgbClr val="1A1A1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2" name="Google Shape;602;p36"/>
            <p:cNvSpPr/>
            <p:nvPr/>
          </p:nvSpPr>
          <p:spPr>
            <a:xfrm>
              <a:off x="4135625" y="1737850"/>
              <a:ext cx="753700" cy="369400"/>
            </a:xfrm>
            <a:custGeom>
              <a:avLst/>
              <a:gdLst/>
              <a:ahLst/>
              <a:cxnLst/>
              <a:rect l="l" t="t" r="r" b="b"/>
              <a:pathLst>
                <a:path w="30148" h="14776" extrusionOk="0">
                  <a:moveTo>
                    <a:pt x="12502" y="0"/>
                  </a:moveTo>
                  <a:lnTo>
                    <a:pt x="12502" y="24"/>
                  </a:lnTo>
                  <a:cubicBezTo>
                    <a:pt x="12288" y="60"/>
                    <a:pt x="12061" y="84"/>
                    <a:pt x="11847" y="119"/>
                  </a:cubicBezTo>
                  <a:lnTo>
                    <a:pt x="11800" y="119"/>
                  </a:lnTo>
                  <a:cubicBezTo>
                    <a:pt x="11609" y="143"/>
                    <a:pt x="11407" y="191"/>
                    <a:pt x="11216" y="215"/>
                  </a:cubicBezTo>
                  <a:cubicBezTo>
                    <a:pt x="11204" y="215"/>
                    <a:pt x="11192" y="238"/>
                    <a:pt x="11169" y="238"/>
                  </a:cubicBezTo>
                  <a:lnTo>
                    <a:pt x="10549" y="369"/>
                  </a:lnTo>
                  <a:lnTo>
                    <a:pt x="10014" y="500"/>
                  </a:lnTo>
                  <a:cubicBezTo>
                    <a:pt x="9918" y="536"/>
                    <a:pt x="9835" y="548"/>
                    <a:pt x="9740" y="572"/>
                  </a:cubicBezTo>
                  <a:cubicBezTo>
                    <a:pt x="9609" y="607"/>
                    <a:pt x="9490" y="631"/>
                    <a:pt x="9371" y="679"/>
                  </a:cubicBezTo>
                  <a:cubicBezTo>
                    <a:pt x="9323" y="691"/>
                    <a:pt x="9299" y="715"/>
                    <a:pt x="9252" y="727"/>
                  </a:cubicBezTo>
                  <a:lnTo>
                    <a:pt x="8716" y="905"/>
                  </a:lnTo>
                  <a:cubicBezTo>
                    <a:pt x="8692" y="905"/>
                    <a:pt x="8644" y="917"/>
                    <a:pt x="8609" y="929"/>
                  </a:cubicBezTo>
                  <a:cubicBezTo>
                    <a:pt x="8573" y="953"/>
                    <a:pt x="8513" y="977"/>
                    <a:pt x="8466" y="988"/>
                  </a:cubicBezTo>
                  <a:cubicBezTo>
                    <a:pt x="8371" y="1024"/>
                    <a:pt x="8299" y="1048"/>
                    <a:pt x="8216" y="1084"/>
                  </a:cubicBezTo>
                  <a:cubicBezTo>
                    <a:pt x="8156" y="1108"/>
                    <a:pt x="8097" y="1131"/>
                    <a:pt x="8037" y="1155"/>
                  </a:cubicBezTo>
                  <a:lnTo>
                    <a:pt x="7585" y="1334"/>
                  </a:lnTo>
                  <a:cubicBezTo>
                    <a:pt x="7442" y="1393"/>
                    <a:pt x="7275" y="1465"/>
                    <a:pt x="7120" y="1548"/>
                  </a:cubicBezTo>
                  <a:cubicBezTo>
                    <a:pt x="6978" y="1619"/>
                    <a:pt x="6847" y="1679"/>
                    <a:pt x="6704" y="1750"/>
                  </a:cubicBezTo>
                  <a:cubicBezTo>
                    <a:pt x="6513" y="1846"/>
                    <a:pt x="6358" y="1929"/>
                    <a:pt x="6180" y="2036"/>
                  </a:cubicBezTo>
                  <a:cubicBezTo>
                    <a:pt x="6061" y="2108"/>
                    <a:pt x="5954" y="2167"/>
                    <a:pt x="5835" y="2239"/>
                  </a:cubicBezTo>
                  <a:cubicBezTo>
                    <a:pt x="5739" y="2286"/>
                    <a:pt x="5656" y="2346"/>
                    <a:pt x="5561" y="2405"/>
                  </a:cubicBezTo>
                  <a:cubicBezTo>
                    <a:pt x="5501" y="2441"/>
                    <a:pt x="5430" y="2477"/>
                    <a:pt x="5370" y="2524"/>
                  </a:cubicBezTo>
                  <a:cubicBezTo>
                    <a:pt x="5263" y="2596"/>
                    <a:pt x="5144" y="2691"/>
                    <a:pt x="5025" y="2762"/>
                  </a:cubicBezTo>
                  <a:cubicBezTo>
                    <a:pt x="4942" y="2834"/>
                    <a:pt x="4846" y="2893"/>
                    <a:pt x="4763" y="2977"/>
                  </a:cubicBezTo>
                  <a:lnTo>
                    <a:pt x="4751" y="2989"/>
                  </a:lnTo>
                  <a:cubicBezTo>
                    <a:pt x="4668" y="3036"/>
                    <a:pt x="4596" y="3072"/>
                    <a:pt x="4537" y="3132"/>
                  </a:cubicBezTo>
                  <a:cubicBezTo>
                    <a:pt x="4430" y="3227"/>
                    <a:pt x="4311" y="3310"/>
                    <a:pt x="4215" y="3405"/>
                  </a:cubicBezTo>
                  <a:lnTo>
                    <a:pt x="4168" y="3453"/>
                  </a:lnTo>
                  <a:cubicBezTo>
                    <a:pt x="4120" y="3477"/>
                    <a:pt x="4096" y="3513"/>
                    <a:pt x="4060" y="3536"/>
                  </a:cubicBezTo>
                  <a:cubicBezTo>
                    <a:pt x="4013" y="3572"/>
                    <a:pt x="3989" y="3596"/>
                    <a:pt x="3953" y="3632"/>
                  </a:cubicBezTo>
                  <a:cubicBezTo>
                    <a:pt x="3894" y="3691"/>
                    <a:pt x="3822" y="3751"/>
                    <a:pt x="3763" y="3810"/>
                  </a:cubicBezTo>
                  <a:cubicBezTo>
                    <a:pt x="3703" y="3846"/>
                    <a:pt x="3656" y="3894"/>
                    <a:pt x="3620" y="3941"/>
                  </a:cubicBezTo>
                  <a:lnTo>
                    <a:pt x="3572" y="3989"/>
                  </a:lnTo>
                  <a:lnTo>
                    <a:pt x="3394" y="4167"/>
                  </a:lnTo>
                  <a:lnTo>
                    <a:pt x="3358" y="4191"/>
                  </a:lnTo>
                  <a:cubicBezTo>
                    <a:pt x="3287" y="4251"/>
                    <a:pt x="3227" y="4310"/>
                    <a:pt x="3168" y="4382"/>
                  </a:cubicBezTo>
                  <a:lnTo>
                    <a:pt x="3144" y="4417"/>
                  </a:lnTo>
                  <a:cubicBezTo>
                    <a:pt x="3096" y="4477"/>
                    <a:pt x="3048" y="4525"/>
                    <a:pt x="3001" y="4560"/>
                  </a:cubicBezTo>
                  <a:cubicBezTo>
                    <a:pt x="2989" y="4584"/>
                    <a:pt x="2977" y="4608"/>
                    <a:pt x="2965" y="4620"/>
                  </a:cubicBezTo>
                  <a:cubicBezTo>
                    <a:pt x="2906" y="4679"/>
                    <a:pt x="2846" y="4739"/>
                    <a:pt x="2787" y="4822"/>
                  </a:cubicBezTo>
                  <a:cubicBezTo>
                    <a:pt x="2763" y="4834"/>
                    <a:pt x="2763" y="4846"/>
                    <a:pt x="2751" y="4858"/>
                  </a:cubicBezTo>
                  <a:cubicBezTo>
                    <a:pt x="2703" y="4906"/>
                    <a:pt x="2679" y="4965"/>
                    <a:pt x="2632" y="5013"/>
                  </a:cubicBezTo>
                  <a:cubicBezTo>
                    <a:pt x="2620" y="5025"/>
                    <a:pt x="2620" y="5037"/>
                    <a:pt x="2608" y="5060"/>
                  </a:cubicBezTo>
                  <a:cubicBezTo>
                    <a:pt x="2548" y="5144"/>
                    <a:pt x="2465" y="5215"/>
                    <a:pt x="2406" y="5310"/>
                  </a:cubicBezTo>
                  <a:cubicBezTo>
                    <a:pt x="2382" y="5334"/>
                    <a:pt x="2370" y="5382"/>
                    <a:pt x="2334" y="5418"/>
                  </a:cubicBezTo>
                  <a:cubicBezTo>
                    <a:pt x="2334" y="5429"/>
                    <a:pt x="2322" y="5429"/>
                    <a:pt x="2322" y="5441"/>
                  </a:cubicBezTo>
                  <a:cubicBezTo>
                    <a:pt x="2263" y="5513"/>
                    <a:pt x="2203" y="5608"/>
                    <a:pt x="2144" y="5680"/>
                  </a:cubicBezTo>
                  <a:cubicBezTo>
                    <a:pt x="2108" y="5739"/>
                    <a:pt x="2072" y="5799"/>
                    <a:pt x="2025" y="5858"/>
                  </a:cubicBezTo>
                  <a:cubicBezTo>
                    <a:pt x="2013" y="5894"/>
                    <a:pt x="1977" y="5918"/>
                    <a:pt x="1965" y="5953"/>
                  </a:cubicBezTo>
                  <a:cubicBezTo>
                    <a:pt x="1941" y="5977"/>
                    <a:pt x="1917" y="6013"/>
                    <a:pt x="1905" y="6037"/>
                  </a:cubicBezTo>
                  <a:cubicBezTo>
                    <a:pt x="1858" y="6096"/>
                    <a:pt x="1810" y="6168"/>
                    <a:pt x="1763" y="6251"/>
                  </a:cubicBezTo>
                  <a:lnTo>
                    <a:pt x="1751" y="6263"/>
                  </a:lnTo>
                  <a:lnTo>
                    <a:pt x="1572" y="6572"/>
                  </a:lnTo>
                  <a:cubicBezTo>
                    <a:pt x="1536" y="6632"/>
                    <a:pt x="1501" y="6703"/>
                    <a:pt x="1453" y="6787"/>
                  </a:cubicBezTo>
                  <a:cubicBezTo>
                    <a:pt x="1429" y="6823"/>
                    <a:pt x="1417" y="6870"/>
                    <a:pt x="1382" y="6918"/>
                  </a:cubicBezTo>
                  <a:cubicBezTo>
                    <a:pt x="1370" y="6942"/>
                    <a:pt x="1346" y="6989"/>
                    <a:pt x="1334" y="7025"/>
                  </a:cubicBezTo>
                  <a:cubicBezTo>
                    <a:pt x="1310" y="7096"/>
                    <a:pt x="1263" y="7168"/>
                    <a:pt x="1239" y="7239"/>
                  </a:cubicBezTo>
                  <a:cubicBezTo>
                    <a:pt x="1239" y="7263"/>
                    <a:pt x="1215" y="7263"/>
                    <a:pt x="1215" y="7275"/>
                  </a:cubicBezTo>
                  <a:cubicBezTo>
                    <a:pt x="1203" y="7334"/>
                    <a:pt x="1179" y="7394"/>
                    <a:pt x="1143" y="7454"/>
                  </a:cubicBezTo>
                  <a:cubicBezTo>
                    <a:pt x="1143" y="7465"/>
                    <a:pt x="1132" y="7465"/>
                    <a:pt x="1132" y="7477"/>
                  </a:cubicBezTo>
                  <a:cubicBezTo>
                    <a:pt x="1084" y="7585"/>
                    <a:pt x="1036" y="7680"/>
                    <a:pt x="1001" y="7775"/>
                  </a:cubicBezTo>
                  <a:cubicBezTo>
                    <a:pt x="977" y="7775"/>
                    <a:pt x="977" y="7799"/>
                    <a:pt x="977" y="7799"/>
                  </a:cubicBezTo>
                  <a:lnTo>
                    <a:pt x="846" y="8108"/>
                  </a:lnTo>
                  <a:lnTo>
                    <a:pt x="762" y="8335"/>
                  </a:lnTo>
                  <a:cubicBezTo>
                    <a:pt x="727" y="8394"/>
                    <a:pt x="703" y="8466"/>
                    <a:pt x="679" y="8525"/>
                  </a:cubicBezTo>
                  <a:cubicBezTo>
                    <a:pt x="667" y="8537"/>
                    <a:pt x="667" y="8537"/>
                    <a:pt x="667" y="8549"/>
                  </a:cubicBezTo>
                  <a:cubicBezTo>
                    <a:pt x="608" y="8704"/>
                    <a:pt x="560" y="8847"/>
                    <a:pt x="524" y="9001"/>
                  </a:cubicBezTo>
                  <a:cubicBezTo>
                    <a:pt x="489" y="9085"/>
                    <a:pt x="477" y="9192"/>
                    <a:pt x="441" y="9287"/>
                  </a:cubicBezTo>
                  <a:cubicBezTo>
                    <a:pt x="417" y="9370"/>
                    <a:pt x="405" y="9478"/>
                    <a:pt x="370" y="9585"/>
                  </a:cubicBezTo>
                  <a:cubicBezTo>
                    <a:pt x="322" y="9728"/>
                    <a:pt x="298" y="9882"/>
                    <a:pt x="262" y="10025"/>
                  </a:cubicBezTo>
                  <a:cubicBezTo>
                    <a:pt x="262" y="10061"/>
                    <a:pt x="262" y="10097"/>
                    <a:pt x="250" y="10132"/>
                  </a:cubicBezTo>
                  <a:lnTo>
                    <a:pt x="250" y="10156"/>
                  </a:lnTo>
                  <a:cubicBezTo>
                    <a:pt x="239" y="10180"/>
                    <a:pt x="239" y="10192"/>
                    <a:pt x="239" y="10204"/>
                  </a:cubicBezTo>
                  <a:cubicBezTo>
                    <a:pt x="203" y="10311"/>
                    <a:pt x="191" y="10418"/>
                    <a:pt x="179" y="10513"/>
                  </a:cubicBezTo>
                  <a:cubicBezTo>
                    <a:pt x="167" y="10573"/>
                    <a:pt x="167" y="10656"/>
                    <a:pt x="143" y="10716"/>
                  </a:cubicBezTo>
                  <a:lnTo>
                    <a:pt x="143" y="10728"/>
                  </a:lnTo>
                  <a:cubicBezTo>
                    <a:pt x="120" y="10859"/>
                    <a:pt x="108" y="11013"/>
                    <a:pt x="84" y="11144"/>
                  </a:cubicBezTo>
                  <a:lnTo>
                    <a:pt x="84" y="11168"/>
                  </a:lnTo>
                  <a:cubicBezTo>
                    <a:pt x="84" y="11228"/>
                    <a:pt x="72" y="11287"/>
                    <a:pt x="72" y="11347"/>
                  </a:cubicBezTo>
                  <a:cubicBezTo>
                    <a:pt x="60" y="11490"/>
                    <a:pt x="60" y="11609"/>
                    <a:pt x="48" y="11740"/>
                  </a:cubicBezTo>
                  <a:lnTo>
                    <a:pt x="48" y="11787"/>
                  </a:lnTo>
                  <a:cubicBezTo>
                    <a:pt x="48" y="11859"/>
                    <a:pt x="24" y="11942"/>
                    <a:pt x="24" y="12037"/>
                  </a:cubicBezTo>
                  <a:cubicBezTo>
                    <a:pt x="24" y="12121"/>
                    <a:pt x="12" y="12216"/>
                    <a:pt x="12" y="12299"/>
                  </a:cubicBezTo>
                  <a:lnTo>
                    <a:pt x="12" y="12323"/>
                  </a:lnTo>
                  <a:cubicBezTo>
                    <a:pt x="0" y="12502"/>
                    <a:pt x="0" y="12692"/>
                    <a:pt x="0" y="12871"/>
                  </a:cubicBezTo>
                  <a:lnTo>
                    <a:pt x="12" y="12871"/>
                  </a:lnTo>
                  <a:cubicBezTo>
                    <a:pt x="0" y="12883"/>
                    <a:pt x="0" y="12895"/>
                    <a:pt x="0" y="12918"/>
                  </a:cubicBezTo>
                  <a:lnTo>
                    <a:pt x="0" y="12954"/>
                  </a:lnTo>
                  <a:lnTo>
                    <a:pt x="0" y="13002"/>
                  </a:lnTo>
                  <a:cubicBezTo>
                    <a:pt x="0" y="13014"/>
                    <a:pt x="12" y="13038"/>
                    <a:pt x="12" y="13049"/>
                  </a:cubicBezTo>
                  <a:cubicBezTo>
                    <a:pt x="12" y="13061"/>
                    <a:pt x="12" y="13073"/>
                    <a:pt x="24" y="13097"/>
                  </a:cubicBezTo>
                  <a:cubicBezTo>
                    <a:pt x="48" y="13097"/>
                    <a:pt x="48" y="13109"/>
                    <a:pt x="48" y="13109"/>
                  </a:cubicBezTo>
                  <a:cubicBezTo>
                    <a:pt x="48" y="13121"/>
                    <a:pt x="48" y="13133"/>
                    <a:pt x="60" y="13157"/>
                  </a:cubicBezTo>
                  <a:cubicBezTo>
                    <a:pt x="1206" y="12354"/>
                    <a:pt x="2865" y="11478"/>
                    <a:pt x="4626" y="11478"/>
                  </a:cubicBezTo>
                  <a:cubicBezTo>
                    <a:pt x="5425" y="11478"/>
                    <a:pt x="6246" y="11659"/>
                    <a:pt x="7049" y="12109"/>
                  </a:cubicBezTo>
                  <a:cubicBezTo>
                    <a:pt x="8930" y="13157"/>
                    <a:pt x="11490" y="14288"/>
                    <a:pt x="14836" y="14657"/>
                  </a:cubicBezTo>
                  <a:cubicBezTo>
                    <a:pt x="15062" y="14669"/>
                    <a:pt x="15288" y="14704"/>
                    <a:pt x="15526" y="14716"/>
                  </a:cubicBezTo>
                  <a:cubicBezTo>
                    <a:pt x="16028" y="14755"/>
                    <a:pt x="16548" y="14776"/>
                    <a:pt x="17085" y="14776"/>
                  </a:cubicBezTo>
                  <a:cubicBezTo>
                    <a:pt x="19019" y="14776"/>
                    <a:pt x="21180" y="14506"/>
                    <a:pt x="23575" y="13835"/>
                  </a:cubicBezTo>
                  <a:cubicBezTo>
                    <a:pt x="25599" y="13288"/>
                    <a:pt x="27778" y="12442"/>
                    <a:pt x="30147" y="11240"/>
                  </a:cubicBezTo>
                  <a:cubicBezTo>
                    <a:pt x="30147" y="11216"/>
                    <a:pt x="30147" y="11216"/>
                    <a:pt x="30040" y="11168"/>
                  </a:cubicBezTo>
                  <a:lnTo>
                    <a:pt x="30004" y="10859"/>
                  </a:lnTo>
                  <a:cubicBezTo>
                    <a:pt x="29980" y="10799"/>
                    <a:pt x="29980" y="10740"/>
                    <a:pt x="29968" y="10680"/>
                  </a:cubicBezTo>
                  <a:lnTo>
                    <a:pt x="29968" y="10632"/>
                  </a:lnTo>
                  <a:cubicBezTo>
                    <a:pt x="29945" y="10502"/>
                    <a:pt x="29921" y="10371"/>
                    <a:pt x="29897" y="10240"/>
                  </a:cubicBezTo>
                  <a:cubicBezTo>
                    <a:pt x="29897" y="10204"/>
                    <a:pt x="29885" y="10192"/>
                    <a:pt x="29885" y="10156"/>
                  </a:cubicBezTo>
                  <a:cubicBezTo>
                    <a:pt x="29861" y="10144"/>
                    <a:pt x="29861" y="10132"/>
                    <a:pt x="29861" y="10121"/>
                  </a:cubicBezTo>
                  <a:cubicBezTo>
                    <a:pt x="29849" y="10037"/>
                    <a:pt x="29838" y="9954"/>
                    <a:pt x="29826" y="9859"/>
                  </a:cubicBezTo>
                  <a:cubicBezTo>
                    <a:pt x="29826" y="9847"/>
                    <a:pt x="29802" y="9835"/>
                    <a:pt x="29802" y="9823"/>
                  </a:cubicBezTo>
                  <a:lnTo>
                    <a:pt x="29766" y="9644"/>
                  </a:lnTo>
                  <a:cubicBezTo>
                    <a:pt x="29742" y="9609"/>
                    <a:pt x="29742" y="9585"/>
                    <a:pt x="29730" y="9549"/>
                  </a:cubicBezTo>
                  <a:cubicBezTo>
                    <a:pt x="29718" y="9466"/>
                    <a:pt x="29683" y="9359"/>
                    <a:pt x="29659" y="9251"/>
                  </a:cubicBezTo>
                  <a:cubicBezTo>
                    <a:pt x="29564" y="8930"/>
                    <a:pt x="29480" y="8608"/>
                    <a:pt x="29361" y="8299"/>
                  </a:cubicBezTo>
                  <a:cubicBezTo>
                    <a:pt x="29326" y="8216"/>
                    <a:pt x="29290" y="8120"/>
                    <a:pt x="29254" y="8037"/>
                  </a:cubicBezTo>
                  <a:cubicBezTo>
                    <a:pt x="29206" y="7930"/>
                    <a:pt x="29183" y="7823"/>
                    <a:pt x="29135" y="7739"/>
                  </a:cubicBezTo>
                  <a:lnTo>
                    <a:pt x="29135" y="7715"/>
                  </a:lnTo>
                  <a:cubicBezTo>
                    <a:pt x="29087" y="7620"/>
                    <a:pt x="29052" y="7525"/>
                    <a:pt x="29004" y="7418"/>
                  </a:cubicBezTo>
                  <a:cubicBezTo>
                    <a:pt x="28956" y="7323"/>
                    <a:pt x="28897" y="7227"/>
                    <a:pt x="28849" y="7120"/>
                  </a:cubicBezTo>
                  <a:cubicBezTo>
                    <a:pt x="28814" y="7049"/>
                    <a:pt x="28778" y="6965"/>
                    <a:pt x="28730" y="6882"/>
                  </a:cubicBezTo>
                  <a:cubicBezTo>
                    <a:pt x="28695" y="6787"/>
                    <a:pt x="28635" y="6680"/>
                    <a:pt x="28575" y="6572"/>
                  </a:cubicBezTo>
                  <a:cubicBezTo>
                    <a:pt x="28433" y="6334"/>
                    <a:pt x="28302" y="6108"/>
                    <a:pt x="28159" y="5894"/>
                  </a:cubicBezTo>
                  <a:cubicBezTo>
                    <a:pt x="28052" y="5727"/>
                    <a:pt x="27944" y="5572"/>
                    <a:pt x="27837" y="5429"/>
                  </a:cubicBezTo>
                  <a:cubicBezTo>
                    <a:pt x="27813" y="5394"/>
                    <a:pt x="27802" y="5370"/>
                    <a:pt x="27766" y="5334"/>
                  </a:cubicBezTo>
                  <a:cubicBezTo>
                    <a:pt x="27754" y="5322"/>
                    <a:pt x="27742" y="5299"/>
                    <a:pt x="27718" y="5275"/>
                  </a:cubicBezTo>
                  <a:cubicBezTo>
                    <a:pt x="27468" y="4941"/>
                    <a:pt x="27206" y="4620"/>
                    <a:pt x="26909" y="4310"/>
                  </a:cubicBezTo>
                  <a:lnTo>
                    <a:pt x="26754" y="4167"/>
                  </a:lnTo>
                  <a:cubicBezTo>
                    <a:pt x="26563" y="3965"/>
                    <a:pt x="26373" y="3775"/>
                    <a:pt x="26158" y="3596"/>
                  </a:cubicBezTo>
                  <a:cubicBezTo>
                    <a:pt x="26111" y="3572"/>
                    <a:pt x="26087" y="3524"/>
                    <a:pt x="26039" y="3489"/>
                  </a:cubicBezTo>
                  <a:cubicBezTo>
                    <a:pt x="26028" y="3465"/>
                    <a:pt x="25992" y="3429"/>
                    <a:pt x="25968" y="3417"/>
                  </a:cubicBezTo>
                  <a:cubicBezTo>
                    <a:pt x="25920" y="3370"/>
                    <a:pt x="25861" y="3334"/>
                    <a:pt x="25813" y="3286"/>
                  </a:cubicBezTo>
                  <a:cubicBezTo>
                    <a:pt x="25777" y="3239"/>
                    <a:pt x="25718" y="3191"/>
                    <a:pt x="25658" y="3155"/>
                  </a:cubicBezTo>
                  <a:cubicBezTo>
                    <a:pt x="25623" y="3120"/>
                    <a:pt x="25599" y="3096"/>
                    <a:pt x="25551" y="3060"/>
                  </a:cubicBezTo>
                  <a:cubicBezTo>
                    <a:pt x="25492" y="3013"/>
                    <a:pt x="25444" y="2989"/>
                    <a:pt x="25385" y="2941"/>
                  </a:cubicBezTo>
                  <a:cubicBezTo>
                    <a:pt x="25361" y="2917"/>
                    <a:pt x="25313" y="2893"/>
                    <a:pt x="25277" y="2870"/>
                  </a:cubicBezTo>
                  <a:cubicBezTo>
                    <a:pt x="25242" y="2822"/>
                    <a:pt x="25182" y="2774"/>
                    <a:pt x="25135" y="2751"/>
                  </a:cubicBezTo>
                  <a:cubicBezTo>
                    <a:pt x="25027" y="2679"/>
                    <a:pt x="24920" y="2596"/>
                    <a:pt x="24801" y="2524"/>
                  </a:cubicBezTo>
                  <a:cubicBezTo>
                    <a:pt x="24765" y="2501"/>
                    <a:pt x="24706" y="2453"/>
                    <a:pt x="24646" y="2417"/>
                  </a:cubicBezTo>
                  <a:cubicBezTo>
                    <a:pt x="24504" y="2346"/>
                    <a:pt x="24384" y="2274"/>
                    <a:pt x="24265" y="2203"/>
                  </a:cubicBezTo>
                  <a:cubicBezTo>
                    <a:pt x="24123" y="2108"/>
                    <a:pt x="23968" y="2024"/>
                    <a:pt x="23825" y="1941"/>
                  </a:cubicBezTo>
                  <a:cubicBezTo>
                    <a:pt x="23730" y="1905"/>
                    <a:pt x="23658" y="1858"/>
                    <a:pt x="23575" y="1810"/>
                  </a:cubicBezTo>
                  <a:cubicBezTo>
                    <a:pt x="23468" y="1750"/>
                    <a:pt x="23349" y="1703"/>
                    <a:pt x="23241" y="1643"/>
                  </a:cubicBezTo>
                  <a:cubicBezTo>
                    <a:pt x="23230" y="1643"/>
                    <a:pt x="23230" y="1631"/>
                    <a:pt x="23218" y="1631"/>
                  </a:cubicBezTo>
                  <a:lnTo>
                    <a:pt x="22944" y="1500"/>
                  </a:lnTo>
                  <a:cubicBezTo>
                    <a:pt x="22872" y="1465"/>
                    <a:pt x="22801" y="1429"/>
                    <a:pt x="22718" y="1393"/>
                  </a:cubicBezTo>
                  <a:cubicBezTo>
                    <a:pt x="22622" y="1334"/>
                    <a:pt x="22503" y="1286"/>
                    <a:pt x="22396" y="1250"/>
                  </a:cubicBezTo>
                  <a:cubicBezTo>
                    <a:pt x="22348" y="1215"/>
                    <a:pt x="22289" y="1191"/>
                    <a:pt x="22229" y="1167"/>
                  </a:cubicBezTo>
                  <a:cubicBezTo>
                    <a:pt x="22122" y="1131"/>
                    <a:pt x="22003" y="1084"/>
                    <a:pt x="21884" y="1036"/>
                  </a:cubicBezTo>
                  <a:cubicBezTo>
                    <a:pt x="21825" y="1024"/>
                    <a:pt x="21765" y="988"/>
                    <a:pt x="21706" y="977"/>
                  </a:cubicBezTo>
                  <a:cubicBezTo>
                    <a:pt x="21586" y="929"/>
                    <a:pt x="21467" y="905"/>
                    <a:pt x="21348" y="857"/>
                  </a:cubicBezTo>
                  <a:cubicBezTo>
                    <a:pt x="21194" y="810"/>
                    <a:pt x="21039" y="750"/>
                    <a:pt x="20872" y="715"/>
                  </a:cubicBezTo>
                  <a:cubicBezTo>
                    <a:pt x="20741" y="667"/>
                    <a:pt x="20610" y="631"/>
                    <a:pt x="20455" y="596"/>
                  </a:cubicBezTo>
                  <a:cubicBezTo>
                    <a:pt x="20313" y="548"/>
                    <a:pt x="20158" y="512"/>
                    <a:pt x="20015" y="476"/>
                  </a:cubicBezTo>
                  <a:cubicBezTo>
                    <a:pt x="19860" y="429"/>
                    <a:pt x="19705" y="381"/>
                    <a:pt x="19551" y="357"/>
                  </a:cubicBezTo>
                  <a:cubicBezTo>
                    <a:pt x="19360" y="310"/>
                    <a:pt x="19181" y="262"/>
                    <a:pt x="18991" y="238"/>
                  </a:cubicBezTo>
                  <a:cubicBezTo>
                    <a:pt x="18931" y="215"/>
                    <a:pt x="18872" y="215"/>
                    <a:pt x="18812" y="203"/>
                  </a:cubicBezTo>
                  <a:cubicBezTo>
                    <a:pt x="18693" y="179"/>
                    <a:pt x="18550" y="143"/>
                    <a:pt x="18419" y="131"/>
                  </a:cubicBezTo>
                  <a:lnTo>
                    <a:pt x="18396" y="131"/>
                  </a:lnTo>
                  <a:cubicBezTo>
                    <a:pt x="18336" y="119"/>
                    <a:pt x="18277" y="119"/>
                    <a:pt x="18217" y="95"/>
                  </a:cubicBezTo>
                  <a:cubicBezTo>
                    <a:pt x="18062" y="84"/>
                    <a:pt x="17919" y="60"/>
                    <a:pt x="17765" y="36"/>
                  </a:cubicBezTo>
                  <a:cubicBezTo>
                    <a:pt x="17717" y="36"/>
                    <a:pt x="17693" y="24"/>
                    <a:pt x="17646" y="24"/>
                  </a:cubicBezTo>
                  <a:cubicBezTo>
                    <a:pt x="16618" y="676"/>
                    <a:pt x="15715" y="916"/>
                    <a:pt x="14941" y="916"/>
                  </a:cubicBezTo>
                  <a:cubicBezTo>
                    <a:pt x="13878" y="916"/>
                    <a:pt x="13060" y="462"/>
                    <a:pt x="12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3" name="Google Shape;603;p36"/>
            <p:cNvSpPr/>
            <p:nvPr/>
          </p:nvSpPr>
          <p:spPr>
            <a:xfrm>
              <a:off x="4636875" y="1446075"/>
              <a:ext cx="73850" cy="95125"/>
            </a:xfrm>
            <a:custGeom>
              <a:avLst/>
              <a:gdLst/>
              <a:ahLst/>
              <a:cxnLst/>
              <a:rect l="l" t="t" r="r" b="b"/>
              <a:pathLst>
                <a:path w="2954" h="3805" extrusionOk="0">
                  <a:moveTo>
                    <a:pt x="1647" y="0"/>
                  </a:moveTo>
                  <a:cubicBezTo>
                    <a:pt x="988" y="0"/>
                    <a:pt x="355" y="713"/>
                    <a:pt x="179" y="1670"/>
                  </a:cubicBezTo>
                  <a:cubicBezTo>
                    <a:pt x="1" y="2718"/>
                    <a:pt x="429" y="3670"/>
                    <a:pt x="1144" y="3789"/>
                  </a:cubicBezTo>
                  <a:cubicBezTo>
                    <a:pt x="1198" y="3799"/>
                    <a:pt x="1252" y="3804"/>
                    <a:pt x="1307" y="3804"/>
                  </a:cubicBezTo>
                  <a:cubicBezTo>
                    <a:pt x="1955" y="3804"/>
                    <a:pt x="2587" y="3101"/>
                    <a:pt x="2763" y="2134"/>
                  </a:cubicBezTo>
                  <a:cubicBezTo>
                    <a:pt x="2953" y="1087"/>
                    <a:pt x="2525" y="134"/>
                    <a:pt x="1810" y="15"/>
                  </a:cubicBezTo>
                  <a:cubicBezTo>
                    <a:pt x="1756" y="5"/>
                    <a:pt x="1701" y="0"/>
                    <a:pt x="1647" y="0"/>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4" name="Google Shape;604;p36"/>
            <p:cNvSpPr/>
            <p:nvPr/>
          </p:nvSpPr>
          <p:spPr>
            <a:xfrm>
              <a:off x="4660975" y="1460825"/>
              <a:ext cx="34850" cy="25225"/>
            </a:xfrm>
            <a:custGeom>
              <a:avLst/>
              <a:gdLst/>
              <a:ahLst/>
              <a:cxnLst/>
              <a:rect l="l" t="t" r="r" b="b"/>
              <a:pathLst>
                <a:path w="1394" h="1009" extrusionOk="0">
                  <a:moveTo>
                    <a:pt x="949" y="1"/>
                  </a:moveTo>
                  <a:cubicBezTo>
                    <a:pt x="814" y="1"/>
                    <a:pt x="689" y="31"/>
                    <a:pt x="572" y="92"/>
                  </a:cubicBezTo>
                  <a:cubicBezTo>
                    <a:pt x="144" y="330"/>
                    <a:pt x="1" y="901"/>
                    <a:pt x="1" y="925"/>
                  </a:cubicBezTo>
                  <a:cubicBezTo>
                    <a:pt x="1" y="961"/>
                    <a:pt x="13" y="985"/>
                    <a:pt x="61" y="1009"/>
                  </a:cubicBezTo>
                  <a:cubicBezTo>
                    <a:pt x="84" y="1009"/>
                    <a:pt x="108" y="985"/>
                    <a:pt x="84" y="961"/>
                  </a:cubicBezTo>
                  <a:cubicBezTo>
                    <a:pt x="84" y="961"/>
                    <a:pt x="239" y="413"/>
                    <a:pt x="620" y="199"/>
                  </a:cubicBezTo>
                  <a:cubicBezTo>
                    <a:pt x="730" y="144"/>
                    <a:pt x="844" y="117"/>
                    <a:pt x="962" y="117"/>
                  </a:cubicBezTo>
                  <a:cubicBezTo>
                    <a:pt x="1074" y="117"/>
                    <a:pt x="1189" y="141"/>
                    <a:pt x="1311" y="187"/>
                  </a:cubicBezTo>
                  <a:cubicBezTo>
                    <a:pt x="1317" y="190"/>
                    <a:pt x="1323" y="192"/>
                    <a:pt x="1330" y="192"/>
                  </a:cubicBezTo>
                  <a:cubicBezTo>
                    <a:pt x="1351" y="192"/>
                    <a:pt x="1373" y="178"/>
                    <a:pt x="1382" y="151"/>
                  </a:cubicBezTo>
                  <a:cubicBezTo>
                    <a:pt x="1394" y="128"/>
                    <a:pt x="1382" y="92"/>
                    <a:pt x="1358" y="80"/>
                  </a:cubicBezTo>
                  <a:cubicBezTo>
                    <a:pt x="1213" y="28"/>
                    <a:pt x="1077" y="1"/>
                    <a:pt x="94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5" name="Google Shape;605;p36"/>
            <p:cNvSpPr/>
            <p:nvPr/>
          </p:nvSpPr>
          <p:spPr>
            <a:xfrm>
              <a:off x="4673500" y="1463875"/>
              <a:ext cx="23825" cy="40625"/>
            </a:xfrm>
            <a:custGeom>
              <a:avLst/>
              <a:gdLst/>
              <a:ahLst/>
              <a:cxnLst/>
              <a:rect l="l" t="t" r="r" b="b"/>
              <a:pathLst>
                <a:path w="953" h="1625" extrusionOk="0">
                  <a:moveTo>
                    <a:pt x="69" y="1"/>
                  </a:moveTo>
                  <a:cubicBezTo>
                    <a:pt x="47" y="1"/>
                    <a:pt x="29" y="12"/>
                    <a:pt x="12" y="29"/>
                  </a:cubicBezTo>
                  <a:cubicBezTo>
                    <a:pt x="0" y="65"/>
                    <a:pt x="12" y="89"/>
                    <a:pt x="48" y="113"/>
                  </a:cubicBezTo>
                  <a:cubicBezTo>
                    <a:pt x="71" y="125"/>
                    <a:pt x="810" y="529"/>
                    <a:pt x="345" y="1553"/>
                  </a:cubicBezTo>
                  <a:cubicBezTo>
                    <a:pt x="333" y="1577"/>
                    <a:pt x="345" y="1613"/>
                    <a:pt x="369" y="1625"/>
                  </a:cubicBezTo>
                  <a:lnTo>
                    <a:pt x="405" y="1625"/>
                  </a:lnTo>
                  <a:cubicBezTo>
                    <a:pt x="441" y="1625"/>
                    <a:pt x="452" y="1613"/>
                    <a:pt x="429" y="1601"/>
                  </a:cubicBezTo>
                  <a:cubicBezTo>
                    <a:pt x="953" y="470"/>
                    <a:pt x="107" y="6"/>
                    <a:pt x="95" y="6"/>
                  </a:cubicBezTo>
                  <a:cubicBezTo>
                    <a:pt x="86" y="2"/>
                    <a:pt x="77" y="1"/>
                    <a:pt x="6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6" name="Google Shape;606;p36"/>
            <p:cNvSpPr/>
            <p:nvPr/>
          </p:nvSpPr>
          <p:spPr>
            <a:xfrm>
              <a:off x="4308850" y="1446175"/>
              <a:ext cx="72950" cy="95500"/>
            </a:xfrm>
            <a:custGeom>
              <a:avLst/>
              <a:gdLst/>
              <a:ahLst/>
              <a:cxnLst/>
              <a:rect l="l" t="t" r="r" b="b"/>
              <a:pathLst>
                <a:path w="2918" h="3820" extrusionOk="0">
                  <a:moveTo>
                    <a:pt x="1291" y="1"/>
                  </a:moveTo>
                  <a:cubicBezTo>
                    <a:pt x="1246" y="1"/>
                    <a:pt x="1201" y="4"/>
                    <a:pt x="1156" y="11"/>
                  </a:cubicBezTo>
                  <a:cubicBezTo>
                    <a:pt x="441" y="130"/>
                    <a:pt x="1" y="1071"/>
                    <a:pt x="156" y="2118"/>
                  </a:cubicBezTo>
                  <a:cubicBezTo>
                    <a:pt x="312" y="3099"/>
                    <a:pt x="948" y="3819"/>
                    <a:pt x="1614" y="3819"/>
                  </a:cubicBezTo>
                  <a:cubicBezTo>
                    <a:pt x="1660" y="3819"/>
                    <a:pt x="1706" y="3816"/>
                    <a:pt x="1751" y="3809"/>
                  </a:cubicBezTo>
                  <a:cubicBezTo>
                    <a:pt x="2465" y="3702"/>
                    <a:pt x="2918" y="2761"/>
                    <a:pt x="2751" y="1714"/>
                  </a:cubicBezTo>
                  <a:cubicBezTo>
                    <a:pt x="2595" y="732"/>
                    <a:pt x="1958" y="1"/>
                    <a:pt x="1291" y="1"/>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7" name="Google Shape;607;p36"/>
            <p:cNvSpPr/>
            <p:nvPr/>
          </p:nvSpPr>
          <p:spPr>
            <a:xfrm>
              <a:off x="4325225" y="1462325"/>
              <a:ext cx="35750" cy="25225"/>
            </a:xfrm>
            <a:custGeom>
              <a:avLst/>
              <a:gdLst/>
              <a:ahLst/>
              <a:cxnLst/>
              <a:rect l="l" t="t" r="r" b="b"/>
              <a:pathLst>
                <a:path w="1430" h="1009" extrusionOk="0">
                  <a:moveTo>
                    <a:pt x="447" y="0"/>
                  </a:moveTo>
                  <a:cubicBezTo>
                    <a:pt x="321" y="0"/>
                    <a:pt x="187" y="27"/>
                    <a:pt x="48" y="79"/>
                  </a:cubicBezTo>
                  <a:cubicBezTo>
                    <a:pt x="25" y="91"/>
                    <a:pt x="1" y="127"/>
                    <a:pt x="25" y="151"/>
                  </a:cubicBezTo>
                  <a:cubicBezTo>
                    <a:pt x="33" y="178"/>
                    <a:pt x="49" y="191"/>
                    <a:pt x="71" y="191"/>
                  </a:cubicBezTo>
                  <a:cubicBezTo>
                    <a:pt x="79" y="191"/>
                    <a:pt x="87" y="190"/>
                    <a:pt x="96" y="187"/>
                  </a:cubicBezTo>
                  <a:cubicBezTo>
                    <a:pt x="223" y="140"/>
                    <a:pt x="342" y="117"/>
                    <a:pt x="452" y="117"/>
                  </a:cubicBezTo>
                  <a:cubicBezTo>
                    <a:pt x="569" y="117"/>
                    <a:pt x="677" y="143"/>
                    <a:pt x="775" y="198"/>
                  </a:cubicBezTo>
                  <a:cubicBezTo>
                    <a:pt x="1179" y="413"/>
                    <a:pt x="1310" y="960"/>
                    <a:pt x="1310" y="960"/>
                  </a:cubicBezTo>
                  <a:cubicBezTo>
                    <a:pt x="1334" y="984"/>
                    <a:pt x="1346" y="1008"/>
                    <a:pt x="1370" y="1008"/>
                  </a:cubicBezTo>
                  <a:cubicBezTo>
                    <a:pt x="1418" y="1008"/>
                    <a:pt x="1429" y="972"/>
                    <a:pt x="1406" y="925"/>
                  </a:cubicBezTo>
                  <a:cubicBezTo>
                    <a:pt x="1406" y="901"/>
                    <a:pt x="1251" y="329"/>
                    <a:pt x="822" y="91"/>
                  </a:cubicBezTo>
                  <a:cubicBezTo>
                    <a:pt x="706" y="30"/>
                    <a:pt x="581" y="0"/>
                    <a:pt x="447"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8" name="Google Shape;608;p36"/>
            <p:cNvSpPr/>
            <p:nvPr/>
          </p:nvSpPr>
          <p:spPr>
            <a:xfrm>
              <a:off x="4324350" y="1465375"/>
              <a:ext cx="23225" cy="40625"/>
            </a:xfrm>
            <a:custGeom>
              <a:avLst/>
              <a:gdLst/>
              <a:ahLst/>
              <a:cxnLst/>
              <a:rect l="l" t="t" r="r" b="b"/>
              <a:pathLst>
                <a:path w="929" h="1625" extrusionOk="0">
                  <a:moveTo>
                    <a:pt x="866" y="0"/>
                  </a:moveTo>
                  <a:cubicBezTo>
                    <a:pt x="859" y="0"/>
                    <a:pt x="852" y="2"/>
                    <a:pt x="845" y="5"/>
                  </a:cubicBezTo>
                  <a:cubicBezTo>
                    <a:pt x="845" y="5"/>
                    <a:pt x="0" y="469"/>
                    <a:pt x="500" y="1600"/>
                  </a:cubicBezTo>
                  <a:cubicBezTo>
                    <a:pt x="500" y="1612"/>
                    <a:pt x="536" y="1624"/>
                    <a:pt x="548" y="1624"/>
                  </a:cubicBezTo>
                  <a:lnTo>
                    <a:pt x="560" y="1624"/>
                  </a:lnTo>
                  <a:cubicBezTo>
                    <a:pt x="595" y="1612"/>
                    <a:pt x="607" y="1577"/>
                    <a:pt x="595" y="1553"/>
                  </a:cubicBezTo>
                  <a:cubicBezTo>
                    <a:pt x="131" y="529"/>
                    <a:pt x="857" y="124"/>
                    <a:pt x="893" y="112"/>
                  </a:cubicBezTo>
                  <a:cubicBezTo>
                    <a:pt x="917" y="88"/>
                    <a:pt x="929" y="65"/>
                    <a:pt x="917" y="29"/>
                  </a:cubicBezTo>
                  <a:cubicBezTo>
                    <a:pt x="908" y="11"/>
                    <a:pt x="887" y="0"/>
                    <a:pt x="86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9" name="Google Shape;609;p36"/>
            <p:cNvSpPr/>
            <p:nvPr/>
          </p:nvSpPr>
          <p:spPr>
            <a:xfrm>
              <a:off x="4371375" y="1392850"/>
              <a:ext cx="129500" cy="129525"/>
            </a:xfrm>
            <a:custGeom>
              <a:avLst/>
              <a:gdLst/>
              <a:ahLst/>
              <a:cxnLst/>
              <a:rect l="l" t="t" r="r" b="b"/>
              <a:pathLst>
                <a:path w="5180" h="5181" extrusionOk="0">
                  <a:moveTo>
                    <a:pt x="2596" y="287"/>
                  </a:moveTo>
                  <a:cubicBezTo>
                    <a:pt x="3858" y="287"/>
                    <a:pt x="4882" y="1311"/>
                    <a:pt x="4882" y="2573"/>
                  </a:cubicBezTo>
                  <a:cubicBezTo>
                    <a:pt x="4882" y="3847"/>
                    <a:pt x="3858" y="4871"/>
                    <a:pt x="2596" y="4871"/>
                  </a:cubicBezTo>
                  <a:cubicBezTo>
                    <a:pt x="1334" y="4871"/>
                    <a:pt x="298" y="3847"/>
                    <a:pt x="298" y="2573"/>
                  </a:cubicBezTo>
                  <a:cubicBezTo>
                    <a:pt x="298" y="1311"/>
                    <a:pt x="1334" y="287"/>
                    <a:pt x="2596" y="287"/>
                  </a:cubicBezTo>
                  <a:close/>
                  <a:moveTo>
                    <a:pt x="2596" y="1"/>
                  </a:moveTo>
                  <a:cubicBezTo>
                    <a:pt x="1167" y="1"/>
                    <a:pt x="0" y="1168"/>
                    <a:pt x="0" y="2596"/>
                  </a:cubicBezTo>
                  <a:cubicBezTo>
                    <a:pt x="0" y="4025"/>
                    <a:pt x="1167" y="5180"/>
                    <a:pt x="2596" y="5180"/>
                  </a:cubicBezTo>
                  <a:cubicBezTo>
                    <a:pt x="4036" y="5180"/>
                    <a:pt x="5179" y="4025"/>
                    <a:pt x="5179" y="2596"/>
                  </a:cubicBezTo>
                  <a:cubicBezTo>
                    <a:pt x="5179" y="1168"/>
                    <a:pt x="4025" y="1"/>
                    <a:pt x="2596"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0" name="Google Shape;610;p36"/>
            <p:cNvSpPr/>
            <p:nvPr/>
          </p:nvSpPr>
          <p:spPr>
            <a:xfrm>
              <a:off x="4524075" y="1392850"/>
              <a:ext cx="129500" cy="129525"/>
            </a:xfrm>
            <a:custGeom>
              <a:avLst/>
              <a:gdLst/>
              <a:ahLst/>
              <a:cxnLst/>
              <a:rect l="l" t="t" r="r" b="b"/>
              <a:pathLst>
                <a:path w="5180" h="5181" extrusionOk="0">
                  <a:moveTo>
                    <a:pt x="2584" y="287"/>
                  </a:moveTo>
                  <a:cubicBezTo>
                    <a:pt x="3858" y="287"/>
                    <a:pt x="4882" y="1311"/>
                    <a:pt x="4882" y="2573"/>
                  </a:cubicBezTo>
                  <a:cubicBezTo>
                    <a:pt x="4882" y="3847"/>
                    <a:pt x="3858" y="4871"/>
                    <a:pt x="2584" y="4871"/>
                  </a:cubicBezTo>
                  <a:cubicBezTo>
                    <a:pt x="1322" y="4871"/>
                    <a:pt x="298" y="3847"/>
                    <a:pt x="298" y="2573"/>
                  </a:cubicBezTo>
                  <a:cubicBezTo>
                    <a:pt x="298" y="1311"/>
                    <a:pt x="1322" y="287"/>
                    <a:pt x="2584" y="287"/>
                  </a:cubicBezTo>
                  <a:close/>
                  <a:moveTo>
                    <a:pt x="2584" y="1"/>
                  </a:moveTo>
                  <a:cubicBezTo>
                    <a:pt x="1155" y="1"/>
                    <a:pt x="0" y="1168"/>
                    <a:pt x="0" y="2596"/>
                  </a:cubicBezTo>
                  <a:cubicBezTo>
                    <a:pt x="0" y="4025"/>
                    <a:pt x="1155" y="5180"/>
                    <a:pt x="2584" y="5180"/>
                  </a:cubicBezTo>
                  <a:cubicBezTo>
                    <a:pt x="4013" y="5180"/>
                    <a:pt x="5179" y="4025"/>
                    <a:pt x="5179" y="2596"/>
                  </a:cubicBezTo>
                  <a:cubicBezTo>
                    <a:pt x="5179" y="1168"/>
                    <a:pt x="4013" y="1"/>
                    <a:pt x="2584"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1" name="Google Shape;611;p36"/>
            <p:cNvSpPr/>
            <p:nvPr/>
          </p:nvSpPr>
          <p:spPr>
            <a:xfrm>
              <a:off x="4492225" y="1437725"/>
              <a:ext cx="39300" cy="13850"/>
            </a:xfrm>
            <a:custGeom>
              <a:avLst/>
              <a:gdLst/>
              <a:ahLst/>
              <a:cxnLst/>
              <a:rect l="l" t="t" r="r" b="b"/>
              <a:pathLst>
                <a:path w="1572" h="554" extrusionOk="0">
                  <a:moveTo>
                    <a:pt x="840" y="0"/>
                  </a:moveTo>
                  <a:cubicBezTo>
                    <a:pt x="525" y="0"/>
                    <a:pt x="237" y="157"/>
                    <a:pt x="83" y="290"/>
                  </a:cubicBezTo>
                  <a:cubicBezTo>
                    <a:pt x="24" y="337"/>
                    <a:pt x="0" y="432"/>
                    <a:pt x="60" y="492"/>
                  </a:cubicBezTo>
                  <a:cubicBezTo>
                    <a:pt x="87" y="532"/>
                    <a:pt x="133" y="554"/>
                    <a:pt x="179" y="554"/>
                  </a:cubicBezTo>
                  <a:cubicBezTo>
                    <a:pt x="214" y="554"/>
                    <a:pt x="248" y="541"/>
                    <a:pt x="274" y="516"/>
                  </a:cubicBezTo>
                  <a:cubicBezTo>
                    <a:pt x="290" y="492"/>
                    <a:pt x="543" y="289"/>
                    <a:pt x="840" y="289"/>
                  </a:cubicBezTo>
                  <a:cubicBezTo>
                    <a:pt x="990" y="289"/>
                    <a:pt x="1150" y="340"/>
                    <a:pt x="1298" y="492"/>
                  </a:cubicBezTo>
                  <a:cubicBezTo>
                    <a:pt x="1334" y="528"/>
                    <a:pt x="1357" y="540"/>
                    <a:pt x="1405" y="540"/>
                  </a:cubicBezTo>
                  <a:cubicBezTo>
                    <a:pt x="1441" y="540"/>
                    <a:pt x="1477" y="528"/>
                    <a:pt x="1512" y="516"/>
                  </a:cubicBezTo>
                  <a:cubicBezTo>
                    <a:pt x="1572" y="456"/>
                    <a:pt x="1572" y="361"/>
                    <a:pt x="1512" y="301"/>
                  </a:cubicBezTo>
                  <a:cubicBezTo>
                    <a:pt x="1300" y="79"/>
                    <a:pt x="1063" y="0"/>
                    <a:pt x="84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2" name="Google Shape;612;p36"/>
            <p:cNvSpPr/>
            <p:nvPr/>
          </p:nvSpPr>
          <p:spPr>
            <a:xfrm>
              <a:off x="4456800" y="1561925"/>
              <a:ext cx="110450" cy="57175"/>
            </a:xfrm>
            <a:custGeom>
              <a:avLst/>
              <a:gdLst/>
              <a:ahLst/>
              <a:cxnLst/>
              <a:rect l="l" t="t" r="r" b="b"/>
              <a:pathLst>
                <a:path w="4418" h="2287" extrusionOk="0">
                  <a:moveTo>
                    <a:pt x="4287" y="144"/>
                  </a:moveTo>
                  <a:cubicBezTo>
                    <a:pt x="4239" y="1251"/>
                    <a:pt x="3334" y="2144"/>
                    <a:pt x="2215" y="2144"/>
                  </a:cubicBezTo>
                  <a:cubicBezTo>
                    <a:pt x="1096" y="2144"/>
                    <a:pt x="191" y="1251"/>
                    <a:pt x="143" y="144"/>
                  </a:cubicBezTo>
                  <a:close/>
                  <a:moveTo>
                    <a:pt x="0" y="1"/>
                  </a:moveTo>
                  <a:lnTo>
                    <a:pt x="0" y="72"/>
                  </a:lnTo>
                  <a:cubicBezTo>
                    <a:pt x="0" y="1287"/>
                    <a:pt x="989" y="2287"/>
                    <a:pt x="2215" y="2287"/>
                  </a:cubicBezTo>
                  <a:cubicBezTo>
                    <a:pt x="3429" y="2287"/>
                    <a:pt x="4418" y="1287"/>
                    <a:pt x="4418" y="72"/>
                  </a:cubicBezTo>
                  <a:lnTo>
                    <a:pt x="4418" y="1"/>
                  </a:ln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3" name="Google Shape;613;p36"/>
            <p:cNvSpPr/>
            <p:nvPr/>
          </p:nvSpPr>
          <p:spPr>
            <a:xfrm>
              <a:off x="4396075" y="1360225"/>
              <a:ext cx="71450" cy="16000"/>
            </a:xfrm>
            <a:custGeom>
              <a:avLst/>
              <a:gdLst/>
              <a:ahLst/>
              <a:cxnLst/>
              <a:rect l="l" t="t" r="r" b="b"/>
              <a:pathLst>
                <a:path w="2858" h="640" extrusionOk="0">
                  <a:moveTo>
                    <a:pt x="1510" y="0"/>
                  </a:moveTo>
                  <a:cubicBezTo>
                    <a:pt x="696" y="0"/>
                    <a:pt x="52" y="492"/>
                    <a:pt x="36" y="508"/>
                  </a:cubicBezTo>
                  <a:cubicBezTo>
                    <a:pt x="12" y="532"/>
                    <a:pt x="0" y="580"/>
                    <a:pt x="24" y="603"/>
                  </a:cubicBezTo>
                  <a:cubicBezTo>
                    <a:pt x="47" y="627"/>
                    <a:pt x="70" y="640"/>
                    <a:pt x="93" y="640"/>
                  </a:cubicBezTo>
                  <a:cubicBezTo>
                    <a:pt x="106" y="640"/>
                    <a:pt x="119" y="636"/>
                    <a:pt x="131" y="627"/>
                  </a:cubicBezTo>
                  <a:cubicBezTo>
                    <a:pt x="163" y="596"/>
                    <a:pt x="753" y="146"/>
                    <a:pt x="1499" y="146"/>
                  </a:cubicBezTo>
                  <a:cubicBezTo>
                    <a:pt x="1885" y="146"/>
                    <a:pt x="2313" y="266"/>
                    <a:pt x="2727" y="627"/>
                  </a:cubicBezTo>
                  <a:cubicBezTo>
                    <a:pt x="2739" y="639"/>
                    <a:pt x="2751" y="639"/>
                    <a:pt x="2763" y="639"/>
                  </a:cubicBezTo>
                  <a:cubicBezTo>
                    <a:pt x="2786" y="639"/>
                    <a:pt x="2810" y="639"/>
                    <a:pt x="2822" y="603"/>
                  </a:cubicBezTo>
                  <a:cubicBezTo>
                    <a:pt x="2858" y="580"/>
                    <a:pt x="2858" y="532"/>
                    <a:pt x="2822" y="508"/>
                  </a:cubicBezTo>
                  <a:cubicBezTo>
                    <a:pt x="2381" y="127"/>
                    <a:pt x="1924" y="0"/>
                    <a:pt x="151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4" name="Google Shape;614;p36"/>
            <p:cNvSpPr/>
            <p:nvPr/>
          </p:nvSpPr>
          <p:spPr>
            <a:xfrm>
              <a:off x="4560075" y="1360225"/>
              <a:ext cx="71475" cy="16000"/>
            </a:xfrm>
            <a:custGeom>
              <a:avLst/>
              <a:gdLst/>
              <a:ahLst/>
              <a:cxnLst/>
              <a:rect l="l" t="t" r="r" b="b"/>
              <a:pathLst>
                <a:path w="2859" h="640" extrusionOk="0">
                  <a:moveTo>
                    <a:pt x="1516" y="0"/>
                  </a:moveTo>
                  <a:cubicBezTo>
                    <a:pt x="703" y="0"/>
                    <a:pt x="56" y="492"/>
                    <a:pt x="48" y="508"/>
                  </a:cubicBezTo>
                  <a:cubicBezTo>
                    <a:pt x="13" y="532"/>
                    <a:pt x="1" y="580"/>
                    <a:pt x="36" y="603"/>
                  </a:cubicBezTo>
                  <a:cubicBezTo>
                    <a:pt x="52" y="627"/>
                    <a:pt x="77" y="640"/>
                    <a:pt x="100" y="640"/>
                  </a:cubicBezTo>
                  <a:cubicBezTo>
                    <a:pt x="112" y="640"/>
                    <a:pt x="123" y="636"/>
                    <a:pt x="132" y="627"/>
                  </a:cubicBezTo>
                  <a:cubicBezTo>
                    <a:pt x="163" y="596"/>
                    <a:pt x="758" y="146"/>
                    <a:pt x="1505" y="146"/>
                  </a:cubicBezTo>
                  <a:cubicBezTo>
                    <a:pt x="1891" y="146"/>
                    <a:pt x="2317" y="266"/>
                    <a:pt x="2727" y="627"/>
                  </a:cubicBezTo>
                  <a:cubicBezTo>
                    <a:pt x="2739" y="639"/>
                    <a:pt x="2751" y="639"/>
                    <a:pt x="2775" y="639"/>
                  </a:cubicBezTo>
                  <a:cubicBezTo>
                    <a:pt x="2799" y="639"/>
                    <a:pt x="2811" y="639"/>
                    <a:pt x="2823" y="603"/>
                  </a:cubicBezTo>
                  <a:cubicBezTo>
                    <a:pt x="2858" y="580"/>
                    <a:pt x="2858" y="532"/>
                    <a:pt x="2823" y="508"/>
                  </a:cubicBezTo>
                  <a:cubicBezTo>
                    <a:pt x="2385" y="127"/>
                    <a:pt x="1929" y="0"/>
                    <a:pt x="151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5" name="Google Shape;615;p36"/>
            <p:cNvSpPr/>
            <p:nvPr/>
          </p:nvSpPr>
          <p:spPr>
            <a:xfrm>
              <a:off x="4402625" y="1440775"/>
              <a:ext cx="59550" cy="3900"/>
            </a:xfrm>
            <a:custGeom>
              <a:avLst/>
              <a:gdLst/>
              <a:ahLst/>
              <a:cxnLst/>
              <a:rect l="l" t="t" r="r" b="b"/>
              <a:pathLst>
                <a:path w="2382" h="156" extrusionOk="0">
                  <a:moveTo>
                    <a:pt x="84" y="1"/>
                  </a:moveTo>
                  <a:cubicBezTo>
                    <a:pt x="36" y="1"/>
                    <a:pt x="0" y="37"/>
                    <a:pt x="0" y="72"/>
                  </a:cubicBezTo>
                  <a:cubicBezTo>
                    <a:pt x="0" y="120"/>
                    <a:pt x="36" y="156"/>
                    <a:pt x="84" y="156"/>
                  </a:cubicBezTo>
                  <a:lnTo>
                    <a:pt x="2310" y="156"/>
                  </a:lnTo>
                  <a:cubicBezTo>
                    <a:pt x="2358" y="156"/>
                    <a:pt x="2382" y="120"/>
                    <a:pt x="2382" y="72"/>
                  </a:cubicBezTo>
                  <a:cubicBezTo>
                    <a:pt x="2382" y="37"/>
                    <a:pt x="2358" y="1"/>
                    <a:pt x="231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6" name="Google Shape;616;p36"/>
            <p:cNvSpPr/>
            <p:nvPr/>
          </p:nvSpPr>
          <p:spPr>
            <a:xfrm>
              <a:off x="4421675" y="1441975"/>
              <a:ext cx="21750" cy="35750"/>
            </a:xfrm>
            <a:custGeom>
              <a:avLst/>
              <a:gdLst/>
              <a:ahLst/>
              <a:cxnLst/>
              <a:rect l="l" t="t" r="r" b="b"/>
              <a:pathLst>
                <a:path w="870" h="1430" extrusionOk="0">
                  <a:moveTo>
                    <a:pt x="429" y="0"/>
                  </a:moveTo>
                  <a:cubicBezTo>
                    <a:pt x="191" y="0"/>
                    <a:pt x="0" y="322"/>
                    <a:pt x="0" y="715"/>
                  </a:cubicBezTo>
                  <a:cubicBezTo>
                    <a:pt x="0" y="1108"/>
                    <a:pt x="191" y="1429"/>
                    <a:pt x="429" y="1429"/>
                  </a:cubicBezTo>
                  <a:cubicBezTo>
                    <a:pt x="667" y="1429"/>
                    <a:pt x="870" y="1108"/>
                    <a:pt x="870" y="715"/>
                  </a:cubicBezTo>
                  <a:cubicBezTo>
                    <a:pt x="870"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7" name="Google Shape;617;p36"/>
            <p:cNvSpPr/>
            <p:nvPr/>
          </p:nvSpPr>
          <p:spPr>
            <a:xfrm>
              <a:off x="4558900" y="1440775"/>
              <a:ext cx="59550" cy="3900"/>
            </a:xfrm>
            <a:custGeom>
              <a:avLst/>
              <a:gdLst/>
              <a:ahLst/>
              <a:cxnLst/>
              <a:rect l="l" t="t" r="r" b="b"/>
              <a:pathLst>
                <a:path w="2382" h="156" extrusionOk="0">
                  <a:moveTo>
                    <a:pt x="83" y="1"/>
                  </a:moveTo>
                  <a:cubicBezTo>
                    <a:pt x="36" y="1"/>
                    <a:pt x="0" y="37"/>
                    <a:pt x="0" y="72"/>
                  </a:cubicBezTo>
                  <a:cubicBezTo>
                    <a:pt x="0" y="120"/>
                    <a:pt x="36" y="156"/>
                    <a:pt x="83" y="156"/>
                  </a:cubicBezTo>
                  <a:lnTo>
                    <a:pt x="2310" y="156"/>
                  </a:lnTo>
                  <a:cubicBezTo>
                    <a:pt x="2346" y="156"/>
                    <a:pt x="2381" y="120"/>
                    <a:pt x="2381" y="72"/>
                  </a:cubicBezTo>
                  <a:cubicBezTo>
                    <a:pt x="2381" y="37"/>
                    <a:pt x="2358" y="1"/>
                    <a:pt x="231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8" name="Google Shape;618;p36"/>
            <p:cNvSpPr/>
            <p:nvPr/>
          </p:nvSpPr>
          <p:spPr>
            <a:xfrm>
              <a:off x="4577650" y="144197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7" y="1108"/>
                    <a:pt x="857" y="715"/>
                  </a:cubicBezTo>
                  <a:cubicBezTo>
                    <a:pt x="857"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9" name="Google Shape;619;p36"/>
            <p:cNvSpPr/>
            <p:nvPr/>
          </p:nvSpPr>
          <p:spPr>
            <a:xfrm>
              <a:off x="4481500" y="1467575"/>
              <a:ext cx="34850" cy="67000"/>
            </a:xfrm>
            <a:custGeom>
              <a:avLst/>
              <a:gdLst/>
              <a:ahLst/>
              <a:cxnLst/>
              <a:rect l="l" t="t" r="r" b="b"/>
              <a:pathLst>
                <a:path w="1394" h="2680" extrusionOk="0">
                  <a:moveTo>
                    <a:pt x="1274" y="0"/>
                  </a:moveTo>
                  <a:cubicBezTo>
                    <a:pt x="1215" y="0"/>
                    <a:pt x="1155" y="48"/>
                    <a:pt x="1155" y="119"/>
                  </a:cubicBezTo>
                  <a:lnTo>
                    <a:pt x="1155" y="1251"/>
                  </a:lnTo>
                  <a:cubicBezTo>
                    <a:pt x="501" y="1298"/>
                    <a:pt x="1" y="1596"/>
                    <a:pt x="1" y="1965"/>
                  </a:cubicBezTo>
                  <a:cubicBezTo>
                    <a:pt x="1" y="2370"/>
                    <a:pt x="572" y="2679"/>
                    <a:pt x="1286" y="2679"/>
                  </a:cubicBezTo>
                  <a:cubicBezTo>
                    <a:pt x="1358" y="2679"/>
                    <a:pt x="1394" y="2608"/>
                    <a:pt x="1394" y="2548"/>
                  </a:cubicBezTo>
                  <a:cubicBezTo>
                    <a:pt x="1394" y="2489"/>
                    <a:pt x="1346" y="2429"/>
                    <a:pt x="1274" y="2429"/>
                  </a:cubicBezTo>
                  <a:cubicBezTo>
                    <a:pt x="655" y="2429"/>
                    <a:pt x="239" y="2191"/>
                    <a:pt x="239" y="1965"/>
                  </a:cubicBezTo>
                  <a:cubicBezTo>
                    <a:pt x="239" y="1751"/>
                    <a:pt x="655" y="1512"/>
                    <a:pt x="1274" y="1512"/>
                  </a:cubicBezTo>
                  <a:lnTo>
                    <a:pt x="1394" y="1512"/>
                  </a:lnTo>
                  <a:lnTo>
                    <a:pt x="1394" y="119"/>
                  </a:lnTo>
                  <a:cubicBezTo>
                    <a:pt x="1394" y="60"/>
                    <a:pt x="1346"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0" name="Google Shape;620;p36"/>
            <p:cNvSpPr/>
            <p:nvPr/>
          </p:nvSpPr>
          <p:spPr>
            <a:xfrm>
              <a:off x="4427325" y="1724750"/>
              <a:ext cx="175650" cy="58075"/>
            </a:xfrm>
            <a:custGeom>
              <a:avLst/>
              <a:gdLst/>
              <a:ahLst/>
              <a:cxnLst/>
              <a:rect l="l" t="t" r="r" b="b"/>
              <a:pathLst>
                <a:path w="7026" h="2323" extrusionOk="0">
                  <a:moveTo>
                    <a:pt x="655" y="0"/>
                  </a:moveTo>
                  <a:lnTo>
                    <a:pt x="132" y="393"/>
                  </a:lnTo>
                  <a:cubicBezTo>
                    <a:pt x="12" y="477"/>
                    <a:pt x="1" y="643"/>
                    <a:pt x="84" y="750"/>
                  </a:cubicBezTo>
                  <a:cubicBezTo>
                    <a:pt x="465" y="1179"/>
                    <a:pt x="1489" y="2155"/>
                    <a:pt x="2989" y="2310"/>
                  </a:cubicBezTo>
                  <a:cubicBezTo>
                    <a:pt x="3108" y="2322"/>
                    <a:pt x="3239" y="2322"/>
                    <a:pt x="3358" y="2322"/>
                  </a:cubicBezTo>
                  <a:cubicBezTo>
                    <a:pt x="4549" y="2322"/>
                    <a:pt x="5739" y="1786"/>
                    <a:pt x="6954" y="703"/>
                  </a:cubicBezTo>
                  <a:cubicBezTo>
                    <a:pt x="7013" y="655"/>
                    <a:pt x="7025" y="548"/>
                    <a:pt x="6966" y="489"/>
                  </a:cubicBezTo>
                  <a:cubicBezTo>
                    <a:pt x="6807" y="324"/>
                    <a:pt x="6594" y="239"/>
                    <a:pt x="6381" y="239"/>
                  </a:cubicBezTo>
                  <a:cubicBezTo>
                    <a:pt x="6209" y="239"/>
                    <a:pt x="6037" y="294"/>
                    <a:pt x="5894" y="405"/>
                  </a:cubicBezTo>
                  <a:cubicBezTo>
                    <a:pt x="5035" y="1071"/>
                    <a:pt x="4185" y="1417"/>
                    <a:pt x="3362" y="1417"/>
                  </a:cubicBezTo>
                  <a:cubicBezTo>
                    <a:pt x="3273" y="1417"/>
                    <a:pt x="3185" y="1413"/>
                    <a:pt x="3096" y="1405"/>
                  </a:cubicBezTo>
                  <a:cubicBezTo>
                    <a:pt x="2084" y="1298"/>
                    <a:pt x="1334" y="703"/>
                    <a:pt x="953" y="310"/>
                  </a:cubicBezTo>
                  <a:cubicBezTo>
                    <a:pt x="854" y="224"/>
                    <a:pt x="721" y="174"/>
                    <a:pt x="590" y="174"/>
                  </a:cubicBezTo>
                  <a:cubicBezTo>
                    <a:pt x="494" y="174"/>
                    <a:pt x="398" y="201"/>
                    <a:pt x="318" y="259"/>
                  </a:cubicBezTo>
                  <a:lnTo>
                    <a:pt x="318" y="259"/>
                  </a:lnTo>
                  <a:lnTo>
                    <a:pt x="655"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1" name="Google Shape;621;p36"/>
            <p:cNvSpPr/>
            <p:nvPr/>
          </p:nvSpPr>
          <p:spPr>
            <a:xfrm>
              <a:off x="4135325" y="1740225"/>
              <a:ext cx="370900" cy="364050"/>
            </a:xfrm>
            <a:custGeom>
              <a:avLst/>
              <a:gdLst/>
              <a:ahLst/>
              <a:cxnLst/>
              <a:rect l="l" t="t" r="r" b="b"/>
              <a:pathLst>
                <a:path w="14836" h="14562" extrusionOk="0">
                  <a:moveTo>
                    <a:pt x="11764" y="0"/>
                  </a:moveTo>
                  <a:cubicBezTo>
                    <a:pt x="11573" y="36"/>
                    <a:pt x="11383" y="84"/>
                    <a:pt x="11181" y="108"/>
                  </a:cubicBezTo>
                  <a:cubicBezTo>
                    <a:pt x="11169" y="108"/>
                    <a:pt x="11157" y="120"/>
                    <a:pt x="11145" y="120"/>
                  </a:cubicBezTo>
                  <a:lnTo>
                    <a:pt x="10514" y="262"/>
                  </a:lnTo>
                  <a:lnTo>
                    <a:pt x="9978" y="393"/>
                  </a:lnTo>
                  <a:cubicBezTo>
                    <a:pt x="9895" y="417"/>
                    <a:pt x="9799" y="441"/>
                    <a:pt x="9716" y="465"/>
                  </a:cubicBezTo>
                  <a:cubicBezTo>
                    <a:pt x="9573" y="501"/>
                    <a:pt x="9454" y="524"/>
                    <a:pt x="9335" y="572"/>
                  </a:cubicBezTo>
                  <a:cubicBezTo>
                    <a:pt x="9299" y="584"/>
                    <a:pt x="9264" y="596"/>
                    <a:pt x="9216" y="620"/>
                  </a:cubicBezTo>
                  <a:lnTo>
                    <a:pt x="8692" y="798"/>
                  </a:lnTo>
                  <a:cubicBezTo>
                    <a:pt x="8656" y="798"/>
                    <a:pt x="8609" y="810"/>
                    <a:pt x="8585" y="822"/>
                  </a:cubicBezTo>
                  <a:cubicBezTo>
                    <a:pt x="8537" y="834"/>
                    <a:pt x="8478" y="870"/>
                    <a:pt x="8430" y="882"/>
                  </a:cubicBezTo>
                  <a:cubicBezTo>
                    <a:pt x="8347" y="917"/>
                    <a:pt x="8263" y="941"/>
                    <a:pt x="8180" y="977"/>
                  </a:cubicBezTo>
                  <a:cubicBezTo>
                    <a:pt x="8121" y="1001"/>
                    <a:pt x="8061" y="1013"/>
                    <a:pt x="8002" y="1048"/>
                  </a:cubicBezTo>
                  <a:lnTo>
                    <a:pt x="7549" y="1227"/>
                  </a:lnTo>
                  <a:cubicBezTo>
                    <a:pt x="7406" y="1286"/>
                    <a:pt x="7240" y="1358"/>
                    <a:pt x="7097" y="1429"/>
                  </a:cubicBezTo>
                  <a:cubicBezTo>
                    <a:pt x="6942" y="1513"/>
                    <a:pt x="6811" y="1572"/>
                    <a:pt x="6680" y="1644"/>
                  </a:cubicBezTo>
                  <a:cubicBezTo>
                    <a:pt x="6489" y="1727"/>
                    <a:pt x="6323" y="1822"/>
                    <a:pt x="6144" y="1929"/>
                  </a:cubicBezTo>
                  <a:cubicBezTo>
                    <a:pt x="6025" y="2001"/>
                    <a:pt x="5918" y="2060"/>
                    <a:pt x="5799" y="2132"/>
                  </a:cubicBezTo>
                  <a:cubicBezTo>
                    <a:pt x="5716" y="2179"/>
                    <a:pt x="5620" y="2239"/>
                    <a:pt x="5537" y="2298"/>
                  </a:cubicBezTo>
                  <a:cubicBezTo>
                    <a:pt x="5477" y="2322"/>
                    <a:pt x="5394" y="2370"/>
                    <a:pt x="5335" y="2417"/>
                  </a:cubicBezTo>
                  <a:cubicBezTo>
                    <a:pt x="5239" y="2489"/>
                    <a:pt x="5120" y="2584"/>
                    <a:pt x="5001" y="2656"/>
                  </a:cubicBezTo>
                  <a:cubicBezTo>
                    <a:pt x="4906" y="2727"/>
                    <a:pt x="4823" y="2787"/>
                    <a:pt x="4727" y="2858"/>
                  </a:cubicBezTo>
                  <a:cubicBezTo>
                    <a:pt x="4668" y="2906"/>
                    <a:pt x="4596" y="2965"/>
                    <a:pt x="4525" y="3025"/>
                  </a:cubicBezTo>
                  <a:cubicBezTo>
                    <a:pt x="4418" y="3120"/>
                    <a:pt x="4299" y="3203"/>
                    <a:pt x="4192" y="3299"/>
                  </a:cubicBezTo>
                  <a:lnTo>
                    <a:pt x="4144" y="3334"/>
                  </a:lnTo>
                  <a:cubicBezTo>
                    <a:pt x="4084" y="3394"/>
                    <a:pt x="4013" y="3453"/>
                    <a:pt x="3953" y="3513"/>
                  </a:cubicBezTo>
                  <a:cubicBezTo>
                    <a:pt x="3894" y="3572"/>
                    <a:pt x="3822" y="3632"/>
                    <a:pt x="3763" y="3691"/>
                  </a:cubicBezTo>
                  <a:cubicBezTo>
                    <a:pt x="3703" y="3739"/>
                    <a:pt x="3656" y="3787"/>
                    <a:pt x="3608" y="3834"/>
                  </a:cubicBezTo>
                  <a:lnTo>
                    <a:pt x="3572" y="3870"/>
                  </a:lnTo>
                  <a:lnTo>
                    <a:pt x="3394" y="4049"/>
                  </a:lnTo>
                  <a:lnTo>
                    <a:pt x="3358" y="4084"/>
                  </a:lnTo>
                  <a:cubicBezTo>
                    <a:pt x="3287" y="4144"/>
                    <a:pt x="3227" y="4203"/>
                    <a:pt x="3168" y="4275"/>
                  </a:cubicBezTo>
                  <a:lnTo>
                    <a:pt x="3132" y="4311"/>
                  </a:lnTo>
                  <a:cubicBezTo>
                    <a:pt x="3096" y="4370"/>
                    <a:pt x="3049" y="4406"/>
                    <a:pt x="3001" y="4453"/>
                  </a:cubicBezTo>
                  <a:cubicBezTo>
                    <a:pt x="2989" y="4465"/>
                    <a:pt x="2977" y="4501"/>
                    <a:pt x="2953" y="4513"/>
                  </a:cubicBezTo>
                  <a:cubicBezTo>
                    <a:pt x="2894" y="4572"/>
                    <a:pt x="2834" y="4632"/>
                    <a:pt x="2775" y="4703"/>
                  </a:cubicBezTo>
                  <a:cubicBezTo>
                    <a:pt x="2763" y="4727"/>
                    <a:pt x="2763" y="4739"/>
                    <a:pt x="2751" y="4751"/>
                  </a:cubicBezTo>
                  <a:cubicBezTo>
                    <a:pt x="2703" y="4799"/>
                    <a:pt x="2679" y="4858"/>
                    <a:pt x="2632" y="4906"/>
                  </a:cubicBezTo>
                  <a:cubicBezTo>
                    <a:pt x="2620" y="4918"/>
                    <a:pt x="2620" y="4930"/>
                    <a:pt x="2596" y="4942"/>
                  </a:cubicBezTo>
                  <a:cubicBezTo>
                    <a:pt x="2537" y="5037"/>
                    <a:pt x="2465" y="5108"/>
                    <a:pt x="2406" y="5204"/>
                  </a:cubicBezTo>
                  <a:cubicBezTo>
                    <a:pt x="2358" y="5239"/>
                    <a:pt x="2334" y="5287"/>
                    <a:pt x="2298" y="5334"/>
                  </a:cubicBezTo>
                  <a:cubicBezTo>
                    <a:pt x="2239" y="5406"/>
                    <a:pt x="2179" y="5501"/>
                    <a:pt x="2120" y="5573"/>
                  </a:cubicBezTo>
                  <a:cubicBezTo>
                    <a:pt x="2096" y="5632"/>
                    <a:pt x="2048" y="5692"/>
                    <a:pt x="2001" y="5751"/>
                  </a:cubicBezTo>
                  <a:cubicBezTo>
                    <a:pt x="1989" y="5775"/>
                    <a:pt x="1953" y="5811"/>
                    <a:pt x="1941" y="5835"/>
                  </a:cubicBezTo>
                  <a:cubicBezTo>
                    <a:pt x="1929" y="5882"/>
                    <a:pt x="1894" y="5918"/>
                    <a:pt x="1882" y="5942"/>
                  </a:cubicBezTo>
                  <a:cubicBezTo>
                    <a:pt x="1834" y="6001"/>
                    <a:pt x="1798" y="6073"/>
                    <a:pt x="1751" y="6156"/>
                  </a:cubicBezTo>
                  <a:lnTo>
                    <a:pt x="1739" y="6168"/>
                  </a:lnTo>
                  <a:lnTo>
                    <a:pt x="1560" y="6477"/>
                  </a:lnTo>
                  <a:cubicBezTo>
                    <a:pt x="1513" y="6537"/>
                    <a:pt x="1477" y="6608"/>
                    <a:pt x="1441" y="6692"/>
                  </a:cubicBezTo>
                  <a:cubicBezTo>
                    <a:pt x="1405" y="6728"/>
                    <a:pt x="1394" y="6775"/>
                    <a:pt x="1358" y="6823"/>
                  </a:cubicBezTo>
                  <a:cubicBezTo>
                    <a:pt x="1346" y="6847"/>
                    <a:pt x="1334" y="6894"/>
                    <a:pt x="1322" y="6930"/>
                  </a:cubicBezTo>
                  <a:cubicBezTo>
                    <a:pt x="1286" y="7001"/>
                    <a:pt x="1251" y="7073"/>
                    <a:pt x="1215" y="7144"/>
                  </a:cubicBezTo>
                  <a:cubicBezTo>
                    <a:pt x="1215" y="7168"/>
                    <a:pt x="1203" y="7168"/>
                    <a:pt x="1203" y="7180"/>
                  </a:cubicBezTo>
                  <a:cubicBezTo>
                    <a:pt x="1191" y="7239"/>
                    <a:pt x="1155" y="7299"/>
                    <a:pt x="1132" y="7359"/>
                  </a:cubicBezTo>
                  <a:cubicBezTo>
                    <a:pt x="1132" y="7370"/>
                    <a:pt x="1108" y="7370"/>
                    <a:pt x="1108" y="7382"/>
                  </a:cubicBezTo>
                  <a:lnTo>
                    <a:pt x="977" y="7704"/>
                  </a:lnTo>
                  <a:lnTo>
                    <a:pt x="846" y="8013"/>
                  </a:lnTo>
                  <a:cubicBezTo>
                    <a:pt x="786" y="8156"/>
                    <a:pt x="727" y="8299"/>
                    <a:pt x="679" y="8442"/>
                  </a:cubicBezTo>
                  <a:cubicBezTo>
                    <a:pt x="667" y="8454"/>
                    <a:pt x="667" y="8454"/>
                    <a:pt x="667" y="8478"/>
                  </a:cubicBezTo>
                  <a:cubicBezTo>
                    <a:pt x="608" y="8621"/>
                    <a:pt x="560" y="8775"/>
                    <a:pt x="513" y="8918"/>
                  </a:cubicBezTo>
                  <a:cubicBezTo>
                    <a:pt x="489" y="9014"/>
                    <a:pt x="477" y="9109"/>
                    <a:pt x="441" y="9204"/>
                  </a:cubicBezTo>
                  <a:cubicBezTo>
                    <a:pt x="417" y="9287"/>
                    <a:pt x="393" y="9395"/>
                    <a:pt x="370" y="9502"/>
                  </a:cubicBezTo>
                  <a:cubicBezTo>
                    <a:pt x="322" y="9645"/>
                    <a:pt x="298" y="9799"/>
                    <a:pt x="262" y="9942"/>
                  </a:cubicBezTo>
                  <a:cubicBezTo>
                    <a:pt x="262" y="9978"/>
                    <a:pt x="262" y="10026"/>
                    <a:pt x="251" y="10049"/>
                  </a:cubicBezTo>
                  <a:lnTo>
                    <a:pt x="251" y="10085"/>
                  </a:lnTo>
                  <a:cubicBezTo>
                    <a:pt x="239" y="10097"/>
                    <a:pt x="239" y="10109"/>
                    <a:pt x="239" y="10121"/>
                  </a:cubicBezTo>
                  <a:cubicBezTo>
                    <a:pt x="203" y="10228"/>
                    <a:pt x="191" y="10335"/>
                    <a:pt x="179" y="10442"/>
                  </a:cubicBezTo>
                  <a:cubicBezTo>
                    <a:pt x="155" y="10502"/>
                    <a:pt x="155" y="10573"/>
                    <a:pt x="143" y="10633"/>
                  </a:cubicBezTo>
                  <a:cubicBezTo>
                    <a:pt x="120" y="10764"/>
                    <a:pt x="96" y="10895"/>
                    <a:pt x="84" y="11049"/>
                  </a:cubicBezTo>
                  <a:lnTo>
                    <a:pt x="84" y="11073"/>
                  </a:lnTo>
                  <a:cubicBezTo>
                    <a:pt x="84" y="11133"/>
                    <a:pt x="72" y="11192"/>
                    <a:pt x="72" y="11252"/>
                  </a:cubicBezTo>
                  <a:cubicBezTo>
                    <a:pt x="60" y="11395"/>
                    <a:pt x="60" y="11514"/>
                    <a:pt x="36" y="11645"/>
                  </a:cubicBezTo>
                  <a:lnTo>
                    <a:pt x="36" y="11692"/>
                  </a:lnTo>
                  <a:cubicBezTo>
                    <a:pt x="36" y="11764"/>
                    <a:pt x="24" y="11847"/>
                    <a:pt x="24" y="11942"/>
                  </a:cubicBezTo>
                  <a:cubicBezTo>
                    <a:pt x="24" y="12026"/>
                    <a:pt x="12" y="12121"/>
                    <a:pt x="12" y="12204"/>
                  </a:cubicBezTo>
                  <a:lnTo>
                    <a:pt x="12" y="12228"/>
                  </a:lnTo>
                  <a:cubicBezTo>
                    <a:pt x="1" y="12407"/>
                    <a:pt x="1" y="12597"/>
                    <a:pt x="1" y="12776"/>
                  </a:cubicBezTo>
                  <a:lnTo>
                    <a:pt x="12" y="12776"/>
                  </a:lnTo>
                  <a:cubicBezTo>
                    <a:pt x="1" y="12788"/>
                    <a:pt x="1" y="12800"/>
                    <a:pt x="1" y="12823"/>
                  </a:cubicBezTo>
                  <a:lnTo>
                    <a:pt x="1" y="12859"/>
                  </a:lnTo>
                  <a:lnTo>
                    <a:pt x="1" y="12907"/>
                  </a:lnTo>
                  <a:cubicBezTo>
                    <a:pt x="1" y="12919"/>
                    <a:pt x="12" y="12943"/>
                    <a:pt x="12" y="12954"/>
                  </a:cubicBezTo>
                  <a:cubicBezTo>
                    <a:pt x="12" y="12966"/>
                    <a:pt x="12" y="12978"/>
                    <a:pt x="24" y="13002"/>
                  </a:cubicBezTo>
                  <a:cubicBezTo>
                    <a:pt x="36" y="13002"/>
                    <a:pt x="36" y="13014"/>
                    <a:pt x="36" y="13014"/>
                  </a:cubicBezTo>
                  <a:cubicBezTo>
                    <a:pt x="36" y="13026"/>
                    <a:pt x="36" y="13038"/>
                    <a:pt x="60" y="13062"/>
                  </a:cubicBezTo>
                  <a:cubicBezTo>
                    <a:pt x="1206" y="12259"/>
                    <a:pt x="2865" y="11383"/>
                    <a:pt x="4626" y="11383"/>
                  </a:cubicBezTo>
                  <a:cubicBezTo>
                    <a:pt x="5426" y="11383"/>
                    <a:pt x="6246" y="11564"/>
                    <a:pt x="7049" y="12014"/>
                  </a:cubicBezTo>
                  <a:cubicBezTo>
                    <a:pt x="8918" y="13062"/>
                    <a:pt x="11478" y="14193"/>
                    <a:pt x="14836" y="14562"/>
                  </a:cubicBezTo>
                  <a:lnTo>
                    <a:pt x="11764" y="0"/>
                  </a:lnTo>
                  <a:close/>
                </a:path>
              </a:pathLst>
            </a:custGeom>
            <a:solidFill>
              <a:srgbClr val="1314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2" name="Google Shape;622;p36"/>
            <p:cNvSpPr/>
            <p:nvPr/>
          </p:nvSpPr>
          <p:spPr>
            <a:xfrm>
              <a:off x="4523775" y="1741425"/>
              <a:ext cx="365550" cy="365825"/>
            </a:xfrm>
            <a:custGeom>
              <a:avLst/>
              <a:gdLst/>
              <a:ahLst/>
              <a:cxnLst/>
              <a:rect l="l" t="t" r="r" b="b"/>
              <a:pathLst>
                <a:path w="14622" h="14633" extrusionOk="0">
                  <a:moveTo>
                    <a:pt x="2977" y="0"/>
                  </a:moveTo>
                  <a:lnTo>
                    <a:pt x="0" y="14573"/>
                  </a:lnTo>
                  <a:cubicBezTo>
                    <a:pt x="502" y="14612"/>
                    <a:pt x="1022" y="14633"/>
                    <a:pt x="1559" y="14633"/>
                  </a:cubicBezTo>
                  <a:cubicBezTo>
                    <a:pt x="3493" y="14633"/>
                    <a:pt x="5654" y="14363"/>
                    <a:pt x="8049" y="13692"/>
                  </a:cubicBezTo>
                  <a:cubicBezTo>
                    <a:pt x="10073" y="13145"/>
                    <a:pt x="12252" y="12299"/>
                    <a:pt x="14621" y="11097"/>
                  </a:cubicBezTo>
                  <a:cubicBezTo>
                    <a:pt x="14621" y="11073"/>
                    <a:pt x="14621" y="11073"/>
                    <a:pt x="14597" y="11049"/>
                  </a:cubicBezTo>
                  <a:lnTo>
                    <a:pt x="14550" y="10740"/>
                  </a:lnTo>
                  <a:cubicBezTo>
                    <a:pt x="14550" y="10656"/>
                    <a:pt x="14538" y="10585"/>
                    <a:pt x="14514" y="10513"/>
                  </a:cubicBezTo>
                  <a:cubicBezTo>
                    <a:pt x="14490" y="10382"/>
                    <a:pt x="14478" y="10239"/>
                    <a:pt x="14442" y="10108"/>
                  </a:cubicBezTo>
                  <a:cubicBezTo>
                    <a:pt x="14442" y="10085"/>
                    <a:pt x="14431" y="10061"/>
                    <a:pt x="14431" y="10037"/>
                  </a:cubicBezTo>
                  <a:cubicBezTo>
                    <a:pt x="14419" y="9942"/>
                    <a:pt x="14383" y="9847"/>
                    <a:pt x="14371" y="9739"/>
                  </a:cubicBezTo>
                  <a:cubicBezTo>
                    <a:pt x="14371" y="9728"/>
                    <a:pt x="14359" y="9704"/>
                    <a:pt x="14359" y="9692"/>
                  </a:cubicBezTo>
                  <a:lnTo>
                    <a:pt x="14312" y="9513"/>
                  </a:lnTo>
                  <a:cubicBezTo>
                    <a:pt x="14300" y="9489"/>
                    <a:pt x="14300" y="9454"/>
                    <a:pt x="14288" y="9430"/>
                  </a:cubicBezTo>
                  <a:cubicBezTo>
                    <a:pt x="14264" y="9335"/>
                    <a:pt x="14240" y="9227"/>
                    <a:pt x="14204" y="9132"/>
                  </a:cubicBezTo>
                  <a:cubicBezTo>
                    <a:pt x="14097" y="8715"/>
                    <a:pt x="13966" y="8311"/>
                    <a:pt x="13800" y="7906"/>
                  </a:cubicBezTo>
                  <a:cubicBezTo>
                    <a:pt x="13776" y="7799"/>
                    <a:pt x="13728" y="7703"/>
                    <a:pt x="13692" y="7596"/>
                  </a:cubicBezTo>
                  <a:cubicBezTo>
                    <a:pt x="13645" y="7489"/>
                    <a:pt x="13597" y="7406"/>
                    <a:pt x="13550" y="7299"/>
                  </a:cubicBezTo>
                  <a:cubicBezTo>
                    <a:pt x="13502" y="7191"/>
                    <a:pt x="13442" y="7108"/>
                    <a:pt x="13407" y="7001"/>
                  </a:cubicBezTo>
                  <a:cubicBezTo>
                    <a:pt x="13359" y="6930"/>
                    <a:pt x="13323" y="6834"/>
                    <a:pt x="13288" y="6763"/>
                  </a:cubicBezTo>
                  <a:cubicBezTo>
                    <a:pt x="13240" y="6656"/>
                    <a:pt x="13180" y="6549"/>
                    <a:pt x="13121" y="6453"/>
                  </a:cubicBezTo>
                  <a:cubicBezTo>
                    <a:pt x="12895" y="6060"/>
                    <a:pt x="12657" y="5667"/>
                    <a:pt x="12395" y="5322"/>
                  </a:cubicBezTo>
                  <a:cubicBezTo>
                    <a:pt x="12359" y="5275"/>
                    <a:pt x="12335" y="5215"/>
                    <a:pt x="12287" y="5167"/>
                  </a:cubicBezTo>
                  <a:cubicBezTo>
                    <a:pt x="12037" y="4822"/>
                    <a:pt x="11764" y="4513"/>
                    <a:pt x="11466" y="4203"/>
                  </a:cubicBezTo>
                  <a:lnTo>
                    <a:pt x="11323" y="4048"/>
                  </a:lnTo>
                  <a:cubicBezTo>
                    <a:pt x="11121" y="3858"/>
                    <a:pt x="10930" y="3667"/>
                    <a:pt x="10728" y="3489"/>
                  </a:cubicBezTo>
                  <a:cubicBezTo>
                    <a:pt x="10644" y="3429"/>
                    <a:pt x="10585" y="3370"/>
                    <a:pt x="10513" y="3310"/>
                  </a:cubicBezTo>
                  <a:cubicBezTo>
                    <a:pt x="10466" y="3262"/>
                    <a:pt x="10406" y="3215"/>
                    <a:pt x="10371" y="3179"/>
                  </a:cubicBezTo>
                  <a:cubicBezTo>
                    <a:pt x="10323" y="3131"/>
                    <a:pt x="10263" y="3084"/>
                    <a:pt x="10204" y="3036"/>
                  </a:cubicBezTo>
                  <a:cubicBezTo>
                    <a:pt x="10168" y="3012"/>
                    <a:pt x="10144" y="2977"/>
                    <a:pt x="10097" y="2953"/>
                  </a:cubicBezTo>
                  <a:cubicBezTo>
                    <a:pt x="10013" y="2881"/>
                    <a:pt x="9918" y="2798"/>
                    <a:pt x="9835" y="2739"/>
                  </a:cubicBezTo>
                  <a:cubicBezTo>
                    <a:pt x="9787" y="2703"/>
                    <a:pt x="9728" y="2655"/>
                    <a:pt x="9680" y="2619"/>
                  </a:cubicBezTo>
                  <a:cubicBezTo>
                    <a:pt x="9573" y="2548"/>
                    <a:pt x="9478" y="2477"/>
                    <a:pt x="9359" y="2405"/>
                  </a:cubicBezTo>
                  <a:cubicBezTo>
                    <a:pt x="9311" y="2369"/>
                    <a:pt x="9251" y="2322"/>
                    <a:pt x="9192" y="2298"/>
                  </a:cubicBezTo>
                  <a:cubicBezTo>
                    <a:pt x="9061" y="2227"/>
                    <a:pt x="8942" y="2143"/>
                    <a:pt x="8823" y="2072"/>
                  </a:cubicBezTo>
                  <a:cubicBezTo>
                    <a:pt x="8668" y="1988"/>
                    <a:pt x="8525" y="1893"/>
                    <a:pt x="8370" y="1822"/>
                  </a:cubicBezTo>
                  <a:cubicBezTo>
                    <a:pt x="8287" y="1774"/>
                    <a:pt x="8204" y="1727"/>
                    <a:pt x="8120" y="1691"/>
                  </a:cubicBezTo>
                  <a:cubicBezTo>
                    <a:pt x="8013" y="1631"/>
                    <a:pt x="7894" y="1584"/>
                    <a:pt x="7787" y="1524"/>
                  </a:cubicBezTo>
                  <a:cubicBezTo>
                    <a:pt x="7775" y="1524"/>
                    <a:pt x="7775" y="1512"/>
                    <a:pt x="7763" y="1512"/>
                  </a:cubicBezTo>
                  <a:lnTo>
                    <a:pt x="7489" y="1369"/>
                  </a:lnTo>
                  <a:cubicBezTo>
                    <a:pt x="7418" y="1346"/>
                    <a:pt x="7346" y="1298"/>
                    <a:pt x="7275" y="1274"/>
                  </a:cubicBezTo>
                  <a:cubicBezTo>
                    <a:pt x="7168" y="1215"/>
                    <a:pt x="7049" y="1167"/>
                    <a:pt x="6942" y="1119"/>
                  </a:cubicBezTo>
                  <a:cubicBezTo>
                    <a:pt x="6894" y="1095"/>
                    <a:pt x="6846" y="1060"/>
                    <a:pt x="6775" y="1048"/>
                  </a:cubicBezTo>
                  <a:cubicBezTo>
                    <a:pt x="6680" y="1000"/>
                    <a:pt x="6561" y="953"/>
                    <a:pt x="6441" y="917"/>
                  </a:cubicBezTo>
                  <a:cubicBezTo>
                    <a:pt x="6382" y="893"/>
                    <a:pt x="6322" y="869"/>
                    <a:pt x="6263" y="857"/>
                  </a:cubicBezTo>
                  <a:cubicBezTo>
                    <a:pt x="6144" y="810"/>
                    <a:pt x="6025" y="774"/>
                    <a:pt x="5906" y="738"/>
                  </a:cubicBezTo>
                  <a:cubicBezTo>
                    <a:pt x="5739" y="691"/>
                    <a:pt x="5584" y="631"/>
                    <a:pt x="5429" y="584"/>
                  </a:cubicBezTo>
                  <a:cubicBezTo>
                    <a:pt x="5287" y="536"/>
                    <a:pt x="5156" y="512"/>
                    <a:pt x="5013" y="464"/>
                  </a:cubicBezTo>
                  <a:cubicBezTo>
                    <a:pt x="4858" y="417"/>
                    <a:pt x="4715" y="393"/>
                    <a:pt x="4560" y="345"/>
                  </a:cubicBezTo>
                  <a:cubicBezTo>
                    <a:pt x="4417" y="298"/>
                    <a:pt x="4251" y="250"/>
                    <a:pt x="4096" y="226"/>
                  </a:cubicBezTo>
                  <a:cubicBezTo>
                    <a:pt x="3905" y="179"/>
                    <a:pt x="3727" y="131"/>
                    <a:pt x="3536" y="107"/>
                  </a:cubicBezTo>
                  <a:cubicBezTo>
                    <a:pt x="3477" y="95"/>
                    <a:pt x="3417" y="95"/>
                    <a:pt x="3358" y="72"/>
                  </a:cubicBezTo>
                  <a:cubicBezTo>
                    <a:pt x="3239" y="48"/>
                    <a:pt x="3108" y="12"/>
                    <a:pt x="2977" y="0"/>
                  </a:cubicBezTo>
                  <a:close/>
                </a:path>
              </a:pathLst>
            </a:custGeom>
            <a:solidFill>
              <a:srgbClr val="1314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3" name="Google Shape;623;p36"/>
            <p:cNvSpPr/>
            <p:nvPr/>
          </p:nvSpPr>
          <p:spPr>
            <a:xfrm>
              <a:off x="4338025" y="1741125"/>
              <a:ext cx="168200" cy="363150"/>
            </a:xfrm>
            <a:custGeom>
              <a:avLst/>
              <a:gdLst/>
              <a:ahLst/>
              <a:cxnLst/>
              <a:rect l="l" t="t" r="r" b="b"/>
              <a:pathLst>
                <a:path w="6728" h="14526" extrusionOk="0">
                  <a:moveTo>
                    <a:pt x="3763" y="0"/>
                  </a:moveTo>
                  <a:cubicBezTo>
                    <a:pt x="3680" y="12"/>
                    <a:pt x="3596" y="36"/>
                    <a:pt x="3513" y="48"/>
                  </a:cubicBezTo>
                  <a:lnTo>
                    <a:pt x="1" y="5418"/>
                  </a:lnTo>
                  <a:lnTo>
                    <a:pt x="3084" y="5418"/>
                  </a:lnTo>
                  <a:lnTo>
                    <a:pt x="1072" y="7489"/>
                  </a:lnTo>
                  <a:lnTo>
                    <a:pt x="5537" y="14359"/>
                  </a:lnTo>
                  <a:cubicBezTo>
                    <a:pt x="5918" y="14419"/>
                    <a:pt x="6311" y="14478"/>
                    <a:pt x="6728" y="14526"/>
                  </a:cubicBezTo>
                  <a:lnTo>
                    <a:pt x="3763" y="0"/>
                  </a:ln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4" name="Google Shape;624;p36"/>
            <p:cNvSpPr/>
            <p:nvPr/>
          </p:nvSpPr>
          <p:spPr>
            <a:xfrm>
              <a:off x="4523775" y="1741125"/>
              <a:ext cx="168200" cy="366250"/>
            </a:xfrm>
            <a:custGeom>
              <a:avLst/>
              <a:gdLst/>
              <a:ahLst/>
              <a:cxnLst/>
              <a:rect l="l" t="t" r="r" b="b"/>
              <a:pathLst>
                <a:path w="6728" h="14650" extrusionOk="0">
                  <a:moveTo>
                    <a:pt x="2953" y="0"/>
                  </a:moveTo>
                  <a:lnTo>
                    <a:pt x="0" y="14585"/>
                  </a:lnTo>
                  <a:cubicBezTo>
                    <a:pt x="351" y="14631"/>
                    <a:pt x="573" y="14649"/>
                    <a:pt x="849" y="14649"/>
                  </a:cubicBezTo>
                  <a:cubicBezTo>
                    <a:pt x="929" y="14649"/>
                    <a:pt x="1014" y="14648"/>
                    <a:pt x="1107" y="14645"/>
                  </a:cubicBezTo>
                  <a:lnTo>
                    <a:pt x="5656" y="7489"/>
                  </a:lnTo>
                  <a:lnTo>
                    <a:pt x="3644" y="5418"/>
                  </a:lnTo>
                  <a:lnTo>
                    <a:pt x="6727" y="5418"/>
                  </a:lnTo>
                  <a:lnTo>
                    <a:pt x="3215" y="48"/>
                  </a:lnTo>
                  <a:cubicBezTo>
                    <a:pt x="3120" y="36"/>
                    <a:pt x="3048" y="12"/>
                    <a:pt x="2953" y="0"/>
                  </a:cubicBez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625" name="Google Shape;625;p36"/>
          <p:cNvSpPr/>
          <p:nvPr/>
        </p:nvSpPr>
        <p:spPr>
          <a:xfrm>
            <a:off x="6681519" y="892653"/>
            <a:ext cx="297448" cy="33287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6"/>
          <p:cNvSpPr/>
          <p:nvPr/>
        </p:nvSpPr>
        <p:spPr>
          <a:xfrm rot="483014">
            <a:off x="6853875" y="1234989"/>
            <a:ext cx="217956" cy="243903"/>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6"/>
          <p:cNvSpPr/>
          <p:nvPr/>
        </p:nvSpPr>
        <p:spPr>
          <a:xfrm flipH="1">
            <a:off x="1721845" y="1425020"/>
            <a:ext cx="220840" cy="20931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6"/>
          <p:cNvSpPr/>
          <p:nvPr/>
        </p:nvSpPr>
        <p:spPr>
          <a:xfrm flipH="1">
            <a:off x="2780170" y="1319195"/>
            <a:ext cx="220840" cy="20931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6"/>
          <p:cNvSpPr/>
          <p:nvPr/>
        </p:nvSpPr>
        <p:spPr>
          <a:xfrm flipH="1">
            <a:off x="3431846" y="793070"/>
            <a:ext cx="413506" cy="391926"/>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0" name="Google Shape;630;p36"/>
          <p:cNvSpPr/>
          <p:nvPr/>
        </p:nvSpPr>
        <p:spPr>
          <a:xfrm rot="-1031983">
            <a:off x="1126273" y="2169845"/>
            <a:ext cx="366300" cy="50263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6"/>
          <p:cNvSpPr/>
          <p:nvPr/>
        </p:nvSpPr>
        <p:spPr>
          <a:xfrm rot="1044023">
            <a:off x="8025649" y="1913306"/>
            <a:ext cx="366303" cy="502633"/>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id="{F303F5DF-9646-2903-3B5F-270CD0796A7E}"/>
              </a:ext>
            </a:extLst>
          </p:cNvPr>
          <p:cNvSpPr txBox="1"/>
          <p:nvPr/>
        </p:nvSpPr>
        <p:spPr>
          <a:xfrm>
            <a:off x="902434" y="2254949"/>
            <a:ext cx="2667964" cy="1338828"/>
          </a:xfrm>
          <a:prstGeom prst="rect">
            <a:avLst/>
          </a:prstGeom>
          <a:noFill/>
        </p:spPr>
        <p:txBody>
          <a:bodyPr wrap="square">
            <a:spAutoFit/>
          </a:bodyPr>
          <a:lstStyle/>
          <a:p>
            <a:pPr algn="just">
              <a:lnSpc>
                <a:spcPct val="150000"/>
              </a:lnSpc>
            </a:pPr>
            <a:r>
              <a:rPr lang="en-US" sz="1800" b="1" dirty="0">
                <a:solidFill>
                  <a:schemeClr val="tx1"/>
                </a:solidFill>
              </a:rPr>
              <a:t>1. </a:t>
            </a:r>
            <a:r>
              <a:rPr lang="en-US" sz="1800" b="1" dirty="0" err="1">
                <a:solidFill>
                  <a:schemeClr val="tx1"/>
                </a:solidFill>
              </a:rPr>
              <a:t>Em</a:t>
            </a:r>
            <a:r>
              <a:rPr lang="en-US" sz="1800" b="1" dirty="0">
                <a:solidFill>
                  <a:schemeClr val="tx1"/>
                </a:solidFill>
              </a:rPr>
              <a:t> </a:t>
            </a:r>
            <a:r>
              <a:rPr lang="en-US" sz="1800" b="1" dirty="0" err="1">
                <a:solidFill>
                  <a:schemeClr val="tx1"/>
                </a:solidFill>
              </a:rPr>
              <a:t>thực</a:t>
            </a:r>
            <a:r>
              <a:rPr lang="en-US" sz="1800" b="1" dirty="0">
                <a:solidFill>
                  <a:schemeClr val="tx1"/>
                </a:solidFill>
              </a:rPr>
              <a:t> hiện </a:t>
            </a:r>
            <a:r>
              <a:rPr lang="en-US" sz="1800" b="1" dirty="0" err="1">
                <a:solidFill>
                  <a:schemeClr val="tx1"/>
                </a:solidFill>
              </a:rPr>
              <a:t>kế</a:t>
            </a:r>
            <a:r>
              <a:rPr lang="en-US" sz="1800" b="1" dirty="0">
                <a:solidFill>
                  <a:schemeClr val="tx1"/>
                </a:solidFill>
              </a:rPr>
              <a:t> </a:t>
            </a:r>
            <a:r>
              <a:rPr lang="en-US" sz="1800" b="1" dirty="0" err="1">
                <a:solidFill>
                  <a:schemeClr val="tx1"/>
                </a:solidFill>
              </a:rPr>
              <a:t>hoạch</a:t>
            </a:r>
            <a:r>
              <a:rPr lang="en-US" sz="1800" b="1" dirty="0">
                <a:solidFill>
                  <a:schemeClr val="tx1"/>
                </a:solidFill>
              </a:rPr>
              <a:t> </a:t>
            </a:r>
            <a:r>
              <a:rPr lang="en-US" sz="1800" b="1" dirty="0" err="1">
                <a:solidFill>
                  <a:schemeClr val="tx1"/>
                </a:solidFill>
              </a:rPr>
              <a:t>đã</a:t>
            </a:r>
            <a:r>
              <a:rPr lang="en-US" sz="1800" b="1" dirty="0">
                <a:solidFill>
                  <a:schemeClr val="tx1"/>
                </a:solidFill>
              </a:rPr>
              <a:t> </a:t>
            </a:r>
            <a:r>
              <a:rPr lang="en-US" sz="1800" b="1" dirty="0" err="1">
                <a:solidFill>
                  <a:schemeClr val="tx1"/>
                </a:solidFill>
              </a:rPr>
              <a:t>đề</a:t>
            </a:r>
            <a:r>
              <a:rPr lang="en-US" sz="1800" b="1" dirty="0">
                <a:solidFill>
                  <a:schemeClr val="tx1"/>
                </a:solidFill>
              </a:rPr>
              <a:t> </a:t>
            </a:r>
            <a:r>
              <a:rPr lang="en-US" sz="1800" b="1" dirty="0" err="1">
                <a:solidFill>
                  <a:schemeClr val="tx1"/>
                </a:solidFill>
              </a:rPr>
              <a:t>ra</a:t>
            </a:r>
            <a:r>
              <a:rPr lang="en-US" sz="1800" b="1" dirty="0">
                <a:solidFill>
                  <a:schemeClr val="tx1"/>
                </a:solidFill>
              </a:rPr>
              <a:t> ở </a:t>
            </a:r>
            <a:r>
              <a:rPr lang="en-US" sz="1800" b="1" dirty="0" err="1">
                <a:solidFill>
                  <a:schemeClr val="tx1"/>
                </a:solidFill>
              </a:rPr>
              <a:t>bài</a:t>
            </a:r>
            <a:r>
              <a:rPr lang="en-US" sz="1800" b="1" dirty="0">
                <a:solidFill>
                  <a:schemeClr val="tx1"/>
                </a:solidFill>
              </a:rPr>
              <a:t> </a:t>
            </a:r>
            <a:r>
              <a:rPr lang="en-US" sz="1800" b="1" dirty="0" err="1">
                <a:solidFill>
                  <a:schemeClr val="tx1"/>
                </a:solidFill>
              </a:rPr>
              <a:t>tập</a:t>
            </a:r>
            <a:r>
              <a:rPr lang="en-US" sz="1800" b="1" dirty="0">
                <a:solidFill>
                  <a:schemeClr val="tx1"/>
                </a:solidFill>
              </a:rPr>
              <a:t> 5. </a:t>
            </a:r>
          </a:p>
        </p:txBody>
      </p:sp>
      <p:sp>
        <p:nvSpPr>
          <p:cNvPr id="15" name="TextBox 14">
            <a:extLst>
              <a:ext uri="{FF2B5EF4-FFF2-40B4-BE49-F238E27FC236}">
                <a16:creationId xmlns:a16="http://schemas.microsoft.com/office/drawing/2014/main" id="{C26049E3-B71A-CCB1-D12B-22E2A384A191}"/>
              </a:ext>
            </a:extLst>
          </p:cNvPr>
          <p:cNvSpPr txBox="1"/>
          <p:nvPr/>
        </p:nvSpPr>
        <p:spPr>
          <a:xfrm>
            <a:off x="4851799" y="2194591"/>
            <a:ext cx="3302352" cy="2169825"/>
          </a:xfrm>
          <a:prstGeom prst="rect">
            <a:avLst/>
          </a:prstGeom>
          <a:noFill/>
        </p:spPr>
        <p:txBody>
          <a:bodyPr wrap="square">
            <a:spAutoFit/>
          </a:bodyPr>
          <a:lstStyle/>
          <a:p>
            <a:pPr algn="just">
              <a:lnSpc>
                <a:spcPct val="150000"/>
              </a:lnSpc>
            </a:pPr>
            <a:r>
              <a:rPr lang="en-US" sz="1800" b="1" dirty="0">
                <a:solidFill>
                  <a:srgbClr val="0070C0"/>
                </a:solidFill>
              </a:rPr>
              <a:t>2. </a:t>
            </a:r>
            <a:r>
              <a:rPr lang="en-US" sz="1800" b="1" dirty="0" err="1">
                <a:solidFill>
                  <a:srgbClr val="0070C0"/>
                </a:solidFill>
              </a:rPr>
              <a:t>Hãy</a:t>
            </a:r>
            <a:r>
              <a:rPr lang="en-US" sz="1800" b="1" dirty="0">
                <a:solidFill>
                  <a:srgbClr val="0070C0"/>
                </a:solidFill>
              </a:rPr>
              <a:t> </a:t>
            </a:r>
            <a:r>
              <a:rPr lang="en-US" sz="1800" b="1" dirty="0" err="1">
                <a:solidFill>
                  <a:srgbClr val="0070C0"/>
                </a:solidFill>
              </a:rPr>
              <a:t>áp</a:t>
            </a:r>
            <a:r>
              <a:rPr lang="en-US" sz="1800" b="1" dirty="0">
                <a:solidFill>
                  <a:srgbClr val="0070C0"/>
                </a:solidFill>
              </a:rPr>
              <a:t> </a:t>
            </a:r>
            <a:r>
              <a:rPr lang="en-US" sz="1800" b="1" dirty="0" err="1">
                <a:solidFill>
                  <a:srgbClr val="0070C0"/>
                </a:solidFill>
              </a:rPr>
              <a:t>dụng</a:t>
            </a:r>
            <a:r>
              <a:rPr lang="en-US" sz="1800" b="1" dirty="0">
                <a:solidFill>
                  <a:srgbClr val="0070C0"/>
                </a:solidFill>
              </a:rPr>
              <a:t> </a:t>
            </a:r>
            <a:r>
              <a:rPr lang="en-US" sz="1800" b="1" dirty="0" err="1">
                <a:solidFill>
                  <a:srgbClr val="0070C0"/>
                </a:solidFill>
              </a:rPr>
              <a:t>mô</a:t>
            </a:r>
            <a:r>
              <a:rPr lang="en-US" sz="1800" b="1" dirty="0">
                <a:solidFill>
                  <a:srgbClr val="0070C0"/>
                </a:solidFill>
              </a:rPr>
              <a:t> </a:t>
            </a:r>
            <a:r>
              <a:rPr lang="en-US" sz="1800" b="1" dirty="0" err="1">
                <a:solidFill>
                  <a:srgbClr val="0070C0"/>
                </a:solidFill>
              </a:rPr>
              <a:t>hình</a:t>
            </a:r>
            <a:r>
              <a:rPr lang="en-US" sz="1800" b="1" dirty="0">
                <a:solidFill>
                  <a:srgbClr val="0070C0"/>
                </a:solidFill>
              </a:rPr>
              <a:t> S.M.A.R.T </a:t>
            </a:r>
            <a:r>
              <a:rPr lang="en-US" sz="1800" b="1" dirty="0" err="1">
                <a:solidFill>
                  <a:srgbClr val="0070C0"/>
                </a:solidFill>
              </a:rPr>
              <a:t>để</a:t>
            </a:r>
            <a:r>
              <a:rPr lang="en-US" sz="1800" b="1" dirty="0">
                <a:solidFill>
                  <a:srgbClr val="0070C0"/>
                </a:solidFill>
              </a:rPr>
              <a:t> </a:t>
            </a:r>
            <a:r>
              <a:rPr lang="en-US" sz="1800" b="1" dirty="0" err="1">
                <a:solidFill>
                  <a:srgbClr val="0070C0"/>
                </a:solidFill>
              </a:rPr>
              <a:t>xác</a:t>
            </a:r>
            <a:r>
              <a:rPr lang="en-US" sz="1800" b="1" dirty="0">
                <a:solidFill>
                  <a:srgbClr val="0070C0"/>
                </a:solidFill>
              </a:rPr>
              <a:t> </a:t>
            </a:r>
            <a:r>
              <a:rPr lang="en-US" sz="1800" b="1" dirty="0" err="1">
                <a:solidFill>
                  <a:srgbClr val="0070C0"/>
                </a:solidFill>
              </a:rPr>
              <a:t>định</a:t>
            </a:r>
            <a:r>
              <a:rPr lang="en-US" sz="1800" b="1" dirty="0">
                <a:solidFill>
                  <a:srgbClr val="0070C0"/>
                </a:solidFill>
              </a:rPr>
              <a:t> </a:t>
            </a:r>
            <a:r>
              <a:rPr lang="en-US" sz="1800" b="1" dirty="0" err="1">
                <a:solidFill>
                  <a:srgbClr val="0070C0"/>
                </a:solidFill>
              </a:rPr>
              <a:t>một</a:t>
            </a:r>
            <a:r>
              <a:rPr lang="en-US" sz="1800" b="1" dirty="0">
                <a:solidFill>
                  <a:srgbClr val="0070C0"/>
                </a:solidFill>
              </a:rPr>
              <a:t> </a:t>
            </a:r>
            <a:r>
              <a:rPr lang="en-US" sz="1800" b="1" dirty="0" err="1">
                <a:solidFill>
                  <a:srgbClr val="0070C0"/>
                </a:solidFill>
              </a:rPr>
              <a:t>mục</a:t>
            </a:r>
            <a:r>
              <a:rPr lang="en-US" sz="1800" b="1" dirty="0">
                <a:solidFill>
                  <a:srgbClr val="0070C0"/>
                </a:solidFill>
              </a:rPr>
              <a:t> </a:t>
            </a:r>
            <a:r>
              <a:rPr lang="en-US" sz="1800" b="1" dirty="0" err="1">
                <a:solidFill>
                  <a:srgbClr val="0070C0"/>
                </a:solidFill>
              </a:rPr>
              <a:t>tiêu</a:t>
            </a:r>
            <a:r>
              <a:rPr lang="en-US" sz="1800" b="1" dirty="0">
                <a:solidFill>
                  <a:srgbClr val="0070C0"/>
                </a:solidFill>
              </a:rPr>
              <a:t> </a:t>
            </a:r>
            <a:r>
              <a:rPr lang="en-US" sz="1800" b="1" dirty="0" err="1">
                <a:solidFill>
                  <a:srgbClr val="0070C0"/>
                </a:solidFill>
              </a:rPr>
              <a:t>cụ</a:t>
            </a:r>
            <a:r>
              <a:rPr lang="en-US" sz="1800" b="1" dirty="0">
                <a:solidFill>
                  <a:srgbClr val="0070C0"/>
                </a:solidFill>
              </a:rPr>
              <a:t> </a:t>
            </a:r>
            <a:r>
              <a:rPr lang="en-US" sz="1800" b="1" dirty="0" err="1">
                <a:solidFill>
                  <a:srgbClr val="0070C0"/>
                </a:solidFill>
              </a:rPr>
              <a:t>thể</a:t>
            </a:r>
            <a:r>
              <a:rPr lang="en-US" sz="1800" b="1" dirty="0">
                <a:solidFill>
                  <a:srgbClr val="0070C0"/>
                </a:solidFill>
              </a:rPr>
              <a:t> </a:t>
            </a:r>
            <a:r>
              <a:rPr lang="en-US" sz="1800" b="1" dirty="0" err="1">
                <a:solidFill>
                  <a:srgbClr val="0070C0"/>
                </a:solidFill>
              </a:rPr>
              <a:t>của</a:t>
            </a:r>
            <a:r>
              <a:rPr lang="en-US" sz="1800" b="1" dirty="0">
                <a:solidFill>
                  <a:srgbClr val="0070C0"/>
                </a:solidFill>
              </a:rPr>
              <a:t> </a:t>
            </a:r>
            <a:r>
              <a:rPr lang="en-US" sz="1800" b="1" dirty="0" err="1">
                <a:solidFill>
                  <a:srgbClr val="0070C0"/>
                </a:solidFill>
              </a:rPr>
              <a:t>bản</a:t>
            </a:r>
            <a:r>
              <a:rPr lang="en-US" sz="1800" b="1" dirty="0">
                <a:solidFill>
                  <a:srgbClr val="0070C0"/>
                </a:solidFill>
              </a:rPr>
              <a:t> </a:t>
            </a:r>
            <a:r>
              <a:rPr lang="en-US" sz="1800" b="1" dirty="0" err="1">
                <a:solidFill>
                  <a:srgbClr val="0070C0"/>
                </a:solidFill>
              </a:rPr>
              <a:t>thân</a:t>
            </a:r>
            <a:r>
              <a:rPr lang="en-US" sz="1800" b="1" dirty="0">
                <a:solidFill>
                  <a:srgbClr val="0070C0"/>
                </a:solidFill>
              </a:rPr>
              <a:t> </a:t>
            </a:r>
            <a:r>
              <a:rPr lang="en-US" sz="1800" b="1" dirty="0" err="1">
                <a:solidFill>
                  <a:srgbClr val="0070C0"/>
                </a:solidFill>
              </a:rPr>
              <a:t>và</a:t>
            </a:r>
            <a:r>
              <a:rPr lang="en-US" sz="1800" b="1" dirty="0">
                <a:solidFill>
                  <a:srgbClr val="0070C0"/>
                </a:solidFill>
              </a:rPr>
              <a:t> chia </a:t>
            </a:r>
            <a:r>
              <a:rPr lang="en-US" sz="1800" b="1" dirty="0" err="1">
                <a:solidFill>
                  <a:srgbClr val="0070C0"/>
                </a:solidFill>
              </a:rPr>
              <a:t>sẻ</a:t>
            </a:r>
            <a:r>
              <a:rPr lang="en-US" sz="1800" b="1" dirty="0">
                <a:solidFill>
                  <a:srgbClr val="0070C0"/>
                </a:solidFill>
              </a:rPr>
              <a:t> </a:t>
            </a:r>
            <a:r>
              <a:rPr lang="en-US" sz="1800" b="1" dirty="0" err="1">
                <a:solidFill>
                  <a:srgbClr val="0070C0"/>
                </a:solidFill>
              </a:rPr>
              <a:t>với</a:t>
            </a:r>
            <a:r>
              <a:rPr lang="en-US" sz="1800" b="1" dirty="0">
                <a:solidFill>
                  <a:srgbClr val="0070C0"/>
                </a:solidFill>
              </a:rPr>
              <a:t> </a:t>
            </a:r>
            <a:r>
              <a:rPr lang="en-US" sz="1800" b="1" dirty="0" err="1">
                <a:solidFill>
                  <a:srgbClr val="0070C0"/>
                </a:solidFill>
              </a:rPr>
              <a:t>các</a:t>
            </a:r>
            <a:r>
              <a:rPr lang="en-US" sz="1800" b="1" dirty="0">
                <a:solidFill>
                  <a:srgbClr val="0070C0"/>
                </a:solidFill>
              </a:rPr>
              <a:t> </a:t>
            </a:r>
            <a:r>
              <a:rPr lang="en-US" sz="1800" b="1" dirty="0" err="1">
                <a:solidFill>
                  <a:srgbClr val="0070C0"/>
                </a:solidFill>
              </a:rPr>
              <a:t>bạn</a:t>
            </a:r>
            <a:r>
              <a:rPr lang="en-US" sz="1800" b="1" dirty="0">
                <a:solidFill>
                  <a:srgbClr val="0070C0"/>
                </a:solidFill>
              </a:rPr>
              <a:t> </a:t>
            </a:r>
            <a:r>
              <a:rPr lang="en-US" sz="1800" b="1" dirty="0" err="1">
                <a:solidFill>
                  <a:srgbClr val="0070C0"/>
                </a:solidFill>
              </a:rPr>
              <a:t>trong</a:t>
            </a:r>
            <a:r>
              <a:rPr lang="en-US" sz="1800" b="1" dirty="0">
                <a:solidFill>
                  <a:srgbClr val="0070C0"/>
                </a:solidFill>
              </a:rPr>
              <a:t> </a:t>
            </a:r>
            <a:r>
              <a:rPr lang="en-US" sz="1800" b="1" dirty="0" err="1">
                <a:solidFill>
                  <a:srgbClr val="0070C0"/>
                </a:solidFill>
              </a:rPr>
              <a:t>lớp</a:t>
            </a:r>
            <a:r>
              <a:rPr lang="en-US" sz="1800" b="1" dirty="0">
                <a:solidFill>
                  <a:srgbClr val="0070C0"/>
                </a:solidFill>
              </a:rPr>
              <a:t>.</a:t>
            </a:r>
          </a:p>
        </p:txBody>
      </p:sp>
      <p:sp>
        <p:nvSpPr>
          <p:cNvPr id="16" name="TextBox 105">
            <a:extLst>
              <a:ext uri="{FF2B5EF4-FFF2-40B4-BE49-F238E27FC236}">
                <a16:creationId xmlns:a16="http://schemas.microsoft.com/office/drawing/2014/main" id="{C8164D0F-2CAA-0E75-56E7-33385FA76282}"/>
              </a:ext>
            </a:extLst>
          </p:cNvPr>
          <p:cNvSpPr txBox="1"/>
          <p:nvPr/>
        </p:nvSpPr>
        <p:spPr>
          <a:xfrm>
            <a:off x="2783127" y="61133"/>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tx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vụ</a:t>
            </a:r>
            <a:endParaRPr lang="en-US" sz="3200" dirty="0">
              <a:ln w="0"/>
              <a:solidFill>
                <a:schemeClr val="tx1"/>
              </a:solidFill>
              <a:effectLst>
                <a:outerShdw blurRad="38100" dist="25400" dir="5400000" algn="ctr" rotWithShape="0">
                  <a:srgbClr val="6E747A">
                    <a:alpha val="43000"/>
                  </a:srgbClr>
                </a:outerShdw>
              </a:effectLst>
              <a:latin typeface="SVN-Caprica Script" pitchFamily="2" charset="0"/>
            </a:endParaRPr>
          </a:p>
        </p:txBody>
      </p:sp>
      <p:sp>
        <p:nvSpPr>
          <p:cNvPr id="2" name="TextBox 1">
            <a:extLst>
              <a:ext uri="{FF2B5EF4-FFF2-40B4-BE49-F238E27FC236}">
                <a16:creationId xmlns:a16="http://schemas.microsoft.com/office/drawing/2014/main" id="{01B887BD-C161-10D9-FD38-16F4D3081CB8}"/>
              </a:ext>
            </a:extLst>
          </p:cNvPr>
          <p:cNvSpPr txBox="1"/>
          <p:nvPr/>
        </p:nvSpPr>
        <p:spPr>
          <a:xfrm>
            <a:off x="678397" y="3764764"/>
            <a:ext cx="4198667" cy="938719"/>
          </a:xfrm>
          <a:prstGeom prst="rect">
            <a:avLst/>
          </a:prstGeom>
          <a:noFill/>
        </p:spPr>
        <p:txBody>
          <a:bodyPr wrap="square">
            <a:spAutoFit/>
          </a:bodyPr>
          <a:lstStyle/>
          <a:p>
            <a:r>
              <a:rPr lang="en-US" sz="1100"/>
              <a:t>Tài liệu được chia sẻ bởi Website VnTeach.Com</a:t>
            </a:r>
          </a:p>
          <a:p>
            <a:r>
              <a:rPr lang="en-US" sz="1100"/>
              <a:t>https://www.vnteach.com</a:t>
            </a:r>
          </a:p>
          <a:p>
            <a:r>
              <a:rPr lang="en-US" sz="1100"/>
              <a:t>Một sản phẩm của cộng đồng facebook Thư Viện VnTeach.Com</a:t>
            </a:r>
          </a:p>
          <a:p>
            <a:r>
              <a:rPr lang="en-US" sz="1100"/>
              <a:t>https://www.facebook.com/groups/vnteach/</a:t>
            </a:r>
          </a:p>
          <a:p>
            <a:r>
              <a:rPr lang="en-US" sz="1100"/>
              <a:t>https://www.facebook.com/groups/thuvienvnteach/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38"/>
          <p:cNvSpPr/>
          <p:nvPr/>
        </p:nvSpPr>
        <p:spPr>
          <a:xfrm rot="-9842013" flipH="1">
            <a:off x="4594371" y="273575"/>
            <a:ext cx="376300"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8"/>
          <p:cNvSpPr>
            <a:spLocks noGrp="1" noRot="1" noMove="1" noResize="1" noEditPoints="1" noAdjustHandles="1" noChangeArrowheads="1" noChangeShapeType="1"/>
          </p:cNvSpPr>
          <p:nvPr/>
        </p:nvSpPr>
        <p:spPr>
          <a:xfrm rot="-140">
            <a:off x="879000" y="1063350"/>
            <a:ext cx="7386000" cy="301680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8"/>
          <p:cNvSpPr/>
          <p:nvPr/>
        </p:nvSpPr>
        <p:spPr>
          <a:xfrm rot="1188953" flipH="1">
            <a:off x="7183200" y="3448811"/>
            <a:ext cx="2590993" cy="1462155"/>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5" name="Google Shape;695;p38"/>
          <p:cNvGrpSpPr/>
          <p:nvPr/>
        </p:nvGrpSpPr>
        <p:grpSpPr>
          <a:xfrm>
            <a:off x="7731616" y="878384"/>
            <a:ext cx="762166" cy="802606"/>
            <a:chOff x="3874000" y="2223125"/>
            <a:chExt cx="392950" cy="413800"/>
          </a:xfrm>
        </p:grpSpPr>
        <p:sp>
          <p:nvSpPr>
            <p:cNvPr id="696" name="Google Shape;696;p38"/>
            <p:cNvSpPr/>
            <p:nvPr/>
          </p:nvSpPr>
          <p:spPr>
            <a:xfrm>
              <a:off x="3874000" y="2223125"/>
              <a:ext cx="392950" cy="413800"/>
            </a:xfrm>
            <a:custGeom>
              <a:avLst/>
              <a:gdLst/>
              <a:ahLst/>
              <a:cxnLst/>
              <a:rect l="l" t="t" r="r" b="b"/>
              <a:pathLst>
                <a:path w="15718" h="16552" extrusionOk="0">
                  <a:moveTo>
                    <a:pt x="4549" y="1"/>
                  </a:moveTo>
                  <a:cubicBezTo>
                    <a:pt x="3620" y="1"/>
                    <a:pt x="2786" y="549"/>
                    <a:pt x="2405" y="1406"/>
                  </a:cubicBezTo>
                  <a:cubicBezTo>
                    <a:pt x="2286" y="1692"/>
                    <a:pt x="2310" y="2001"/>
                    <a:pt x="2405" y="2263"/>
                  </a:cubicBezTo>
                  <a:cubicBezTo>
                    <a:pt x="2286" y="2430"/>
                    <a:pt x="2215" y="2644"/>
                    <a:pt x="2215" y="2882"/>
                  </a:cubicBezTo>
                  <a:lnTo>
                    <a:pt x="2215" y="5121"/>
                  </a:lnTo>
                  <a:cubicBezTo>
                    <a:pt x="2143" y="5121"/>
                    <a:pt x="2072" y="5097"/>
                    <a:pt x="2000" y="5097"/>
                  </a:cubicBezTo>
                  <a:cubicBezTo>
                    <a:pt x="1619" y="5097"/>
                    <a:pt x="1262" y="5264"/>
                    <a:pt x="976" y="5526"/>
                  </a:cubicBezTo>
                  <a:lnTo>
                    <a:pt x="572" y="5931"/>
                  </a:lnTo>
                  <a:cubicBezTo>
                    <a:pt x="0" y="6502"/>
                    <a:pt x="0" y="7431"/>
                    <a:pt x="572" y="7979"/>
                  </a:cubicBezTo>
                  <a:lnTo>
                    <a:pt x="810" y="8217"/>
                  </a:lnTo>
                  <a:cubicBezTo>
                    <a:pt x="810" y="8336"/>
                    <a:pt x="810" y="8455"/>
                    <a:pt x="857" y="8574"/>
                  </a:cubicBezTo>
                  <a:cubicBezTo>
                    <a:pt x="738" y="8764"/>
                    <a:pt x="643" y="9026"/>
                    <a:pt x="643" y="9360"/>
                  </a:cubicBezTo>
                  <a:cubicBezTo>
                    <a:pt x="643" y="9789"/>
                    <a:pt x="810" y="10193"/>
                    <a:pt x="1119" y="10503"/>
                  </a:cubicBezTo>
                  <a:lnTo>
                    <a:pt x="2215" y="11622"/>
                  </a:lnTo>
                  <a:lnTo>
                    <a:pt x="2215" y="13218"/>
                  </a:lnTo>
                  <a:cubicBezTo>
                    <a:pt x="2215" y="14504"/>
                    <a:pt x="3263" y="15552"/>
                    <a:pt x="4549" y="15552"/>
                  </a:cubicBezTo>
                  <a:lnTo>
                    <a:pt x="6978" y="15552"/>
                  </a:lnTo>
                  <a:cubicBezTo>
                    <a:pt x="7359" y="15885"/>
                    <a:pt x="7787" y="16147"/>
                    <a:pt x="8240" y="16361"/>
                  </a:cubicBezTo>
                  <a:cubicBezTo>
                    <a:pt x="8454" y="16480"/>
                    <a:pt x="8716" y="16552"/>
                    <a:pt x="8978" y="16552"/>
                  </a:cubicBezTo>
                  <a:cubicBezTo>
                    <a:pt x="9216" y="16552"/>
                    <a:pt x="9478" y="16480"/>
                    <a:pt x="9716" y="16361"/>
                  </a:cubicBezTo>
                  <a:cubicBezTo>
                    <a:pt x="10145" y="16147"/>
                    <a:pt x="10574" y="15885"/>
                    <a:pt x="10955" y="15552"/>
                  </a:cubicBezTo>
                  <a:lnTo>
                    <a:pt x="12812" y="15552"/>
                  </a:lnTo>
                  <a:cubicBezTo>
                    <a:pt x="13027" y="15552"/>
                    <a:pt x="13217" y="15504"/>
                    <a:pt x="13384" y="15385"/>
                  </a:cubicBezTo>
                  <a:cubicBezTo>
                    <a:pt x="13527" y="15456"/>
                    <a:pt x="13693" y="15480"/>
                    <a:pt x="13836" y="15480"/>
                  </a:cubicBezTo>
                  <a:cubicBezTo>
                    <a:pt x="13955" y="15480"/>
                    <a:pt x="14098" y="15456"/>
                    <a:pt x="14217" y="15409"/>
                  </a:cubicBezTo>
                  <a:cubicBezTo>
                    <a:pt x="15122" y="15075"/>
                    <a:pt x="15718" y="14194"/>
                    <a:pt x="15718" y="13242"/>
                  </a:cubicBezTo>
                  <a:lnTo>
                    <a:pt x="15718" y="2335"/>
                  </a:lnTo>
                  <a:cubicBezTo>
                    <a:pt x="15718" y="1049"/>
                    <a:pt x="14670" y="1"/>
                    <a:pt x="13384"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8"/>
            <p:cNvSpPr/>
            <p:nvPr/>
          </p:nvSpPr>
          <p:spPr>
            <a:xfrm>
              <a:off x="3954375" y="2251125"/>
              <a:ext cx="284000" cy="336400"/>
            </a:xfrm>
            <a:custGeom>
              <a:avLst/>
              <a:gdLst/>
              <a:ahLst/>
              <a:cxnLst/>
              <a:rect l="l" t="t" r="r" b="b"/>
              <a:pathLst>
                <a:path w="11360" h="13456" extrusionOk="0">
                  <a:moveTo>
                    <a:pt x="1262" y="0"/>
                  </a:moveTo>
                  <a:cubicBezTo>
                    <a:pt x="572" y="0"/>
                    <a:pt x="0" y="572"/>
                    <a:pt x="0" y="1286"/>
                  </a:cubicBezTo>
                  <a:lnTo>
                    <a:pt x="0" y="12169"/>
                  </a:lnTo>
                  <a:cubicBezTo>
                    <a:pt x="0" y="12884"/>
                    <a:pt x="572" y="13455"/>
                    <a:pt x="1262" y="13455"/>
                  </a:cubicBezTo>
                  <a:lnTo>
                    <a:pt x="10097" y="13455"/>
                  </a:lnTo>
                  <a:cubicBezTo>
                    <a:pt x="10788" y="13455"/>
                    <a:pt x="11360" y="12884"/>
                    <a:pt x="11360" y="12169"/>
                  </a:cubicBezTo>
                  <a:lnTo>
                    <a:pt x="11360" y="1286"/>
                  </a:lnTo>
                  <a:cubicBezTo>
                    <a:pt x="11360" y="572"/>
                    <a:pt x="10788" y="0"/>
                    <a:pt x="10097"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8"/>
            <p:cNvSpPr/>
            <p:nvPr/>
          </p:nvSpPr>
          <p:spPr>
            <a:xfrm>
              <a:off x="4033550" y="2507725"/>
              <a:ext cx="125650" cy="104200"/>
            </a:xfrm>
            <a:custGeom>
              <a:avLst/>
              <a:gdLst/>
              <a:ahLst/>
              <a:cxnLst/>
              <a:rect l="l" t="t" r="r" b="b"/>
              <a:pathLst>
                <a:path w="5026" h="4168" extrusionOk="0">
                  <a:moveTo>
                    <a:pt x="1358" y="0"/>
                  </a:moveTo>
                  <a:cubicBezTo>
                    <a:pt x="620" y="0"/>
                    <a:pt x="0" y="619"/>
                    <a:pt x="0" y="1357"/>
                  </a:cubicBezTo>
                  <a:cubicBezTo>
                    <a:pt x="0" y="2334"/>
                    <a:pt x="977" y="3477"/>
                    <a:pt x="2239" y="4096"/>
                  </a:cubicBezTo>
                  <a:cubicBezTo>
                    <a:pt x="2322" y="4144"/>
                    <a:pt x="2418" y="4168"/>
                    <a:pt x="2513" y="4168"/>
                  </a:cubicBezTo>
                  <a:cubicBezTo>
                    <a:pt x="2608" y="4168"/>
                    <a:pt x="2703" y="4144"/>
                    <a:pt x="2787" y="4096"/>
                  </a:cubicBezTo>
                  <a:cubicBezTo>
                    <a:pt x="4049" y="3477"/>
                    <a:pt x="5025" y="2334"/>
                    <a:pt x="5025" y="1357"/>
                  </a:cubicBezTo>
                  <a:cubicBezTo>
                    <a:pt x="5025" y="619"/>
                    <a:pt x="4406" y="0"/>
                    <a:pt x="3668" y="0"/>
                  </a:cubicBezTo>
                  <a:cubicBezTo>
                    <a:pt x="3191" y="0"/>
                    <a:pt x="2787" y="238"/>
                    <a:pt x="2548" y="595"/>
                  </a:cubicBezTo>
                  <a:cubicBezTo>
                    <a:pt x="2537" y="607"/>
                    <a:pt x="2525" y="613"/>
                    <a:pt x="2513" y="613"/>
                  </a:cubicBezTo>
                  <a:cubicBezTo>
                    <a:pt x="2501" y="613"/>
                    <a:pt x="2489" y="607"/>
                    <a:pt x="2477" y="595"/>
                  </a:cubicBezTo>
                  <a:cubicBezTo>
                    <a:pt x="2239" y="238"/>
                    <a:pt x="1834" y="0"/>
                    <a:pt x="1358"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8"/>
            <p:cNvSpPr/>
            <p:nvPr/>
          </p:nvSpPr>
          <p:spPr>
            <a:xfrm>
              <a:off x="4028200" y="2504150"/>
              <a:ext cx="43475" cy="41850"/>
            </a:xfrm>
            <a:custGeom>
              <a:avLst/>
              <a:gdLst/>
              <a:ahLst/>
              <a:cxnLst/>
              <a:rect l="l" t="t" r="r" b="b"/>
              <a:pathLst>
                <a:path w="1739" h="1674" extrusionOk="0">
                  <a:moveTo>
                    <a:pt x="953" y="0"/>
                  </a:moveTo>
                  <a:lnTo>
                    <a:pt x="0" y="953"/>
                  </a:lnTo>
                  <a:lnTo>
                    <a:pt x="500" y="1477"/>
                  </a:lnTo>
                  <a:cubicBezTo>
                    <a:pt x="631" y="1608"/>
                    <a:pt x="804" y="1673"/>
                    <a:pt x="976" y="1673"/>
                  </a:cubicBezTo>
                  <a:cubicBezTo>
                    <a:pt x="1149" y="1673"/>
                    <a:pt x="1322" y="1608"/>
                    <a:pt x="1453" y="1477"/>
                  </a:cubicBezTo>
                  <a:cubicBezTo>
                    <a:pt x="1738" y="1215"/>
                    <a:pt x="1738" y="786"/>
                    <a:pt x="1453" y="524"/>
                  </a:cubicBezTo>
                  <a:lnTo>
                    <a:pt x="953" y="0"/>
                  </a:ln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8"/>
            <p:cNvSpPr/>
            <p:nvPr/>
          </p:nvSpPr>
          <p:spPr>
            <a:xfrm>
              <a:off x="3918050" y="2395350"/>
              <a:ext cx="138750" cy="137075"/>
            </a:xfrm>
            <a:custGeom>
              <a:avLst/>
              <a:gdLst/>
              <a:ahLst/>
              <a:cxnLst/>
              <a:rect l="l" t="t" r="r" b="b"/>
              <a:pathLst>
                <a:path w="5550" h="5483" extrusionOk="0">
                  <a:moveTo>
                    <a:pt x="1477" y="0"/>
                  </a:moveTo>
                  <a:cubicBezTo>
                    <a:pt x="1395" y="0"/>
                    <a:pt x="1320" y="32"/>
                    <a:pt x="1263" y="89"/>
                  </a:cubicBezTo>
                  <a:lnTo>
                    <a:pt x="119" y="1209"/>
                  </a:lnTo>
                  <a:cubicBezTo>
                    <a:pt x="24" y="1304"/>
                    <a:pt x="0" y="1471"/>
                    <a:pt x="72" y="1590"/>
                  </a:cubicBezTo>
                  <a:cubicBezTo>
                    <a:pt x="477" y="2328"/>
                    <a:pt x="905" y="2995"/>
                    <a:pt x="1715" y="3804"/>
                  </a:cubicBezTo>
                  <a:cubicBezTo>
                    <a:pt x="2525" y="4590"/>
                    <a:pt x="3168" y="5019"/>
                    <a:pt x="3906" y="5424"/>
                  </a:cubicBezTo>
                  <a:cubicBezTo>
                    <a:pt x="3966" y="5464"/>
                    <a:pt x="4029" y="5483"/>
                    <a:pt x="4092" y="5483"/>
                  </a:cubicBezTo>
                  <a:cubicBezTo>
                    <a:pt x="4180" y="5483"/>
                    <a:pt x="4265" y="5446"/>
                    <a:pt x="4335" y="5376"/>
                  </a:cubicBezTo>
                  <a:lnTo>
                    <a:pt x="5406" y="4305"/>
                  </a:lnTo>
                  <a:cubicBezTo>
                    <a:pt x="5525" y="4185"/>
                    <a:pt x="5549" y="3995"/>
                    <a:pt x="5478" y="3852"/>
                  </a:cubicBezTo>
                  <a:cubicBezTo>
                    <a:pt x="5073" y="3138"/>
                    <a:pt x="4644" y="2495"/>
                    <a:pt x="3834" y="1685"/>
                  </a:cubicBezTo>
                  <a:cubicBezTo>
                    <a:pt x="3025" y="875"/>
                    <a:pt x="2358" y="447"/>
                    <a:pt x="1644" y="42"/>
                  </a:cubicBezTo>
                  <a:cubicBezTo>
                    <a:pt x="1587" y="14"/>
                    <a:pt x="1531" y="0"/>
                    <a:pt x="1477"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8"/>
            <p:cNvSpPr/>
            <p:nvPr/>
          </p:nvSpPr>
          <p:spPr>
            <a:xfrm>
              <a:off x="3901375" y="2378825"/>
              <a:ext cx="45875" cy="44975"/>
            </a:xfrm>
            <a:custGeom>
              <a:avLst/>
              <a:gdLst/>
              <a:ahLst/>
              <a:cxnLst/>
              <a:rect l="l" t="t" r="r" b="b"/>
              <a:pathLst>
                <a:path w="1835" h="1799" extrusionOk="0">
                  <a:moveTo>
                    <a:pt x="837" y="0"/>
                  </a:moveTo>
                  <a:cubicBezTo>
                    <a:pt x="739" y="0"/>
                    <a:pt x="644" y="36"/>
                    <a:pt x="572" y="107"/>
                  </a:cubicBezTo>
                  <a:lnTo>
                    <a:pt x="167" y="512"/>
                  </a:lnTo>
                  <a:cubicBezTo>
                    <a:pt x="1" y="655"/>
                    <a:pt x="1" y="917"/>
                    <a:pt x="167" y="1060"/>
                  </a:cubicBezTo>
                  <a:lnTo>
                    <a:pt x="882" y="1798"/>
                  </a:lnTo>
                  <a:lnTo>
                    <a:pt x="1834" y="846"/>
                  </a:lnTo>
                  <a:lnTo>
                    <a:pt x="1120" y="107"/>
                  </a:lnTo>
                  <a:cubicBezTo>
                    <a:pt x="1036" y="36"/>
                    <a:pt x="935" y="0"/>
                    <a:pt x="837"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8"/>
            <p:cNvSpPr/>
            <p:nvPr/>
          </p:nvSpPr>
          <p:spPr>
            <a:xfrm>
              <a:off x="3913275" y="2440575"/>
              <a:ext cx="62550" cy="59875"/>
            </a:xfrm>
            <a:custGeom>
              <a:avLst/>
              <a:gdLst/>
              <a:ahLst/>
              <a:cxnLst/>
              <a:rect l="l" t="t" r="r" b="b"/>
              <a:pathLst>
                <a:path w="2502" h="2395" extrusionOk="0">
                  <a:moveTo>
                    <a:pt x="775" y="1"/>
                  </a:moveTo>
                  <a:cubicBezTo>
                    <a:pt x="632" y="1"/>
                    <a:pt x="489" y="55"/>
                    <a:pt x="382" y="162"/>
                  </a:cubicBezTo>
                  <a:lnTo>
                    <a:pt x="215" y="328"/>
                  </a:lnTo>
                  <a:cubicBezTo>
                    <a:pt x="1" y="543"/>
                    <a:pt x="1" y="900"/>
                    <a:pt x="215" y="1114"/>
                  </a:cubicBezTo>
                  <a:lnTo>
                    <a:pt x="1334" y="2234"/>
                  </a:lnTo>
                  <a:cubicBezTo>
                    <a:pt x="1442" y="2341"/>
                    <a:pt x="1584" y="2394"/>
                    <a:pt x="1727" y="2394"/>
                  </a:cubicBezTo>
                  <a:cubicBezTo>
                    <a:pt x="1870" y="2394"/>
                    <a:pt x="2013" y="2341"/>
                    <a:pt x="2120" y="2234"/>
                  </a:cubicBezTo>
                  <a:lnTo>
                    <a:pt x="2287" y="2067"/>
                  </a:lnTo>
                  <a:cubicBezTo>
                    <a:pt x="2501" y="1853"/>
                    <a:pt x="2501" y="1495"/>
                    <a:pt x="2287" y="1281"/>
                  </a:cubicBezTo>
                  <a:lnTo>
                    <a:pt x="1168" y="162"/>
                  </a:lnTo>
                  <a:cubicBezTo>
                    <a:pt x="1061" y="55"/>
                    <a:pt x="918" y="1"/>
                    <a:pt x="775"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8"/>
            <p:cNvSpPr/>
            <p:nvPr/>
          </p:nvSpPr>
          <p:spPr>
            <a:xfrm>
              <a:off x="3996625" y="2295175"/>
              <a:ext cx="53625" cy="42875"/>
            </a:xfrm>
            <a:custGeom>
              <a:avLst/>
              <a:gdLst/>
              <a:ahLst/>
              <a:cxnLst/>
              <a:rect l="l" t="t" r="r" b="b"/>
              <a:pathLst>
                <a:path w="2145" h="1715" extrusionOk="0">
                  <a:moveTo>
                    <a:pt x="1073" y="0"/>
                  </a:moveTo>
                  <a:cubicBezTo>
                    <a:pt x="477" y="0"/>
                    <a:pt x="1" y="381"/>
                    <a:pt x="1" y="858"/>
                  </a:cubicBezTo>
                  <a:cubicBezTo>
                    <a:pt x="1" y="1334"/>
                    <a:pt x="477" y="1715"/>
                    <a:pt x="1073" y="1715"/>
                  </a:cubicBezTo>
                  <a:cubicBezTo>
                    <a:pt x="1668" y="1715"/>
                    <a:pt x="2144" y="1334"/>
                    <a:pt x="2144" y="858"/>
                  </a:cubicBezTo>
                  <a:cubicBezTo>
                    <a:pt x="2144" y="381"/>
                    <a:pt x="1668" y="0"/>
                    <a:pt x="1073"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8"/>
            <p:cNvSpPr/>
            <p:nvPr/>
          </p:nvSpPr>
          <p:spPr>
            <a:xfrm>
              <a:off x="4142500" y="2295175"/>
              <a:ext cx="53600" cy="42875"/>
            </a:xfrm>
            <a:custGeom>
              <a:avLst/>
              <a:gdLst/>
              <a:ahLst/>
              <a:cxnLst/>
              <a:rect l="l" t="t" r="r" b="b"/>
              <a:pathLst>
                <a:path w="2144" h="1715" extrusionOk="0">
                  <a:moveTo>
                    <a:pt x="1072" y="0"/>
                  </a:moveTo>
                  <a:cubicBezTo>
                    <a:pt x="477" y="0"/>
                    <a:pt x="0" y="381"/>
                    <a:pt x="0" y="858"/>
                  </a:cubicBezTo>
                  <a:cubicBezTo>
                    <a:pt x="0" y="1334"/>
                    <a:pt x="477" y="1715"/>
                    <a:pt x="1072" y="1715"/>
                  </a:cubicBezTo>
                  <a:cubicBezTo>
                    <a:pt x="1667" y="1715"/>
                    <a:pt x="2144" y="1334"/>
                    <a:pt x="2144" y="858"/>
                  </a:cubicBezTo>
                  <a:cubicBezTo>
                    <a:pt x="2144" y="381"/>
                    <a:pt x="1667" y="0"/>
                    <a:pt x="1072"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8"/>
            <p:cNvSpPr/>
            <p:nvPr/>
          </p:nvSpPr>
          <p:spPr>
            <a:xfrm>
              <a:off x="3895425" y="2245750"/>
              <a:ext cx="348300" cy="371375"/>
            </a:xfrm>
            <a:custGeom>
              <a:avLst/>
              <a:gdLst/>
              <a:ahLst/>
              <a:cxnLst/>
              <a:rect l="l" t="t" r="r" b="b"/>
              <a:pathLst>
                <a:path w="13932" h="14855" extrusionOk="0">
                  <a:moveTo>
                    <a:pt x="10407" y="1287"/>
                  </a:moveTo>
                  <a:cubicBezTo>
                    <a:pt x="10026" y="1287"/>
                    <a:pt x="9693" y="1596"/>
                    <a:pt x="9693" y="1977"/>
                  </a:cubicBezTo>
                  <a:cubicBezTo>
                    <a:pt x="9693" y="2096"/>
                    <a:pt x="9812" y="2192"/>
                    <a:pt x="9931" y="2192"/>
                  </a:cubicBezTo>
                  <a:cubicBezTo>
                    <a:pt x="10050" y="2192"/>
                    <a:pt x="10145" y="2096"/>
                    <a:pt x="10145" y="1977"/>
                  </a:cubicBezTo>
                  <a:cubicBezTo>
                    <a:pt x="10145" y="1834"/>
                    <a:pt x="10264" y="1715"/>
                    <a:pt x="10407" y="1715"/>
                  </a:cubicBezTo>
                  <a:cubicBezTo>
                    <a:pt x="10550" y="1715"/>
                    <a:pt x="10669" y="1834"/>
                    <a:pt x="10669" y="1977"/>
                  </a:cubicBezTo>
                  <a:cubicBezTo>
                    <a:pt x="10669" y="2096"/>
                    <a:pt x="10765" y="2192"/>
                    <a:pt x="10884" y="2192"/>
                  </a:cubicBezTo>
                  <a:cubicBezTo>
                    <a:pt x="11003" y="2192"/>
                    <a:pt x="11098" y="2096"/>
                    <a:pt x="11098" y="1977"/>
                  </a:cubicBezTo>
                  <a:cubicBezTo>
                    <a:pt x="11098" y="1596"/>
                    <a:pt x="10788" y="1287"/>
                    <a:pt x="10407" y="1287"/>
                  </a:cubicBezTo>
                  <a:close/>
                  <a:moveTo>
                    <a:pt x="5740" y="1358"/>
                  </a:moveTo>
                  <a:cubicBezTo>
                    <a:pt x="5621" y="1358"/>
                    <a:pt x="5525" y="1453"/>
                    <a:pt x="5525" y="1572"/>
                  </a:cubicBezTo>
                  <a:lnTo>
                    <a:pt x="5525" y="2001"/>
                  </a:lnTo>
                  <a:cubicBezTo>
                    <a:pt x="5525" y="2120"/>
                    <a:pt x="5621" y="2215"/>
                    <a:pt x="5740" y="2215"/>
                  </a:cubicBezTo>
                  <a:cubicBezTo>
                    <a:pt x="5859" y="2215"/>
                    <a:pt x="5954" y="2120"/>
                    <a:pt x="5954" y="2001"/>
                  </a:cubicBezTo>
                  <a:lnTo>
                    <a:pt x="5954" y="1572"/>
                  </a:lnTo>
                  <a:cubicBezTo>
                    <a:pt x="5954" y="1453"/>
                    <a:pt x="5859" y="1358"/>
                    <a:pt x="5740" y="1358"/>
                  </a:cubicBezTo>
                  <a:close/>
                  <a:moveTo>
                    <a:pt x="7431" y="1784"/>
                  </a:moveTo>
                  <a:cubicBezTo>
                    <a:pt x="7381" y="1784"/>
                    <a:pt x="7332" y="1801"/>
                    <a:pt x="7288" y="1834"/>
                  </a:cubicBezTo>
                  <a:cubicBezTo>
                    <a:pt x="7192" y="1906"/>
                    <a:pt x="7192" y="2049"/>
                    <a:pt x="7264" y="2144"/>
                  </a:cubicBezTo>
                  <a:cubicBezTo>
                    <a:pt x="7454" y="2358"/>
                    <a:pt x="7740" y="2477"/>
                    <a:pt x="8026" y="2477"/>
                  </a:cubicBezTo>
                  <a:cubicBezTo>
                    <a:pt x="8335" y="2477"/>
                    <a:pt x="8597" y="2358"/>
                    <a:pt x="8812" y="2144"/>
                  </a:cubicBezTo>
                  <a:cubicBezTo>
                    <a:pt x="8883" y="2049"/>
                    <a:pt x="8883" y="1906"/>
                    <a:pt x="8788" y="1834"/>
                  </a:cubicBezTo>
                  <a:cubicBezTo>
                    <a:pt x="8744" y="1801"/>
                    <a:pt x="8689" y="1784"/>
                    <a:pt x="8636" y="1784"/>
                  </a:cubicBezTo>
                  <a:cubicBezTo>
                    <a:pt x="8575" y="1784"/>
                    <a:pt x="8517" y="1807"/>
                    <a:pt x="8478" y="1858"/>
                  </a:cubicBezTo>
                  <a:cubicBezTo>
                    <a:pt x="8359" y="1977"/>
                    <a:pt x="8216" y="2049"/>
                    <a:pt x="8026" y="2049"/>
                  </a:cubicBezTo>
                  <a:cubicBezTo>
                    <a:pt x="7859" y="2049"/>
                    <a:pt x="7716" y="1977"/>
                    <a:pt x="7597" y="1858"/>
                  </a:cubicBezTo>
                  <a:cubicBezTo>
                    <a:pt x="7546" y="1807"/>
                    <a:pt x="7488" y="1784"/>
                    <a:pt x="7431" y="1784"/>
                  </a:cubicBezTo>
                  <a:close/>
                  <a:moveTo>
                    <a:pt x="6359" y="4573"/>
                  </a:moveTo>
                  <a:cubicBezTo>
                    <a:pt x="6240" y="4573"/>
                    <a:pt x="6145" y="4668"/>
                    <a:pt x="6145" y="4787"/>
                  </a:cubicBezTo>
                  <a:cubicBezTo>
                    <a:pt x="6145" y="4907"/>
                    <a:pt x="6240" y="5002"/>
                    <a:pt x="6359" y="5002"/>
                  </a:cubicBezTo>
                  <a:lnTo>
                    <a:pt x="9717" y="5002"/>
                  </a:lnTo>
                  <a:cubicBezTo>
                    <a:pt x="9836" y="5002"/>
                    <a:pt x="9931" y="4907"/>
                    <a:pt x="9931" y="4787"/>
                  </a:cubicBezTo>
                  <a:cubicBezTo>
                    <a:pt x="9931" y="4668"/>
                    <a:pt x="9836" y="4573"/>
                    <a:pt x="9717" y="4573"/>
                  </a:cubicBezTo>
                  <a:close/>
                  <a:moveTo>
                    <a:pt x="4644" y="6264"/>
                  </a:moveTo>
                  <a:cubicBezTo>
                    <a:pt x="4525" y="6264"/>
                    <a:pt x="4430" y="6359"/>
                    <a:pt x="4430" y="6478"/>
                  </a:cubicBezTo>
                  <a:cubicBezTo>
                    <a:pt x="4430" y="6597"/>
                    <a:pt x="4525" y="6693"/>
                    <a:pt x="4644" y="6693"/>
                  </a:cubicBezTo>
                  <a:lnTo>
                    <a:pt x="7169" y="6693"/>
                  </a:lnTo>
                  <a:cubicBezTo>
                    <a:pt x="7288" y="6693"/>
                    <a:pt x="7383" y="6597"/>
                    <a:pt x="7383" y="6478"/>
                  </a:cubicBezTo>
                  <a:cubicBezTo>
                    <a:pt x="7383" y="6359"/>
                    <a:pt x="7288" y="6264"/>
                    <a:pt x="7169" y="6264"/>
                  </a:cubicBezTo>
                  <a:close/>
                  <a:moveTo>
                    <a:pt x="8216" y="6264"/>
                  </a:moveTo>
                  <a:cubicBezTo>
                    <a:pt x="8097" y="6264"/>
                    <a:pt x="8002" y="6359"/>
                    <a:pt x="8002" y="6478"/>
                  </a:cubicBezTo>
                  <a:cubicBezTo>
                    <a:pt x="8002" y="6597"/>
                    <a:pt x="8097" y="6693"/>
                    <a:pt x="8216" y="6693"/>
                  </a:cubicBezTo>
                  <a:lnTo>
                    <a:pt x="11431" y="6693"/>
                  </a:lnTo>
                  <a:cubicBezTo>
                    <a:pt x="11550" y="6693"/>
                    <a:pt x="11646" y="6597"/>
                    <a:pt x="11646" y="6478"/>
                  </a:cubicBezTo>
                  <a:cubicBezTo>
                    <a:pt x="11646" y="6359"/>
                    <a:pt x="11550" y="6264"/>
                    <a:pt x="11431" y="6264"/>
                  </a:cubicBezTo>
                  <a:close/>
                  <a:moveTo>
                    <a:pt x="1072" y="5544"/>
                  </a:moveTo>
                  <a:cubicBezTo>
                    <a:pt x="1114" y="5544"/>
                    <a:pt x="1155" y="5561"/>
                    <a:pt x="1191" y="5597"/>
                  </a:cubicBezTo>
                  <a:lnTo>
                    <a:pt x="1763" y="6169"/>
                  </a:lnTo>
                  <a:lnTo>
                    <a:pt x="1120" y="6812"/>
                  </a:lnTo>
                  <a:lnTo>
                    <a:pt x="548" y="6240"/>
                  </a:lnTo>
                  <a:cubicBezTo>
                    <a:pt x="477" y="6169"/>
                    <a:pt x="477" y="6073"/>
                    <a:pt x="548" y="6002"/>
                  </a:cubicBezTo>
                  <a:lnTo>
                    <a:pt x="953" y="5597"/>
                  </a:lnTo>
                  <a:cubicBezTo>
                    <a:pt x="989" y="5561"/>
                    <a:pt x="1030" y="5544"/>
                    <a:pt x="1072" y="5544"/>
                  </a:cubicBezTo>
                  <a:close/>
                  <a:moveTo>
                    <a:pt x="9693" y="7645"/>
                  </a:moveTo>
                  <a:cubicBezTo>
                    <a:pt x="9574" y="7645"/>
                    <a:pt x="9455" y="7740"/>
                    <a:pt x="9455" y="7859"/>
                  </a:cubicBezTo>
                  <a:cubicBezTo>
                    <a:pt x="9455" y="7979"/>
                    <a:pt x="9574" y="8074"/>
                    <a:pt x="9693" y="8074"/>
                  </a:cubicBezTo>
                  <a:lnTo>
                    <a:pt x="11431" y="8074"/>
                  </a:lnTo>
                  <a:cubicBezTo>
                    <a:pt x="11550" y="8074"/>
                    <a:pt x="11646" y="7979"/>
                    <a:pt x="11646" y="7859"/>
                  </a:cubicBezTo>
                  <a:cubicBezTo>
                    <a:pt x="11646" y="7740"/>
                    <a:pt x="11550" y="7645"/>
                    <a:pt x="11431" y="7645"/>
                  </a:cubicBezTo>
                  <a:close/>
                  <a:moveTo>
                    <a:pt x="1486" y="8014"/>
                  </a:moveTo>
                  <a:cubicBezTo>
                    <a:pt x="1572" y="8014"/>
                    <a:pt x="1655" y="8050"/>
                    <a:pt x="1715" y="8121"/>
                  </a:cubicBezTo>
                  <a:lnTo>
                    <a:pt x="2834" y="9241"/>
                  </a:lnTo>
                  <a:cubicBezTo>
                    <a:pt x="2977" y="9360"/>
                    <a:pt x="2977" y="9574"/>
                    <a:pt x="2834" y="9717"/>
                  </a:cubicBezTo>
                  <a:lnTo>
                    <a:pt x="2668" y="9884"/>
                  </a:lnTo>
                  <a:cubicBezTo>
                    <a:pt x="2608" y="9943"/>
                    <a:pt x="2525" y="9973"/>
                    <a:pt x="2438" y="9973"/>
                  </a:cubicBezTo>
                  <a:cubicBezTo>
                    <a:pt x="2352" y="9973"/>
                    <a:pt x="2263" y="9943"/>
                    <a:pt x="2191" y="9884"/>
                  </a:cubicBezTo>
                  <a:lnTo>
                    <a:pt x="1072" y="8764"/>
                  </a:lnTo>
                  <a:cubicBezTo>
                    <a:pt x="953" y="8622"/>
                    <a:pt x="953" y="8407"/>
                    <a:pt x="1072" y="8288"/>
                  </a:cubicBezTo>
                  <a:lnTo>
                    <a:pt x="1239" y="8121"/>
                  </a:lnTo>
                  <a:cubicBezTo>
                    <a:pt x="1310" y="8050"/>
                    <a:pt x="1399" y="8014"/>
                    <a:pt x="1486" y="8014"/>
                  </a:cubicBezTo>
                  <a:close/>
                  <a:moveTo>
                    <a:pt x="2358" y="6192"/>
                  </a:moveTo>
                  <a:cubicBezTo>
                    <a:pt x="2382" y="6192"/>
                    <a:pt x="2406" y="6192"/>
                    <a:pt x="2429" y="6216"/>
                  </a:cubicBezTo>
                  <a:cubicBezTo>
                    <a:pt x="3192" y="6645"/>
                    <a:pt x="3811" y="7050"/>
                    <a:pt x="4597" y="7836"/>
                  </a:cubicBezTo>
                  <a:cubicBezTo>
                    <a:pt x="4835" y="8074"/>
                    <a:pt x="5049" y="8312"/>
                    <a:pt x="5240" y="8526"/>
                  </a:cubicBezTo>
                  <a:lnTo>
                    <a:pt x="3501" y="10289"/>
                  </a:lnTo>
                  <a:cubicBezTo>
                    <a:pt x="3382" y="10193"/>
                    <a:pt x="3287" y="10098"/>
                    <a:pt x="3168" y="10003"/>
                  </a:cubicBezTo>
                  <a:cubicBezTo>
                    <a:pt x="3453" y="9693"/>
                    <a:pt x="3430" y="9217"/>
                    <a:pt x="3144" y="8931"/>
                  </a:cubicBezTo>
                  <a:lnTo>
                    <a:pt x="2025" y="7812"/>
                  </a:lnTo>
                  <a:cubicBezTo>
                    <a:pt x="1871" y="7658"/>
                    <a:pt x="1681" y="7590"/>
                    <a:pt x="1489" y="7590"/>
                  </a:cubicBezTo>
                  <a:cubicBezTo>
                    <a:pt x="1413" y="7590"/>
                    <a:pt x="1337" y="7601"/>
                    <a:pt x="1263" y="7621"/>
                  </a:cubicBezTo>
                  <a:cubicBezTo>
                    <a:pt x="1215" y="7574"/>
                    <a:pt x="1191" y="7526"/>
                    <a:pt x="1167" y="7478"/>
                  </a:cubicBezTo>
                  <a:cubicBezTo>
                    <a:pt x="1143" y="7431"/>
                    <a:pt x="1143" y="7383"/>
                    <a:pt x="1191" y="7359"/>
                  </a:cubicBezTo>
                  <a:cubicBezTo>
                    <a:pt x="2358" y="6192"/>
                    <a:pt x="2310" y="6192"/>
                    <a:pt x="2358" y="6192"/>
                  </a:cubicBezTo>
                  <a:close/>
                  <a:moveTo>
                    <a:pt x="5502" y="8884"/>
                  </a:moveTo>
                  <a:cubicBezTo>
                    <a:pt x="5763" y="9217"/>
                    <a:pt x="5978" y="9574"/>
                    <a:pt x="6192" y="9955"/>
                  </a:cubicBezTo>
                  <a:cubicBezTo>
                    <a:pt x="6216" y="10003"/>
                    <a:pt x="6216" y="10074"/>
                    <a:pt x="6168" y="10122"/>
                  </a:cubicBezTo>
                  <a:lnTo>
                    <a:pt x="5097" y="11193"/>
                  </a:lnTo>
                  <a:cubicBezTo>
                    <a:pt x="5067" y="11223"/>
                    <a:pt x="5029" y="11243"/>
                    <a:pt x="4987" y="11243"/>
                  </a:cubicBezTo>
                  <a:cubicBezTo>
                    <a:pt x="4961" y="11243"/>
                    <a:pt x="4933" y="11236"/>
                    <a:pt x="4906" y="11217"/>
                  </a:cubicBezTo>
                  <a:cubicBezTo>
                    <a:pt x="4525" y="11027"/>
                    <a:pt x="4192" y="10812"/>
                    <a:pt x="3835" y="10551"/>
                  </a:cubicBezTo>
                  <a:lnTo>
                    <a:pt x="5502" y="8884"/>
                  </a:lnTo>
                  <a:close/>
                  <a:moveTo>
                    <a:pt x="6264" y="10646"/>
                  </a:moveTo>
                  <a:lnTo>
                    <a:pt x="6621" y="11027"/>
                  </a:lnTo>
                  <a:cubicBezTo>
                    <a:pt x="6692" y="11098"/>
                    <a:pt x="6764" y="11217"/>
                    <a:pt x="6764" y="11336"/>
                  </a:cubicBezTo>
                  <a:cubicBezTo>
                    <a:pt x="6764" y="11613"/>
                    <a:pt x="6530" y="11801"/>
                    <a:pt x="6291" y="11801"/>
                  </a:cubicBezTo>
                  <a:cubicBezTo>
                    <a:pt x="6180" y="11801"/>
                    <a:pt x="6068" y="11760"/>
                    <a:pt x="5978" y="11670"/>
                  </a:cubicBezTo>
                  <a:lnTo>
                    <a:pt x="5621" y="11289"/>
                  </a:lnTo>
                  <a:lnTo>
                    <a:pt x="6264" y="10646"/>
                  </a:lnTo>
                  <a:close/>
                  <a:moveTo>
                    <a:pt x="2858" y="10289"/>
                  </a:moveTo>
                  <a:cubicBezTo>
                    <a:pt x="3501" y="10884"/>
                    <a:pt x="4049" y="11241"/>
                    <a:pt x="4692" y="11598"/>
                  </a:cubicBezTo>
                  <a:cubicBezTo>
                    <a:pt x="4782" y="11655"/>
                    <a:pt x="4883" y="11679"/>
                    <a:pt x="4981" y="11679"/>
                  </a:cubicBezTo>
                  <a:cubicBezTo>
                    <a:pt x="5091" y="11679"/>
                    <a:pt x="5199" y="11649"/>
                    <a:pt x="5287" y="11598"/>
                  </a:cubicBezTo>
                  <a:lnTo>
                    <a:pt x="5335" y="11622"/>
                  </a:lnTo>
                  <a:cubicBezTo>
                    <a:pt x="5240" y="12265"/>
                    <a:pt x="5549" y="12932"/>
                    <a:pt x="5978" y="13432"/>
                  </a:cubicBezTo>
                  <a:lnTo>
                    <a:pt x="3620" y="13432"/>
                  </a:lnTo>
                  <a:cubicBezTo>
                    <a:pt x="3049" y="13432"/>
                    <a:pt x="2572" y="12980"/>
                    <a:pt x="2572" y="12384"/>
                  </a:cubicBezTo>
                  <a:lnTo>
                    <a:pt x="2572" y="10408"/>
                  </a:lnTo>
                  <a:cubicBezTo>
                    <a:pt x="2668" y="10384"/>
                    <a:pt x="2763" y="10336"/>
                    <a:pt x="2858" y="10289"/>
                  </a:cubicBezTo>
                  <a:close/>
                  <a:moveTo>
                    <a:pt x="3620" y="1"/>
                  </a:moveTo>
                  <a:cubicBezTo>
                    <a:pt x="3025" y="1"/>
                    <a:pt x="2501" y="358"/>
                    <a:pt x="2263" y="906"/>
                  </a:cubicBezTo>
                  <a:cubicBezTo>
                    <a:pt x="2215" y="1025"/>
                    <a:pt x="2263" y="1144"/>
                    <a:pt x="2358" y="1191"/>
                  </a:cubicBezTo>
                  <a:cubicBezTo>
                    <a:pt x="2389" y="1204"/>
                    <a:pt x="2420" y="1210"/>
                    <a:pt x="2449" y="1210"/>
                  </a:cubicBezTo>
                  <a:cubicBezTo>
                    <a:pt x="2534" y="1210"/>
                    <a:pt x="2608" y="1161"/>
                    <a:pt x="2644" y="1072"/>
                  </a:cubicBezTo>
                  <a:cubicBezTo>
                    <a:pt x="2810" y="691"/>
                    <a:pt x="3192" y="453"/>
                    <a:pt x="3620" y="453"/>
                  </a:cubicBezTo>
                  <a:lnTo>
                    <a:pt x="12455" y="453"/>
                  </a:lnTo>
                  <a:cubicBezTo>
                    <a:pt x="13027" y="453"/>
                    <a:pt x="13503" y="906"/>
                    <a:pt x="13503" y="1501"/>
                  </a:cubicBezTo>
                  <a:lnTo>
                    <a:pt x="13503" y="12384"/>
                  </a:lnTo>
                  <a:cubicBezTo>
                    <a:pt x="13503" y="12813"/>
                    <a:pt x="13241" y="13218"/>
                    <a:pt x="12813" y="13384"/>
                  </a:cubicBezTo>
                  <a:cubicBezTo>
                    <a:pt x="12717" y="13408"/>
                    <a:pt x="12646" y="13551"/>
                    <a:pt x="12694" y="13646"/>
                  </a:cubicBezTo>
                  <a:cubicBezTo>
                    <a:pt x="12733" y="13746"/>
                    <a:pt x="12823" y="13795"/>
                    <a:pt x="12920" y="13795"/>
                  </a:cubicBezTo>
                  <a:cubicBezTo>
                    <a:pt x="12940" y="13795"/>
                    <a:pt x="12959" y="13793"/>
                    <a:pt x="12979" y="13789"/>
                  </a:cubicBezTo>
                  <a:cubicBezTo>
                    <a:pt x="13551" y="13551"/>
                    <a:pt x="13932" y="13003"/>
                    <a:pt x="13932" y="12384"/>
                  </a:cubicBezTo>
                  <a:lnTo>
                    <a:pt x="13932" y="1501"/>
                  </a:lnTo>
                  <a:cubicBezTo>
                    <a:pt x="13932" y="668"/>
                    <a:pt x="13265" y="1"/>
                    <a:pt x="12455" y="1"/>
                  </a:cubicBezTo>
                  <a:close/>
                  <a:moveTo>
                    <a:pt x="9193" y="10693"/>
                  </a:moveTo>
                  <a:cubicBezTo>
                    <a:pt x="9812" y="10693"/>
                    <a:pt x="10312" y="11217"/>
                    <a:pt x="10312" y="11836"/>
                  </a:cubicBezTo>
                  <a:cubicBezTo>
                    <a:pt x="10312" y="12265"/>
                    <a:pt x="10098" y="12741"/>
                    <a:pt x="9717" y="13194"/>
                  </a:cubicBezTo>
                  <a:cubicBezTo>
                    <a:pt x="9336" y="13670"/>
                    <a:pt x="8812" y="14099"/>
                    <a:pt x="8216" y="14385"/>
                  </a:cubicBezTo>
                  <a:cubicBezTo>
                    <a:pt x="8157" y="14408"/>
                    <a:pt x="8097" y="14420"/>
                    <a:pt x="8038" y="14420"/>
                  </a:cubicBezTo>
                  <a:cubicBezTo>
                    <a:pt x="7978" y="14420"/>
                    <a:pt x="7919" y="14408"/>
                    <a:pt x="7859" y="14385"/>
                  </a:cubicBezTo>
                  <a:cubicBezTo>
                    <a:pt x="7264" y="14099"/>
                    <a:pt x="6740" y="13670"/>
                    <a:pt x="6335" y="13218"/>
                  </a:cubicBezTo>
                  <a:cubicBezTo>
                    <a:pt x="6025" y="12813"/>
                    <a:pt x="5835" y="12408"/>
                    <a:pt x="5763" y="12051"/>
                  </a:cubicBezTo>
                  <a:lnTo>
                    <a:pt x="5763" y="12051"/>
                  </a:lnTo>
                  <a:cubicBezTo>
                    <a:pt x="5931" y="12171"/>
                    <a:pt x="6117" y="12226"/>
                    <a:pt x="6298" y="12226"/>
                  </a:cubicBezTo>
                  <a:cubicBezTo>
                    <a:pt x="6761" y="12226"/>
                    <a:pt x="7192" y="11867"/>
                    <a:pt x="7192" y="11336"/>
                  </a:cubicBezTo>
                  <a:cubicBezTo>
                    <a:pt x="7192" y="11098"/>
                    <a:pt x="7097" y="10884"/>
                    <a:pt x="6930" y="10717"/>
                  </a:cubicBezTo>
                  <a:cubicBezTo>
                    <a:pt x="7288" y="10717"/>
                    <a:pt x="7621" y="10908"/>
                    <a:pt x="7812" y="11193"/>
                  </a:cubicBezTo>
                  <a:cubicBezTo>
                    <a:pt x="7871" y="11265"/>
                    <a:pt x="7954" y="11301"/>
                    <a:pt x="8035" y="11301"/>
                  </a:cubicBezTo>
                  <a:cubicBezTo>
                    <a:pt x="8115" y="11301"/>
                    <a:pt x="8193" y="11265"/>
                    <a:pt x="8240" y="11193"/>
                  </a:cubicBezTo>
                  <a:cubicBezTo>
                    <a:pt x="8455" y="10884"/>
                    <a:pt x="8812" y="10693"/>
                    <a:pt x="9193" y="10693"/>
                  </a:cubicBezTo>
                  <a:close/>
                  <a:moveTo>
                    <a:pt x="2358" y="1811"/>
                  </a:moveTo>
                  <a:cubicBezTo>
                    <a:pt x="2239" y="1811"/>
                    <a:pt x="2144" y="1906"/>
                    <a:pt x="2144" y="2025"/>
                  </a:cubicBezTo>
                  <a:lnTo>
                    <a:pt x="2144" y="5811"/>
                  </a:lnTo>
                  <a:cubicBezTo>
                    <a:pt x="2120" y="5835"/>
                    <a:pt x="2096" y="5835"/>
                    <a:pt x="2072" y="5859"/>
                  </a:cubicBezTo>
                  <a:lnTo>
                    <a:pt x="1501" y="5288"/>
                  </a:lnTo>
                  <a:cubicBezTo>
                    <a:pt x="1382" y="5168"/>
                    <a:pt x="1227" y="5109"/>
                    <a:pt x="1072" y="5109"/>
                  </a:cubicBezTo>
                  <a:cubicBezTo>
                    <a:pt x="917" y="5109"/>
                    <a:pt x="762" y="5168"/>
                    <a:pt x="643" y="5288"/>
                  </a:cubicBezTo>
                  <a:lnTo>
                    <a:pt x="239" y="5692"/>
                  </a:lnTo>
                  <a:cubicBezTo>
                    <a:pt x="0" y="5931"/>
                    <a:pt x="0" y="6312"/>
                    <a:pt x="239" y="6550"/>
                  </a:cubicBezTo>
                  <a:lnTo>
                    <a:pt x="810" y="7121"/>
                  </a:lnTo>
                  <a:cubicBezTo>
                    <a:pt x="691" y="7288"/>
                    <a:pt x="691" y="7502"/>
                    <a:pt x="786" y="7669"/>
                  </a:cubicBezTo>
                  <a:cubicBezTo>
                    <a:pt x="810" y="7740"/>
                    <a:pt x="858" y="7788"/>
                    <a:pt x="882" y="7859"/>
                  </a:cubicBezTo>
                  <a:cubicBezTo>
                    <a:pt x="834" y="7907"/>
                    <a:pt x="548" y="8098"/>
                    <a:pt x="548" y="8526"/>
                  </a:cubicBezTo>
                  <a:cubicBezTo>
                    <a:pt x="548" y="8717"/>
                    <a:pt x="620" y="8907"/>
                    <a:pt x="762" y="9074"/>
                  </a:cubicBezTo>
                  <a:lnTo>
                    <a:pt x="1882" y="10169"/>
                  </a:lnTo>
                  <a:cubicBezTo>
                    <a:pt x="1953" y="10241"/>
                    <a:pt x="2048" y="10312"/>
                    <a:pt x="2120" y="10336"/>
                  </a:cubicBezTo>
                  <a:lnTo>
                    <a:pt x="2120" y="12384"/>
                  </a:lnTo>
                  <a:cubicBezTo>
                    <a:pt x="2120" y="13218"/>
                    <a:pt x="2787" y="13885"/>
                    <a:pt x="3620" y="13885"/>
                  </a:cubicBezTo>
                  <a:lnTo>
                    <a:pt x="6383" y="13885"/>
                  </a:lnTo>
                  <a:cubicBezTo>
                    <a:pt x="6740" y="14218"/>
                    <a:pt x="7192" y="14528"/>
                    <a:pt x="7669" y="14766"/>
                  </a:cubicBezTo>
                  <a:cubicBezTo>
                    <a:pt x="7788" y="14825"/>
                    <a:pt x="7913" y="14855"/>
                    <a:pt x="8038" y="14855"/>
                  </a:cubicBezTo>
                  <a:cubicBezTo>
                    <a:pt x="8163" y="14855"/>
                    <a:pt x="8288" y="14825"/>
                    <a:pt x="8407" y="14766"/>
                  </a:cubicBezTo>
                  <a:cubicBezTo>
                    <a:pt x="8883" y="14528"/>
                    <a:pt x="9312" y="14218"/>
                    <a:pt x="9693" y="13885"/>
                  </a:cubicBezTo>
                  <a:lnTo>
                    <a:pt x="11860" y="13885"/>
                  </a:lnTo>
                  <a:cubicBezTo>
                    <a:pt x="11979" y="13885"/>
                    <a:pt x="12074" y="13765"/>
                    <a:pt x="12074" y="13646"/>
                  </a:cubicBezTo>
                  <a:cubicBezTo>
                    <a:pt x="12098" y="13551"/>
                    <a:pt x="11979" y="13432"/>
                    <a:pt x="11860" y="13432"/>
                  </a:cubicBezTo>
                  <a:lnTo>
                    <a:pt x="10098" y="13432"/>
                  </a:lnTo>
                  <a:cubicBezTo>
                    <a:pt x="11503" y="11694"/>
                    <a:pt x="10384" y="10265"/>
                    <a:pt x="9193" y="10265"/>
                  </a:cubicBezTo>
                  <a:cubicBezTo>
                    <a:pt x="8740" y="10265"/>
                    <a:pt x="8335" y="10455"/>
                    <a:pt x="8026" y="10765"/>
                  </a:cubicBezTo>
                  <a:cubicBezTo>
                    <a:pt x="7740" y="10460"/>
                    <a:pt x="7332" y="10277"/>
                    <a:pt x="6900" y="10277"/>
                  </a:cubicBezTo>
                  <a:cubicBezTo>
                    <a:pt x="6792" y="10277"/>
                    <a:pt x="6683" y="10289"/>
                    <a:pt x="6573" y="10312"/>
                  </a:cubicBezTo>
                  <a:cubicBezTo>
                    <a:pt x="6668" y="10122"/>
                    <a:pt x="6668" y="9908"/>
                    <a:pt x="6573" y="9741"/>
                  </a:cubicBezTo>
                  <a:cubicBezTo>
                    <a:pt x="6526" y="9646"/>
                    <a:pt x="6454" y="9550"/>
                    <a:pt x="6406" y="9455"/>
                  </a:cubicBezTo>
                  <a:lnTo>
                    <a:pt x="7478" y="9455"/>
                  </a:lnTo>
                  <a:cubicBezTo>
                    <a:pt x="7597" y="9455"/>
                    <a:pt x="7692" y="9360"/>
                    <a:pt x="7692" y="9241"/>
                  </a:cubicBezTo>
                  <a:cubicBezTo>
                    <a:pt x="7692" y="9122"/>
                    <a:pt x="7597" y="9026"/>
                    <a:pt x="7478" y="9026"/>
                  </a:cubicBezTo>
                  <a:lnTo>
                    <a:pt x="6145" y="9026"/>
                  </a:lnTo>
                  <a:cubicBezTo>
                    <a:pt x="5930" y="8693"/>
                    <a:pt x="5692" y="8383"/>
                    <a:pt x="5430" y="8074"/>
                  </a:cubicBezTo>
                  <a:lnTo>
                    <a:pt x="8645" y="8074"/>
                  </a:lnTo>
                  <a:cubicBezTo>
                    <a:pt x="8764" y="8074"/>
                    <a:pt x="8859" y="7979"/>
                    <a:pt x="8859" y="7859"/>
                  </a:cubicBezTo>
                  <a:cubicBezTo>
                    <a:pt x="8859" y="7740"/>
                    <a:pt x="8764" y="7645"/>
                    <a:pt x="8645" y="7645"/>
                  </a:cubicBezTo>
                  <a:lnTo>
                    <a:pt x="5025" y="7645"/>
                  </a:lnTo>
                  <a:cubicBezTo>
                    <a:pt x="4239" y="6835"/>
                    <a:pt x="3573" y="6335"/>
                    <a:pt x="2644" y="5835"/>
                  </a:cubicBezTo>
                  <a:cubicBezTo>
                    <a:pt x="2620" y="5811"/>
                    <a:pt x="2596" y="5811"/>
                    <a:pt x="2572" y="5788"/>
                  </a:cubicBezTo>
                  <a:lnTo>
                    <a:pt x="2572" y="2025"/>
                  </a:lnTo>
                  <a:cubicBezTo>
                    <a:pt x="2572" y="1906"/>
                    <a:pt x="2477" y="1811"/>
                    <a:pt x="2358" y="181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07594B3D-7F2E-6C18-520E-D12E114A3604}"/>
              </a:ext>
            </a:extLst>
          </p:cNvPr>
          <p:cNvSpPr txBox="1"/>
          <p:nvPr/>
        </p:nvSpPr>
        <p:spPr>
          <a:xfrm>
            <a:off x="542834" y="1504412"/>
            <a:ext cx="7737566" cy="1754326"/>
          </a:xfrm>
          <a:prstGeom prst="rect">
            <a:avLst/>
          </a:prstGeom>
          <a:noFill/>
        </p:spPr>
        <p:txBody>
          <a:bodyPr wrap="square" rtlCol="0">
            <a:spAutoFit/>
          </a:bodyPr>
          <a:lstStyle/>
          <a:p>
            <a:pPr algn="ctr">
              <a:lnSpc>
                <a:spcPct val="150000"/>
              </a:lnSpc>
            </a:pPr>
            <a:r>
              <a:rPr lang="vi-VN" sz="3600" dirty="0" err="1">
                <a:solidFill>
                  <a:srgbClr val="002060"/>
                </a:solidFill>
                <a:latin typeface="SVN-Caprica Script" pitchFamily="2" charset="0"/>
              </a:rPr>
              <a:t>Tạm</a:t>
            </a:r>
            <a:r>
              <a:rPr lang="vi-VN" sz="3600" dirty="0">
                <a:solidFill>
                  <a:srgbClr val="002060"/>
                </a:solidFill>
                <a:latin typeface="SVN-Caprica Script" pitchFamily="2" charset="0"/>
              </a:rPr>
              <a:t> </a:t>
            </a:r>
            <a:r>
              <a:rPr lang="vi-VN" sz="3600" dirty="0" err="1">
                <a:solidFill>
                  <a:srgbClr val="002060"/>
                </a:solidFill>
                <a:latin typeface="SVN-Caprica Script" pitchFamily="2" charset="0"/>
              </a:rPr>
              <a:t>biệt</a:t>
            </a:r>
            <a:r>
              <a:rPr lang="vi-VN" sz="3600" dirty="0">
                <a:solidFill>
                  <a:srgbClr val="002060"/>
                </a:solidFill>
                <a:latin typeface="SVN-Caprica Script" pitchFamily="2" charset="0"/>
              </a:rPr>
              <a:t> </a:t>
            </a:r>
            <a:r>
              <a:rPr lang="vi-VN" sz="3600" dirty="0" err="1">
                <a:solidFill>
                  <a:srgbClr val="002060"/>
                </a:solidFill>
                <a:latin typeface="SVN-Caprica Script" pitchFamily="2" charset="0"/>
              </a:rPr>
              <a:t>và</a:t>
            </a:r>
            <a:r>
              <a:rPr lang="vi-VN" sz="3600" dirty="0">
                <a:solidFill>
                  <a:srgbClr val="002060"/>
                </a:solidFill>
                <a:latin typeface="SVN-Caprica Script" pitchFamily="2" charset="0"/>
              </a:rPr>
              <a:t> </a:t>
            </a:r>
            <a:r>
              <a:rPr lang="vi-VN" sz="3600" dirty="0" err="1">
                <a:solidFill>
                  <a:srgbClr val="002060"/>
                </a:solidFill>
                <a:latin typeface="SVN-Caprica Script" pitchFamily="2" charset="0"/>
              </a:rPr>
              <a:t>hẹn</a:t>
            </a:r>
            <a:r>
              <a:rPr lang="vi-VN" sz="3600" dirty="0">
                <a:solidFill>
                  <a:srgbClr val="002060"/>
                </a:solidFill>
                <a:latin typeface="SVN-Caprica Script" pitchFamily="2" charset="0"/>
              </a:rPr>
              <a:t> </a:t>
            </a:r>
            <a:r>
              <a:rPr lang="vi-VN" sz="3600" dirty="0" err="1">
                <a:solidFill>
                  <a:srgbClr val="002060"/>
                </a:solidFill>
                <a:latin typeface="SVN-Caprica Script" pitchFamily="2" charset="0"/>
              </a:rPr>
              <a:t>gặp</a:t>
            </a:r>
            <a:r>
              <a:rPr lang="vi-VN" sz="3600" dirty="0">
                <a:solidFill>
                  <a:srgbClr val="002060"/>
                </a:solidFill>
                <a:latin typeface="SVN-Caprica Script" pitchFamily="2" charset="0"/>
              </a:rPr>
              <a:t> </a:t>
            </a:r>
            <a:r>
              <a:rPr lang="vi-VN" sz="3600" dirty="0" err="1">
                <a:solidFill>
                  <a:srgbClr val="002060"/>
                </a:solidFill>
                <a:latin typeface="SVN-Caprica Script" pitchFamily="2" charset="0"/>
              </a:rPr>
              <a:t>lại</a:t>
            </a:r>
            <a:r>
              <a:rPr lang="vi-VN" sz="3600" dirty="0">
                <a:solidFill>
                  <a:srgbClr val="002060"/>
                </a:solidFill>
                <a:latin typeface="SVN-Caprica Script" pitchFamily="2" charset="0"/>
              </a:rPr>
              <a:t> </a:t>
            </a:r>
            <a:r>
              <a:rPr lang="vi-VN" sz="3600" dirty="0" err="1">
                <a:solidFill>
                  <a:srgbClr val="002060"/>
                </a:solidFill>
                <a:latin typeface="SVN-Caprica Script" pitchFamily="2" charset="0"/>
              </a:rPr>
              <a:t>các</a:t>
            </a:r>
            <a:r>
              <a:rPr lang="vi-VN" sz="3600" dirty="0">
                <a:solidFill>
                  <a:srgbClr val="002060"/>
                </a:solidFill>
                <a:latin typeface="SVN-Caprica Script" pitchFamily="2" charset="0"/>
              </a:rPr>
              <a:t> em </a:t>
            </a:r>
          </a:p>
          <a:p>
            <a:pPr algn="ctr">
              <a:lnSpc>
                <a:spcPct val="150000"/>
              </a:lnSpc>
            </a:pPr>
            <a:r>
              <a:rPr lang="vi-VN" sz="3600" dirty="0">
                <a:solidFill>
                  <a:srgbClr val="002060"/>
                </a:solidFill>
                <a:latin typeface="SVN-Caprica Script" pitchFamily="2" charset="0"/>
              </a:rPr>
              <a:t>ở </a:t>
            </a:r>
            <a:r>
              <a:rPr lang="vi-VN" sz="3600" dirty="0" err="1">
                <a:solidFill>
                  <a:srgbClr val="002060"/>
                </a:solidFill>
                <a:latin typeface="SVN-Caprica Script" pitchFamily="2" charset="0"/>
              </a:rPr>
              <a:t>bài</a:t>
            </a:r>
            <a:r>
              <a:rPr lang="vi-VN" sz="3600" dirty="0">
                <a:solidFill>
                  <a:srgbClr val="002060"/>
                </a:solidFill>
                <a:latin typeface="SVN-Caprica Script" pitchFamily="2" charset="0"/>
              </a:rPr>
              <a:t> </a:t>
            </a:r>
            <a:r>
              <a:rPr lang="vi-VN" sz="3600" dirty="0" err="1">
                <a:solidFill>
                  <a:srgbClr val="002060"/>
                </a:solidFill>
                <a:latin typeface="SVN-Caprica Script" pitchFamily="2" charset="0"/>
              </a:rPr>
              <a:t>học</a:t>
            </a:r>
            <a:r>
              <a:rPr lang="vi-VN" sz="3600" dirty="0">
                <a:solidFill>
                  <a:srgbClr val="002060"/>
                </a:solidFill>
                <a:latin typeface="SVN-Caprica Script" pitchFamily="2" charset="0"/>
              </a:rPr>
              <a:t> </a:t>
            </a:r>
            <a:r>
              <a:rPr lang="vi-VN" sz="3600" dirty="0" err="1">
                <a:solidFill>
                  <a:srgbClr val="002060"/>
                </a:solidFill>
                <a:latin typeface="SVN-Caprica Script" pitchFamily="2" charset="0"/>
              </a:rPr>
              <a:t>tiếp</a:t>
            </a:r>
            <a:r>
              <a:rPr lang="vi-VN" sz="3600" dirty="0">
                <a:solidFill>
                  <a:srgbClr val="002060"/>
                </a:solidFill>
                <a:latin typeface="SVN-Caprica Script" pitchFamily="2" charset="0"/>
              </a:rPr>
              <a:t> theo.</a:t>
            </a:r>
            <a:endParaRPr lang="en-US" sz="3600" dirty="0">
              <a:solidFill>
                <a:srgbClr val="002060"/>
              </a:solidFill>
              <a:latin typeface="SVN-Caprica Script" pitchFamily="2" charset="0"/>
            </a:endParaRPr>
          </a:p>
        </p:txBody>
      </p:sp>
      <p:grpSp>
        <p:nvGrpSpPr>
          <p:cNvPr id="5" name="Google Shape;848;p40">
            <a:extLst>
              <a:ext uri="{FF2B5EF4-FFF2-40B4-BE49-F238E27FC236}">
                <a16:creationId xmlns:a16="http://schemas.microsoft.com/office/drawing/2014/main" id="{80945C53-A624-EBFE-1FC6-178E12741A20}"/>
              </a:ext>
            </a:extLst>
          </p:cNvPr>
          <p:cNvGrpSpPr/>
          <p:nvPr/>
        </p:nvGrpSpPr>
        <p:grpSpPr>
          <a:xfrm>
            <a:off x="3839683" y="3345180"/>
            <a:ext cx="1684817" cy="1751395"/>
            <a:chOff x="1639775" y="2245050"/>
            <a:chExt cx="879300" cy="1159100"/>
          </a:xfrm>
        </p:grpSpPr>
        <p:sp>
          <p:nvSpPr>
            <p:cNvPr id="6" name="Google Shape;849;p40">
              <a:extLst>
                <a:ext uri="{FF2B5EF4-FFF2-40B4-BE49-F238E27FC236}">
                  <a16:creationId xmlns:a16="http://schemas.microsoft.com/office/drawing/2014/main" id="{2452FA3E-F11A-2709-A3A1-11F9923FFC32}"/>
                </a:ext>
              </a:extLst>
            </p:cNvPr>
            <p:cNvSpPr/>
            <p:nvPr/>
          </p:nvSpPr>
          <p:spPr>
            <a:xfrm>
              <a:off x="1639775" y="2245050"/>
              <a:ext cx="879300" cy="1159100"/>
            </a:xfrm>
            <a:custGeom>
              <a:avLst/>
              <a:gdLst/>
              <a:ahLst/>
              <a:cxnLst/>
              <a:rect l="l" t="t" r="r" b="b"/>
              <a:pathLst>
                <a:path w="35172" h="46364" extrusionOk="0">
                  <a:moveTo>
                    <a:pt x="17872" y="0"/>
                  </a:moveTo>
                  <a:cubicBezTo>
                    <a:pt x="15729" y="0"/>
                    <a:pt x="13657" y="560"/>
                    <a:pt x="11907" y="1632"/>
                  </a:cubicBezTo>
                  <a:cubicBezTo>
                    <a:pt x="8573" y="3656"/>
                    <a:pt x="4834" y="8251"/>
                    <a:pt x="5537" y="18717"/>
                  </a:cubicBezTo>
                  <a:cubicBezTo>
                    <a:pt x="4061" y="19122"/>
                    <a:pt x="2751" y="20181"/>
                    <a:pt x="2120" y="21527"/>
                  </a:cubicBezTo>
                  <a:cubicBezTo>
                    <a:pt x="1810" y="22206"/>
                    <a:pt x="1346" y="23694"/>
                    <a:pt x="2203" y="25396"/>
                  </a:cubicBezTo>
                  <a:cubicBezTo>
                    <a:pt x="1405" y="25885"/>
                    <a:pt x="834" y="26611"/>
                    <a:pt x="548" y="27456"/>
                  </a:cubicBezTo>
                  <a:cubicBezTo>
                    <a:pt x="1" y="29123"/>
                    <a:pt x="691" y="30969"/>
                    <a:pt x="2346" y="32254"/>
                  </a:cubicBezTo>
                  <a:cubicBezTo>
                    <a:pt x="3239" y="32957"/>
                    <a:pt x="4227" y="33350"/>
                    <a:pt x="5251" y="33421"/>
                  </a:cubicBezTo>
                  <a:cubicBezTo>
                    <a:pt x="4561" y="34195"/>
                    <a:pt x="3989" y="35040"/>
                    <a:pt x="3489" y="35969"/>
                  </a:cubicBezTo>
                  <a:cubicBezTo>
                    <a:pt x="3370" y="36183"/>
                    <a:pt x="3275" y="36398"/>
                    <a:pt x="3180" y="36600"/>
                  </a:cubicBezTo>
                  <a:cubicBezTo>
                    <a:pt x="2751" y="37541"/>
                    <a:pt x="2441" y="38541"/>
                    <a:pt x="2227" y="39565"/>
                  </a:cubicBezTo>
                  <a:cubicBezTo>
                    <a:pt x="2179" y="39755"/>
                    <a:pt x="2156" y="39982"/>
                    <a:pt x="2108" y="40232"/>
                  </a:cubicBezTo>
                  <a:cubicBezTo>
                    <a:pt x="1989" y="41005"/>
                    <a:pt x="1929" y="41815"/>
                    <a:pt x="1929" y="42637"/>
                  </a:cubicBezTo>
                  <a:lnTo>
                    <a:pt x="1929" y="44125"/>
                  </a:lnTo>
                  <a:lnTo>
                    <a:pt x="2560" y="44125"/>
                  </a:lnTo>
                  <a:cubicBezTo>
                    <a:pt x="3239" y="44756"/>
                    <a:pt x="4323" y="45042"/>
                    <a:pt x="4894" y="45196"/>
                  </a:cubicBezTo>
                  <a:cubicBezTo>
                    <a:pt x="6144" y="45518"/>
                    <a:pt x="7918" y="45792"/>
                    <a:pt x="10026" y="45994"/>
                  </a:cubicBezTo>
                  <a:cubicBezTo>
                    <a:pt x="12538" y="46232"/>
                    <a:pt x="15479" y="46363"/>
                    <a:pt x="18539" y="46363"/>
                  </a:cubicBezTo>
                  <a:cubicBezTo>
                    <a:pt x="21503" y="46363"/>
                    <a:pt x="24385" y="46244"/>
                    <a:pt x="26873" y="46030"/>
                  </a:cubicBezTo>
                  <a:cubicBezTo>
                    <a:pt x="29028" y="45839"/>
                    <a:pt x="30850" y="45554"/>
                    <a:pt x="32124" y="45220"/>
                  </a:cubicBezTo>
                  <a:cubicBezTo>
                    <a:pt x="32719" y="45077"/>
                    <a:pt x="33826" y="44792"/>
                    <a:pt x="34529" y="44137"/>
                  </a:cubicBezTo>
                  <a:lnTo>
                    <a:pt x="35148" y="44137"/>
                  </a:lnTo>
                  <a:lnTo>
                    <a:pt x="35148" y="42649"/>
                  </a:lnTo>
                  <a:cubicBezTo>
                    <a:pt x="35172" y="41672"/>
                    <a:pt x="35076" y="40696"/>
                    <a:pt x="34910" y="39791"/>
                  </a:cubicBezTo>
                  <a:cubicBezTo>
                    <a:pt x="34886" y="39589"/>
                    <a:pt x="34838" y="39374"/>
                    <a:pt x="34767" y="39112"/>
                  </a:cubicBezTo>
                  <a:cubicBezTo>
                    <a:pt x="34529" y="38100"/>
                    <a:pt x="34183" y="37148"/>
                    <a:pt x="33743" y="36267"/>
                  </a:cubicBezTo>
                  <a:cubicBezTo>
                    <a:pt x="33648" y="36076"/>
                    <a:pt x="33540" y="35874"/>
                    <a:pt x="33409" y="35636"/>
                  </a:cubicBezTo>
                  <a:cubicBezTo>
                    <a:pt x="32695" y="34386"/>
                    <a:pt x="31790" y="33255"/>
                    <a:pt x="30683" y="32290"/>
                  </a:cubicBezTo>
                  <a:cubicBezTo>
                    <a:pt x="30492" y="32112"/>
                    <a:pt x="30278" y="31945"/>
                    <a:pt x="30088" y="31790"/>
                  </a:cubicBezTo>
                  <a:cubicBezTo>
                    <a:pt x="29290" y="31147"/>
                    <a:pt x="28385" y="30564"/>
                    <a:pt x="27409" y="30087"/>
                  </a:cubicBezTo>
                  <a:cubicBezTo>
                    <a:pt x="26754" y="29754"/>
                    <a:pt x="26040" y="29456"/>
                    <a:pt x="25325" y="29230"/>
                  </a:cubicBezTo>
                  <a:cubicBezTo>
                    <a:pt x="24587" y="28968"/>
                    <a:pt x="23813" y="28766"/>
                    <a:pt x="23003" y="28599"/>
                  </a:cubicBezTo>
                  <a:cubicBezTo>
                    <a:pt x="22872" y="28468"/>
                    <a:pt x="22706" y="28361"/>
                    <a:pt x="22539" y="28266"/>
                  </a:cubicBezTo>
                  <a:lnTo>
                    <a:pt x="22515" y="27409"/>
                  </a:lnTo>
                  <a:cubicBezTo>
                    <a:pt x="24075" y="26504"/>
                    <a:pt x="25218" y="24992"/>
                    <a:pt x="25659" y="23241"/>
                  </a:cubicBezTo>
                  <a:cubicBezTo>
                    <a:pt x="26682" y="22860"/>
                    <a:pt x="27468" y="21825"/>
                    <a:pt x="27706" y="20503"/>
                  </a:cubicBezTo>
                  <a:cubicBezTo>
                    <a:pt x="27766" y="20181"/>
                    <a:pt x="27778" y="19860"/>
                    <a:pt x="27766" y="19550"/>
                  </a:cubicBezTo>
                  <a:cubicBezTo>
                    <a:pt x="28135" y="18419"/>
                    <a:pt x="28337" y="17241"/>
                    <a:pt x="28337" y="16038"/>
                  </a:cubicBezTo>
                  <a:cubicBezTo>
                    <a:pt x="28337" y="13133"/>
                    <a:pt x="27183" y="10383"/>
                    <a:pt x="25242" y="8430"/>
                  </a:cubicBezTo>
                  <a:cubicBezTo>
                    <a:pt x="25444" y="8037"/>
                    <a:pt x="25611" y="7644"/>
                    <a:pt x="25730" y="7263"/>
                  </a:cubicBezTo>
                  <a:cubicBezTo>
                    <a:pt x="26397" y="5025"/>
                    <a:pt x="25575" y="2929"/>
                    <a:pt x="23468" y="1524"/>
                  </a:cubicBezTo>
                  <a:cubicBezTo>
                    <a:pt x="22003" y="560"/>
                    <a:pt x="19967" y="0"/>
                    <a:pt x="17872" y="0"/>
                  </a:cubicBezTo>
                  <a:close/>
                </a:path>
              </a:pathLst>
            </a:custGeom>
            <a:solidFill>
              <a:schemeClr val="accent6"/>
            </a:solidFill>
            <a:ln>
              <a:noFill/>
            </a:ln>
            <a:effectLst>
              <a:outerShdw dist="85725" dir="2580000" algn="bl" rotWithShape="0">
                <a:schemeClr val="accent3">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50;p40">
              <a:extLst>
                <a:ext uri="{FF2B5EF4-FFF2-40B4-BE49-F238E27FC236}">
                  <a16:creationId xmlns:a16="http://schemas.microsoft.com/office/drawing/2014/main" id="{D67CD63A-BAA3-829C-4A60-B5E83B02F971}"/>
                </a:ext>
              </a:extLst>
            </p:cNvPr>
            <p:cNvSpPr/>
            <p:nvPr/>
          </p:nvSpPr>
          <p:spPr>
            <a:xfrm>
              <a:off x="1663300" y="2285850"/>
              <a:ext cx="650700" cy="786975"/>
            </a:xfrm>
            <a:custGeom>
              <a:avLst/>
              <a:gdLst/>
              <a:ahLst/>
              <a:cxnLst/>
              <a:rect l="l" t="t" r="r" b="b"/>
              <a:pathLst>
                <a:path w="26028" h="31479" extrusionOk="0">
                  <a:moveTo>
                    <a:pt x="16935" y="0"/>
                  </a:moveTo>
                  <a:cubicBezTo>
                    <a:pt x="11577" y="0"/>
                    <a:pt x="4865" y="4175"/>
                    <a:pt x="6358" y="18573"/>
                  </a:cubicBezTo>
                  <a:cubicBezTo>
                    <a:pt x="6222" y="18554"/>
                    <a:pt x="6084" y="18545"/>
                    <a:pt x="5946" y="18545"/>
                  </a:cubicBezTo>
                  <a:cubicBezTo>
                    <a:pt x="3410" y="18545"/>
                    <a:pt x="580" y="21655"/>
                    <a:pt x="4001" y="24657"/>
                  </a:cubicBezTo>
                  <a:cubicBezTo>
                    <a:pt x="988" y="24741"/>
                    <a:pt x="0" y="27491"/>
                    <a:pt x="2417" y="29384"/>
                  </a:cubicBezTo>
                  <a:cubicBezTo>
                    <a:pt x="3227" y="30011"/>
                    <a:pt x="4011" y="30220"/>
                    <a:pt x="4697" y="30220"/>
                  </a:cubicBezTo>
                  <a:cubicBezTo>
                    <a:pt x="6070" y="30220"/>
                    <a:pt x="7049" y="29384"/>
                    <a:pt x="7049" y="29384"/>
                  </a:cubicBezTo>
                  <a:cubicBezTo>
                    <a:pt x="7049" y="29384"/>
                    <a:pt x="7279" y="31479"/>
                    <a:pt x="10154" y="31479"/>
                  </a:cubicBezTo>
                  <a:cubicBezTo>
                    <a:pt x="10740" y="31479"/>
                    <a:pt x="11437" y="31392"/>
                    <a:pt x="12264" y="31182"/>
                  </a:cubicBezTo>
                  <a:cubicBezTo>
                    <a:pt x="14361" y="30650"/>
                    <a:pt x="15749" y="30498"/>
                    <a:pt x="16649" y="30498"/>
                  </a:cubicBezTo>
                  <a:cubicBezTo>
                    <a:pt x="17844" y="30498"/>
                    <a:pt x="18181" y="30765"/>
                    <a:pt x="18181" y="30765"/>
                  </a:cubicBezTo>
                  <a:lnTo>
                    <a:pt x="20669" y="8667"/>
                  </a:lnTo>
                  <a:cubicBezTo>
                    <a:pt x="20848" y="8667"/>
                    <a:pt x="26027" y="4202"/>
                    <a:pt x="21634" y="1262"/>
                  </a:cubicBezTo>
                  <a:cubicBezTo>
                    <a:pt x="20500" y="506"/>
                    <a:pt x="18799" y="0"/>
                    <a:pt x="169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51;p40">
              <a:extLst>
                <a:ext uri="{FF2B5EF4-FFF2-40B4-BE49-F238E27FC236}">
                  <a16:creationId xmlns:a16="http://schemas.microsoft.com/office/drawing/2014/main" id="{71CFFC2E-BCDF-7F64-67D0-5DE4B14F10C4}"/>
                </a:ext>
              </a:extLst>
            </p:cNvPr>
            <p:cNvSpPr/>
            <p:nvPr/>
          </p:nvSpPr>
          <p:spPr>
            <a:xfrm>
              <a:off x="1680250" y="2282300"/>
              <a:ext cx="579875" cy="793825"/>
            </a:xfrm>
            <a:custGeom>
              <a:avLst/>
              <a:gdLst/>
              <a:ahLst/>
              <a:cxnLst/>
              <a:rect l="l" t="t" r="r" b="b"/>
              <a:pathLst>
                <a:path w="23195" h="31753" extrusionOk="0">
                  <a:moveTo>
                    <a:pt x="16271" y="278"/>
                  </a:moveTo>
                  <a:cubicBezTo>
                    <a:pt x="18083" y="278"/>
                    <a:pt x="19749" y="760"/>
                    <a:pt x="20884" y="1511"/>
                  </a:cubicBezTo>
                  <a:cubicBezTo>
                    <a:pt x="22087" y="2320"/>
                    <a:pt x="22658" y="3297"/>
                    <a:pt x="22575" y="4464"/>
                  </a:cubicBezTo>
                  <a:cubicBezTo>
                    <a:pt x="22432" y="6559"/>
                    <a:pt x="20218" y="8488"/>
                    <a:pt x="19956" y="8655"/>
                  </a:cubicBezTo>
                  <a:lnTo>
                    <a:pt x="19872" y="8655"/>
                  </a:lnTo>
                  <a:lnTo>
                    <a:pt x="17396" y="30693"/>
                  </a:lnTo>
                  <a:cubicBezTo>
                    <a:pt x="17174" y="30606"/>
                    <a:pt x="16743" y="30498"/>
                    <a:pt x="15976" y="30498"/>
                  </a:cubicBezTo>
                  <a:cubicBezTo>
                    <a:pt x="15056" y="30498"/>
                    <a:pt x="13654" y="30654"/>
                    <a:pt x="11550" y="31193"/>
                  </a:cubicBezTo>
                  <a:cubicBezTo>
                    <a:pt x="10766" y="31387"/>
                    <a:pt x="10064" y="31484"/>
                    <a:pt x="9448" y="31484"/>
                  </a:cubicBezTo>
                  <a:cubicBezTo>
                    <a:pt x="8624" y="31484"/>
                    <a:pt x="7953" y="31309"/>
                    <a:pt x="7442" y="30955"/>
                  </a:cubicBezTo>
                  <a:cubicBezTo>
                    <a:pt x="6609" y="30372"/>
                    <a:pt x="6502" y="29526"/>
                    <a:pt x="6502" y="29502"/>
                  </a:cubicBezTo>
                  <a:lnTo>
                    <a:pt x="6478" y="29252"/>
                  </a:lnTo>
                  <a:lnTo>
                    <a:pt x="6299" y="29419"/>
                  </a:lnTo>
                  <a:cubicBezTo>
                    <a:pt x="6291" y="29435"/>
                    <a:pt x="5353" y="30223"/>
                    <a:pt x="4043" y="30223"/>
                  </a:cubicBezTo>
                  <a:cubicBezTo>
                    <a:pt x="3382" y="30223"/>
                    <a:pt x="2625" y="30022"/>
                    <a:pt x="1846" y="29419"/>
                  </a:cubicBezTo>
                  <a:cubicBezTo>
                    <a:pt x="763" y="28574"/>
                    <a:pt x="310" y="27502"/>
                    <a:pt x="632" y="26550"/>
                  </a:cubicBezTo>
                  <a:cubicBezTo>
                    <a:pt x="941" y="25597"/>
                    <a:pt x="1977" y="24966"/>
                    <a:pt x="3335" y="24942"/>
                  </a:cubicBezTo>
                  <a:lnTo>
                    <a:pt x="3680" y="24918"/>
                  </a:lnTo>
                  <a:lnTo>
                    <a:pt x="3406" y="24704"/>
                  </a:lnTo>
                  <a:cubicBezTo>
                    <a:pt x="1489" y="23013"/>
                    <a:pt x="1775" y="21525"/>
                    <a:pt x="2120" y="20799"/>
                  </a:cubicBezTo>
                  <a:cubicBezTo>
                    <a:pt x="2659" y="19624"/>
                    <a:pt x="3979" y="18820"/>
                    <a:pt x="5258" y="18820"/>
                  </a:cubicBezTo>
                  <a:cubicBezTo>
                    <a:pt x="5392" y="18820"/>
                    <a:pt x="5525" y="18828"/>
                    <a:pt x="5656" y="18846"/>
                  </a:cubicBezTo>
                  <a:lnTo>
                    <a:pt x="5835" y="18882"/>
                  </a:lnTo>
                  <a:lnTo>
                    <a:pt x="5823" y="18703"/>
                  </a:lnTo>
                  <a:cubicBezTo>
                    <a:pt x="4704" y="7988"/>
                    <a:pt x="8133" y="3523"/>
                    <a:pt x="11205" y="1666"/>
                  </a:cubicBezTo>
                  <a:cubicBezTo>
                    <a:pt x="12818" y="685"/>
                    <a:pt x="14606" y="278"/>
                    <a:pt x="16271" y="278"/>
                  </a:cubicBezTo>
                  <a:close/>
                  <a:moveTo>
                    <a:pt x="16277" y="1"/>
                  </a:moveTo>
                  <a:cubicBezTo>
                    <a:pt x="14562" y="1"/>
                    <a:pt x="12724" y="420"/>
                    <a:pt x="11074" y="1427"/>
                  </a:cubicBezTo>
                  <a:cubicBezTo>
                    <a:pt x="7954" y="3309"/>
                    <a:pt x="4466" y="7821"/>
                    <a:pt x="5537" y="18549"/>
                  </a:cubicBezTo>
                  <a:cubicBezTo>
                    <a:pt x="5451" y="18542"/>
                    <a:pt x="5364" y="18538"/>
                    <a:pt x="5277" y="18538"/>
                  </a:cubicBezTo>
                  <a:cubicBezTo>
                    <a:pt x="3880" y="18538"/>
                    <a:pt x="2454" y="19424"/>
                    <a:pt x="1882" y="20680"/>
                  </a:cubicBezTo>
                  <a:cubicBezTo>
                    <a:pt x="1525" y="21454"/>
                    <a:pt x="1227" y="22978"/>
                    <a:pt x="2989" y="24680"/>
                  </a:cubicBezTo>
                  <a:cubicBezTo>
                    <a:pt x="1680" y="24799"/>
                    <a:pt x="691" y="25454"/>
                    <a:pt x="358" y="26454"/>
                  </a:cubicBezTo>
                  <a:cubicBezTo>
                    <a:pt x="1" y="27526"/>
                    <a:pt x="489" y="28717"/>
                    <a:pt x="1668" y="29621"/>
                  </a:cubicBezTo>
                  <a:cubicBezTo>
                    <a:pt x="2500" y="30273"/>
                    <a:pt x="3311" y="30490"/>
                    <a:pt x="4023" y="30490"/>
                  </a:cubicBezTo>
                  <a:cubicBezTo>
                    <a:pt x="5093" y="30490"/>
                    <a:pt x="5937" y="30000"/>
                    <a:pt x="6287" y="29764"/>
                  </a:cubicBezTo>
                  <a:cubicBezTo>
                    <a:pt x="6371" y="30074"/>
                    <a:pt x="6609" y="30693"/>
                    <a:pt x="7276" y="31157"/>
                  </a:cubicBezTo>
                  <a:cubicBezTo>
                    <a:pt x="7847" y="31562"/>
                    <a:pt x="8573" y="31753"/>
                    <a:pt x="9466" y="31753"/>
                  </a:cubicBezTo>
                  <a:cubicBezTo>
                    <a:pt x="10109" y="31753"/>
                    <a:pt x="10824" y="31669"/>
                    <a:pt x="11621" y="31455"/>
                  </a:cubicBezTo>
                  <a:cubicBezTo>
                    <a:pt x="13684" y="30933"/>
                    <a:pt x="15053" y="30786"/>
                    <a:pt x="15940" y="30786"/>
                  </a:cubicBezTo>
                  <a:cubicBezTo>
                    <a:pt x="17077" y="30786"/>
                    <a:pt x="17425" y="31026"/>
                    <a:pt x="17432" y="31026"/>
                  </a:cubicBezTo>
                  <a:lnTo>
                    <a:pt x="17622" y="31169"/>
                  </a:lnTo>
                  <a:lnTo>
                    <a:pt x="20134" y="8881"/>
                  </a:lnTo>
                  <a:cubicBezTo>
                    <a:pt x="20634" y="8571"/>
                    <a:pt x="22194" y="7023"/>
                    <a:pt x="22694" y="5357"/>
                  </a:cubicBezTo>
                  <a:cubicBezTo>
                    <a:pt x="23194" y="3725"/>
                    <a:pt x="22611" y="2332"/>
                    <a:pt x="21051" y="1285"/>
                  </a:cubicBezTo>
                  <a:cubicBezTo>
                    <a:pt x="19876" y="501"/>
                    <a:pt x="18150" y="1"/>
                    <a:pt x="16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52;p40">
              <a:extLst>
                <a:ext uri="{FF2B5EF4-FFF2-40B4-BE49-F238E27FC236}">
                  <a16:creationId xmlns:a16="http://schemas.microsoft.com/office/drawing/2014/main" id="{783EEFF7-53F7-0000-BEC1-CFAE7CBAA504}"/>
                </a:ext>
              </a:extLst>
            </p:cNvPr>
            <p:cNvSpPr/>
            <p:nvPr/>
          </p:nvSpPr>
          <p:spPr>
            <a:xfrm>
              <a:off x="2069000" y="2395375"/>
              <a:ext cx="72350" cy="107175"/>
            </a:xfrm>
            <a:custGeom>
              <a:avLst/>
              <a:gdLst/>
              <a:ahLst/>
              <a:cxnLst/>
              <a:rect l="l" t="t" r="r" b="b"/>
              <a:pathLst>
                <a:path w="2894" h="4287" extrusionOk="0">
                  <a:moveTo>
                    <a:pt x="1441" y="0"/>
                  </a:moveTo>
                  <a:cubicBezTo>
                    <a:pt x="655" y="0"/>
                    <a:pt x="0" y="953"/>
                    <a:pt x="0" y="2143"/>
                  </a:cubicBezTo>
                  <a:cubicBezTo>
                    <a:pt x="0" y="3322"/>
                    <a:pt x="655" y="4286"/>
                    <a:pt x="1441" y="4286"/>
                  </a:cubicBezTo>
                  <a:cubicBezTo>
                    <a:pt x="2239" y="4286"/>
                    <a:pt x="2894" y="3322"/>
                    <a:pt x="2894" y="2143"/>
                  </a:cubicBezTo>
                  <a:cubicBezTo>
                    <a:pt x="2894" y="953"/>
                    <a:pt x="2239" y="0"/>
                    <a:pt x="1441"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53;p40">
              <a:extLst>
                <a:ext uri="{FF2B5EF4-FFF2-40B4-BE49-F238E27FC236}">
                  <a16:creationId xmlns:a16="http://schemas.microsoft.com/office/drawing/2014/main" id="{9E7E3DA7-279F-DF55-6B63-4179352D6844}"/>
                </a:ext>
              </a:extLst>
            </p:cNvPr>
            <p:cNvSpPr/>
            <p:nvPr/>
          </p:nvSpPr>
          <p:spPr>
            <a:xfrm>
              <a:off x="1902300" y="2426625"/>
              <a:ext cx="405750" cy="439650"/>
            </a:xfrm>
            <a:custGeom>
              <a:avLst/>
              <a:gdLst/>
              <a:ahLst/>
              <a:cxnLst/>
              <a:rect l="l" t="t" r="r" b="b"/>
              <a:pathLst>
                <a:path w="16230" h="17586" extrusionOk="0">
                  <a:moveTo>
                    <a:pt x="8109" y="0"/>
                  </a:moveTo>
                  <a:cubicBezTo>
                    <a:pt x="3632" y="0"/>
                    <a:pt x="1" y="3929"/>
                    <a:pt x="1" y="8787"/>
                  </a:cubicBezTo>
                  <a:cubicBezTo>
                    <a:pt x="1" y="13645"/>
                    <a:pt x="3632" y="17586"/>
                    <a:pt x="8109" y="17586"/>
                  </a:cubicBezTo>
                  <a:cubicBezTo>
                    <a:pt x="12598" y="17586"/>
                    <a:pt x="16229" y="13645"/>
                    <a:pt x="16229" y="8787"/>
                  </a:cubicBezTo>
                  <a:cubicBezTo>
                    <a:pt x="16229" y="3929"/>
                    <a:pt x="12598" y="0"/>
                    <a:pt x="81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54;p40">
              <a:extLst>
                <a:ext uri="{FF2B5EF4-FFF2-40B4-BE49-F238E27FC236}">
                  <a16:creationId xmlns:a16="http://schemas.microsoft.com/office/drawing/2014/main" id="{0391A96D-932A-56BE-807F-C63BA192E3D2}"/>
                </a:ext>
              </a:extLst>
            </p:cNvPr>
            <p:cNvSpPr/>
            <p:nvPr/>
          </p:nvSpPr>
          <p:spPr>
            <a:xfrm>
              <a:off x="1899025" y="2423050"/>
              <a:ext cx="412300" cy="446500"/>
            </a:xfrm>
            <a:custGeom>
              <a:avLst/>
              <a:gdLst/>
              <a:ahLst/>
              <a:cxnLst/>
              <a:rect l="l" t="t" r="r" b="b"/>
              <a:pathLst>
                <a:path w="16492" h="17860" extrusionOk="0">
                  <a:moveTo>
                    <a:pt x="8252" y="286"/>
                  </a:moveTo>
                  <a:cubicBezTo>
                    <a:pt x="12633" y="286"/>
                    <a:pt x="16205" y="4168"/>
                    <a:pt x="16229" y="8930"/>
                  </a:cubicBezTo>
                  <a:cubicBezTo>
                    <a:pt x="16229" y="13693"/>
                    <a:pt x="12633" y="17586"/>
                    <a:pt x="8252" y="17586"/>
                  </a:cubicBezTo>
                  <a:cubicBezTo>
                    <a:pt x="3847" y="17586"/>
                    <a:pt x="275" y="13716"/>
                    <a:pt x="275" y="8930"/>
                  </a:cubicBezTo>
                  <a:cubicBezTo>
                    <a:pt x="275" y="4168"/>
                    <a:pt x="3859" y="286"/>
                    <a:pt x="8252" y="286"/>
                  </a:cubicBezTo>
                  <a:close/>
                  <a:moveTo>
                    <a:pt x="8252" y="0"/>
                  </a:moveTo>
                  <a:cubicBezTo>
                    <a:pt x="3704" y="0"/>
                    <a:pt x="1" y="4013"/>
                    <a:pt x="1" y="8930"/>
                  </a:cubicBezTo>
                  <a:cubicBezTo>
                    <a:pt x="1" y="13859"/>
                    <a:pt x="3704" y="17860"/>
                    <a:pt x="8252" y="17860"/>
                  </a:cubicBezTo>
                  <a:cubicBezTo>
                    <a:pt x="12788" y="17860"/>
                    <a:pt x="16491" y="13859"/>
                    <a:pt x="16491" y="8930"/>
                  </a:cubicBezTo>
                  <a:cubicBezTo>
                    <a:pt x="16491" y="4013"/>
                    <a:pt x="12788" y="0"/>
                    <a:pt x="82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55;p40">
              <a:extLst>
                <a:ext uri="{FF2B5EF4-FFF2-40B4-BE49-F238E27FC236}">
                  <a16:creationId xmlns:a16="http://schemas.microsoft.com/office/drawing/2014/main" id="{D24912B4-700A-90E9-4485-0794FE0FDE2D}"/>
                </a:ext>
              </a:extLst>
            </p:cNvPr>
            <p:cNvSpPr/>
            <p:nvPr/>
          </p:nvSpPr>
          <p:spPr>
            <a:xfrm>
              <a:off x="2039825" y="2851075"/>
              <a:ext cx="128325" cy="183375"/>
            </a:xfrm>
            <a:custGeom>
              <a:avLst/>
              <a:gdLst/>
              <a:ahLst/>
              <a:cxnLst/>
              <a:rect l="l" t="t" r="r" b="b"/>
              <a:pathLst>
                <a:path w="5133" h="7335" extrusionOk="0">
                  <a:moveTo>
                    <a:pt x="203" y="1"/>
                  </a:moveTo>
                  <a:lnTo>
                    <a:pt x="72" y="3572"/>
                  </a:lnTo>
                  <a:lnTo>
                    <a:pt x="1" y="5501"/>
                  </a:lnTo>
                  <a:lnTo>
                    <a:pt x="120" y="5549"/>
                  </a:lnTo>
                  <a:lnTo>
                    <a:pt x="2644" y="7335"/>
                  </a:lnTo>
                  <a:lnTo>
                    <a:pt x="5132" y="5585"/>
                  </a:lnTo>
                  <a:lnTo>
                    <a:pt x="5120" y="5585"/>
                  </a:lnTo>
                  <a:lnTo>
                    <a:pt x="5037" y="3572"/>
                  </a:lnTo>
                  <a:lnTo>
                    <a:pt x="4906"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56;p40">
              <a:extLst>
                <a:ext uri="{FF2B5EF4-FFF2-40B4-BE49-F238E27FC236}">
                  <a16:creationId xmlns:a16="http://schemas.microsoft.com/office/drawing/2014/main" id="{71FE699C-5039-8C63-11C3-7F0829CB61CF}"/>
                </a:ext>
              </a:extLst>
            </p:cNvPr>
            <p:cNvSpPr/>
            <p:nvPr/>
          </p:nvSpPr>
          <p:spPr>
            <a:xfrm>
              <a:off x="2041600" y="2851075"/>
              <a:ext cx="124150" cy="103025"/>
            </a:xfrm>
            <a:custGeom>
              <a:avLst/>
              <a:gdLst/>
              <a:ahLst/>
              <a:cxnLst/>
              <a:rect l="l" t="t" r="r" b="b"/>
              <a:pathLst>
                <a:path w="4966" h="4121" extrusionOk="0">
                  <a:moveTo>
                    <a:pt x="132" y="1"/>
                  </a:moveTo>
                  <a:lnTo>
                    <a:pt x="1" y="3572"/>
                  </a:lnTo>
                  <a:cubicBezTo>
                    <a:pt x="763" y="3930"/>
                    <a:pt x="1596" y="4120"/>
                    <a:pt x="2489" y="4120"/>
                  </a:cubicBezTo>
                  <a:cubicBezTo>
                    <a:pt x="3382" y="4120"/>
                    <a:pt x="4216" y="3930"/>
                    <a:pt x="4966" y="3572"/>
                  </a:cubicBezTo>
                  <a:lnTo>
                    <a:pt x="4835" y="1"/>
                  </a:lnTo>
                  <a:close/>
                </a:path>
              </a:pathLst>
            </a:custGeom>
            <a:solidFill>
              <a:srgbClr val="FF8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57;p40">
              <a:extLst>
                <a:ext uri="{FF2B5EF4-FFF2-40B4-BE49-F238E27FC236}">
                  <a16:creationId xmlns:a16="http://schemas.microsoft.com/office/drawing/2014/main" id="{2E8D910D-EC2C-500A-FD98-1226D3A7E096}"/>
                </a:ext>
              </a:extLst>
            </p:cNvPr>
            <p:cNvSpPr/>
            <p:nvPr/>
          </p:nvSpPr>
          <p:spPr>
            <a:xfrm>
              <a:off x="1958575" y="2511750"/>
              <a:ext cx="290525" cy="404525"/>
            </a:xfrm>
            <a:custGeom>
              <a:avLst/>
              <a:gdLst/>
              <a:ahLst/>
              <a:cxnLst/>
              <a:rect l="l" t="t" r="r" b="b"/>
              <a:pathLst>
                <a:path w="11621" h="16181" extrusionOk="0">
                  <a:moveTo>
                    <a:pt x="5191" y="0"/>
                  </a:moveTo>
                  <a:cubicBezTo>
                    <a:pt x="2322" y="0"/>
                    <a:pt x="0" y="2322"/>
                    <a:pt x="0" y="5192"/>
                  </a:cubicBezTo>
                  <a:lnTo>
                    <a:pt x="0" y="10978"/>
                  </a:lnTo>
                  <a:cubicBezTo>
                    <a:pt x="0" y="13859"/>
                    <a:pt x="2322" y="16181"/>
                    <a:pt x="5191" y="16181"/>
                  </a:cubicBezTo>
                  <a:lnTo>
                    <a:pt x="6418" y="16181"/>
                  </a:lnTo>
                  <a:cubicBezTo>
                    <a:pt x="9287" y="16181"/>
                    <a:pt x="11621" y="13859"/>
                    <a:pt x="11609" y="10978"/>
                  </a:cubicBezTo>
                  <a:lnTo>
                    <a:pt x="11609" y="5192"/>
                  </a:lnTo>
                  <a:cubicBezTo>
                    <a:pt x="11609" y="2322"/>
                    <a:pt x="9287" y="0"/>
                    <a:pt x="641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58;p40">
              <a:extLst>
                <a:ext uri="{FF2B5EF4-FFF2-40B4-BE49-F238E27FC236}">
                  <a16:creationId xmlns:a16="http://schemas.microsoft.com/office/drawing/2014/main" id="{8CF838E9-EF02-C5FB-25BF-A375DA4A3467}"/>
                </a:ext>
              </a:extLst>
            </p:cNvPr>
            <p:cNvSpPr/>
            <p:nvPr/>
          </p:nvSpPr>
          <p:spPr>
            <a:xfrm>
              <a:off x="2040725" y="2814625"/>
              <a:ext cx="117900" cy="41525"/>
            </a:xfrm>
            <a:custGeom>
              <a:avLst/>
              <a:gdLst/>
              <a:ahLst/>
              <a:cxnLst/>
              <a:rect l="l" t="t" r="r" b="b"/>
              <a:pathLst>
                <a:path w="4716" h="1661" extrusionOk="0">
                  <a:moveTo>
                    <a:pt x="4561" y="0"/>
                  </a:moveTo>
                  <a:cubicBezTo>
                    <a:pt x="4521" y="0"/>
                    <a:pt x="4481" y="19"/>
                    <a:pt x="4453" y="54"/>
                  </a:cubicBezTo>
                  <a:cubicBezTo>
                    <a:pt x="3906" y="851"/>
                    <a:pt x="3263" y="1280"/>
                    <a:pt x="2548" y="1363"/>
                  </a:cubicBezTo>
                  <a:cubicBezTo>
                    <a:pt x="2455" y="1375"/>
                    <a:pt x="2363" y="1380"/>
                    <a:pt x="2273" y="1380"/>
                  </a:cubicBezTo>
                  <a:cubicBezTo>
                    <a:pt x="1158" y="1380"/>
                    <a:pt x="260" y="565"/>
                    <a:pt x="238" y="554"/>
                  </a:cubicBezTo>
                  <a:cubicBezTo>
                    <a:pt x="210" y="531"/>
                    <a:pt x="177" y="519"/>
                    <a:pt x="144" y="519"/>
                  </a:cubicBezTo>
                  <a:cubicBezTo>
                    <a:pt x="108" y="519"/>
                    <a:pt x="73" y="534"/>
                    <a:pt x="48" y="566"/>
                  </a:cubicBezTo>
                  <a:cubicBezTo>
                    <a:pt x="0" y="625"/>
                    <a:pt x="0" y="708"/>
                    <a:pt x="60" y="756"/>
                  </a:cubicBezTo>
                  <a:cubicBezTo>
                    <a:pt x="107" y="804"/>
                    <a:pt x="1072" y="1661"/>
                    <a:pt x="2298" y="1661"/>
                  </a:cubicBezTo>
                  <a:cubicBezTo>
                    <a:pt x="2405" y="1661"/>
                    <a:pt x="2489" y="1661"/>
                    <a:pt x="2572" y="1649"/>
                  </a:cubicBezTo>
                  <a:cubicBezTo>
                    <a:pt x="3382" y="1566"/>
                    <a:pt x="4084" y="1066"/>
                    <a:pt x="4679" y="220"/>
                  </a:cubicBezTo>
                  <a:cubicBezTo>
                    <a:pt x="4715" y="161"/>
                    <a:pt x="4703" y="77"/>
                    <a:pt x="4644" y="30"/>
                  </a:cubicBezTo>
                  <a:cubicBezTo>
                    <a:pt x="4619" y="10"/>
                    <a:pt x="4590" y="0"/>
                    <a:pt x="456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59;p40">
              <a:extLst>
                <a:ext uri="{FF2B5EF4-FFF2-40B4-BE49-F238E27FC236}">
                  <a16:creationId xmlns:a16="http://schemas.microsoft.com/office/drawing/2014/main" id="{EA42D81C-42C4-CE2E-AF0F-8A9745930D0B}"/>
                </a:ext>
              </a:extLst>
            </p:cNvPr>
            <p:cNvSpPr/>
            <p:nvPr/>
          </p:nvSpPr>
          <p:spPr>
            <a:xfrm>
              <a:off x="2143400" y="2808250"/>
              <a:ext cx="25325" cy="18750"/>
            </a:xfrm>
            <a:custGeom>
              <a:avLst/>
              <a:gdLst/>
              <a:ahLst/>
              <a:cxnLst/>
              <a:rect l="l" t="t" r="r" b="b"/>
              <a:pathLst>
                <a:path w="1013" h="750" extrusionOk="0">
                  <a:moveTo>
                    <a:pt x="154" y="0"/>
                  </a:moveTo>
                  <a:cubicBezTo>
                    <a:pt x="122" y="0"/>
                    <a:pt x="89" y="12"/>
                    <a:pt x="60" y="35"/>
                  </a:cubicBezTo>
                  <a:cubicBezTo>
                    <a:pt x="1" y="70"/>
                    <a:pt x="1" y="166"/>
                    <a:pt x="49" y="225"/>
                  </a:cubicBezTo>
                  <a:cubicBezTo>
                    <a:pt x="156" y="344"/>
                    <a:pt x="441" y="642"/>
                    <a:pt x="822" y="749"/>
                  </a:cubicBezTo>
                  <a:lnTo>
                    <a:pt x="870" y="749"/>
                  </a:lnTo>
                  <a:cubicBezTo>
                    <a:pt x="930" y="749"/>
                    <a:pt x="989" y="701"/>
                    <a:pt x="989" y="654"/>
                  </a:cubicBezTo>
                  <a:cubicBezTo>
                    <a:pt x="1013" y="582"/>
                    <a:pt x="965" y="511"/>
                    <a:pt x="894" y="487"/>
                  </a:cubicBezTo>
                  <a:cubicBezTo>
                    <a:pt x="584" y="404"/>
                    <a:pt x="346" y="154"/>
                    <a:pt x="251" y="47"/>
                  </a:cubicBezTo>
                  <a:cubicBezTo>
                    <a:pt x="226" y="15"/>
                    <a:pt x="191" y="0"/>
                    <a:pt x="15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60;p40">
              <a:extLst>
                <a:ext uri="{FF2B5EF4-FFF2-40B4-BE49-F238E27FC236}">
                  <a16:creationId xmlns:a16="http://schemas.microsoft.com/office/drawing/2014/main" id="{13675AE3-9E7F-12E3-3CF6-C136EC65541D}"/>
                </a:ext>
              </a:extLst>
            </p:cNvPr>
            <p:cNvSpPr/>
            <p:nvPr/>
          </p:nvSpPr>
          <p:spPr>
            <a:xfrm>
              <a:off x="1725800" y="2989775"/>
              <a:ext cx="756075" cy="377750"/>
            </a:xfrm>
            <a:custGeom>
              <a:avLst/>
              <a:gdLst/>
              <a:ahLst/>
              <a:cxnLst/>
              <a:rect l="l" t="t" r="r" b="b"/>
              <a:pathLst>
                <a:path w="30243" h="15110" extrusionOk="0">
                  <a:moveTo>
                    <a:pt x="12538" y="1"/>
                  </a:moveTo>
                  <a:lnTo>
                    <a:pt x="12538" y="25"/>
                  </a:lnTo>
                  <a:cubicBezTo>
                    <a:pt x="11157" y="215"/>
                    <a:pt x="9847" y="513"/>
                    <a:pt x="8632" y="941"/>
                  </a:cubicBezTo>
                  <a:cubicBezTo>
                    <a:pt x="7978" y="1180"/>
                    <a:pt x="7335" y="1441"/>
                    <a:pt x="6739" y="1751"/>
                  </a:cubicBezTo>
                  <a:cubicBezTo>
                    <a:pt x="5799" y="2227"/>
                    <a:pt x="4953" y="2799"/>
                    <a:pt x="4180" y="3454"/>
                  </a:cubicBezTo>
                  <a:cubicBezTo>
                    <a:pt x="4001" y="3597"/>
                    <a:pt x="3822" y="3763"/>
                    <a:pt x="3644" y="3930"/>
                  </a:cubicBezTo>
                  <a:cubicBezTo>
                    <a:pt x="2739" y="4799"/>
                    <a:pt x="1977" y="5787"/>
                    <a:pt x="1382" y="6918"/>
                  </a:cubicBezTo>
                  <a:cubicBezTo>
                    <a:pt x="1286" y="7109"/>
                    <a:pt x="1203" y="7299"/>
                    <a:pt x="1108" y="7490"/>
                  </a:cubicBezTo>
                  <a:cubicBezTo>
                    <a:pt x="739" y="8299"/>
                    <a:pt x="453" y="9181"/>
                    <a:pt x="262" y="10121"/>
                  </a:cubicBezTo>
                  <a:cubicBezTo>
                    <a:pt x="215" y="10312"/>
                    <a:pt x="191" y="10526"/>
                    <a:pt x="155" y="10716"/>
                  </a:cubicBezTo>
                  <a:cubicBezTo>
                    <a:pt x="60" y="11407"/>
                    <a:pt x="0" y="12121"/>
                    <a:pt x="0" y="12871"/>
                  </a:cubicBezTo>
                  <a:lnTo>
                    <a:pt x="12" y="12871"/>
                  </a:lnTo>
                  <a:cubicBezTo>
                    <a:pt x="0" y="12907"/>
                    <a:pt x="0" y="12931"/>
                    <a:pt x="0" y="12967"/>
                  </a:cubicBezTo>
                  <a:cubicBezTo>
                    <a:pt x="0" y="13705"/>
                    <a:pt x="2691" y="14360"/>
                    <a:pt x="6751" y="14753"/>
                  </a:cubicBezTo>
                  <a:cubicBezTo>
                    <a:pt x="9144" y="14979"/>
                    <a:pt x="12026" y="15110"/>
                    <a:pt x="15121" y="15110"/>
                  </a:cubicBezTo>
                  <a:cubicBezTo>
                    <a:pt x="18122" y="15110"/>
                    <a:pt x="20932" y="14991"/>
                    <a:pt x="23301" y="14765"/>
                  </a:cubicBezTo>
                  <a:cubicBezTo>
                    <a:pt x="27468" y="14395"/>
                    <a:pt x="30242" y="13729"/>
                    <a:pt x="30242" y="12967"/>
                  </a:cubicBezTo>
                  <a:cubicBezTo>
                    <a:pt x="30242" y="12931"/>
                    <a:pt x="30242" y="12907"/>
                    <a:pt x="30219" y="12871"/>
                  </a:cubicBezTo>
                  <a:lnTo>
                    <a:pt x="30219" y="12848"/>
                  </a:lnTo>
                  <a:lnTo>
                    <a:pt x="30207" y="12848"/>
                  </a:lnTo>
                  <a:cubicBezTo>
                    <a:pt x="30207" y="11943"/>
                    <a:pt x="30123" y="11074"/>
                    <a:pt x="29968" y="10252"/>
                  </a:cubicBezTo>
                  <a:cubicBezTo>
                    <a:pt x="29945" y="10062"/>
                    <a:pt x="29897" y="9859"/>
                    <a:pt x="29849" y="9657"/>
                  </a:cubicBezTo>
                  <a:cubicBezTo>
                    <a:pt x="29647" y="8752"/>
                    <a:pt x="29326" y="7918"/>
                    <a:pt x="28945" y="7133"/>
                  </a:cubicBezTo>
                  <a:cubicBezTo>
                    <a:pt x="28849" y="6942"/>
                    <a:pt x="28766" y="6764"/>
                    <a:pt x="28659" y="6585"/>
                  </a:cubicBezTo>
                  <a:cubicBezTo>
                    <a:pt x="28016" y="5466"/>
                    <a:pt x="27218" y="4466"/>
                    <a:pt x="26254" y="3620"/>
                  </a:cubicBezTo>
                  <a:lnTo>
                    <a:pt x="25718" y="3168"/>
                  </a:lnTo>
                  <a:cubicBezTo>
                    <a:pt x="24968" y="2596"/>
                    <a:pt x="24170" y="2084"/>
                    <a:pt x="23289" y="1656"/>
                  </a:cubicBezTo>
                  <a:cubicBezTo>
                    <a:pt x="22694" y="1358"/>
                    <a:pt x="22051" y="1084"/>
                    <a:pt x="21396" y="870"/>
                  </a:cubicBezTo>
                  <a:cubicBezTo>
                    <a:pt x="20241" y="465"/>
                    <a:pt x="18991" y="191"/>
                    <a:pt x="17693" y="37"/>
                  </a:cubicBezTo>
                  <a:cubicBezTo>
                    <a:pt x="16667" y="687"/>
                    <a:pt x="15765" y="927"/>
                    <a:pt x="14992" y="927"/>
                  </a:cubicBezTo>
                  <a:cubicBezTo>
                    <a:pt x="13926" y="927"/>
                    <a:pt x="13104" y="470"/>
                    <a:pt x="125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861;p40">
              <a:extLst>
                <a:ext uri="{FF2B5EF4-FFF2-40B4-BE49-F238E27FC236}">
                  <a16:creationId xmlns:a16="http://schemas.microsoft.com/office/drawing/2014/main" id="{CE5E9ADA-3E86-A089-99F5-2CE59C29595A}"/>
                </a:ext>
              </a:extLst>
            </p:cNvPr>
            <p:cNvSpPr/>
            <p:nvPr/>
          </p:nvSpPr>
          <p:spPr>
            <a:xfrm>
              <a:off x="2017500" y="2976675"/>
              <a:ext cx="175650" cy="58075"/>
            </a:xfrm>
            <a:custGeom>
              <a:avLst/>
              <a:gdLst/>
              <a:ahLst/>
              <a:cxnLst/>
              <a:rect l="l" t="t" r="r" b="b"/>
              <a:pathLst>
                <a:path w="7026" h="2323" extrusionOk="0">
                  <a:moveTo>
                    <a:pt x="655" y="1"/>
                  </a:moveTo>
                  <a:lnTo>
                    <a:pt x="132" y="394"/>
                  </a:lnTo>
                  <a:cubicBezTo>
                    <a:pt x="12" y="477"/>
                    <a:pt x="1" y="644"/>
                    <a:pt x="84" y="751"/>
                  </a:cubicBezTo>
                  <a:cubicBezTo>
                    <a:pt x="453" y="1180"/>
                    <a:pt x="1489" y="2168"/>
                    <a:pt x="2989" y="2311"/>
                  </a:cubicBezTo>
                  <a:cubicBezTo>
                    <a:pt x="3108" y="2323"/>
                    <a:pt x="3239" y="2323"/>
                    <a:pt x="3358" y="2323"/>
                  </a:cubicBezTo>
                  <a:cubicBezTo>
                    <a:pt x="4549" y="2323"/>
                    <a:pt x="5751" y="1787"/>
                    <a:pt x="6942" y="703"/>
                  </a:cubicBezTo>
                  <a:cubicBezTo>
                    <a:pt x="7001" y="656"/>
                    <a:pt x="7025" y="549"/>
                    <a:pt x="6966" y="489"/>
                  </a:cubicBezTo>
                  <a:cubicBezTo>
                    <a:pt x="6807" y="324"/>
                    <a:pt x="6594" y="240"/>
                    <a:pt x="6379" y="240"/>
                  </a:cubicBezTo>
                  <a:cubicBezTo>
                    <a:pt x="6206" y="240"/>
                    <a:pt x="6031" y="294"/>
                    <a:pt x="5882" y="406"/>
                  </a:cubicBezTo>
                  <a:cubicBezTo>
                    <a:pt x="5033" y="1072"/>
                    <a:pt x="4185" y="1418"/>
                    <a:pt x="3362" y="1418"/>
                  </a:cubicBezTo>
                  <a:cubicBezTo>
                    <a:pt x="3273" y="1418"/>
                    <a:pt x="3185" y="1414"/>
                    <a:pt x="3096" y="1406"/>
                  </a:cubicBezTo>
                  <a:cubicBezTo>
                    <a:pt x="2084" y="1299"/>
                    <a:pt x="1334" y="703"/>
                    <a:pt x="953" y="311"/>
                  </a:cubicBezTo>
                  <a:cubicBezTo>
                    <a:pt x="854" y="224"/>
                    <a:pt x="721" y="175"/>
                    <a:pt x="590" y="175"/>
                  </a:cubicBezTo>
                  <a:cubicBezTo>
                    <a:pt x="494" y="175"/>
                    <a:pt x="398" y="202"/>
                    <a:pt x="318" y="260"/>
                  </a:cubicBezTo>
                  <a:lnTo>
                    <a:pt x="318" y="260"/>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62;p40">
              <a:extLst>
                <a:ext uri="{FF2B5EF4-FFF2-40B4-BE49-F238E27FC236}">
                  <a16:creationId xmlns:a16="http://schemas.microsoft.com/office/drawing/2014/main" id="{42725AEA-18EB-82F8-E1B6-92A5BA19E689}"/>
                </a:ext>
              </a:extLst>
            </p:cNvPr>
            <p:cNvSpPr/>
            <p:nvPr/>
          </p:nvSpPr>
          <p:spPr>
            <a:xfrm>
              <a:off x="2093700" y="2708800"/>
              <a:ext cx="34550" cy="67000"/>
            </a:xfrm>
            <a:custGeom>
              <a:avLst/>
              <a:gdLst/>
              <a:ahLst/>
              <a:cxnLst/>
              <a:rect l="l" t="t" r="r" b="b"/>
              <a:pathLst>
                <a:path w="1382" h="2680" extrusionOk="0">
                  <a:moveTo>
                    <a:pt x="120" y="0"/>
                  </a:moveTo>
                  <a:cubicBezTo>
                    <a:pt x="48" y="0"/>
                    <a:pt x="1" y="60"/>
                    <a:pt x="1" y="119"/>
                  </a:cubicBezTo>
                  <a:lnTo>
                    <a:pt x="1" y="1512"/>
                  </a:lnTo>
                  <a:lnTo>
                    <a:pt x="120" y="1512"/>
                  </a:lnTo>
                  <a:cubicBezTo>
                    <a:pt x="727" y="1512"/>
                    <a:pt x="1144" y="1751"/>
                    <a:pt x="1144" y="1965"/>
                  </a:cubicBezTo>
                  <a:cubicBezTo>
                    <a:pt x="1144" y="2191"/>
                    <a:pt x="727" y="2429"/>
                    <a:pt x="120" y="2429"/>
                  </a:cubicBezTo>
                  <a:cubicBezTo>
                    <a:pt x="48" y="2429"/>
                    <a:pt x="1" y="2489"/>
                    <a:pt x="1" y="2548"/>
                  </a:cubicBezTo>
                  <a:cubicBezTo>
                    <a:pt x="1" y="2608"/>
                    <a:pt x="48" y="2679"/>
                    <a:pt x="120" y="2679"/>
                  </a:cubicBezTo>
                  <a:cubicBezTo>
                    <a:pt x="834" y="2679"/>
                    <a:pt x="1382" y="2370"/>
                    <a:pt x="1382" y="1965"/>
                  </a:cubicBezTo>
                  <a:cubicBezTo>
                    <a:pt x="1382" y="1596"/>
                    <a:pt x="894" y="1298"/>
                    <a:pt x="239" y="1250"/>
                  </a:cubicBezTo>
                  <a:lnTo>
                    <a:pt x="239" y="119"/>
                  </a:lnTo>
                  <a:cubicBezTo>
                    <a:pt x="239" y="48"/>
                    <a:pt x="179" y="0"/>
                    <a:pt x="12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63;p40">
              <a:extLst>
                <a:ext uri="{FF2B5EF4-FFF2-40B4-BE49-F238E27FC236}">
                  <a16:creationId xmlns:a16="http://schemas.microsoft.com/office/drawing/2014/main" id="{FAC45E1F-7390-2FE5-5AD4-C6A6715F7BE6}"/>
                </a:ext>
              </a:extLst>
            </p:cNvPr>
            <p:cNvSpPr/>
            <p:nvPr/>
          </p:nvSpPr>
          <p:spPr>
            <a:xfrm>
              <a:off x="2139550" y="2710850"/>
              <a:ext cx="86625" cy="24750"/>
            </a:xfrm>
            <a:custGeom>
              <a:avLst/>
              <a:gdLst/>
              <a:ahLst/>
              <a:cxnLst/>
              <a:rect l="l" t="t" r="r" b="b"/>
              <a:pathLst>
                <a:path w="3465" h="990" extrusionOk="0">
                  <a:moveTo>
                    <a:pt x="1776" y="1"/>
                  </a:moveTo>
                  <a:cubicBezTo>
                    <a:pt x="730" y="1"/>
                    <a:pt x="60" y="743"/>
                    <a:pt x="60" y="752"/>
                  </a:cubicBezTo>
                  <a:cubicBezTo>
                    <a:pt x="0" y="811"/>
                    <a:pt x="12" y="918"/>
                    <a:pt x="72" y="966"/>
                  </a:cubicBezTo>
                  <a:cubicBezTo>
                    <a:pt x="95" y="990"/>
                    <a:pt x="131" y="990"/>
                    <a:pt x="179" y="990"/>
                  </a:cubicBezTo>
                  <a:cubicBezTo>
                    <a:pt x="214" y="990"/>
                    <a:pt x="262" y="978"/>
                    <a:pt x="298" y="942"/>
                  </a:cubicBezTo>
                  <a:cubicBezTo>
                    <a:pt x="323" y="917"/>
                    <a:pt x="883" y="297"/>
                    <a:pt x="1782" y="297"/>
                  </a:cubicBezTo>
                  <a:cubicBezTo>
                    <a:pt x="2154" y="297"/>
                    <a:pt x="2585" y="404"/>
                    <a:pt x="3060" y="704"/>
                  </a:cubicBezTo>
                  <a:cubicBezTo>
                    <a:pt x="3084" y="722"/>
                    <a:pt x="3114" y="731"/>
                    <a:pt x="3143" y="731"/>
                  </a:cubicBezTo>
                  <a:cubicBezTo>
                    <a:pt x="3173" y="731"/>
                    <a:pt x="3203" y="722"/>
                    <a:pt x="3227" y="704"/>
                  </a:cubicBezTo>
                  <a:lnTo>
                    <a:pt x="3286" y="526"/>
                  </a:lnTo>
                  <a:lnTo>
                    <a:pt x="3465" y="14"/>
                  </a:lnTo>
                  <a:lnTo>
                    <a:pt x="2834" y="252"/>
                  </a:lnTo>
                  <a:cubicBezTo>
                    <a:pt x="2451" y="70"/>
                    <a:pt x="2096" y="1"/>
                    <a:pt x="177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64;p40">
              <a:extLst>
                <a:ext uri="{FF2B5EF4-FFF2-40B4-BE49-F238E27FC236}">
                  <a16:creationId xmlns:a16="http://schemas.microsoft.com/office/drawing/2014/main" id="{F5F1D8FD-D87F-8F40-3105-C25E11C9E735}"/>
                </a:ext>
              </a:extLst>
            </p:cNvPr>
            <p:cNvSpPr/>
            <p:nvPr/>
          </p:nvSpPr>
          <p:spPr>
            <a:xfrm>
              <a:off x="2226750" y="2698300"/>
              <a:ext cx="73850" cy="95125"/>
            </a:xfrm>
            <a:custGeom>
              <a:avLst/>
              <a:gdLst/>
              <a:ahLst/>
              <a:cxnLst/>
              <a:rect l="l" t="t" r="r" b="b"/>
              <a:pathLst>
                <a:path w="2954" h="3805" extrusionOk="0">
                  <a:moveTo>
                    <a:pt x="1647" y="1"/>
                  </a:moveTo>
                  <a:cubicBezTo>
                    <a:pt x="988" y="1"/>
                    <a:pt x="356" y="714"/>
                    <a:pt x="191" y="1670"/>
                  </a:cubicBezTo>
                  <a:cubicBezTo>
                    <a:pt x="1" y="2718"/>
                    <a:pt x="429" y="3671"/>
                    <a:pt x="1144" y="3790"/>
                  </a:cubicBezTo>
                  <a:cubicBezTo>
                    <a:pt x="1198" y="3800"/>
                    <a:pt x="1253" y="3805"/>
                    <a:pt x="1307" y="3805"/>
                  </a:cubicBezTo>
                  <a:cubicBezTo>
                    <a:pt x="1966" y="3805"/>
                    <a:pt x="2598" y="3092"/>
                    <a:pt x="2763" y="2135"/>
                  </a:cubicBezTo>
                  <a:cubicBezTo>
                    <a:pt x="2953" y="1087"/>
                    <a:pt x="2525" y="135"/>
                    <a:pt x="1810" y="16"/>
                  </a:cubicBezTo>
                  <a:cubicBezTo>
                    <a:pt x="1756" y="6"/>
                    <a:pt x="1701" y="1"/>
                    <a:pt x="1647"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65;p40">
              <a:extLst>
                <a:ext uri="{FF2B5EF4-FFF2-40B4-BE49-F238E27FC236}">
                  <a16:creationId xmlns:a16="http://schemas.microsoft.com/office/drawing/2014/main" id="{052FBEBC-ED93-BA63-23FD-8D06459FD55E}"/>
                </a:ext>
              </a:extLst>
            </p:cNvPr>
            <p:cNvSpPr/>
            <p:nvPr/>
          </p:nvSpPr>
          <p:spPr>
            <a:xfrm>
              <a:off x="2249975" y="2712075"/>
              <a:ext cx="37525" cy="27100"/>
            </a:xfrm>
            <a:custGeom>
              <a:avLst/>
              <a:gdLst/>
              <a:ahLst/>
              <a:cxnLst/>
              <a:rect l="l" t="t" r="r" b="b"/>
              <a:pathLst>
                <a:path w="1501" h="1084" extrusionOk="0">
                  <a:moveTo>
                    <a:pt x="1022" y="0"/>
                  </a:moveTo>
                  <a:cubicBezTo>
                    <a:pt x="879" y="0"/>
                    <a:pt x="744" y="33"/>
                    <a:pt x="619" y="96"/>
                  </a:cubicBezTo>
                  <a:cubicBezTo>
                    <a:pt x="155" y="334"/>
                    <a:pt x="12" y="929"/>
                    <a:pt x="12" y="965"/>
                  </a:cubicBezTo>
                  <a:cubicBezTo>
                    <a:pt x="0" y="1000"/>
                    <a:pt x="24" y="1060"/>
                    <a:pt x="84" y="1084"/>
                  </a:cubicBezTo>
                  <a:lnTo>
                    <a:pt x="119" y="1084"/>
                  </a:lnTo>
                  <a:cubicBezTo>
                    <a:pt x="155" y="1084"/>
                    <a:pt x="203" y="1048"/>
                    <a:pt x="203" y="1000"/>
                  </a:cubicBezTo>
                  <a:cubicBezTo>
                    <a:pt x="203" y="1000"/>
                    <a:pt x="346" y="465"/>
                    <a:pt x="715" y="274"/>
                  </a:cubicBezTo>
                  <a:cubicBezTo>
                    <a:pt x="804" y="227"/>
                    <a:pt x="902" y="203"/>
                    <a:pt x="1008" y="203"/>
                  </a:cubicBezTo>
                  <a:cubicBezTo>
                    <a:pt x="1114" y="203"/>
                    <a:pt x="1227" y="227"/>
                    <a:pt x="1346" y="274"/>
                  </a:cubicBezTo>
                  <a:cubicBezTo>
                    <a:pt x="1359" y="277"/>
                    <a:pt x="1373" y="278"/>
                    <a:pt x="1385" y="278"/>
                  </a:cubicBezTo>
                  <a:cubicBezTo>
                    <a:pt x="1430" y="278"/>
                    <a:pt x="1470" y="261"/>
                    <a:pt x="1489" y="215"/>
                  </a:cubicBezTo>
                  <a:cubicBezTo>
                    <a:pt x="1501" y="155"/>
                    <a:pt x="1489" y="96"/>
                    <a:pt x="1429" y="84"/>
                  </a:cubicBezTo>
                  <a:cubicBezTo>
                    <a:pt x="1288" y="27"/>
                    <a:pt x="1152" y="0"/>
                    <a:pt x="102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66;p40">
              <a:extLst>
                <a:ext uri="{FF2B5EF4-FFF2-40B4-BE49-F238E27FC236}">
                  <a16:creationId xmlns:a16="http://schemas.microsoft.com/office/drawing/2014/main" id="{67A73EAC-25AC-E0C9-9085-1E454DAA13CC}"/>
                </a:ext>
              </a:extLst>
            </p:cNvPr>
            <p:cNvSpPr/>
            <p:nvPr/>
          </p:nvSpPr>
          <p:spPr>
            <a:xfrm>
              <a:off x="2263075" y="2714525"/>
              <a:ext cx="26200" cy="43100"/>
            </a:xfrm>
            <a:custGeom>
              <a:avLst/>
              <a:gdLst/>
              <a:ahLst/>
              <a:cxnLst/>
              <a:rect l="l" t="t" r="r" b="b"/>
              <a:pathLst>
                <a:path w="1048" h="1724" extrusionOk="0">
                  <a:moveTo>
                    <a:pt x="122" y="0"/>
                  </a:moveTo>
                  <a:cubicBezTo>
                    <a:pt x="89" y="0"/>
                    <a:pt x="50" y="22"/>
                    <a:pt x="24" y="57"/>
                  </a:cubicBezTo>
                  <a:cubicBezTo>
                    <a:pt x="0" y="105"/>
                    <a:pt x="24" y="164"/>
                    <a:pt x="72" y="188"/>
                  </a:cubicBezTo>
                  <a:cubicBezTo>
                    <a:pt x="95" y="212"/>
                    <a:pt x="798" y="593"/>
                    <a:pt x="357" y="1581"/>
                  </a:cubicBezTo>
                  <a:cubicBezTo>
                    <a:pt x="322" y="1617"/>
                    <a:pt x="357" y="1676"/>
                    <a:pt x="393" y="1712"/>
                  </a:cubicBezTo>
                  <a:cubicBezTo>
                    <a:pt x="417" y="1724"/>
                    <a:pt x="429" y="1724"/>
                    <a:pt x="441" y="1724"/>
                  </a:cubicBezTo>
                  <a:cubicBezTo>
                    <a:pt x="488" y="1724"/>
                    <a:pt x="512" y="1700"/>
                    <a:pt x="536" y="1664"/>
                  </a:cubicBezTo>
                  <a:cubicBezTo>
                    <a:pt x="1048" y="510"/>
                    <a:pt x="179" y="9"/>
                    <a:pt x="155" y="9"/>
                  </a:cubicBezTo>
                  <a:cubicBezTo>
                    <a:pt x="145" y="3"/>
                    <a:pt x="134" y="0"/>
                    <a:pt x="12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67;p40">
              <a:extLst>
                <a:ext uri="{FF2B5EF4-FFF2-40B4-BE49-F238E27FC236}">
                  <a16:creationId xmlns:a16="http://schemas.microsoft.com/office/drawing/2014/main" id="{EBF80FE0-4D57-4484-DD53-53AD321376D2}"/>
                </a:ext>
              </a:extLst>
            </p:cNvPr>
            <p:cNvSpPr/>
            <p:nvPr/>
          </p:nvSpPr>
          <p:spPr>
            <a:xfrm>
              <a:off x="1982375" y="2651125"/>
              <a:ext cx="74750" cy="19600"/>
            </a:xfrm>
            <a:custGeom>
              <a:avLst/>
              <a:gdLst/>
              <a:ahLst/>
              <a:cxnLst/>
              <a:rect l="l" t="t" r="r" b="b"/>
              <a:pathLst>
                <a:path w="2990" h="784" extrusionOk="0">
                  <a:moveTo>
                    <a:pt x="1595" y="0"/>
                  </a:moveTo>
                  <a:cubicBezTo>
                    <a:pt x="757" y="0"/>
                    <a:pt x="88" y="513"/>
                    <a:pt x="72" y="521"/>
                  </a:cubicBezTo>
                  <a:cubicBezTo>
                    <a:pt x="13" y="569"/>
                    <a:pt x="1" y="664"/>
                    <a:pt x="48" y="724"/>
                  </a:cubicBezTo>
                  <a:cubicBezTo>
                    <a:pt x="76" y="758"/>
                    <a:pt x="116" y="777"/>
                    <a:pt x="156" y="777"/>
                  </a:cubicBezTo>
                  <a:cubicBezTo>
                    <a:pt x="185" y="777"/>
                    <a:pt x="214" y="768"/>
                    <a:pt x="239" y="748"/>
                  </a:cubicBezTo>
                  <a:cubicBezTo>
                    <a:pt x="278" y="716"/>
                    <a:pt x="849" y="282"/>
                    <a:pt x="1569" y="282"/>
                  </a:cubicBezTo>
                  <a:cubicBezTo>
                    <a:pt x="1941" y="282"/>
                    <a:pt x="2353" y="398"/>
                    <a:pt x="2751" y="748"/>
                  </a:cubicBezTo>
                  <a:cubicBezTo>
                    <a:pt x="2787" y="760"/>
                    <a:pt x="2811" y="783"/>
                    <a:pt x="2846" y="783"/>
                  </a:cubicBezTo>
                  <a:cubicBezTo>
                    <a:pt x="2870" y="783"/>
                    <a:pt x="2918" y="760"/>
                    <a:pt x="2953" y="724"/>
                  </a:cubicBezTo>
                  <a:cubicBezTo>
                    <a:pt x="2989" y="664"/>
                    <a:pt x="2989" y="569"/>
                    <a:pt x="2930" y="521"/>
                  </a:cubicBezTo>
                  <a:cubicBezTo>
                    <a:pt x="2483" y="130"/>
                    <a:pt x="2017" y="0"/>
                    <a:pt x="159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68;p40">
              <a:extLst>
                <a:ext uri="{FF2B5EF4-FFF2-40B4-BE49-F238E27FC236}">
                  <a16:creationId xmlns:a16="http://schemas.microsoft.com/office/drawing/2014/main" id="{15C14039-CFF2-6CF2-4AB7-E8CA6574059F}"/>
                </a:ext>
              </a:extLst>
            </p:cNvPr>
            <p:cNvSpPr/>
            <p:nvPr/>
          </p:nvSpPr>
          <p:spPr>
            <a:xfrm>
              <a:off x="2146375" y="2651125"/>
              <a:ext cx="75050" cy="19600"/>
            </a:xfrm>
            <a:custGeom>
              <a:avLst/>
              <a:gdLst/>
              <a:ahLst/>
              <a:cxnLst/>
              <a:rect l="l" t="t" r="r" b="b"/>
              <a:pathLst>
                <a:path w="3002" h="784" extrusionOk="0">
                  <a:moveTo>
                    <a:pt x="1599" y="0"/>
                  </a:moveTo>
                  <a:cubicBezTo>
                    <a:pt x="758" y="0"/>
                    <a:pt x="92" y="513"/>
                    <a:pt x="84" y="521"/>
                  </a:cubicBezTo>
                  <a:cubicBezTo>
                    <a:pt x="25" y="569"/>
                    <a:pt x="1" y="664"/>
                    <a:pt x="49" y="724"/>
                  </a:cubicBezTo>
                  <a:cubicBezTo>
                    <a:pt x="76" y="758"/>
                    <a:pt x="116" y="777"/>
                    <a:pt x="156" y="777"/>
                  </a:cubicBezTo>
                  <a:cubicBezTo>
                    <a:pt x="185" y="777"/>
                    <a:pt x="214" y="768"/>
                    <a:pt x="239" y="748"/>
                  </a:cubicBezTo>
                  <a:cubicBezTo>
                    <a:pt x="278" y="716"/>
                    <a:pt x="850" y="282"/>
                    <a:pt x="1572" y="282"/>
                  </a:cubicBezTo>
                  <a:cubicBezTo>
                    <a:pt x="1946" y="282"/>
                    <a:pt x="2361" y="398"/>
                    <a:pt x="2763" y="748"/>
                  </a:cubicBezTo>
                  <a:cubicBezTo>
                    <a:pt x="2787" y="760"/>
                    <a:pt x="2811" y="783"/>
                    <a:pt x="2847" y="783"/>
                  </a:cubicBezTo>
                  <a:cubicBezTo>
                    <a:pt x="2894" y="783"/>
                    <a:pt x="2918" y="760"/>
                    <a:pt x="2954" y="724"/>
                  </a:cubicBezTo>
                  <a:cubicBezTo>
                    <a:pt x="3001" y="664"/>
                    <a:pt x="3001" y="569"/>
                    <a:pt x="2942" y="521"/>
                  </a:cubicBezTo>
                  <a:cubicBezTo>
                    <a:pt x="2491" y="130"/>
                    <a:pt x="2023" y="0"/>
                    <a:pt x="159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69;p40">
              <a:extLst>
                <a:ext uri="{FF2B5EF4-FFF2-40B4-BE49-F238E27FC236}">
                  <a16:creationId xmlns:a16="http://schemas.microsoft.com/office/drawing/2014/main" id="{BD16E076-35B8-BB4B-469C-1DE23E11BE65}"/>
                </a:ext>
              </a:extLst>
            </p:cNvPr>
            <p:cNvSpPr/>
            <p:nvPr/>
          </p:nvSpPr>
          <p:spPr>
            <a:xfrm>
              <a:off x="1978200" y="2710850"/>
              <a:ext cx="86650" cy="24750"/>
            </a:xfrm>
            <a:custGeom>
              <a:avLst/>
              <a:gdLst/>
              <a:ahLst/>
              <a:cxnLst/>
              <a:rect l="l" t="t" r="r" b="b"/>
              <a:pathLst>
                <a:path w="3466" h="990" extrusionOk="0">
                  <a:moveTo>
                    <a:pt x="1692" y="1"/>
                  </a:moveTo>
                  <a:cubicBezTo>
                    <a:pt x="1370" y="1"/>
                    <a:pt x="1014" y="70"/>
                    <a:pt x="632" y="252"/>
                  </a:cubicBezTo>
                  <a:lnTo>
                    <a:pt x="1" y="14"/>
                  </a:lnTo>
                  <a:lnTo>
                    <a:pt x="180" y="526"/>
                  </a:lnTo>
                  <a:lnTo>
                    <a:pt x="239" y="704"/>
                  </a:lnTo>
                  <a:cubicBezTo>
                    <a:pt x="263" y="722"/>
                    <a:pt x="293" y="731"/>
                    <a:pt x="322" y="731"/>
                  </a:cubicBezTo>
                  <a:cubicBezTo>
                    <a:pt x="352" y="731"/>
                    <a:pt x="382" y="722"/>
                    <a:pt x="406" y="704"/>
                  </a:cubicBezTo>
                  <a:cubicBezTo>
                    <a:pt x="881" y="404"/>
                    <a:pt x="1311" y="297"/>
                    <a:pt x="1684" y="297"/>
                  </a:cubicBezTo>
                  <a:cubicBezTo>
                    <a:pt x="2582" y="297"/>
                    <a:pt x="3143" y="917"/>
                    <a:pt x="3168" y="942"/>
                  </a:cubicBezTo>
                  <a:cubicBezTo>
                    <a:pt x="3204" y="978"/>
                    <a:pt x="3251" y="990"/>
                    <a:pt x="3287" y="990"/>
                  </a:cubicBezTo>
                  <a:cubicBezTo>
                    <a:pt x="3335" y="990"/>
                    <a:pt x="3370" y="990"/>
                    <a:pt x="3394" y="966"/>
                  </a:cubicBezTo>
                  <a:cubicBezTo>
                    <a:pt x="3454" y="918"/>
                    <a:pt x="3466" y="811"/>
                    <a:pt x="3418" y="752"/>
                  </a:cubicBezTo>
                  <a:cubicBezTo>
                    <a:pt x="3418" y="743"/>
                    <a:pt x="2741" y="1"/>
                    <a:pt x="169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70;p40">
              <a:extLst>
                <a:ext uri="{FF2B5EF4-FFF2-40B4-BE49-F238E27FC236}">
                  <a16:creationId xmlns:a16="http://schemas.microsoft.com/office/drawing/2014/main" id="{8D7291AB-7D6C-B473-6738-2E9C6C49BD6C}"/>
                </a:ext>
              </a:extLst>
            </p:cNvPr>
            <p:cNvSpPr/>
            <p:nvPr/>
          </p:nvSpPr>
          <p:spPr>
            <a:xfrm>
              <a:off x="1898725" y="2698075"/>
              <a:ext cx="72950" cy="95300"/>
            </a:xfrm>
            <a:custGeom>
              <a:avLst/>
              <a:gdLst/>
              <a:ahLst/>
              <a:cxnLst/>
              <a:rect l="l" t="t" r="r" b="b"/>
              <a:pathLst>
                <a:path w="2918" h="3812" extrusionOk="0">
                  <a:moveTo>
                    <a:pt x="1304" y="0"/>
                  </a:moveTo>
                  <a:cubicBezTo>
                    <a:pt x="1255" y="0"/>
                    <a:pt x="1205" y="4"/>
                    <a:pt x="1156" y="13"/>
                  </a:cubicBezTo>
                  <a:cubicBezTo>
                    <a:pt x="442" y="120"/>
                    <a:pt x="1" y="1060"/>
                    <a:pt x="168" y="2108"/>
                  </a:cubicBezTo>
                  <a:cubicBezTo>
                    <a:pt x="323" y="3083"/>
                    <a:pt x="952" y="3811"/>
                    <a:pt x="1615" y="3811"/>
                  </a:cubicBezTo>
                  <a:cubicBezTo>
                    <a:pt x="1664" y="3811"/>
                    <a:pt x="1714" y="3807"/>
                    <a:pt x="1763" y="3799"/>
                  </a:cubicBezTo>
                  <a:cubicBezTo>
                    <a:pt x="2477" y="3692"/>
                    <a:pt x="2918" y="2751"/>
                    <a:pt x="2751" y="1703"/>
                  </a:cubicBezTo>
                  <a:cubicBezTo>
                    <a:pt x="2596" y="728"/>
                    <a:pt x="1966" y="0"/>
                    <a:pt x="1304"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71;p40">
              <a:extLst>
                <a:ext uri="{FF2B5EF4-FFF2-40B4-BE49-F238E27FC236}">
                  <a16:creationId xmlns:a16="http://schemas.microsoft.com/office/drawing/2014/main" id="{EE4BC285-45EC-ED0D-40C8-4DFC1B228C44}"/>
                </a:ext>
              </a:extLst>
            </p:cNvPr>
            <p:cNvSpPr/>
            <p:nvPr/>
          </p:nvSpPr>
          <p:spPr>
            <a:xfrm>
              <a:off x="1914800" y="2713550"/>
              <a:ext cx="37550" cy="27125"/>
            </a:xfrm>
            <a:custGeom>
              <a:avLst/>
              <a:gdLst/>
              <a:ahLst/>
              <a:cxnLst/>
              <a:rect l="l" t="t" r="r" b="b"/>
              <a:pathLst>
                <a:path w="1502" h="1085" extrusionOk="0">
                  <a:moveTo>
                    <a:pt x="474" y="1"/>
                  </a:moveTo>
                  <a:cubicBezTo>
                    <a:pt x="347" y="1"/>
                    <a:pt x="214" y="28"/>
                    <a:pt x="72" y="84"/>
                  </a:cubicBezTo>
                  <a:cubicBezTo>
                    <a:pt x="13" y="96"/>
                    <a:pt x="1" y="156"/>
                    <a:pt x="13" y="215"/>
                  </a:cubicBezTo>
                  <a:cubicBezTo>
                    <a:pt x="22" y="261"/>
                    <a:pt x="60" y="279"/>
                    <a:pt x="104" y="279"/>
                  </a:cubicBezTo>
                  <a:cubicBezTo>
                    <a:pt x="117" y="279"/>
                    <a:pt x="130" y="277"/>
                    <a:pt x="144" y="275"/>
                  </a:cubicBezTo>
                  <a:cubicBezTo>
                    <a:pt x="255" y="224"/>
                    <a:pt x="365" y="203"/>
                    <a:pt x="467" y="203"/>
                  </a:cubicBezTo>
                  <a:cubicBezTo>
                    <a:pt x="584" y="203"/>
                    <a:pt x="692" y="230"/>
                    <a:pt x="787" y="275"/>
                  </a:cubicBezTo>
                  <a:cubicBezTo>
                    <a:pt x="1156" y="465"/>
                    <a:pt x="1287" y="1001"/>
                    <a:pt x="1287" y="1001"/>
                  </a:cubicBezTo>
                  <a:cubicBezTo>
                    <a:pt x="1311" y="1049"/>
                    <a:pt x="1346" y="1084"/>
                    <a:pt x="1394" y="1084"/>
                  </a:cubicBezTo>
                  <a:lnTo>
                    <a:pt x="1406" y="1084"/>
                  </a:lnTo>
                  <a:cubicBezTo>
                    <a:pt x="1465" y="1060"/>
                    <a:pt x="1501" y="1025"/>
                    <a:pt x="1489" y="965"/>
                  </a:cubicBezTo>
                  <a:cubicBezTo>
                    <a:pt x="1489" y="930"/>
                    <a:pt x="1334" y="334"/>
                    <a:pt x="870" y="96"/>
                  </a:cubicBezTo>
                  <a:cubicBezTo>
                    <a:pt x="745" y="34"/>
                    <a:pt x="614" y="1"/>
                    <a:pt x="47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72;p40">
              <a:extLst>
                <a:ext uri="{FF2B5EF4-FFF2-40B4-BE49-F238E27FC236}">
                  <a16:creationId xmlns:a16="http://schemas.microsoft.com/office/drawing/2014/main" id="{4854019F-DEDC-EA48-7C40-61C6006A427E}"/>
                </a:ext>
              </a:extLst>
            </p:cNvPr>
            <p:cNvSpPr/>
            <p:nvPr/>
          </p:nvSpPr>
          <p:spPr>
            <a:xfrm>
              <a:off x="1913325" y="2716000"/>
              <a:ext cx="26225" cy="43125"/>
            </a:xfrm>
            <a:custGeom>
              <a:avLst/>
              <a:gdLst/>
              <a:ahLst/>
              <a:cxnLst/>
              <a:rect l="l" t="t" r="r" b="b"/>
              <a:pathLst>
                <a:path w="1049" h="1725" extrusionOk="0">
                  <a:moveTo>
                    <a:pt x="926" y="1"/>
                  </a:moveTo>
                  <a:cubicBezTo>
                    <a:pt x="914" y="1"/>
                    <a:pt x="903" y="4"/>
                    <a:pt x="893" y="10"/>
                  </a:cubicBezTo>
                  <a:cubicBezTo>
                    <a:pt x="870" y="10"/>
                    <a:pt x="0" y="486"/>
                    <a:pt x="512" y="1665"/>
                  </a:cubicBezTo>
                  <a:cubicBezTo>
                    <a:pt x="536" y="1689"/>
                    <a:pt x="560" y="1724"/>
                    <a:pt x="608" y="1724"/>
                  </a:cubicBezTo>
                  <a:cubicBezTo>
                    <a:pt x="620" y="1724"/>
                    <a:pt x="631" y="1724"/>
                    <a:pt x="655" y="1713"/>
                  </a:cubicBezTo>
                  <a:cubicBezTo>
                    <a:pt x="691" y="1689"/>
                    <a:pt x="727" y="1617"/>
                    <a:pt x="691" y="1582"/>
                  </a:cubicBezTo>
                  <a:cubicBezTo>
                    <a:pt x="250" y="593"/>
                    <a:pt x="953" y="212"/>
                    <a:pt x="977" y="189"/>
                  </a:cubicBezTo>
                  <a:cubicBezTo>
                    <a:pt x="1024" y="165"/>
                    <a:pt x="1048" y="105"/>
                    <a:pt x="1024" y="58"/>
                  </a:cubicBezTo>
                  <a:cubicBezTo>
                    <a:pt x="998" y="23"/>
                    <a:pt x="959" y="1"/>
                    <a:pt x="92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73;p40">
              <a:extLst>
                <a:ext uri="{FF2B5EF4-FFF2-40B4-BE49-F238E27FC236}">
                  <a16:creationId xmlns:a16="http://schemas.microsoft.com/office/drawing/2014/main" id="{35AA4E9E-45DA-E6C0-586A-A1C04CA91F77}"/>
                </a:ext>
              </a:extLst>
            </p:cNvPr>
            <p:cNvSpPr/>
            <p:nvPr/>
          </p:nvSpPr>
          <p:spPr>
            <a:xfrm>
              <a:off x="1983875" y="2502525"/>
              <a:ext cx="242000" cy="107475"/>
            </a:xfrm>
            <a:custGeom>
              <a:avLst/>
              <a:gdLst/>
              <a:ahLst/>
              <a:cxnLst/>
              <a:rect l="l" t="t" r="r" b="b"/>
              <a:pathLst>
                <a:path w="9680" h="4299" extrusionOk="0">
                  <a:moveTo>
                    <a:pt x="0" y="0"/>
                  </a:moveTo>
                  <a:lnTo>
                    <a:pt x="0" y="4298"/>
                  </a:lnTo>
                  <a:lnTo>
                    <a:pt x="9680" y="4298"/>
                  </a:lnTo>
                  <a:lnTo>
                    <a:pt x="968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74;p40">
              <a:extLst>
                <a:ext uri="{FF2B5EF4-FFF2-40B4-BE49-F238E27FC236}">
                  <a16:creationId xmlns:a16="http://schemas.microsoft.com/office/drawing/2014/main" id="{8C48BF5B-A146-FF17-7735-693B8DD59021}"/>
                </a:ext>
              </a:extLst>
            </p:cNvPr>
            <p:cNvSpPr/>
            <p:nvPr/>
          </p:nvSpPr>
          <p:spPr>
            <a:xfrm>
              <a:off x="1980900" y="2498950"/>
              <a:ext cx="248550" cy="114325"/>
            </a:xfrm>
            <a:custGeom>
              <a:avLst/>
              <a:gdLst/>
              <a:ahLst/>
              <a:cxnLst/>
              <a:rect l="l" t="t" r="r" b="b"/>
              <a:pathLst>
                <a:path w="9942" h="4573" extrusionOk="0">
                  <a:moveTo>
                    <a:pt x="9680" y="274"/>
                  </a:moveTo>
                  <a:lnTo>
                    <a:pt x="9680" y="4311"/>
                  </a:lnTo>
                  <a:lnTo>
                    <a:pt x="274" y="4311"/>
                  </a:lnTo>
                  <a:lnTo>
                    <a:pt x="274" y="274"/>
                  </a:lnTo>
                  <a:close/>
                  <a:moveTo>
                    <a:pt x="0" y="0"/>
                  </a:moveTo>
                  <a:lnTo>
                    <a:pt x="0" y="4572"/>
                  </a:lnTo>
                  <a:lnTo>
                    <a:pt x="9942" y="4572"/>
                  </a:lnTo>
                  <a:lnTo>
                    <a:pt x="994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875;p40">
              <a:extLst>
                <a:ext uri="{FF2B5EF4-FFF2-40B4-BE49-F238E27FC236}">
                  <a16:creationId xmlns:a16="http://schemas.microsoft.com/office/drawing/2014/main" id="{6AAA93B3-09CC-5B4C-6247-5526CDE3A30C}"/>
                </a:ext>
              </a:extLst>
            </p:cNvPr>
            <p:cNvSpPr/>
            <p:nvPr/>
          </p:nvSpPr>
          <p:spPr>
            <a:xfrm>
              <a:off x="1751400" y="2775775"/>
              <a:ext cx="52400" cy="81275"/>
            </a:xfrm>
            <a:custGeom>
              <a:avLst/>
              <a:gdLst/>
              <a:ahLst/>
              <a:cxnLst/>
              <a:rect l="l" t="t" r="r" b="b"/>
              <a:pathLst>
                <a:path w="2096" h="3251" extrusionOk="0">
                  <a:moveTo>
                    <a:pt x="2096" y="0"/>
                  </a:moveTo>
                  <a:cubicBezTo>
                    <a:pt x="2013" y="0"/>
                    <a:pt x="1917" y="12"/>
                    <a:pt x="1834" y="36"/>
                  </a:cubicBezTo>
                  <a:cubicBezTo>
                    <a:pt x="1739" y="48"/>
                    <a:pt x="1655" y="60"/>
                    <a:pt x="1560" y="95"/>
                  </a:cubicBezTo>
                  <a:lnTo>
                    <a:pt x="1310" y="179"/>
                  </a:lnTo>
                  <a:cubicBezTo>
                    <a:pt x="1215" y="215"/>
                    <a:pt x="1155" y="274"/>
                    <a:pt x="1072" y="310"/>
                  </a:cubicBezTo>
                  <a:cubicBezTo>
                    <a:pt x="905" y="393"/>
                    <a:pt x="774" y="536"/>
                    <a:pt x="643" y="655"/>
                  </a:cubicBezTo>
                  <a:lnTo>
                    <a:pt x="465" y="881"/>
                  </a:lnTo>
                  <a:cubicBezTo>
                    <a:pt x="405" y="953"/>
                    <a:pt x="358" y="1048"/>
                    <a:pt x="310" y="1119"/>
                  </a:cubicBezTo>
                  <a:cubicBezTo>
                    <a:pt x="131" y="1441"/>
                    <a:pt x="48" y="1822"/>
                    <a:pt x="24" y="2179"/>
                  </a:cubicBezTo>
                  <a:cubicBezTo>
                    <a:pt x="0" y="2548"/>
                    <a:pt x="48" y="2905"/>
                    <a:pt x="167" y="3251"/>
                  </a:cubicBezTo>
                  <a:cubicBezTo>
                    <a:pt x="143" y="2893"/>
                    <a:pt x="179" y="2548"/>
                    <a:pt x="239" y="2203"/>
                  </a:cubicBezTo>
                  <a:cubicBezTo>
                    <a:pt x="298" y="1881"/>
                    <a:pt x="405" y="1548"/>
                    <a:pt x="548" y="1250"/>
                  </a:cubicBezTo>
                  <a:cubicBezTo>
                    <a:pt x="703" y="953"/>
                    <a:pt x="917" y="703"/>
                    <a:pt x="1191" y="488"/>
                  </a:cubicBezTo>
                  <a:cubicBezTo>
                    <a:pt x="1441" y="274"/>
                    <a:pt x="1774" y="131"/>
                    <a:pt x="20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876;p40">
              <a:extLst>
                <a:ext uri="{FF2B5EF4-FFF2-40B4-BE49-F238E27FC236}">
                  <a16:creationId xmlns:a16="http://schemas.microsoft.com/office/drawing/2014/main" id="{12470999-A0E8-3BD6-47DB-70A8DADC928F}"/>
                </a:ext>
              </a:extLst>
            </p:cNvPr>
            <p:cNvSpPr/>
            <p:nvPr/>
          </p:nvSpPr>
          <p:spPr>
            <a:xfrm>
              <a:off x="1708525" y="2932925"/>
              <a:ext cx="29800" cy="55400"/>
            </a:xfrm>
            <a:custGeom>
              <a:avLst/>
              <a:gdLst/>
              <a:ahLst/>
              <a:cxnLst/>
              <a:rect l="l" t="t" r="r" b="b"/>
              <a:pathLst>
                <a:path w="1192" h="2216" extrusionOk="0">
                  <a:moveTo>
                    <a:pt x="1192" y="1"/>
                  </a:moveTo>
                  <a:cubicBezTo>
                    <a:pt x="965" y="25"/>
                    <a:pt x="751" y="132"/>
                    <a:pt x="537" y="263"/>
                  </a:cubicBezTo>
                  <a:cubicBezTo>
                    <a:pt x="346" y="406"/>
                    <a:pt x="191" y="608"/>
                    <a:pt x="108" y="846"/>
                  </a:cubicBezTo>
                  <a:cubicBezTo>
                    <a:pt x="13" y="1084"/>
                    <a:pt x="1" y="1334"/>
                    <a:pt x="60" y="1572"/>
                  </a:cubicBezTo>
                  <a:cubicBezTo>
                    <a:pt x="72" y="1691"/>
                    <a:pt x="132" y="1810"/>
                    <a:pt x="179" y="1918"/>
                  </a:cubicBezTo>
                  <a:cubicBezTo>
                    <a:pt x="239" y="2025"/>
                    <a:pt x="299" y="2132"/>
                    <a:pt x="370" y="2215"/>
                  </a:cubicBezTo>
                  <a:cubicBezTo>
                    <a:pt x="358" y="2108"/>
                    <a:pt x="334" y="1989"/>
                    <a:pt x="310" y="1894"/>
                  </a:cubicBezTo>
                  <a:cubicBezTo>
                    <a:pt x="310" y="1775"/>
                    <a:pt x="287" y="1668"/>
                    <a:pt x="287" y="1560"/>
                  </a:cubicBezTo>
                  <a:cubicBezTo>
                    <a:pt x="275" y="1334"/>
                    <a:pt x="310" y="1144"/>
                    <a:pt x="370" y="953"/>
                  </a:cubicBezTo>
                  <a:cubicBezTo>
                    <a:pt x="513" y="560"/>
                    <a:pt x="822" y="263"/>
                    <a:pt x="1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877;p40">
              <a:extLst>
                <a:ext uri="{FF2B5EF4-FFF2-40B4-BE49-F238E27FC236}">
                  <a16:creationId xmlns:a16="http://schemas.microsoft.com/office/drawing/2014/main" id="{E1D721F2-F6AF-ED98-AADA-CA8019F28492}"/>
                </a:ext>
              </a:extLst>
            </p:cNvPr>
            <p:cNvSpPr/>
            <p:nvPr/>
          </p:nvSpPr>
          <p:spPr>
            <a:xfrm>
              <a:off x="2156200" y="2332850"/>
              <a:ext cx="59875" cy="109875"/>
            </a:xfrm>
            <a:custGeom>
              <a:avLst/>
              <a:gdLst/>
              <a:ahLst/>
              <a:cxnLst/>
              <a:rect l="l" t="t" r="r" b="b"/>
              <a:pathLst>
                <a:path w="2395" h="4395" extrusionOk="0">
                  <a:moveTo>
                    <a:pt x="1" y="1"/>
                  </a:moveTo>
                  <a:lnTo>
                    <a:pt x="1" y="1"/>
                  </a:lnTo>
                  <a:cubicBezTo>
                    <a:pt x="382" y="215"/>
                    <a:pt x="763" y="489"/>
                    <a:pt x="1084" y="787"/>
                  </a:cubicBezTo>
                  <a:cubicBezTo>
                    <a:pt x="1418" y="1096"/>
                    <a:pt x="1692" y="1441"/>
                    <a:pt x="1870" y="1822"/>
                  </a:cubicBezTo>
                  <a:cubicBezTo>
                    <a:pt x="2073" y="2215"/>
                    <a:pt x="2168" y="2644"/>
                    <a:pt x="2156" y="3073"/>
                  </a:cubicBezTo>
                  <a:cubicBezTo>
                    <a:pt x="2168" y="3287"/>
                    <a:pt x="2108" y="3501"/>
                    <a:pt x="2096" y="3727"/>
                  </a:cubicBezTo>
                  <a:cubicBezTo>
                    <a:pt x="2073" y="3954"/>
                    <a:pt x="1989" y="4180"/>
                    <a:pt x="1954" y="4394"/>
                  </a:cubicBezTo>
                  <a:cubicBezTo>
                    <a:pt x="2049" y="4204"/>
                    <a:pt x="2156" y="4001"/>
                    <a:pt x="2227" y="3775"/>
                  </a:cubicBezTo>
                  <a:cubicBezTo>
                    <a:pt x="2275" y="3549"/>
                    <a:pt x="2370" y="3323"/>
                    <a:pt x="2370" y="3084"/>
                  </a:cubicBezTo>
                  <a:cubicBezTo>
                    <a:pt x="2370" y="2977"/>
                    <a:pt x="2394" y="2858"/>
                    <a:pt x="2382" y="2727"/>
                  </a:cubicBezTo>
                  <a:lnTo>
                    <a:pt x="2346" y="2382"/>
                  </a:lnTo>
                  <a:cubicBezTo>
                    <a:pt x="2287" y="2156"/>
                    <a:pt x="2239" y="1918"/>
                    <a:pt x="2120" y="1703"/>
                  </a:cubicBezTo>
                  <a:cubicBezTo>
                    <a:pt x="1918" y="1275"/>
                    <a:pt x="1608" y="906"/>
                    <a:pt x="1227" y="620"/>
                  </a:cubicBezTo>
                  <a:cubicBezTo>
                    <a:pt x="858" y="334"/>
                    <a:pt x="441" y="12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81" y="697945"/>
            <a:ext cx="4530436" cy="20902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9817" y="697945"/>
            <a:ext cx="4216351" cy="209028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0984" y="2719054"/>
            <a:ext cx="7502844" cy="2455620"/>
          </a:xfrm>
          <a:prstGeom prst="rect">
            <a:avLst/>
          </a:prstGeom>
        </p:spPr>
      </p:pic>
      <p:sp>
        <p:nvSpPr>
          <p:cNvPr id="8" name="TextBox 7"/>
          <p:cNvSpPr txBox="1"/>
          <p:nvPr/>
        </p:nvSpPr>
        <p:spPr>
          <a:xfrm>
            <a:off x="669510" y="51614"/>
            <a:ext cx="8045792" cy="646331"/>
          </a:xfrm>
          <a:prstGeom prst="rect">
            <a:avLst/>
          </a:prstGeom>
          <a:noFill/>
        </p:spPr>
        <p:txBody>
          <a:bodyPr wrap="none" rtlCol="0">
            <a:spAutoFit/>
          </a:bodyPr>
          <a:lstStyle/>
          <a:p>
            <a:pPr algn="ctr"/>
            <a:r>
              <a:rPr lang="en-US" sz="1800" dirty="0" err="1"/>
              <a:t>Thảo</a:t>
            </a:r>
            <a:r>
              <a:rPr lang="en-US" sz="1800" dirty="0"/>
              <a:t> </a:t>
            </a:r>
            <a:r>
              <a:rPr lang="en-US" sz="1800" dirty="0" err="1"/>
              <a:t>luận</a:t>
            </a:r>
            <a:r>
              <a:rPr lang="en-US" sz="1800" dirty="0"/>
              <a:t> </a:t>
            </a:r>
            <a:r>
              <a:rPr lang="en-US" sz="1800" dirty="0" err="1"/>
              <a:t>cặp</a:t>
            </a:r>
            <a:r>
              <a:rPr lang="en-US" sz="1800" dirty="0"/>
              <a:t> </a:t>
            </a:r>
            <a:r>
              <a:rPr lang="en-US" sz="1800" dirty="0" err="1"/>
              <a:t>đôi</a:t>
            </a:r>
            <a:r>
              <a:rPr lang="en-US" sz="1800" dirty="0"/>
              <a:t>: </a:t>
            </a:r>
          </a:p>
          <a:p>
            <a:pPr algn="ctr"/>
            <a:r>
              <a:rPr lang="en-US" sz="1800" dirty="0" err="1"/>
              <a:t>Em</a:t>
            </a:r>
            <a:r>
              <a:rPr lang="en-US" sz="1800" dirty="0"/>
              <a:t> </a:t>
            </a:r>
            <a:r>
              <a:rPr lang="en-US" sz="1800" dirty="0" err="1"/>
              <a:t>hãy</a:t>
            </a:r>
            <a:r>
              <a:rPr lang="en-US" sz="1800" dirty="0"/>
              <a:t> </a:t>
            </a:r>
            <a:r>
              <a:rPr lang="en-US" sz="1800" dirty="0" err="1"/>
              <a:t>đặt</a:t>
            </a:r>
            <a:r>
              <a:rPr lang="en-US" sz="1800" dirty="0"/>
              <a:t> </a:t>
            </a:r>
            <a:r>
              <a:rPr lang="en-US" sz="1800" dirty="0" err="1"/>
              <a:t>tên</a:t>
            </a:r>
            <a:r>
              <a:rPr lang="en-US" sz="1800" dirty="0"/>
              <a:t> </a:t>
            </a:r>
            <a:r>
              <a:rPr lang="en-US" sz="1800" dirty="0" err="1"/>
              <a:t>cho</a:t>
            </a:r>
            <a:r>
              <a:rPr lang="en-US" sz="1800" dirty="0"/>
              <a:t> </a:t>
            </a:r>
            <a:r>
              <a:rPr lang="en-US" sz="1800" dirty="0" err="1"/>
              <a:t>các</a:t>
            </a:r>
            <a:r>
              <a:rPr lang="en-US" sz="1800" dirty="0"/>
              <a:t> </a:t>
            </a:r>
            <a:r>
              <a:rPr lang="en-US" sz="1800" dirty="0" err="1"/>
              <a:t>bức</a:t>
            </a:r>
            <a:r>
              <a:rPr lang="en-US" sz="1800" dirty="0"/>
              <a:t> </a:t>
            </a:r>
            <a:r>
              <a:rPr lang="en-US" sz="1800" dirty="0" err="1"/>
              <a:t>ảnh</a:t>
            </a:r>
            <a:r>
              <a:rPr lang="en-US" sz="1800" dirty="0"/>
              <a:t> </a:t>
            </a:r>
            <a:r>
              <a:rPr lang="en-US" sz="1800" dirty="0" err="1"/>
              <a:t>sau</a:t>
            </a:r>
            <a:r>
              <a:rPr lang="en-US" sz="1800" dirty="0"/>
              <a:t> </a:t>
            </a:r>
            <a:r>
              <a:rPr lang="en-US" sz="1800" dirty="0" err="1"/>
              <a:t>và</a:t>
            </a:r>
            <a:r>
              <a:rPr lang="en-US" sz="1800" dirty="0"/>
              <a:t> </a:t>
            </a:r>
            <a:r>
              <a:rPr lang="en-US" sz="1800" dirty="0" err="1"/>
              <a:t>chỉ</a:t>
            </a:r>
            <a:r>
              <a:rPr lang="en-US" sz="1800" dirty="0"/>
              <a:t> </a:t>
            </a:r>
            <a:r>
              <a:rPr lang="en-US" sz="1800" dirty="0" err="1"/>
              <a:t>ra</a:t>
            </a:r>
            <a:r>
              <a:rPr lang="en-US" sz="1800" dirty="0"/>
              <a:t> </a:t>
            </a:r>
            <a:r>
              <a:rPr lang="en-US" sz="1800" dirty="0" err="1"/>
              <a:t>mối</a:t>
            </a:r>
            <a:r>
              <a:rPr lang="en-US" sz="1800" dirty="0"/>
              <a:t> </a:t>
            </a:r>
            <a:r>
              <a:rPr lang="en-US" sz="1800" dirty="0" err="1"/>
              <a:t>liên</a:t>
            </a:r>
            <a:r>
              <a:rPr lang="en-US" sz="1800" dirty="0"/>
              <a:t> </a:t>
            </a:r>
            <a:r>
              <a:rPr lang="en-US" sz="1800" dirty="0" err="1"/>
              <a:t>hệ</a:t>
            </a:r>
            <a:r>
              <a:rPr lang="en-US" sz="1800" dirty="0"/>
              <a:t> </a:t>
            </a:r>
            <a:r>
              <a:rPr lang="en-US" sz="1800" dirty="0" err="1"/>
              <a:t>giữa</a:t>
            </a:r>
            <a:r>
              <a:rPr lang="en-US" sz="1800" dirty="0"/>
              <a:t> </a:t>
            </a:r>
            <a:r>
              <a:rPr lang="en-US" sz="1800" dirty="0" err="1"/>
              <a:t>các</a:t>
            </a:r>
            <a:r>
              <a:rPr lang="en-US" sz="1800" dirty="0"/>
              <a:t> </a:t>
            </a:r>
            <a:r>
              <a:rPr lang="en-US" sz="1800" dirty="0" err="1"/>
              <a:t>bức</a:t>
            </a:r>
            <a:r>
              <a:rPr lang="en-US" sz="1800" dirty="0"/>
              <a:t> </a:t>
            </a:r>
            <a:r>
              <a:rPr lang="en-US" sz="1800" dirty="0" err="1"/>
              <a:t>ảnh</a:t>
            </a:r>
            <a:r>
              <a:rPr lang="en-US" sz="1800" dirty="0"/>
              <a:t>. </a:t>
            </a:r>
          </a:p>
        </p:txBody>
      </p:sp>
    </p:spTree>
    <p:extLst>
      <p:ext uri="{BB962C8B-B14F-4D97-AF65-F5344CB8AC3E}">
        <p14:creationId xmlns:p14="http://schemas.microsoft.com/office/powerpoint/2010/main" val="6823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08">
            <a:extLst>
              <a:ext uri="{FF2B5EF4-FFF2-40B4-BE49-F238E27FC236}">
                <a16:creationId xmlns:a16="http://schemas.microsoft.com/office/drawing/2014/main" id="{5A494F5C-14A2-B404-5726-78E330578D09}"/>
              </a:ext>
            </a:extLst>
          </p:cNvPr>
          <p:cNvSpPr txBox="1"/>
          <p:nvPr/>
        </p:nvSpPr>
        <p:spPr>
          <a:xfrm>
            <a:off x="1521664" y="2389872"/>
            <a:ext cx="610062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chemeClr val="accent4">
                    <a:lumMod val="75000"/>
                  </a:schemeClr>
                </a:solidFill>
                <a:latin typeface="SVN-Caprica Script" pitchFamily="2" charset="0"/>
              </a:rPr>
              <a:t>KHÁM PHÁ</a:t>
            </a:r>
          </a:p>
        </p:txBody>
      </p:sp>
      <p:sp>
        <p:nvSpPr>
          <p:cNvPr id="3" name="TextBox 109">
            <a:extLst>
              <a:ext uri="{FF2B5EF4-FFF2-40B4-BE49-F238E27FC236}">
                <a16:creationId xmlns:a16="http://schemas.microsoft.com/office/drawing/2014/main" id="{E75BCEE8-AE8D-4863-B0EB-6C913904734C}"/>
              </a:ext>
            </a:extLst>
          </p:cNvPr>
          <p:cNvSpPr txBox="1"/>
          <p:nvPr/>
        </p:nvSpPr>
        <p:spPr>
          <a:xfrm>
            <a:off x="2890872" y="1736388"/>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err="1">
                <a:solidFill>
                  <a:srgbClr val="002060"/>
                </a:solidFill>
                <a:latin typeface="SVN-Caprica Script" pitchFamily="2" charset="0"/>
              </a:rPr>
              <a:t>Hoạt</a:t>
            </a:r>
            <a:r>
              <a:rPr lang="en-US" sz="4000" b="1" dirty="0">
                <a:solidFill>
                  <a:srgbClr val="002060"/>
                </a:solidFill>
                <a:latin typeface="SVN-Caprica Script" pitchFamily="2" charset="0"/>
              </a:rPr>
              <a:t> </a:t>
            </a:r>
            <a:r>
              <a:rPr lang="en-US" sz="4000" b="1" dirty="0" err="1">
                <a:solidFill>
                  <a:srgbClr val="002060"/>
                </a:solidFill>
                <a:latin typeface="SVN-Caprica Script" pitchFamily="2" charset="0"/>
              </a:rPr>
              <a:t>động</a:t>
            </a:r>
            <a:r>
              <a:rPr lang="en-US" sz="4000" b="1" dirty="0">
                <a:solidFill>
                  <a:srgbClr val="002060"/>
                </a:solidFill>
                <a:latin typeface="SVN-Caprica Script" pitchFamily="2" charset="0"/>
              </a:rPr>
              <a:t> 2</a:t>
            </a:r>
          </a:p>
        </p:txBody>
      </p:sp>
      <p:pic>
        <p:nvPicPr>
          <p:cNvPr id="4" name="Picture 3">
            <a:extLst>
              <a:ext uri="{FF2B5EF4-FFF2-40B4-BE49-F238E27FC236}">
                <a16:creationId xmlns:a16="http://schemas.microsoft.com/office/drawing/2014/main" id="{A9577EC8-7552-94CC-3BE2-3ABB0EEB6E15}"/>
              </a:ext>
            </a:extLst>
          </p:cNvPr>
          <p:cNvPicPr>
            <a:picLocks noChangeAspect="1"/>
          </p:cNvPicPr>
          <p:nvPr/>
        </p:nvPicPr>
        <p:blipFill>
          <a:blip r:embed="rId3"/>
          <a:stretch>
            <a:fillRect/>
          </a:stretch>
        </p:blipFill>
        <p:spPr>
          <a:xfrm>
            <a:off x="4186743" y="700444"/>
            <a:ext cx="770513" cy="770513"/>
          </a:xfrm>
          <a:prstGeom prst="rect">
            <a:avLst/>
          </a:prstGeom>
        </p:spPr>
      </p:pic>
    </p:spTree>
    <p:extLst>
      <p:ext uri="{BB962C8B-B14F-4D97-AF65-F5344CB8AC3E}">
        <p14:creationId xmlns:p14="http://schemas.microsoft.com/office/powerpoint/2010/main" val="27635361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22969111-254B-9E8F-FA1B-8171271F18A6}"/>
              </a:ext>
            </a:extLst>
          </p:cNvPr>
          <p:cNvSpPr txBox="1"/>
          <p:nvPr/>
        </p:nvSpPr>
        <p:spPr>
          <a:xfrm>
            <a:off x="1679758" y="1517848"/>
            <a:ext cx="6283250" cy="923330"/>
          </a:xfrm>
          <a:prstGeom prst="rect">
            <a:avLst/>
          </a:prstGeom>
          <a:noFill/>
        </p:spPr>
        <p:txBody>
          <a:bodyPr wrap="square">
            <a:spAutoFit/>
          </a:bodyPr>
          <a:lstStyle/>
          <a:p>
            <a:pPr algn="ctr"/>
            <a:r>
              <a:rPr lang="en-US" sz="1800" b="1" dirty="0" err="1"/>
              <a:t>Thảo</a:t>
            </a:r>
            <a:r>
              <a:rPr lang="en-US" sz="1800" b="1" dirty="0"/>
              <a:t> </a:t>
            </a:r>
            <a:r>
              <a:rPr lang="en-US" sz="1800" b="1" dirty="0" err="1"/>
              <a:t>luận</a:t>
            </a:r>
            <a:r>
              <a:rPr lang="en-US" sz="1800" b="1" dirty="0"/>
              <a:t> </a:t>
            </a:r>
            <a:r>
              <a:rPr lang="en-US" sz="1800" b="1" dirty="0" err="1"/>
              <a:t>cặp</a:t>
            </a:r>
            <a:r>
              <a:rPr lang="en-US" sz="1800" b="1" dirty="0"/>
              <a:t> </a:t>
            </a:r>
            <a:r>
              <a:rPr lang="en-US" sz="1800" b="1" dirty="0" err="1"/>
              <a:t>đôi</a:t>
            </a:r>
            <a:r>
              <a:rPr lang="en-US" sz="1800" b="1" dirty="0"/>
              <a:t> </a:t>
            </a:r>
            <a:r>
              <a:rPr lang="en-US" sz="1800" b="1" dirty="0" err="1"/>
              <a:t>và</a:t>
            </a:r>
            <a:r>
              <a:rPr lang="en-US" sz="1800" b="1" dirty="0"/>
              <a:t> </a:t>
            </a:r>
            <a:r>
              <a:rPr lang="en-US" sz="1800" b="1" dirty="0" err="1"/>
              <a:t>ghi</a:t>
            </a:r>
            <a:r>
              <a:rPr lang="en-US" sz="1800" b="1" dirty="0"/>
              <a:t> </a:t>
            </a:r>
            <a:r>
              <a:rPr lang="en-US" sz="1800" b="1" dirty="0" err="1"/>
              <a:t>kết</a:t>
            </a:r>
            <a:r>
              <a:rPr lang="en-US" sz="1800" b="1" dirty="0"/>
              <a:t> </a:t>
            </a:r>
            <a:r>
              <a:rPr lang="en-US" sz="1800" b="1" dirty="0" err="1"/>
              <a:t>quả</a:t>
            </a:r>
            <a:r>
              <a:rPr lang="en-US" sz="1800" b="1" dirty="0"/>
              <a:t> </a:t>
            </a:r>
            <a:r>
              <a:rPr lang="en-US" sz="1800" b="1" dirty="0" err="1"/>
              <a:t>vào</a:t>
            </a:r>
            <a:r>
              <a:rPr lang="en-US" sz="1800" b="1" dirty="0"/>
              <a:t> </a:t>
            </a:r>
            <a:r>
              <a:rPr lang="en-US" sz="1800" b="1" dirty="0" err="1"/>
              <a:t>giấy</a:t>
            </a:r>
            <a:r>
              <a:rPr lang="en-US" sz="1800" b="1" dirty="0"/>
              <a:t> A4</a:t>
            </a:r>
          </a:p>
          <a:p>
            <a:pPr algn="ctr"/>
            <a:r>
              <a:rPr lang="vi-VN" sz="1800" b="1" dirty="0"/>
              <a:t>Em hãy quan sát các hình ảnh </a:t>
            </a:r>
            <a:r>
              <a:rPr lang="en-US" sz="1800" b="1" dirty="0" err="1"/>
              <a:t>trong</a:t>
            </a:r>
            <a:r>
              <a:rPr lang="en-US" sz="1800" b="1" dirty="0"/>
              <a:t> SGK tr. 44, 45 </a:t>
            </a:r>
            <a:r>
              <a:rPr lang="vi-VN" sz="1800" b="1" dirty="0"/>
              <a:t>để trả lời câu hỏi</a:t>
            </a:r>
            <a:r>
              <a:rPr lang="en-US" sz="1800" b="1" dirty="0"/>
              <a:t>.</a:t>
            </a:r>
          </a:p>
        </p:txBody>
      </p:sp>
      <p:sp>
        <p:nvSpPr>
          <p:cNvPr id="8" name="TextBox 105">
            <a:extLst>
              <a:ext uri="{FF2B5EF4-FFF2-40B4-BE49-F238E27FC236}">
                <a16:creationId xmlns:a16="http://schemas.microsoft.com/office/drawing/2014/main" id="{5DA1BBB4-EE9F-0160-9B10-67F7CEC4CBE4}"/>
              </a:ext>
            </a:extLst>
          </p:cNvPr>
          <p:cNvSpPr txBox="1"/>
          <p:nvPr/>
        </p:nvSpPr>
        <p:spPr>
          <a:xfrm>
            <a:off x="384465" y="-55381"/>
            <a:ext cx="8873836" cy="101566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Nhiệm</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vụ</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1</a:t>
            </a:r>
          </a:p>
          <a:p>
            <a:pPr algn="ct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Tìm</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hiểu</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khái</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niệm</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nhân</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và</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các</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loại</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nhân</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a:t>
            </a:r>
          </a:p>
          <a:p>
            <a:pPr algn="ctr"/>
            <a:endParaRPr lang="en-US" sz="2000" b="1" dirty="0">
              <a:ln w="0"/>
              <a:solidFill>
                <a:srgbClr val="002060"/>
              </a:solidFill>
              <a:effectLst>
                <a:outerShdw blurRad="38100" dist="25400" dir="5400000" algn="ctr" rotWithShape="0">
                  <a:srgbClr val="6E747A">
                    <a:alpha val="43000"/>
                  </a:srgbClr>
                </a:outerShdw>
              </a:effectLst>
              <a:latin typeface="SVN-Caprica Script"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1" y="0"/>
            <a:ext cx="9119457" cy="5143500"/>
          </a:xfrm>
          <a:prstGeom prst="rect">
            <a:avLst/>
          </a:prstGeom>
        </p:spPr>
      </p:pic>
      <p:sp>
        <p:nvSpPr>
          <p:cNvPr id="3" name="Rectangle 2"/>
          <p:cNvSpPr/>
          <p:nvPr/>
        </p:nvSpPr>
        <p:spPr>
          <a:xfrm>
            <a:off x="114300" y="4104409"/>
            <a:ext cx="9029700" cy="8624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01336" y="3761509"/>
            <a:ext cx="1423555" cy="49876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632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336" y="3761509"/>
            <a:ext cx="1423555" cy="49876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114300" y="4187535"/>
            <a:ext cx="9029700" cy="7793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6809" y="3969327"/>
            <a:ext cx="1278082" cy="2909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519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336" y="3761509"/>
            <a:ext cx="1423555" cy="49876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41" y="0"/>
            <a:ext cx="9008918" cy="5143500"/>
          </a:xfrm>
          <a:prstGeom prst="rect">
            <a:avLst/>
          </a:prstGeom>
        </p:spPr>
      </p:pic>
      <p:sp>
        <p:nvSpPr>
          <p:cNvPr id="3" name="Rectangle 2"/>
          <p:cNvSpPr/>
          <p:nvPr/>
        </p:nvSpPr>
        <p:spPr>
          <a:xfrm>
            <a:off x="114300" y="4197928"/>
            <a:ext cx="9029700" cy="8624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3000" y="4000500"/>
            <a:ext cx="675409" cy="25977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380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kills for Assertiveness Workshop by Slidesgo">
  <a:themeElements>
    <a:clrScheme name="Simple Light">
      <a:dk1>
        <a:srgbClr val="23269E"/>
      </a:dk1>
      <a:lt1>
        <a:srgbClr val="131447"/>
      </a:lt1>
      <a:dk2>
        <a:srgbClr val="B3F8E8"/>
      </a:dk2>
      <a:lt2>
        <a:srgbClr val="46AB92"/>
      </a:lt2>
      <a:accent1>
        <a:srgbClr val="FFE5E4"/>
      </a:accent1>
      <a:accent2>
        <a:srgbClr val="FFD7D6"/>
      </a:accent2>
      <a:accent3>
        <a:srgbClr val="FF7F7D"/>
      </a:accent3>
      <a:accent4>
        <a:srgbClr val="FFBC78"/>
      </a:accent4>
      <a:accent5>
        <a:srgbClr val="0073AD"/>
      </a:accent5>
      <a:accent6>
        <a:srgbClr val="FFFFFF"/>
      </a:accent6>
      <a:hlink>
        <a:srgbClr val="1314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992</Words>
  <Application>Microsoft Office PowerPoint</Application>
  <PresentationFormat>On-screen Show (16:9)</PresentationFormat>
  <Paragraphs>80</Paragraphs>
  <Slides>32</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Times New Roman</vt:lpstr>
      <vt:lpstr>SVN-Internation</vt:lpstr>
      <vt:lpstr>SVN-Poky's</vt:lpstr>
      <vt:lpstr>SVN-Caprica Script</vt:lpstr>
      <vt:lpstr>Rubik</vt:lpstr>
      <vt:lpstr>Skills for Assertiveness Workshop by Slidesgo</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modified xsi:type="dcterms:W3CDTF">2023-09-11T02:48:00Z</dcterms:modified>
</cp:coreProperties>
</file>