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Lst>
  <p:notesMasterIdLst>
    <p:notesMasterId r:id="rId20"/>
  </p:notesMasterIdLst>
  <p:sldIdLst>
    <p:sldId id="305" r:id="rId3"/>
    <p:sldId id="324" r:id="rId4"/>
    <p:sldId id="322" r:id="rId5"/>
    <p:sldId id="290" r:id="rId6"/>
    <p:sldId id="262" r:id="rId7"/>
    <p:sldId id="291" r:id="rId8"/>
    <p:sldId id="325" r:id="rId9"/>
    <p:sldId id="327" r:id="rId10"/>
    <p:sldId id="328" r:id="rId11"/>
    <p:sldId id="880" r:id="rId12"/>
    <p:sldId id="296" r:id="rId13"/>
    <p:sldId id="297" r:id="rId14"/>
    <p:sldId id="326" r:id="rId15"/>
    <p:sldId id="329" r:id="rId16"/>
    <p:sldId id="256" r:id="rId17"/>
    <p:sldId id="257"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CC"/>
    <a:srgbClr val="FF6600"/>
    <a:srgbClr val="3399FF"/>
    <a:srgbClr val="99CCFF"/>
    <a:srgbClr val="FF6699"/>
    <a:srgbClr val="FF99CC"/>
    <a:srgbClr val="FFCC00"/>
    <a:srgbClr val="FFCC66"/>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292" autoAdjust="0"/>
  </p:normalViewPr>
  <p:slideViewPr>
    <p:cSldViewPr>
      <p:cViewPr varScale="1">
        <p:scale>
          <a:sx n="59" d="100"/>
          <a:sy n="59" d="100"/>
        </p:scale>
        <p:origin x="1074" y="6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50-EC42-11CE-9E0D-00AA006002F3}" ax:persistence="persistStorage" r:id="rId1"/>
</file>

<file path=ppt/activeX/activeX10.xml><?xml version="1.0" encoding="utf-8"?>
<ax:ocx xmlns:ax="http://schemas.microsoft.com/office/2006/activeX" xmlns:r="http://schemas.openxmlformats.org/officeDocument/2006/relationships" ax:classid="{8BD21D50-EC42-11CE-9E0D-00AA006002F3}" ax:persistence="persistStorage" r:id="rId1"/>
</file>

<file path=ppt/activeX/activeX11.xml><?xml version="1.0" encoding="utf-8"?>
<ax:ocx xmlns:ax="http://schemas.microsoft.com/office/2006/activeX" xmlns:r="http://schemas.openxmlformats.org/officeDocument/2006/relationships" ax:classid="{8BD21D50-EC42-11CE-9E0D-00AA006002F3}" ax:persistence="persistStorage" r:id="rId1"/>
</file>

<file path=ppt/activeX/activeX12.xml><?xml version="1.0" encoding="utf-8"?>
<ax:ocx xmlns:ax="http://schemas.microsoft.com/office/2006/activeX" xmlns:r="http://schemas.openxmlformats.org/officeDocument/2006/relationships" ax:classid="{D7053240-CE69-11CD-A777-00DD01143C57}" ax:persistence="persistStorage" r:id="rId1"/>
</file>

<file path=ppt/activeX/activeX13.xml><?xml version="1.0" encoding="utf-8"?>
<ax:ocx xmlns:ax="http://schemas.microsoft.com/office/2006/activeX" xmlns:r="http://schemas.openxmlformats.org/officeDocument/2006/relationships" ax:classid="{D7053240-CE69-11CD-A777-00DD01143C57}" ax:persistence="persistStorage" r:id="rId1"/>
</file>

<file path=ppt/activeX/activeX14.xml><?xml version="1.0" encoding="utf-8"?>
<ax:ocx xmlns:ax="http://schemas.microsoft.com/office/2006/activeX" xmlns:r="http://schemas.openxmlformats.org/officeDocument/2006/relationships" ax:classid="{978C9E23-D4B0-11CE-BF2D-00AA003F40D0}" ax:persistence="persistStorage" r:id="rId1"/>
</file>

<file path=ppt/activeX/activeX15.xml><?xml version="1.0" encoding="utf-8"?>
<ax:ocx xmlns:ax="http://schemas.microsoft.com/office/2006/activeX" xmlns:r="http://schemas.openxmlformats.org/officeDocument/2006/relationships" ax:classid="{8BD21D50-EC42-11CE-9E0D-00AA006002F3}" ax:persistence="persistStorage" r:id="rId1"/>
</file>

<file path=ppt/activeX/activeX16.xml><?xml version="1.0" encoding="utf-8"?>
<ax:ocx xmlns:ax="http://schemas.microsoft.com/office/2006/activeX" xmlns:r="http://schemas.openxmlformats.org/officeDocument/2006/relationships" ax:classid="{8BD21D50-EC42-11CE-9E0D-00AA006002F3}" ax:persistence="persistStorage" r:id="rId1"/>
</file>

<file path=ppt/activeX/activeX17.xml><?xml version="1.0" encoding="utf-8"?>
<ax:ocx xmlns:ax="http://schemas.microsoft.com/office/2006/activeX" xmlns:r="http://schemas.openxmlformats.org/officeDocument/2006/relationships" ax:classid="{8BD21D50-EC42-11CE-9E0D-00AA006002F3}" ax:persistence="persistStorage" r:id="rId1"/>
</file>

<file path=ppt/activeX/activeX18.xml><?xml version="1.0" encoding="utf-8"?>
<ax:ocx xmlns:ax="http://schemas.microsoft.com/office/2006/activeX" xmlns:r="http://schemas.openxmlformats.org/officeDocument/2006/relationships" ax:classid="{8BD21D50-EC42-11CE-9E0D-00AA006002F3}" ax:persistence="persistStorage" r:id="rId1"/>
</file>

<file path=ppt/activeX/activeX19.xml><?xml version="1.0" encoding="utf-8"?>
<ax:ocx xmlns:ax="http://schemas.microsoft.com/office/2006/activeX" xmlns:r="http://schemas.openxmlformats.org/officeDocument/2006/relationships" ax:classid="{D7053240-CE69-11CD-A777-00DD01143C57}" ax:persistence="persistStorage" r:id="rId1"/>
</file>

<file path=ppt/activeX/activeX2.xml><?xml version="1.0" encoding="utf-8"?>
<ax:ocx xmlns:ax="http://schemas.microsoft.com/office/2006/activeX" xmlns:r="http://schemas.openxmlformats.org/officeDocument/2006/relationships" ax:classid="{8BD21D50-EC42-11CE-9E0D-00AA006002F3}" ax:persistence="persistStorage" r:id="rId1"/>
</file>

<file path=ppt/activeX/activeX20.xml><?xml version="1.0" encoding="utf-8"?>
<ax:ocx xmlns:ax="http://schemas.microsoft.com/office/2006/activeX" xmlns:r="http://schemas.openxmlformats.org/officeDocument/2006/relationships" ax:classid="{D7053240-CE69-11CD-A777-00DD01143C57}" ax:persistence="persistStorage" r:id="rId1"/>
</file>

<file path=ppt/activeX/activeX21.xml><?xml version="1.0" encoding="utf-8"?>
<ax:ocx xmlns:ax="http://schemas.microsoft.com/office/2006/activeX" xmlns:r="http://schemas.openxmlformats.org/officeDocument/2006/relationships" ax:classid="{978C9E23-D4B0-11CE-BF2D-00AA003F40D0}" ax:persistence="persistStorage" r:id="rId1"/>
</file>

<file path=ppt/activeX/activeX3.xml><?xml version="1.0" encoding="utf-8"?>
<ax:ocx xmlns:ax="http://schemas.microsoft.com/office/2006/activeX" xmlns:r="http://schemas.openxmlformats.org/officeDocument/2006/relationships" ax:classid="{8BD21D50-EC42-11CE-9E0D-00AA006002F3}" ax:persistence="persistStorage" r:id="rId1"/>
</file>

<file path=ppt/activeX/activeX4.xml><?xml version="1.0" encoding="utf-8"?>
<ax:ocx xmlns:ax="http://schemas.microsoft.com/office/2006/activeX" xmlns:r="http://schemas.openxmlformats.org/officeDocument/2006/relationships" ax:classid="{8BD21D50-EC42-11CE-9E0D-00AA006002F3}" ax:persistence="persistStorage" r:id="rId1"/>
</file>

<file path=ppt/activeX/activeX5.xml><?xml version="1.0" encoding="utf-8"?>
<ax:ocx xmlns:ax="http://schemas.microsoft.com/office/2006/activeX" xmlns:r="http://schemas.openxmlformats.org/officeDocument/2006/relationships" ax:classid="{978C9E23-D4B0-11CE-BF2D-00AA003F40D0}" ax:persistence="persistStorage" r:id="rId1"/>
</file>

<file path=ppt/activeX/activeX6.xml><?xml version="1.0" encoding="utf-8"?>
<ax:ocx xmlns:ax="http://schemas.microsoft.com/office/2006/activeX" xmlns:r="http://schemas.openxmlformats.org/officeDocument/2006/relationships" ax:classid="{D7053240-CE69-11CD-A777-00DD01143C57}" ax:persistence="persistStorage" r:id="rId1"/>
</file>

<file path=ppt/activeX/activeX7.xml><?xml version="1.0" encoding="utf-8"?>
<ax:ocx xmlns:ax="http://schemas.microsoft.com/office/2006/activeX" xmlns:r="http://schemas.openxmlformats.org/officeDocument/2006/relationships" ax:classid="{D7053240-CE69-11CD-A777-00DD01143C57}" ax:persistence="persistStorage" r:id="rId1"/>
</file>

<file path=ppt/activeX/activeX8.xml><?xml version="1.0" encoding="utf-8"?>
<ax:ocx xmlns:ax="http://schemas.microsoft.com/office/2006/activeX" xmlns:r="http://schemas.openxmlformats.org/officeDocument/2006/relationships" ax:classid="{8BD21D50-EC42-11CE-9E0D-00AA006002F3}" ax:persistence="persistStorage" r:id="rId1"/>
</file>

<file path=ppt/activeX/activeX9.xml><?xml version="1.0" encoding="utf-8"?>
<ax:ocx xmlns:ax="http://schemas.microsoft.com/office/2006/activeX" xmlns:r="http://schemas.openxmlformats.org/officeDocument/2006/relationships" ax:classid="{8BD21D50-EC42-11CE-9E0D-00AA006002F3}"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6BEA1-06C5-4526-8763-743A31C5C037}"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vi-VN"/>
        </a:p>
      </dgm:t>
    </dgm:pt>
    <dgm:pt modelId="{20F55BB1-F10C-41C9-A56C-F29C1CFC7E01}">
      <dgm:prSet/>
      <dgm:spPr/>
      <dgm:t>
        <a:bodyPr/>
        <a:lstStyle/>
        <a:p>
          <a:r>
            <a:rPr lang="vi-VN" dirty="0"/>
            <a:t>Trong đoạn mạch RLC nối tiếp với cuộn cảm thuần, gọi Z là tổng trở của mạch thì hệ số công suất của đoạn mạch được tính bởi</a:t>
          </a:r>
        </a:p>
      </dgm:t>
    </dgm:pt>
    <dgm:pt modelId="{6FE8A68E-57E8-4863-BB4E-794DF2A36934}" type="parTrans" cxnId="{5C40DE83-0258-45B2-9B35-73B28859462B}">
      <dgm:prSet/>
      <dgm:spPr/>
      <dgm:t>
        <a:bodyPr/>
        <a:lstStyle/>
        <a:p>
          <a:endParaRPr lang="vi-VN"/>
        </a:p>
      </dgm:t>
    </dgm:pt>
    <dgm:pt modelId="{C0A6B703-F605-4088-B3CD-1900B766C89F}" type="sibTrans" cxnId="{5C40DE83-0258-45B2-9B35-73B28859462B}">
      <dgm:prSet/>
      <dgm:spPr/>
      <dgm:t>
        <a:bodyPr/>
        <a:lstStyle/>
        <a:p>
          <a:endParaRPr lang="vi-VN"/>
        </a:p>
      </dgm:t>
    </dgm:pt>
    <dgm:pt modelId="{F97ADCF9-3685-4EB0-8CA3-E15D54F04736}" type="pres">
      <dgm:prSet presAssocID="{EFC6BEA1-06C5-4526-8763-743A31C5C037}" presName="linearFlow" presStyleCnt="0">
        <dgm:presLayoutVars>
          <dgm:dir/>
          <dgm:resizeHandles val="exact"/>
        </dgm:presLayoutVars>
      </dgm:prSet>
      <dgm:spPr/>
    </dgm:pt>
    <dgm:pt modelId="{8A05D364-FD7B-41E2-A4A4-67844E2A165A}" type="pres">
      <dgm:prSet presAssocID="{20F55BB1-F10C-41C9-A56C-F29C1CFC7E01}" presName="composite" presStyleCnt="0"/>
      <dgm:spPr/>
    </dgm:pt>
    <dgm:pt modelId="{82B1F022-4FDE-447D-8AA5-77C0EAC08C9F}" type="pres">
      <dgm:prSet presAssocID="{20F55BB1-F10C-41C9-A56C-F29C1CFC7E01}" presName="imgShp" presStyleLbl="fgImgPlace1" presStyleIdx="0" presStyleCnt="1" custLinFactNeighborX="-62946"/>
      <dgm:spPr/>
    </dgm:pt>
    <dgm:pt modelId="{710C0290-B9FC-474B-AFD1-6B715F7E91E0}" type="pres">
      <dgm:prSet presAssocID="{20F55BB1-F10C-41C9-A56C-F29C1CFC7E01}" presName="txShp" presStyleLbl="node1" presStyleIdx="0" presStyleCnt="1" custScaleX="139347">
        <dgm:presLayoutVars>
          <dgm:bulletEnabled val="1"/>
        </dgm:presLayoutVars>
      </dgm:prSet>
      <dgm:spPr/>
    </dgm:pt>
  </dgm:ptLst>
  <dgm:cxnLst>
    <dgm:cxn modelId="{5C40DE83-0258-45B2-9B35-73B28859462B}" srcId="{EFC6BEA1-06C5-4526-8763-743A31C5C037}" destId="{20F55BB1-F10C-41C9-A56C-F29C1CFC7E01}" srcOrd="0" destOrd="0" parTransId="{6FE8A68E-57E8-4863-BB4E-794DF2A36934}" sibTransId="{C0A6B703-F605-4088-B3CD-1900B766C89F}"/>
    <dgm:cxn modelId="{63536E8A-3898-46D0-96C8-6BC410C000C0}" type="presOf" srcId="{20F55BB1-F10C-41C9-A56C-F29C1CFC7E01}" destId="{710C0290-B9FC-474B-AFD1-6B715F7E91E0}" srcOrd="0" destOrd="0" presId="urn:microsoft.com/office/officeart/2005/8/layout/vList3"/>
    <dgm:cxn modelId="{C05B31F0-3312-46BF-B202-9A8C106FB873}" type="presOf" srcId="{EFC6BEA1-06C5-4526-8763-743A31C5C037}" destId="{F97ADCF9-3685-4EB0-8CA3-E15D54F04736}" srcOrd="0" destOrd="0" presId="urn:microsoft.com/office/officeart/2005/8/layout/vList3"/>
    <dgm:cxn modelId="{45E818C3-8F0A-4B65-99C3-E3FB03F739AB}" type="presParOf" srcId="{F97ADCF9-3685-4EB0-8CA3-E15D54F04736}" destId="{8A05D364-FD7B-41E2-A4A4-67844E2A165A}" srcOrd="0" destOrd="0" presId="urn:microsoft.com/office/officeart/2005/8/layout/vList3"/>
    <dgm:cxn modelId="{47282FE0-C34D-47C4-8A21-51D968A5867B}" type="presParOf" srcId="{8A05D364-FD7B-41E2-A4A4-67844E2A165A}" destId="{82B1F022-4FDE-447D-8AA5-77C0EAC08C9F}" srcOrd="0" destOrd="0" presId="urn:microsoft.com/office/officeart/2005/8/layout/vList3"/>
    <dgm:cxn modelId="{1104B237-4FEF-47DF-BFCF-E8B702D2DC47}" type="presParOf" srcId="{8A05D364-FD7B-41E2-A4A4-67844E2A165A}" destId="{710C0290-B9FC-474B-AFD1-6B715F7E91E0}" srcOrd="1" destOrd="0" presId="urn:microsoft.com/office/officeart/2005/8/layout/vLis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C88FBD-D855-468A-9702-7BC852500E5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vi-VN"/>
        </a:p>
      </dgm:t>
    </dgm:pt>
    <dgm:pt modelId="{B990F7CE-387E-4C2D-9A83-43B396FD888D}">
      <dgm:prSet/>
      <dgm:spPr/>
      <dgm:t>
        <a:bodyPr/>
        <a:lstStyle/>
        <a:p>
          <a:r>
            <a:rPr lang="vi-VN" dirty="0"/>
            <a:t>Công thức xác định công suất của dòng điện xoay chiều là</a:t>
          </a:r>
        </a:p>
      </dgm:t>
    </dgm:pt>
    <dgm:pt modelId="{FE57CBD1-9F26-474C-A91D-E327E2AEBEF9}" type="parTrans" cxnId="{6D5FDBA4-AB9A-4177-AAD5-5364697FDAB1}">
      <dgm:prSet/>
      <dgm:spPr/>
      <dgm:t>
        <a:bodyPr/>
        <a:lstStyle/>
        <a:p>
          <a:endParaRPr lang="vi-VN"/>
        </a:p>
      </dgm:t>
    </dgm:pt>
    <dgm:pt modelId="{E1F0DB85-053B-46E9-9616-9789D9F6ACAF}" type="sibTrans" cxnId="{6D5FDBA4-AB9A-4177-AAD5-5364697FDAB1}">
      <dgm:prSet/>
      <dgm:spPr/>
      <dgm:t>
        <a:bodyPr/>
        <a:lstStyle/>
        <a:p>
          <a:endParaRPr lang="vi-VN"/>
        </a:p>
      </dgm:t>
    </dgm:pt>
    <dgm:pt modelId="{1CD60D8C-4073-40E4-A65B-8B0A6AFF265F}" type="pres">
      <dgm:prSet presAssocID="{F7C88FBD-D855-468A-9702-7BC852500E54}" presName="linearFlow" presStyleCnt="0">
        <dgm:presLayoutVars>
          <dgm:dir/>
          <dgm:resizeHandles val="exact"/>
        </dgm:presLayoutVars>
      </dgm:prSet>
      <dgm:spPr/>
    </dgm:pt>
    <dgm:pt modelId="{349F1BBE-F467-4A85-AB2F-BBDB30F0BB0F}" type="pres">
      <dgm:prSet presAssocID="{B990F7CE-387E-4C2D-9A83-43B396FD888D}" presName="composite" presStyleCnt="0"/>
      <dgm:spPr/>
    </dgm:pt>
    <dgm:pt modelId="{C87BA264-27C7-4BEF-8D93-BAC434CBECD4}" type="pres">
      <dgm:prSet presAssocID="{B990F7CE-387E-4C2D-9A83-43B396FD888D}" presName="imgShp" presStyleLbl="fgImgPlace1" presStyleIdx="0" presStyleCnt="1"/>
      <dgm:spPr/>
    </dgm:pt>
    <dgm:pt modelId="{00C56129-89D2-4090-AE04-DF9BBB036B05}" type="pres">
      <dgm:prSet presAssocID="{B990F7CE-387E-4C2D-9A83-43B396FD888D}" presName="txShp" presStyleLbl="node1" presStyleIdx="0" presStyleCnt="1">
        <dgm:presLayoutVars>
          <dgm:bulletEnabled val="1"/>
        </dgm:presLayoutVars>
      </dgm:prSet>
      <dgm:spPr/>
    </dgm:pt>
  </dgm:ptLst>
  <dgm:cxnLst>
    <dgm:cxn modelId="{539FBA4F-7F53-4779-8303-05678054C9C8}" type="presOf" srcId="{F7C88FBD-D855-468A-9702-7BC852500E54}" destId="{1CD60D8C-4073-40E4-A65B-8B0A6AFF265F}" srcOrd="0" destOrd="0" presId="urn:microsoft.com/office/officeart/2005/8/layout/vList3"/>
    <dgm:cxn modelId="{6D5FDBA4-AB9A-4177-AAD5-5364697FDAB1}" srcId="{F7C88FBD-D855-468A-9702-7BC852500E54}" destId="{B990F7CE-387E-4C2D-9A83-43B396FD888D}" srcOrd="0" destOrd="0" parTransId="{FE57CBD1-9F26-474C-A91D-E327E2AEBEF9}" sibTransId="{E1F0DB85-053B-46E9-9616-9789D9F6ACAF}"/>
    <dgm:cxn modelId="{7B5747C3-D35D-4FDF-8DE2-BE69CABB93D2}" type="presOf" srcId="{B990F7CE-387E-4C2D-9A83-43B396FD888D}" destId="{00C56129-89D2-4090-AE04-DF9BBB036B05}" srcOrd="0" destOrd="0" presId="urn:microsoft.com/office/officeart/2005/8/layout/vList3"/>
    <dgm:cxn modelId="{FB4FE73C-6A18-4A6E-921D-901A4CBFC08B}" type="presParOf" srcId="{1CD60D8C-4073-40E4-A65B-8B0A6AFF265F}" destId="{349F1BBE-F467-4A85-AB2F-BBDB30F0BB0F}" srcOrd="0" destOrd="0" presId="urn:microsoft.com/office/officeart/2005/8/layout/vList3"/>
    <dgm:cxn modelId="{FBCADF4C-A02D-43CB-B415-CDB42689369B}" type="presParOf" srcId="{349F1BBE-F467-4A85-AB2F-BBDB30F0BB0F}" destId="{C87BA264-27C7-4BEF-8D93-BAC434CBECD4}" srcOrd="0" destOrd="0" presId="urn:microsoft.com/office/officeart/2005/8/layout/vList3"/>
    <dgm:cxn modelId="{47F23A03-8C3B-44CC-8332-5814FDE63285}" type="presParOf" srcId="{349F1BBE-F467-4A85-AB2F-BBDB30F0BB0F}" destId="{00C56129-89D2-4090-AE04-DF9BBB036B05}" srcOrd="1" destOrd="0" presId="urn:microsoft.com/office/officeart/2005/8/layout/vLis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A6BF34-4623-4F46-999B-EE56A37C8623}"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vi-VN"/>
        </a:p>
      </dgm:t>
    </dgm:pt>
    <dgm:pt modelId="{CEA3EAE0-9D2D-4029-9681-4126D322F3ED}">
      <dgm:prSet/>
      <dgm:spPr/>
      <dgm:t>
        <a:bodyPr/>
        <a:lstStyle/>
        <a:p>
          <a:r>
            <a:rPr lang="vi-VN" dirty="0"/>
            <a:t>P = UI.</a:t>
          </a:r>
        </a:p>
      </dgm:t>
    </dgm:pt>
    <dgm:pt modelId="{01449553-252E-4382-9C2A-4F0312CE0087}" type="parTrans" cxnId="{1C6F24BB-1E00-4453-965C-00CCD355AC42}">
      <dgm:prSet/>
      <dgm:spPr/>
      <dgm:t>
        <a:bodyPr/>
        <a:lstStyle/>
        <a:p>
          <a:endParaRPr lang="vi-VN"/>
        </a:p>
      </dgm:t>
    </dgm:pt>
    <dgm:pt modelId="{4152FFF5-CF13-412A-ACF4-7F287E1AA4DD}" type="sibTrans" cxnId="{1C6F24BB-1E00-4453-965C-00CCD355AC42}">
      <dgm:prSet/>
      <dgm:spPr/>
      <dgm:t>
        <a:bodyPr/>
        <a:lstStyle/>
        <a:p>
          <a:endParaRPr lang="vi-VN"/>
        </a:p>
      </dgm:t>
    </dgm:pt>
    <dgm:pt modelId="{7A879001-92D7-4D66-B370-7B6E5865B960}" type="pres">
      <dgm:prSet presAssocID="{B4A6BF34-4623-4F46-999B-EE56A37C8623}" presName="linear" presStyleCnt="0">
        <dgm:presLayoutVars>
          <dgm:animLvl val="lvl"/>
          <dgm:resizeHandles val="exact"/>
        </dgm:presLayoutVars>
      </dgm:prSet>
      <dgm:spPr/>
    </dgm:pt>
    <dgm:pt modelId="{FEFFF1A8-3DBC-4EB6-9269-D49591BE5716}" type="pres">
      <dgm:prSet presAssocID="{CEA3EAE0-9D2D-4029-9681-4126D322F3ED}" presName="parentText" presStyleLbl="node1" presStyleIdx="0" presStyleCnt="1">
        <dgm:presLayoutVars>
          <dgm:chMax val="0"/>
          <dgm:bulletEnabled val="1"/>
        </dgm:presLayoutVars>
      </dgm:prSet>
      <dgm:spPr/>
    </dgm:pt>
  </dgm:ptLst>
  <dgm:cxnLst>
    <dgm:cxn modelId="{CE57E444-1526-47C8-B1E4-DED51D33602E}" type="presOf" srcId="{CEA3EAE0-9D2D-4029-9681-4126D322F3ED}" destId="{FEFFF1A8-3DBC-4EB6-9269-D49591BE5716}" srcOrd="0" destOrd="0" presId="urn:microsoft.com/office/officeart/2005/8/layout/vList2"/>
    <dgm:cxn modelId="{BA724290-8FF9-4E42-99AE-789CD4CCFAC8}" type="presOf" srcId="{B4A6BF34-4623-4F46-999B-EE56A37C8623}" destId="{7A879001-92D7-4D66-B370-7B6E5865B960}" srcOrd="0" destOrd="0" presId="urn:microsoft.com/office/officeart/2005/8/layout/vList2"/>
    <dgm:cxn modelId="{1C6F24BB-1E00-4453-965C-00CCD355AC42}" srcId="{B4A6BF34-4623-4F46-999B-EE56A37C8623}" destId="{CEA3EAE0-9D2D-4029-9681-4126D322F3ED}" srcOrd="0" destOrd="0" parTransId="{01449553-252E-4382-9C2A-4F0312CE0087}" sibTransId="{4152FFF5-CF13-412A-ACF4-7F287E1AA4DD}"/>
    <dgm:cxn modelId="{1A78E1F8-730B-4A56-B1D9-044ADF6EA44F}" type="presParOf" srcId="{7A879001-92D7-4D66-B370-7B6E5865B960}" destId="{FEFFF1A8-3DBC-4EB6-9269-D49591BE5716}" srcOrd="0" destOrd="0" presId="urn:microsoft.com/office/officeart/2005/8/layout/vList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FD771F-8630-4554-9E95-5BA2EAC4BF23}"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vi-VN"/>
        </a:p>
      </dgm:t>
    </dgm:pt>
    <dgm:pt modelId="{1B931285-82E9-4884-84DA-EA3724CED709}">
      <dgm:prSet/>
      <dgm:spPr/>
      <dgm:t>
        <a:bodyPr/>
        <a:lstStyle/>
        <a:p>
          <a:r>
            <a:rPr lang="vi-VN" dirty="0"/>
            <a:t>P = UIcosφ.</a:t>
          </a:r>
        </a:p>
      </dgm:t>
    </dgm:pt>
    <dgm:pt modelId="{6352A713-6AA4-4359-B5EC-85153399AE55}" type="parTrans" cxnId="{1A0F3C11-FD0B-4F89-A949-64AD253FB46E}">
      <dgm:prSet/>
      <dgm:spPr/>
      <dgm:t>
        <a:bodyPr/>
        <a:lstStyle/>
        <a:p>
          <a:endParaRPr lang="vi-VN"/>
        </a:p>
      </dgm:t>
    </dgm:pt>
    <dgm:pt modelId="{4A558C97-AB6B-46D3-9AA7-EBC6D196CD11}" type="sibTrans" cxnId="{1A0F3C11-FD0B-4F89-A949-64AD253FB46E}">
      <dgm:prSet/>
      <dgm:spPr/>
      <dgm:t>
        <a:bodyPr/>
        <a:lstStyle/>
        <a:p>
          <a:endParaRPr lang="vi-VN"/>
        </a:p>
      </dgm:t>
    </dgm:pt>
    <dgm:pt modelId="{3CBAA86C-33B9-4D5E-AADB-9555899852A8}" type="pres">
      <dgm:prSet presAssocID="{16FD771F-8630-4554-9E95-5BA2EAC4BF23}" presName="linear" presStyleCnt="0">
        <dgm:presLayoutVars>
          <dgm:animLvl val="lvl"/>
          <dgm:resizeHandles val="exact"/>
        </dgm:presLayoutVars>
      </dgm:prSet>
      <dgm:spPr/>
    </dgm:pt>
    <dgm:pt modelId="{603B7BC6-E72D-4811-98E8-9C8050B708DF}" type="pres">
      <dgm:prSet presAssocID="{1B931285-82E9-4884-84DA-EA3724CED709}" presName="parentText" presStyleLbl="node1" presStyleIdx="0" presStyleCnt="1">
        <dgm:presLayoutVars>
          <dgm:chMax val="0"/>
          <dgm:bulletEnabled val="1"/>
        </dgm:presLayoutVars>
      </dgm:prSet>
      <dgm:spPr/>
    </dgm:pt>
  </dgm:ptLst>
  <dgm:cxnLst>
    <dgm:cxn modelId="{1A0F3C11-FD0B-4F89-A949-64AD253FB46E}" srcId="{16FD771F-8630-4554-9E95-5BA2EAC4BF23}" destId="{1B931285-82E9-4884-84DA-EA3724CED709}" srcOrd="0" destOrd="0" parTransId="{6352A713-6AA4-4359-B5EC-85153399AE55}" sibTransId="{4A558C97-AB6B-46D3-9AA7-EBC6D196CD11}"/>
    <dgm:cxn modelId="{3F5014B3-2DC8-42D8-B8E4-C28082EF443B}" type="presOf" srcId="{16FD771F-8630-4554-9E95-5BA2EAC4BF23}" destId="{3CBAA86C-33B9-4D5E-AADB-9555899852A8}" srcOrd="0" destOrd="0" presId="urn:microsoft.com/office/officeart/2005/8/layout/vList2"/>
    <dgm:cxn modelId="{A1017AB3-DEF1-4685-B512-A3DDCDEA9CE6}" type="presOf" srcId="{1B931285-82E9-4884-84DA-EA3724CED709}" destId="{603B7BC6-E72D-4811-98E8-9C8050B708DF}" srcOrd="0" destOrd="0" presId="urn:microsoft.com/office/officeart/2005/8/layout/vList2"/>
    <dgm:cxn modelId="{04A55EA1-C978-4547-B2BE-BCF3D67C8B34}" type="presParOf" srcId="{3CBAA86C-33B9-4D5E-AADB-9555899852A8}" destId="{603B7BC6-E72D-4811-98E8-9C8050B708DF}" srcOrd="0" destOrd="0" presId="urn:microsoft.com/office/officeart/2005/8/layout/vList2"/>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A9594D-E8BE-4BE5-93A4-8C01248DD153}"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vi-VN"/>
        </a:p>
      </dgm:t>
    </dgm:pt>
    <dgm:pt modelId="{D6373422-4478-41B1-9CCF-1616623BDECD}">
      <dgm:prSet/>
      <dgm:spPr/>
      <dgm:t>
        <a:bodyPr/>
        <a:lstStyle/>
        <a:p>
          <a:r>
            <a:rPr lang="vi-VN" dirty="0"/>
            <a:t>P = UIsinφ.</a:t>
          </a:r>
        </a:p>
      </dgm:t>
    </dgm:pt>
    <dgm:pt modelId="{E8CC43C7-8AA5-4789-A8DE-C3F7FEB8EF4C}" type="parTrans" cxnId="{9012C04D-5CE1-4E2A-B166-08001CD10793}">
      <dgm:prSet/>
      <dgm:spPr/>
      <dgm:t>
        <a:bodyPr/>
        <a:lstStyle/>
        <a:p>
          <a:endParaRPr lang="vi-VN"/>
        </a:p>
      </dgm:t>
    </dgm:pt>
    <dgm:pt modelId="{B08D2BCE-DBBF-4667-9278-E97740330FFE}" type="sibTrans" cxnId="{9012C04D-5CE1-4E2A-B166-08001CD10793}">
      <dgm:prSet/>
      <dgm:spPr/>
      <dgm:t>
        <a:bodyPr/>
        <a:lstStyle/>
        <a:p>
          <a:endParaRPr lang="vi-VN"/>
        </a:p>
      </dgm:t>
    </dgm:pt>
    <dgm:pt modelId="{E56F0465-6B9E-478C-83B8-43CC90FB9CEB}" type="pres">
      <dgm:prSet presAssocID="{2BA9594D-E8BE-4BE5-93A4-8C01248DD153}" presName="linear" presStyleCnt="0">
        <dgm:presLayoutVars>
          <dgm:animLvl val="lvl"/>
          <dgm:resizeHandles val="exact"/>
        </dgm:presLayoutVars>
      </dgm:prSet>
      <dgm:spPr/>
    </dgm:pt>
    <dgm:pt modelId="{881F2B13-CBAD-4C9B-A40E-3CA1D1E88E3B}" type="pres">
      <dgm:prSet presAssocID="{D6373422-4478-41B1-9CCF-1616623BDECD}" presName="parentText" presStyleLbl="node1" presStyleIdx="0" presStyleCnt="1">
        <dgm:presLayoutVars>
          <dgm:chMax val="0"/>
          <dgm:bulletEnabled val="1"/>
        </dgm:presLayoutVars>
      </dgm:prSet>
      <dgm:spPr/>
    </dgm:pt>
  </dgm:ptLst>
  <dgm:cxnLst>
    <dgm:cxn modelId="{9012C04D-5CE1-4E2A-B166-08001CD10793}" srcId="{2BA9594D-E8BE-4BE5-93A4-8C01248DD153}" destId="{D6373422-4478-41B1-9CCF-1616623BDECD}" srcOrd="0" destOrd="0" parTransId="{E8CC43C7-8AA5-4789-A8DE-C3F7FEB8EF4C}" sibTransId="{B08D2BCE-DBBF-4667-9278-E97740330FFE}"/>
    <dgm:cxn modelId="{14F0CD7B-A86F-4729-ABE3-C83241EB87E9}" type="presOf" srcId="{D6373422-4478-41B1-9CCF-1616623BDECD}" destId="{881F2B13-CBAD-4C9B-A40E-3CA1D1E88E3B}" srcOrd="0" destOrd="0" presId="urn:microsoft.com/office/officeart/2005/8/layout/vList2"/>
    <dgm:cxn modelId="{EE748BFD-A9F8-48FE-9A36-7062E3A732D2}" type="presOf" srcId="{2BA9594D-E8BE-4BE5-93A4-8C01248DD153}" destId="{E56F0465-6B9E-478C-83B8-43CC90FB9CEB}" srcOrd="0" destOrd="0" presId="urn:microsoft.com/office/officeart/2005/8/layout/vList2"/>
    <dgm:cxn modelId="{E779ED3F-7148-4D97-BDDF-759D750D94B3}" type="presParOf" srcId="{E56F0465-6B9E-478C-83B8-43CC90FB9CEB}" destId="{881F2B13-CBAD-4C9B-A40E-3CA1D1E88E3B}" srcOrd="0" destOrd="0" presId="urn:microsoft.com/office/officeart/2005/8/layout/vList2"/>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573DB2-872B-4ACF-AA52-A7289147105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vi-VN"/>
        </a:p>
      </dgm:t>
    </dgm:pt>
    <dgm:pt modelId="{4BBBF1AC-6D19-4905-8CF3-4A41DB8F2EAD}">
      <dgm:prSet/>
      <dgm:spPr/>
      <dgm:t>
        <a:bodyPr/>
        <a:lstStyle/>
        <a:p>
          <a:r>
            <a:rPr lang="fr-FR" dirty="0"/>
            <a:t>Đặt điện áp  vào hai đầu đoạn mạch gồm điện trở thuần, cuộn cảm thuần và tụ điện mắc nối tiếp thì điện áp hiệu dụng giữa hai đầu điện trở thuần là . Hệ số công suất của mạch là</a:t>
          </a:r>
          <a:endParaRPr lang="vi-VN" dirty="0"/>
        </a:p>
      </dgm:t>
    </dgm:pt>
    <dgm:pt modelId="{F942CF0A-E0AE-4C48-AF31-F791F1AA318D}" type="parTrans" cxnId="{9F5F9C9E-8913-44E3-BDED-209282B91E4A}">
      <dgm:prSet/>
      <dgm:spPr/>
      <dgm:t>
        <a:bodyPr/>
        <a:lstStyle/>
        <a:p>
          <a:endParaRPr lang="vi-VN"/>
        </a:p>
      </dgm:t>
    </dgm:pt>
    <dgm:pt modelId="{9FFAA466-E427-4402-8D09-88D958F6EA27}" type="sibTrans" cxnId="{9F5F9C9E-8913-44E3-BDED-209282B91E4A}">
      <dgm:prSet/>
      <dgm:spPr/>
      <dgm:t>
        <a:bodyPr/>
        <a:lstStyle/>
        <a:p>
          <a:endParaRPr lang="vi-VN"/>
        </a:p>
      </dgm:t>
    </dgm:pt>
    <dgm:pt modelId="{04E592DA-5DE8-4034-8CA8-93D76F0C6E7A}" type="pres">
      <dgm:prSet presAssocID="{C9573DB2-872B-4ACF-AA52-A72891471050}" presName="linear" presStyleCnt="0">
        <dgm:presLayoutVars>
          <dgm:animLvl val="lvl"/>
          <dgm:resizeHandles val="exact"/>
        </dgm:presLayoutVars>
      </dgm:prSet>
      <dgm:spPr/>
    </dgm:pt>
    <dgm:pt modelId="{0732A8A4-F7B8-4130-BA9F-73C62C48B2FE}" type="pres">
      <dgm:prSet presAssocID="{4BBBF1AC-6D19-4905-8CF3-4A41DB8F2EAD}" presName="parentText" presStyleLbl="node1" presStyleIdx="0" presStyleCnt="1" custLinFactNeighborX="-924" custLinFactNeighborY="-25">
        <dgm:presLayoutVars>
          <dgm:chMax val="0"/>
          <dgm:bulletEnabled val="1"/>
        </dgm:presLayoutVars>
      </dgm:prSet>
      <dgm:spPr/>
    </dgm:pt>
  </dgm:ptLst>
  <dgm:cxnLst>
    <dgm:cxn modelId="{3CDCB11B-A5AD-4500-B102-2F97DD235CAB}" type="presOf" srcId="{4BBBF1AC-6D19-4905-8CF3-4A41DB8F2EAD}" destId="{0732A8A4-F7B8-4130-BA9F-73C62C48B2FE}" srcOrd="0" destOrd="0" presId="urn:microsoft.com/office/officeart/2005/8/layout/vList2"/>
    <dgm:cxn modelId="{48A12083-7231-4948-846B-3BE2CF5E0368}" type="presOf" srcId="{C9573DB2-872B-4ACF-AA52-A72891471050}" destId="{04E592DA-5DE8-4034-8CA8-93D76F0C6E7A}" srcOrd="0" destOrd="0" presId="urn:microsoft.com/office/officeart/2005/8/layout/vList2"/>
    <dgm:cxn modelId="{9F5F9C9E-8913-44E3-BDED-209282B91E4A}" srcId="{C9573DB2-872B-4ACF-AA52-A72891471050}" destId="{4BBBF1AC-6D19-4905-8CF3-4A41DB8F2EAD}" srcOrd="0" destOrd="0" parTransId="{F942CF0A-E0AE-4C48-AF31-F791F1AA318D}" sibTransId="{9FFAA466-E427-4402-8D09-88D958F6EA27}"/>
    <dgm:cxn modelId="{2F9711E6-09C8-4769-8396-F02294A6D952}" type="presParOf" srcId="{04E592DA-5DE8-4034-8CA8-93D76F0C6E7A}" destId="{0732A8A4-F7B8-4130-BA9F-73C62C48B2FE}" srcOrd="0"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C0290-B9FC-474B-AFD1-6B715F7E91E0}">
      <dsp:nvSpPr>
        <dsp:cNvPr id="0" name=""/>
        <dsp:cNvSpPr/>
      </dsp:nvSpPr>
      <dsp:spPr>
        <a:xfrm rot="10800000">
          <a:off x="406613" y="0"/>
          <a:ext cx="10274855" cy="1687133"/>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3979" tIns="133350" rIns="248920" bIns="133350" numCol="1" spcCol="1270" anchor="ctr" anchorCtr="0">
          <a:noAutofit/>
        </a:bodyPr>
        <a:lstStyle/>
        <a:p>
          <a:pPr marL="0" lvl="0" indent="0" algn="ctr" defTabSz="1555750">
            <a:lnSpc>
              <a:spcPct val="90000"/>
            </a:lnSpc>
            <a:spcBef>
              <a:spcPct val="0"/>
            </a:spcBef>
            <a:spcAft>
              <a:spcPct val="35000"/>
            </a:spcAft>
            <a:buNone/>
          </a:pPr>
          <a:r>
            <a:rPr lang="vi-VN" sz="3500" kern="1200" dirty="0"/>
            <a:t>Trong đoạn mạch RLC nối tiếp với cuộn cảm thuần, gọi Z là tổng trở của mạch thì hệ số công suất của đoạn mạch được tính bởi</a:t>
          </a:r>
        </a:p>
      </dsp:txBody>
      <dsp:txXfrm rot="10800000">
        <a:off x="828396" y="0"/>
        <a:ext cx="9853072" cy="1687133"/>
      </dsp:txXfrm>
    </dsp:sp>
    <dsp:sp modelId="{82B1F022-4FDE-447D-8AA5-77C0EAC08C9F}">
      <dsp:nvSpPr>
        <dsp:cNvPr id="0" name=""/>
        <dsp:cNvSpPr/>
      </dsp:nvSpPr>
      <dsp:spPr>
        <a:xfrm>
          <a:off x="0" y="0"/>
          <a:ext cx="1687133" cy="1687133"/>
        </a:xfrm>
        <a:prstGeom prst="ellipse">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56129-89D2-4090-AE04-DF9BBB036B05}">
      <dsp:nvSpPr>
        <dsp:cNvPr id="0" name=""/>
        <dsp:cNvSpPr/>
      </dsp:nvSpPr>
      <dsp:spPr>
        <a:xfrm rot="10800000">
          <a:off x="2279037" y="0"/>
          <a:ext cx="7373575" cy="168713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3979" tIns="133350" rIns="248920" bIns="133350" numCol="1" spcCol="1270" anchor="ctr" anchorCtr="0">
          <a:noAutofit/>
        </a:bodyPr>
        <a:lstStyle/>
        <a:p>
          <a:pPr marL="0" lvl="0" indent="0" algn="ctr" defTabSz="1555750">
            <a:lnSpc>
              <a:spcPct val="90000"/>
            </a:lnSpc>
            <a:spcBef>
              <a:spcPct val="0"/>
            </a:spcBef>
            <a:spcAft>
              <a:spcPct val="35000"/>
            </a:spcAft>
            <a:buNone/>
          </a:pPr>
          <a:r>
            <a:rPr lang="vi-VN" sz="3500" kern="1200" dirty="0"/>
            <a:t>Công thức xác định công suất của dòng điện xoay chiều là</a:t>
          </a:r>
        </a:p>
      </dsp:txBody>
      <dsp:txXfrm rot="10800000">
        <a:off x="2700820" y="0"/>
        <a:ext cx="6951792" cy="1687133"/>
      </dsp:txXfrm>
    </dsp:sp>
    <dsp:sp modelId="{C87BA264-27C7-4BEF-8D93-BAC434CBECD4}">
      <dsp:nvSpPr>
        <dsp:cNvPr id="0" name=""/>
        <dsp:cNvSpPr/>
      </dsp:nvSpPr>
      <dsp:spPr>
        <a:xfrm>
          <a:off x="1435470" y="0"/>
          <a:ext cx="1687133" cy="168713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FF1A8-3DBC-4EB6-9269-D49591BE5716}">
      <dsp:nvSpPr>
        <dsp:cNvPr id="0" name=""/>
        <dsp:cNvSpPr/>
      </dsp:nvSpPr>
      <dsp:spPr>
        <a:xfrm>
          <a:off x="0" y="117"/>
          <a:ext cx="4267200" cy="91260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vi-VN" sz="3900" kern="1200" dirty="0"/>
            <a:t>P = UI.</a:t>
          </a:r>
        </a:p>
      </dsp:txBody>
      <dsp:txXfrm>
        <a:off x="44549" y="44666"/>
        <a:ext cx="4178102" cy="8235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B7BC6-E72D-4811-98E8-9C8050B708DF}">
      <dsp:nvSpPr>
        <dsp:cNvPr id="0" name=""/>
        <dsp:cNvSpPr/>
      </dsp:nvSpPr>
      <dsp:spPr>
        <a:xfrm>
          <a:off x="0" y="117"/>
          <a:ext cx="4267200" cy="91260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vi-VN" sz="3900" kern="1200" dirty="0"/>
            <a:t>P = UIcosφ.</a:t>
          </a:r>
        </a:p>
      </dsp:txBody>
      <dsp:txXfrm>
        <a:off x="44549" y="44666"/>
        <a:ext cx="4178102" cy="8235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F2B13-CBAD-4C9B-A40E-3CA1D1E88E3B}">
      <dsp:nvSpPr>
        <dsp:cNvPr id="0" name=""/>
        <dsp:cNvSpPr/>
      </dsp:nvSpPr>
      <dsp:spPr>
        <a:xfrm>
          <a:off x="0" y="117"/>
          <a:ext cx="4267200" cy="91260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vi-VN" sz="3900" kern="1200" dirty="0"/>
            <a:t>P = UIsinφ.</a:t>
          </a:r>
        </a:p>
      </dsp:txBody>
      <dsp:txXfrm>
        <a:off x="44549" y="44666"/>
        <a:ext cx="4178102" cy="8235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2A8A4-F7B8-4130-BA9F-73C62C48B2FE}">
      <dsp:nvSpPr>
        <dsp:cNvPr id="0" name=""/>
        <dsp:cNvSpPr/>
      </dsp:nvSpPr>
      <dsp:spPr>
        <a:xfrm>
          <a:off x="0" y="18304"/>
          <a:ext cx="11088083" cy="16497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kern="1200" dirty="0"/>
            <a:t>Đặt điện áp  vào hai đầu đoạn mạch gồm điện trở thuần, cuộn cảm thuần và tụ điện mắc nối tiếp thì điện áp hiệu dụng giữa hai đầu điện trở thuần là . Hệ số công suất của mạch là</a:t>
          </a:r>
          <a:endParaRPr lang="vi-VN" sz="3000" kern="1200" dirty="0"/>
        </a:p>
      </dsp:txBody>
      <dsp:txXfrm>
        <a:off x="80532" y="98836"/>
        <a:ext cx="10927019" cy="148863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53.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CD28D13-6D1E-4A91-BCF2-689B65A03DFE}" type="slidenum">
              <a:rPr lang="en-US"/>
              <a:pPr>
                <a:defRPr/>
              </a:pPr>
              <a:t>‹#›</a:t>
            </a:fld>
            <a:endParaRPr lang="en-US"/>
          </a:p>
        </p:txBody>
      </p:sp>
    </p:spTree>
    <p:extLst>
      <p:ext uri="{BB962C8B-B14F-4D97-AF65-F5344CB8AC3E}">
        <p14:creationId xmlns:p14="http://schemas.microsoft.com/office/powerpoint/2010/main" val="37053907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CD28D13-6D1E-4A91-BCF2-689B65A03DFE}" type="slidenum">
              <a:rPr lang="en-US" smtClean="0"/>
              <a:pPr>
                <a:defRPr/>
              </a:pPr>
              <a:t>3</a:t>
            </a:fld>
            <a:endParaRPr lang="en-US"/>
          </a:p>
        </p:txBody>
      </p:sp>
    </p:spTree>
    <p:extLst>
      <p:ext uri="{BB962C8B-B14F-4D97-AF65-F5344CB8AC3E}">
        <p14:creationId xmlns:p14="http://schemas.microsoft.com/office/powerpoint/2010/main" val="314480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CD28D13-6D1E-4A91-BCF2-689B65A03DFE}" type="slidenum">
              <a:rPr lang="en-US" smtClean="0"/>
              <a:pPr>
                <a:defRPr/>
              </a:pPr>
              <a:t>4</a:t>
            </a:fld>
            <a:endParaRPr lang="en-US"/>
          </a:p>
        </p:txBody>
      </p:sp>
    </p:spTree>
    <p:extLst>
      <p:ext uri="{BB962C8B-B14F-4D97-AF65-F5344CB8AC3E}">
        <p14:creationId xmlns:p14="http://schemas.microsoft.com/office/powerpoint/2010/main" val="23785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CD28D13-6D1E-4A91-BCF2-689B65A03DFE}" type="slidenum">
              <a:rPr lang="en-US" smtClean="0"/>
              <a:pPr>
                <a:defRPr/>
              </a:pPr>
              <a:t>5</a:t>
            </a:fld>
            <a:endParaRPr lang="en-US"/>
          </a:p>
        </p:txBody>
      </p:sp>
    </p:spTree>
    <p:extLst>
      <p:ext uri="{BB962C8B-B14F-4D97-AF65-F5344CB8AC3E}">
        <p14:creationId xmlns:p14="http://schemas.microsoft.com/office/powerpoint/2010/main" val="2909221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CD28D13-6D1E-4A91-BCF2-689B65A03DFE}" type="slidenum">
              <a:rPr lang="en-US" smtClean="0"/>
              <a:pPr>
                <a:defRPr/>
              </a:pPr>
              <a:t>6</a:t>
            </a:fld>
            <a:endParaRPr lang="en-US"/>
          </a:p>
        </p:txBody>
      </p:sp>
    </p:spTree>
    <p:extLst>
      <p:ext uri="{BB962C8B-B14F-4D97-AF65-F5344CB8AC3E}">
        <p14:creationId xmlns:p14="http://schemas.microsoft.com/office/powerpoint/2010/main" val="1741662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CD28D13-6D1E-4A91-BCF2-689B65A03DFE}" type="slidenum">
              <a:rPr lang="en-US" smtClean="0"/>
              <a:pPr>
                <a:defRPr/>
              </a:pPr>
              <a:t>7</a:t>
            </a:fld>
            <a:endParaRPr lang="en-US"/>
          </a:p>
        </p:txBody>
      </p:sp>
    </p:spTree>
    <p:extLst>
      <p:ext uri="{BB962C8B-B14F-4D97-AF65-F5344CB8AC3E}">
        <p14:creationId xmlns:p14="http://schemas.microsoft.com/office/powerpoint/2010/main" val="118897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CD28D13-6D1E-4A91-BCF2-689B65A03DFE}" type="slidenum">
              <a:rPr lang="en-US" smtClean="0"/>
              <a:pPr>
                <a:defRPr/>
              </a:pPr>
              <a:t>9</a:t>
            </a:fld>
            <a:endParaRPr lang="en-US"/>
          </a:p>
        </p:txBody>
      </p:sp>
    </p:spTree>
    <p:extLst>
      <p:ext uri="{BB962C8B-B14F-4D97-AF65-F5344CB8AC3E}">
        <p14:creationId xmlns:p14="http://schemas.microsoft.com/office/powerpoint/2010/main" val="4169021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CD28D13-6D1E-4A91-BCF2-689B65A03DFE}" type="slidenum">
              <a:rPr lang="en-US" smtClean="0"/>
              <a:pPr>
                <a:defRPr/>
              </a:pPr>
              <a:t>10</a:t>
            </a:fld>
            <a:endParaRPr lang="en-US"/>
          </a:p>
        </p:txBody>
      </p:sp>
    </p:spTree>
    <p:extLst>
      <p:ext uri="{BB962C8B-B14F-4D97-AF65-F5344CB8AC3E}">
        <p14:creationId xmlns:p14="http://schemas.microsoft.com/office/powerpoint/2010/main" val="2103098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CD28D13-6D1E-4A91-BCF2-689B65A03DFE}" type="slidenum">
              <a:rPr lang="en-US" smtClean="0"/>
              <a:pPr>
                <a:defRPr/>
              </a:pPr>
              <a:t>11</a:t>
            </a:fld>
            <a:endParaRPr lang="en-US"/>
          </a:p>
        </p:txBody>
      </p:sp>
    </p:spTree>
    <p:extLst>
      <p:ext uri="{BB962C8B-B14F-4D97-AF65-F5344CB8AC3E}">
        <p14:creationId xmlns:p14="http://schemas.microsoft.com/office/powerpoint/2010/main" val="4292593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CD28D13-6D1E-4A91-BCF2-689B65A03DFE}" type="slidenum">
              <a:rPr lang="en-US" smtClean="0"/>
              <a:pPr>
                <a:defRPr/>
              </a:pPr>
              <a:t>12</a:t>
            </a:fld>
            <a:endParaRPr lang="en-US"/>
          </a:p>
        </p:txBody>
      </p:sp>
    </p:spTree>
    <p:extLst>
      <p:ext uri="{BB962C8B-B14F-4D97-AF65-F5344CB8AC3E}">
        <p14:creationId xmlns:p14="http://schemas.microsoft.com/office/powerpoint/2010/main" val="399247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5260-BA83-4A8B-9D92-47B045BC6A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7B79A7-E19B-4D72-9310-A2A6042B14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40CF2D-E193-4904-8DFB-177A17BFCFB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1B4AE4C-2588-4B77-BB19-3FE93BEB7B5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979301E-7633-4721-B097-414EE972A391}"/>
              </a:ext>
            </a:extLst>
          </p:cNvPr>
          <p:cNvSpPr>
            <a:spLocks noGrp="1"/>
          </p:cNvSpPr>
          <p:nvPr>
            <p:ph type="sldNum" sz="quarter" idx="12"/>
          </p:nvPr>
        </p:nvSpPr>
        <p:spPr/>
        <p:txBody>
          <a:bodyPr/>
          <a:lstStyle/>
          <a:p>
            <a:pPr>
              <a:defRPr/>
            </a:pPr>
            <a:fld id="{802BE8C0-5718-4789-BB2F-21211F928A12}" type="slidenum">
              <a:rPr lang="en-US" smtClean="0"/>
              <a:pPr>
                <a:defRPr/>
              </a:pPr>
              <a:t>‹#›</a:t>
            </a:fld>
            <a:endParaRPr lang="en-US"/>
          </a:p>
        </p:txBody>
      </p:sp>
    </p:spTree>
    <p:extLst>
      <p:ext uri="{BB962C8B-B14F-4D97-AF65-F5344CB8AC3E}">
        <p14:creationId xmlns:p14="http://schemas.microsoft.com/office/powerpoint/2010/main" val="3669033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5026-9986-484F-8C9B-1A72592F61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D4BEA3-2B77-46DC-B4D3-EFBE361235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A0DDB-4635-43DF-A023-5412C2DB06A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8A5360B-7199-48EF-8179-A64328946C9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364A47C-05D1-45E8-AADA-5083740A937A}"/>
              </a:ext>
            </a:extLst>
          </p:cNvPr>
          <p:cNvSpPr>
            <a:spLocks noGrp="1"/>
          </p:cNvSpPr>
          <p:nvPr>
            <p:ph type="sldNum" sz="quarter" idx="12"/>
          </p:nvPr>
        </p:nvSpPr>
        <p:spPr/>
        <p:txBody>
          <a:bodyPr/>
          <a:lstStyle/>
          <a:p>
            <a:pPr>
              <a:defRPr/>
            </a:pPr>
            <a:fld id="{303C1C11-4DD7-4D7A-BF14-104F2B0B97FD}" type="slidenum">
              <a:rPr lang="en-US" smtClean="0"/>
              <a:pPr>
                <a:defRPr/>
              </a:pPr>
              <a:t>‹#›</a:t>
            </a:fld>
            <a:endParaRPr lang="en-US"/>
          </a:p>
        </p:txBody>
      </p:sp>
    </p:spTree>
    <p:extLst>
      <p:ext uri="{BB962C8B-B14F-4D97-AF65-F5344CB8AC3E}">
        <p14:creationId xmlns:p14="http://schemas.microsoft.com/office/powerpoint/2010/main" val="178337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72188F-28A6-4F50-920A-74D7915196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A8D39B-2CA4-427C-B188-F54827D75D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48AA7-89FE-4B16-9FA4-A95A4C80BC6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E9B39DC-BB72-4380-97C8-BF12CDF8152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8745D84-D554-48AF-9852-0BE61271201F}"/>
              </a:ext>
            </a:extLst>
          </p:cNvPr>
          <p:cNvSpPr>
            <a:spLocks noGrp="1"/>
          </p:cNvSpPr>
          <p:nvPr>
            <p:ph type="sldNum" sz="quarter" idx="12"/>
          </p:nvPr>
        </p:nvSpPr>
        <p:spPr/>
        <p:txBody>
          <a:bodyPr/>
          <a:lstStyle/>
          <a:p>
            <a:pPr>
              <a:defRPr/>
            </a:pPr>
            <a:fld id="{4CF3ABFC-DAE4-4FB3-9C6B-4551F51E5CBB}" type="slidenum">
              <a:rPr lang="en-US" smtClean="0"/>
              <a:pPr>
                <a:defRPr/>
              </a:pPr>
              <a:t>‹#›</a:t>
            </a:fld>
            <a:endParaRPr lang="en-US"/>
          </a:p>
        </p:txBody>
      </p:sp>
    </p:spTree>
    <p:extLst>
      <p:ext uri="{BB962C8B-B14F-4D97-AF65-F5344CB8AC3E}">
        <p14:creationId xmlns:p14="http://schemas.microsoft.com/office/powerpoint/2010/main" val="3730837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A3312B-78FD-444C-9D81-2A25002B9C79}" type="slidenum">
              <a:rPr lang="en-US"/>
              <a:pPr>
                <a:defRPr/>
              </a:pPr>
              <a:t>‹#›</a:t>
            </a:fld>
            <a:endParaRPr lang="en-US"/>
          </a:p>
        </p:txBody>
      </p:sp>
    </p:spTree>
    <p:extLst>
      <p:ext uri="{BB962C8B-B14F-4D97-AF65-F5344CB8AC3E}">
        <p14:creationId xmlns:p14="http://schemas.microsoft.com/office/powerpoint/2010/main" val="3903195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5EE267-A1DB-4D8C-AEFF-CB61F7676313}" type="slidenum">
              <a:rPr lang="en-US"/>
              <a:pPr>
                <a:defRPr/>
              </a:pPr>
              <a:t>‹#›</a:t>
            </a:fld>
            <a:endParaRPr lang="en-US"/>
          </a:p>
        </p:txBody>
      </p:sp>
    </p:spTree>
    <p:extLst>
      <p:ext uri="{BB962C8B-B14F-4D97-AF65-F5344CB8AC3E}">
        <p14:creationId xmlns:p14="http://schemas.microsoft.com/office/powerpoint/2010/main" val="138686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439057-3A2E-4F53-8CC4-76B0FA44A6F7}"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C7EE8-B67D-45FD-9B5C-732F2B374ED6}" type="slidenum">
              <a:rPr lang="en-US" smtClean="0"/>
              <a:t>‹#›</a:t>
            </a:fld>
            <a:endParaRPr lang="en-US"/>
          </a:p>
        </p:txBody>
      </p:sp>
    </p:spTree>
    <p:extLst>
      <p:ext uri="{BB962C8B-B14F-4D97-AF65-F5344CB8AC3E}">
        <p14:creationId xmlns:p14="http://schemas.microsoft.com/office/powerpoint/2010/main" val="2701754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39057-3A2E-4F53-8CC4-76B0FA44A6F7}"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C7EE8-B67D-45FD-9B5C-732F2B374ED6}" type="slidenum">
              <a:rPr lang="en-US" smtClean="0"/>
              <a:t>‹#›</a:t>
            </a:fld>
            <a:endParaRPr lang="en-US"/>
          </a:p>
        </p:txBody>
      </p:sp>
    </p:spTree>
    <p:extLst>
      <p:ext uri="{BB962C8B-B14F-4D97-AF65-F5344CB8AC3E}">
        <p14:creationId xmlns:p14="http://schemas.microsoft.com/office/powerpoint/2010/main" val="91238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439057-3A2E-4F53-8CC4-76B0FA44A6F7}"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C7EE8-B67D-45FD-9B5C-732F2B374ED6}" type="slidenum">
              <a:rPr lang="en-US" smtClean="0"/>
              <a:t>‹#›</a:t>
            </a:fld>
            <a:endParaRPr lang="en-US"/>
          </a:p>
        </p:txBody>
      </p:sp>
    </p:spTree>
    <p:extLst>
      <p:ext uri="{BB962C8B-B14F-4D97-AF65-F5344CB8AC3E}">
        <p14:creationId xmlns:p14="http://schemas.microsoft.com/office/powerpoint/2010/main" val="48194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439057-3A2E-4F53-8CC4-76B0FA44A6F7}" type="datetimeFigureOut">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C7EE8-B67D-45FD-9B5C-732F2B374ED6}" type="slidenum">
              <a:rPr lang="en-US" smtClean="0"/>
              <a:t>‹#›</a:t>
            </a:fld>
            <a:endParaRPr lang="en-US"/>
          </a:p>
        </p:txBody>
      </p:sp>
    </p:spTree>
    <p:extLst>
      <p:ext uri="{BB962C8B-B14F-4D97-AF65-F5344CB8AC3E}">
        <p14:creationId xmlns:p14="http://schemas.microsoft.com/office/powerpoint/2010/main" val="1498410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439057-3A2E-4F53-8CC4-76B0FA44A6F7}" type="datetimeFigureOut">
              <a:rPr lang="en-US" smtClean="0"/>
              <a:t>12/10/2021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C7EE8-B67D-45FD-9B5C-732F2B374ED6}" type="slidenum">
              <a:rPr lang="en-US" smtClean="0"/>
              <a:t>‹#›</a:t>
            </a:fld>
            <a:endParaRPr lang="en-US"/>
          </a:p>
        </p:txBody>
      </p:sp>
    </p:spTree>
    <p:extLst>
      <p:ext uri="{BB962C8B-B14F-4D97-AF65-F5344CB8AC3E}">
        <p14:creationId xmlns:p14="http://schemas.microsoft.com/office/powerpoint/2010/main" val="147484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439057-3A2E-4F53-8CC4-76B0FA44A6F7}" type="datetimeFigureOut">
              <a:rPr lang="en-US" smtClean="0"/>
              <a:t>12/10/2021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C7EE8-B67D-45FD-9B5C-732F2B374ED6}" type="slidenum">
              <a:rPr lang="en-US" smtClean="0"/>
              <a:t>‹#›</a:t>
            </a:fld>
            <a:endParaRPr lang="en-US"/>
          </a:p>
        </p:txBody>
      </p:sp>
    </p:spTree>
    <p:extLst>
      <p:ext uri="{BB962C8B-B14F-4D97-AF65-F5344CB8AC3E}">
        <p14:creationId xmlns:p14="http://schemas.microsoft.com/office/powerpoint/2010/main" val="147322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5E9C4-318F-4816-8E26-D827421BF6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8273B5-E209-44B8-842D-5D3D3483E8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4EF51-81BF-49B2-94AE-6A848FEE972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AC650BE-D3F2-4DE3-BE29-601494FFDA2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E6295FD-5017-4E27-99BD-F387F28AA90F}"/>
              </a:ext>
            </a:extLst>
          </p:cNvPr>
          <p:cNvSpPr>
            <a:spLocks noGrp="1"/>
          </p:cNvSpPr>
          <p:nvPr>
            <p:ph type="sldNum" sz="quarter" idx="12"/>
          </p:nvPr>
        </p:nvSpPr>
        <p:spPr/>
        <p:txBody>
          <a:bodyPr/>
          <a:lstStyle/>
          <a:p>
            <a:pPr>
              <a:defRPr/>
            </a:pPr>
            <a:fld id="{0DB95567-287A-41FE-A4A8-D9380AC831AB}" type="slidenum">
              <a:rPr lang="en-US" smtClean="0"/>
              <a:pPr>
                <a:defRPr/>
              </a:pPr>
              <a:t>‹#›</a:t>
            </a:fld>
            <a:endParaRPr lang="en-US"/>
          </a:p>
        </p:txBody>
      </p:sp>
    </p:spTree>
    <p:extLst>
      <p:ext uri="{BB962C8B-B14F-4D97-AF65-F5344CB8AC3E}">
        <p14:creationId xmlns:p14="http://schemas.microsoft.com/office/powerpoint/2010/main" val="788746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39057-3A2E-4F53-8CC4-76B0FA44A6F7}" type="datetimeFigureOut">
              <a:rPr lang="en-US" smtClean="0"/>
              <a:t>12/10/2021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C7EE8-B67D-45FD-9B5C-732F2B374ED6}" type="slidenum">
              <a:rPr lang="en-US" smtClean="0"/>
              <a:t>‹#›</a:t>
            </a:fld>
            <a:endParaRPr lang="en-US"/>
          </a:p>
        </p:txBody>
      </p:sp>
    </p:spTree>
    <p:extLst>
      <p:ext uri="{BB962C8B-B14F-4D97-AF65-F5344CB8AC3E}">
        <p14:creationId xmlns:p14="http://schemas.microsoft.com/office/powerpoint/2010/main" val="4276152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439057-3A2E-4F53-8CC4-76B0FA44A6F7}" type="datetimeFigureOut">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C7EE8-B67D-45FD-9B5C-732F2B374ED6}" type="slidenum">
              <a:rPr lang="en-US" smtClean="0"/>
              <a:t>‹#›</a:t>
            </a:fld>
            <a:endParaRPr lang="en-US"/>
          </a:p>
        </p:txBody>
      </p:sp>
    </p:spTree>
    <p:extLst>
      <p:ext uri="{BB962C8B-B14F-4D97-AF65-F5344CB8AC3E}">
        <p14:creationId xmlns:p14="http://schemas.microsoft.com/office/powerpoint/2010/main" val="156558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439057-3A2E-4F53-8CC4-76B0FA44A6F7}" type="datetimeFigureOut">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C7EE8-B67D-45FD-9B5C-732F2B374ED6}" type="slidenum">
              <a:rPr lang="en-US" smtClean="0"/>
              <a:t>‹#›</a:t>
            </a:fld>
            <a:endParaRPr lang="en-US"/>
          </a:p>
        </p:txBody>
      </p:sp>
    </p:spTree>
    <p:extLst>
      <p:ext uri="{BB962C8B-B14F-4D97-AF65-F5344CB8AC3E}">
        <p14:creationId xmlns:p14="http://schemas.microsoft.com/office/powerpoint/2010/main" val="228948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39057-3A2E-4F53-8CC4-76B0FA44A6F7}"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C7EE8-B67D-45FD-9B5C-732F2B374ED6}" type="slidenum">
              <a:rPr lang="en-US" smtClean="0"/>
              <a:t>‹#›</a:t>
            </a:fld>
            <a:endParaRPr lang="en-US"/>
          </a:p>
        </p:txBody>
      </p:sp>
    </p:spTree>
    <p:extLst>
      <p:ext uri="{BB962C8B-B14F-4D97-AF65-F5344CB8AC3E}">
        <p14:creationId xmlns:p14="http://schemas.microsoft.com/office/powerpoint/2010/main" val="1804079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39057-3A2E-4F53-8CC4-76B0FA44A6F7}"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C7EE8-B67D-45FD-9B5C-732F2B374ED6}" type="slidenum">
              <a:rPr lang="en-US" smtClean="0"/>
              <a:t>‹#›</a:t>
            </a:fld>
            <a:endParaRPr lang="en-US"/>
          </a:p>
        </p:txBody>
      </p:sp>
    </p:spTree>
    <p:extLst>
      <p:ext uri="{BB962C8B-B14F-4D97-AF65-F5344CB8AC3E}">
        <p14:creationId xmlns:p14="http://schemas.microsoft.com/office/powerpoint/2010/main" val="425351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833F9-5523-4BA4-AB3F-B44B60683A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F19BF5-6D8A-424E-8A99-54E402169D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781A7D-DE89-4E7B-B4A8-39294E7FCA8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C2DD549-6024-468C-8A61-9F7F93F7E0D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2C04303-5C28-4C38-A6CA-CEBA6DFCE0B4}"/>
              </a:ext>
            </a:extLst>
          </p:cNvPr>
          <p:cNvSpPr>
            <a:spLocks noGrp="1"/>
          </p:cNvSpPr>
          <p:nvPr>
            <p:ph type="sldNum" sz="quarter" idx="12"/>
          </p:nvPr>
        </p:nvSpPr>
        <p:spPr/>
        <p:txBody>
          <a:bodyPr/>
          <a:lstStyle/>
          <a:p>
            <a:pPr>
              <a:defRPr/>
            </a:pPr>
            <a:fld id="{1C01CBA3-ED78-4DC7-BA58-03E15EA5DCD3}" type="slidenum">
              <a:rPr lang="en-US" smtClean="0"/>
              <a:pPr>
                <a:defRPr/>
              </a:pPr>
              <a:t>‹#›</a:t>
            </a:fld>
            <a:endParaRPr lang="en-US"/>
          </a:p>
        </p:txBody>
      </p:sp>
    </p:spTree>
    <p:extLst>
      <p:ext uri="{BB962C8B-B14F-4D97-AF65-F5344CB8AC3E}">
        <p14:creationId xmlns:p14="http://schemas.microsoft.com/office/powerpoint/2010/main" val="20951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DFA2F-2363-441B-B61F-15AE58A168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5462F0-306D-43EA-B11A-9B4F1D7F08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10ED63-00E0-4D09-B246-9A58BE2E90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88D895-623B-403B-89C4-786E3381456A}"/>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6D094D8-E50A-4424-B8A3-7F030A3C815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CE0B8D4-9128-4378-AE19-F4D312307676}"/>
              </a:ext>
            </a:extLst>
          </p:cNvPr>
          <p:cNvSpPr>
            <a:spLocks noGrp="1"/>
          </p:cNvSpPr>
          <p:nvPr>
            <p:ph type="sldNum" sz="quarter" idx="12"/>
          </p:nvPr>
        </p:nvSpPr>
        <p:spPr/>
        <p:txBody>
          <a:bodyPr/>
          <a:lstStyle/>
          <a:p>
            <a:pPr>
              <a:defRPr/>
            </a:pPr>
            <a:fld id="{D5DDDEF9-F9E7-4623-A08B-DAF705F558CA}" type="slidenum">
              <a:rPr lang="en-US" smtClean="0"/>
              <a:pPr>
                <a:defRPr/>
              </a:pPr>
              <a:t>‹#›</a:t>
            </a:fld>
            <a:endParaRPr lang="en-US"/>
          </a:p>
        </p:txBody>
      </p:sp>
    </p:spTree>
    <p:extLst>
      <p:ext uri="{BB962C8B-B14F-4D97-AF65-F5344CB8AC3E}">
        <p14:creationId xmlns:p14="http://schemas.microsoft.com/office/powerpoint/2010/main" val="64203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19898-36FD-4A52-BCC5-C4530FD361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047AE6-48AE-40AB-8A81-5C0188A60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E2C46E-D3BE-4767-B2F8-F9462E2F91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BB02CD-978A-4A46-9CC6-0A0C83FD26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2400B7-A0F1-4B1E-A05B-C990CCF367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2C5B57-8735-44C6-883D-D78E5C3D5D66}"/>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77C6B9A7-3C84-4E37-A81B-8215184B644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CE5ECA43-6396-4DD7-AFBD-F27EB72A0557}"/>
              </a:ext>
            </a:extLst>
          </p:cNvPr>
          <p:cNvSpPr>
            <a:spLocks noGrp="1"/>
          </p:cNvSpPr>
          <p:nvPr>
            <p:ph type="sldNum" sz="quarter" idx="12"/>
          </p:nvPr>
        </p:nvSpPr>
        <p:spPr/>
        <p:txBody>
          <a:bodyPr/>
          <a:lstStyle/>
          <a:p>
            <a:pPr>
              <a:defRPr/>
            </a:pPr>
            <a:fld id="{F13796B0-C672-4D8F-90A1-CCEA359A13E0}" type="slidenum">
              <a:rPr lang="en-US" smtClean="0"/>
              <a:pPr>
                <a:defRPr/>
              </a:pPr>
              <a:t>‹#›</a:t>
            </a:fld>
            <a:endParaRPr lang="en-US"/>
          </a:p>
        </p:txBody>
      </p:sp>
    </p:spTree>
    <p:extLst>
      <p:ext uri="{BB962C8B-B14F-4D97-AF65-F5344CB8AC3E}">
        <p14:creationId xmlns:p14="http://schemas.microsoft.com/office/powerpoint/2010/main" val="334042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1701-037A-48F7-B30A-317D7D35DC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416083-4BEC-46B7-9941-850F8808F96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148A38F5-E3DF-4AAE-83B5-E7CE8AAFFE5B}"/>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8314D8AF-5F90-45F7-AAF2-F40B4896924A}"/>
              </a:ext>
            </a:extLst>
          </p:cNvPr>
          <p:cNvSpPr>
            <a:spLocks noGrp="1"/>
          </p:cNvSpPr>
          <p:nvPr>
            <p:ph type="sldNum" sz="quarter" idx="12"/>
          </p:nvPr>
        </p:nvSpPr>
        <p:spPr/>
        <p:txBody>
          <a:bodyPr/>
          <a:lstStyle/>
          <a:p>
            <a:pPr>
              <a:defRPr/>
            </a:pPr>
            <a:fld id="{13286658-3630-48F5-9A5E-29C10DD761C3}" type="slidenum">
              <a:rPr lang="en-US" smtClean="0"/>
              <a:pPr>
                <a:defRPr/>
              </a:pPr>
              <a:t>‹#›</a:t>
            </a:fld>
            <a:endParaRPr lang="en-US"/>
          </a:p>
        </p:txBody>
      </p:sp>
    </p:spTree>
    <p:extLst>
      <p:ext uri="{BB962C8B-B14F-4D97-AF65-F5344CB8AC3E}">
        <p14:creationId xmlns:p14="http://schemas.microsoft.com/office/powerpoint/2010/main" val="358350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60D69-4D44-4B29-92A9-821957B7EC75}"/>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3ECFBCB4-D8A9-429B-8405-F55CEA4CEAEB}"/>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B30258AA-AC24-41CE-866A-34174A6C3D53}"/>
              </a:ext>
            </a:extLst>
          </p:cNvPr>
          <p:cNvSpPr>
            <a:spLocks noGrp="1"/>
          </p:cNvSpPr>
          <p:nvPr>
            <p:ph type="sldNum" sz="quarter" idx="12"/>
          </p:nvPr>
        </p:nvSpPr>
        <p:spPr/>
        <p:txBody>
          <a:bodyPr/>
          <a:lstStyle/>
          <a:p>
            <a:pPr>
              <a:defRPr/>
            </a:pPr>
            <a:fld id="{6A666380-B2D9-44CD-A080-6160250A7D28}" type="slidenum">
              <a:rPr lang="en-US" smtClean="0"/>
              <a:pPr>
                <a:defRPr/>
              </a:pPr>
              <a:t>‹#›</a:t>
            </a:fld>
            <a:endParaRPr lang="en-US"/>
          </a:p>
        </p:txBody>
      </p:sp>
    </p:spTree>
    <p:extLst>
      <p:ext uri="{BB962C8B-B14F-4D97-AF65-F5344CB8AC3E}">
        <p14:creationId xmlns:p14="http://schemas.microsoft.com/office/powerpoint/2010/main" val="116115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7A775-6903-4ED9-999D-1173F01D2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76FA67-D572-458D-AA2B-324F541FFF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137DAC-4FB0-4943-A8FA-A8CC5ECAD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A1F123-FEB3-4153-AC32-07D785458E29}"/>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4E4272D4-35E7-4B09-83B1-174B8751B0BB}"/>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0A5F93B-ED58-4C50-89CB-E5F1FA754AF9}"/>
              </a:ext>
            </a:extLst>
          </p:cNvPr>
          <p:cNvSpPr>
            <a:spLocks noGrp="1"/>
          </p:cNvSpPr>
          <p:nvPr>
            <p:ph type="sldNum" sz="quarter" idx="12"/>
          </p:nvPr>
        </p:nvSpPr>
        <p:spPr/>
        <p:txBody>
          <a:bodyPr/>
          <a:lstStyle/>
          <a:p>
            <a:pPr>
              <a:defRPr/>
            </a:pPr>
            <a:fld id="{53EED5E7-F5B6-4112-A155-99C5340FFD29}" type="slidenum">
              <a:rPr lang="en-US" smtClean="0"/>
              <a:pPr>
                <a:defRPr/>
              </a:pPr>
              <a:t>‹#›</a:t>
            </a:fld>
            <a:endParaRPr lang="en-US"/>
          </a:p>
        </p:txBody>
      </p:sp>
    </p:spTree>
    <p:extLst>
      <p:ext uri="{BB962C8B-B14F-4D97-AF65-F5344CB8AC3E}">
        <p14:creationId xmlns:p14="http://schemas.microsoft.com/office/powerpoint/2010/main" val="416124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6723-6EB0-4B43-BE37-953BAF456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12D347-6C04-4736-BA8E-4D5496B605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A5EB34-17ED-4BCE-BFC7-2C1FCD8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47D844-E11A-435E-B028-7D656D82B612}"/>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28DB64D-5353-482E-AB12-5DA42EC917E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8077701-3698-4005-AAEF-D95BFB5B4341}"/>
              </a:ext>
            </a:extLst>
          </p:cNvPr>
          <p:cNvSpPr>
            <a:spLocks noGrp="1"/>
          </p:cNvSpPr>
          <p:nvPr>
            <p:ph type="sldNum" sz="quarter" idx="12"/>
          </p:nvPr>
        </p:nvSpPr>
        <p:spPr/>
        <p:txBody>
          <a:bodyPr/>
          <a:lstStyle/>
          <a:p>
            <a:pPr>
              <a:defRPr/>
            </a:pPr>
            <a:fld id="{C68A1AFB-2D91-4E2B-AD5E-AA3FC84EC38C}" type="slidenum">
              <a:rPr lang="en-US" smtClean="0"/>
              <a:pPr>
                <a:defRPr/>
              </a:pPr>
              <a:t>‹#›</a:t>
            </a:fld>
            <a:endParaRPr lang="en-US"/>
          </a:p>
        </p:txBody>
      </p:sp>
    </p:spTree>
    <p:extLst>
      <p:ext uri="{BB962C8B-B14F-4D97-AF65-F5344CB8AC3E}">
        <p14:creationId xmlns:p14="http://schemas.microsoft.com/office/powerpoint/2010/main" val="226538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A088E-6CB9-4D8B-BD25-6233AF62CA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7A152F-490B-4F40-BD05-0E1141613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6BB63-E275-4A2B-A9E7-F2C4EA8537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56762344-50B2-417E-8C83-EF70E5D4AB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E466352-811A-4418-9F66-D0CE2BDE77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56CEEEA-E649-4E99-94B3-ADD37BAABD7A}" type="slidenum">
              <a:rPr lang="en-US" smtClean="0"/>
              <a:pPr>
                <a:defRPr/>
              </a:pPr>
              <a:t>‹#›</a:t>
            </a:fld>
            <a:endParaRPr lang="en-US"/>
          </a:p>
        </p:txBody>
      </p:sp>
    </p:spTree>
    <p:extLst>
      <p:ext uri="{BB962C8B-B14F-4D97-AF65-F5344CB8AC3E}">
        <p14:creationId xmlns:p14="http://schemas.microsoft.com/office/powerpoint/2010/main" val="237747416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39057-3A2E-4F53-8CC4-76B0FA44A6F7}" type="datetimeFigureOut">
              <a:rPr lang="en-US" smtClean="0"/>
              <a:t>12/10/2021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C7EE8-B67D-45FD-9B5C-732F2B374ED6}" type="slidenum">
              <a:rPr lang="en-US" smtClean="0"/>
              <a:t>‹#›</a:t>
            </a:fld>
            <a:endParaRPr lang="en-US"/>
          </a:p>
        </p:txBody>
      </p:sp>
    </p:spTree>
    <p:extLst>
      <p:ext uri="{BB962C8B-B14F-4D97-AF65-F5344CB8AC3E}">
        <p14:creationId xmlns:p14="http://schemas.microsoft.com/office/powerpoint/2010/main" val="164584742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7.jpeg"/><Relationship Id="rId4" Type="http://schemas.openxmlformats.org/officeDocument/2006/relationships/image" Target="../media/image3.jpg"/><Relationship Id="rId9" Type="http://schemas.openxmlformats.org/officeDocument/2006/relationships/image" Target="../media/image60.png"/></Relationships>
</file>

<file path=ppt/slides/_rels/slide10.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31.png"/><Relationship Id="rId3" Type="http://schemas.openxmlformats.org/officeDocument/2006/relationships/image" Target="../media/image1.jpg"/><Relationship Id="rId12" Type="http://schemas.openxmlformats.org/officeDocument/2006/relationships/image" Target="../media/image30.png"/><Relationship Id="rId2" Type="http://schemas.openxmlformats.org/officeDocument/2006/relationships/notesSlide" Target="../notesSlides/notesSlide7.xml"/><Relationship Id="rId16"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29.png"/><Relationship Id="rId5" Type="http://schemas.openxmlformats.org/officeDocument/2006/relationships/image" Target="../media/image1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12.png"/><Relationship Id="rId9" Type="http://schemas.openxmlformats.org/officeDocument/2006/relationships/image" Target="../media/image27.pn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330.png"/><Relationship Id="rId5" Type="http://schemas.openxmlformats.org/officeDocument/2006/relationships/image" Target="../media/image12.png"/><Relationship Id="rId10" Type="http://schemas.openxmlformats.org/officeDocument/2006/relationships/image" Target="../media/image5.png"/><Relationship Id="rId4" Type="http://schemas.openxmlformats.org/officeDocument/2006/relationships/image" Target="../media/image35.png"/><Relationship Id="rId9" Type="http://schemas.openxmlformats.org/officeDocument/2006/relationships/image" Target="../media/image320.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1.jp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13.png"/><Relationship Id="rId2" Type="http://schemas.openxmlformats.org/officeDocument/2006/relationships/notesSlide" Target="../notesSlides/notesSlide9.xml"/><Relationship Id="rId16"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0.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0.png"/><Relationship Id="rId9" Type="http://schemas.openxmlformats.org/officeDocument/2006/relationships/image" Target="../media/image39.png"/><Relationship Id="rId14"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7.jpeg"/><Relationship Id="rId7" Type="http://schemas.openxmlformats.org/officeDocument/2006/relationships/image" Target="../media/image47.jpe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37.jpeg"/><Relationship Id="rId4" Type="http://schemas.openxmlformats.org/officeDocument/2006/relationships/image" Target="../media/image36.jp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diagramQuickStyle" Target="../diagrams/quickStyle1.xml"/><Relationship Id="rId18" Type="http://schemas.openxmlformats.org/officeDocument/2006/relationships/image" Target="../media/image59.png"/><Relationship Id="rId26" Type="http://schemas.openxmlformats.org/officeDocument/2006/relationships/image" Target="../media/image55.wmf"/><Relationship Id="rId3" Type="http://schemas.openxmlformats.org/officeDocument/2006/relationships/control" Target="../activeX/activeX2.xml"/><Relationship Id="rId21" Type="http://schemas.openxmlformats.org/officeDocument/2006/relationships/image" Target="../media/image50.wmf"/><Relationship Id="rId7" Type="http://schemas.openxmlformats.org/officeDocument/2006/relationships/control" Target="../activeX/activeX6.xml"/><Relationship Id="rId12" Type="http://schemas.openxmlformats.org/officeDocument/2006/relationships/diagramLayout" Target="../diagrams/layout1.xml"/><Relationship Id="rId17" Type="http://schemas.openxmlformats.org/officeDocument/2006/relationships/image" Target="../media/image58.png"/><Relationship Id="rId25" Type="http://schemas.openxmlformats.org/officeDocument/2006/relationships/image" Target="../media/image54.wmf"/><Relationship Id="rId2" Type="http://schemas.openxmlformats.org/officeDocument/2006/relationships/control" Target="../activeX/activeX1.xml"/><Relationship Id="rId16" Type="http://schemas.openxmlformats.org/officeDocument/2006/relationships/image" Target="../media/image57.png"/><Relationship Id="rId20" Type="http://schemas.openxmlformats.org/officeDocument/2006/relationships/image" Target="../media/image49.wmf"/><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diagramData" Target="../diagrams/data1.xml"/><Relationship Id="rId24" Type="http://schemas.openxmlformats.org/officeDocument/2006/relationships/image" Target="../media/image53.wmf"/><Relationship Id="rId5" Type="http://schemas.openxmlformats.org/officeDocument/2006/relationships/control" Target="../activeX/activeX4.xml"/><Relationship Id="rId15" Type="http://schemas.microsoft.com/office/2007/relationships/diagramDrawing" Target="../diagrams/drawing1.xml"/><Relationship Id="rId23" Type="http://schemas.openxmlformats.org/officeDocument/2006/relationships/image" Target="../media/image52.wmf"/><Relationship Id="rId10" Type="http://schemas.openxmlformats.org/officeDocument/2006/relationships/image" Target="../media/image56.jpg"/><Relationship Id="rId19" Type="http://schemas.openxmlformats.org/officeDocument/2006/relationships/image" Target="../media/image61.png"/><Relationship Id="rId4" Type="http://schemas.openxmlformats.org/officeDocument/2006/relationships/control" Target="../activeX/activeX3.xml"/><Relationship Id="rId9" Type="http://schemas.openxmlformats.org/officeDocument/2006/relationships/slideLayout" Target="../slideLayouts/slideLayout14.xml"/><Relationship Id="rId14" Type="http://schemas.openxmlformats.org/officeDocument/2006/relationships/diagramColors" Target="../diagrams/colors1.xml"/><Relationship Id="rId22" Type="http://schemas.openxmlformats.org/officeDocument/2006/relationships/image" Target="../media/image51.wmf"/></Relationships>
</file>

<file path=ppt/slides/_rels/slide16.xml.rels><?xml version="1.0" encoding="UTF-8" standalone="yes"?>
<Relationships xmlns="http://schemas.openxmlformats.org/package/2006/relationships"><Relationship Id="rId13" Type="http://schemas.openxmlformats.org/officeDocument/2006/relationships/diagramQuickStyle" Target="../diagrams/quickStyle2.xml"/><Relationship Id="rId18" Type="http://schemas.openxmlformats.org/officeDocument/2006/relationships/diagramQuickStyle" Target="../diagrams/quickStyle3.xml"/><Relationship Id="rId26" Type="http://schemas.openxmlformats.org/officeDocument/2006/relationships/diagramData" Target="../diagrams/data5.xml"/><Relationship Id="rId21" Type="http://schemas.openxmlformats.org/officeDocument/2006/relationships/diagramData" Target="../diagrams/data4.xml"/><Relationship Id="rId34" Type="http://schemas.openxmlformats.org/officeDocument/2006/relationships/image" Target="../media/image59.wmf"/><Relationship Id="rId7" Type="http://schemas.openxmlformats.org/officeDocument/2006/relationships/control" Target="../activeX/activeX13.xml"/><Relationship Id="rId12" Type="http://schemas.openxmlformats.org/officeDocument/2006/relationships/diagramLayout" Target="../diagrams/layout2.xml"/><Relationship Id="rId17" Type="http://schemas.openxmlformats.org/officeDocument/2006/relationships/diagramLayout" Target="../diagrams/layout3.xml"/><Relationship Id="rId25" Type="http://schemas.microsoft.com/office/2007/relationships/diagramDrawing" Target="../diagrams/drawing4.xml"/><Relationship Id="rId33" Type="http://schemas.openxmlformats.org/officeDocument/2006/relationships/image" Target="../media/image58.wmf"/><Relationship Id="rId38" Type="http://schemas.openxmlformats.org/officeDocument/2006/relationships/image" Target="../media/image53.wmf"/><Relationship Id="rId2" Type="http://schemas.openxmlformats.org/officeDocument/2006/relationships/control" Target="../activeX/activeX8.xml"/><Relationship Id="rId16" Type="http://schemas.openxmlformats.org/officeDocument/2006/relationships/diagramData" Target="../diagrams/data3.xml"/><Relationship Id="rId20" Type="http://schemas.microsoft.com/office/2007/relationships/diagramDrawing" Target="../diagrams/drawing3.xml"/><Relationship Id="rId29" Type="http://schemas.openxmlformats.org/officeDocument/2006/relationships/diagramColors" Target="../diagrams/colors5.xml"/><Relationship Id="rId1" Type="http://schemas.openxmlformats.org/officeDocument/2006/relationships/vmlDrawing" Target="../drawings/vmlDrawing2.vml"/><Relationship Id="rId6" Type="http://schemas.openxmlformats.org/officeDocument/2006/relationships/control" Target="../activeX/activeX12.xml"/><Relationship Id="rId11" Type="http://schemas.openxmlformats.org/officeDocument/2006/relationships/diagramData" Target="../diagrams/data2.xml"/><Relationship Id="rId24" Type="http://schemas.openxmlformats.org/officeDocument/2006/relationships/diagramColors" Target="../diagrams/colors4.xml"/><Relationship Id="rId32" Type="http://schemas.openxmlformats.org/officeDocument/2006/relationships/image" Target="../media/image57.wmf"/><Relationship Id="rId37" Type="http://schemas.openxmlformats.org/officeDocument/2006/relationships/image" Target="../media/image62.wmf"/><Relationship Id="rId5" Type="http://schemas.openxmlformats.org/officeDocument/2006/relationships/control" Target="../activeX/activeX11.xml"/><Relationship Id="rId15" Type="http://schemas.microsoft.com/office/2007/relationships/diagramDrawing" Target="../diagrams/drawing2.xml"/><Relationship Id="rId23" Type="http://schemas.openxmlformats.org/officeDocument/2006/relationships/diagramQuickStyle" Target="../diagrams/quickStyle4.xml"/><Relationship Id="rId28" Type="http://schemas.openxmlformats.org/officeDocument/2006/relationships/diagramQuickStyle" Target="../diagrams/quickStyle5.xml"/><Relationship Id="rId36" Type="http://schemas.openxmlformats.org/officeDocument/2006/relationships/image" Target="../media/image61.wmf"/><Relationship Id="rId10" Type="http://schemas.openxmlformats.org/officeDocument/2006/relationships/image" Target="../media/image56.jpg"/><Relationship Id="rId19" Type="http://schemas.openxmlformats.org/officeDocument/2006/relationships/diagramColors" Target="../diagrams/colors3.xml"/><Relationship Id="rId31" Type="http://schemas.openxmlformats.org/officeDocument/2006/relationships/image" Target="../media/image63.png"/><Relationship Id="rId4" Type="http://schemas.openxmlformats.org/officeDocument/2006/relationships/control" Target="../activeX/activeX10.xml"/><Relationship Id="rId9" Type="http://schemas.openxmlformats.org/officeDocument/2006/relationships/slideLayout" Target="../slideLayouts/slideLayout15.xml"/><Relationship Id="rId14" Type="http://schemas.openxmlformats.org/officeDocument/2006/relationships/diagramColors" Target="../diagrams/colors2.xml"/><Relationship Id="rId22" Type="http://schemas.openxmlformats.org/officeDocument/2006/relationships/diagramLayout" Target="../diagrams/layout4.xml"/><Relationship Id="rId27" Type="http://schemas.openxmlformats.org/officeDocument/2006/relationships/diagramLayout" Target="../diagrams/layout5.xml"/><Relationship Id="rId30" Type="http://schemas.microsoft.com/office/2007/relationships/diagramDrawing" Target="../diagrams/drawing5.xml"/><Relationship Id="rId35" Type="http://schemas.openxmlformats.org/officeDocument/2006/relationships/image" Target="../media/image60.wmf"/><Relationship Id="rId8" Type="http://schemas.openxmlformats.org/officeDocument/2006/relationships/control" Target="../activeX/activeX14.xml"/><Relationship Id="rId3" Type="http://schemas.openxmlformats.org/officeDocument/2006/relationships/control" Target="../activeX/activeX9.xml"/></Relationships>
</file>

<file path=ppt/slides/_rels/slide17.xml.rels><?xml version="1.0" encoding="UTF-8" standalone="yes"?>
<Relationships xmlns="http://schemas.openxmlformats.org/package/2006/relationships"><Relationship Id="rId8" Type="http://schemas.openxmlformats.org/officeDocument/2006/relationships/control" Target="../activeX/activeX21.xml"/><Relationship Id="rId13" Type="http://schemas.openxmlformats.org/officeDocument/2006/relationships/diagramQuickStyle" Target="../diagrams/quickStyle6.xml"/><Relationship Id="rId18" Type="http://schemas.openxmlformats.org/officeDocument/2006/relationships/image" Target="../media/image73.png"/><Relationship Id="rId3" Type="http://schemas.openxmlformats.org/officeDocument/2006/relationships/control" Target="../activeX/activeX16.xml"/><Relationship Id="rId21" Type="http://schemas.openxmlformats.org/officeDocument/2006/relationships/image" Target="../media/image65.wmf"/><Relationship Id="rId7" Type="http://schemas.openxmlformats.org/officeDocument/2006/relationships/control" Target="../activeX/activeX20.xml"/><Relationship Id="rId12" Type="http://schemas.openxmlformats.org/officeDocument/2006/relationships/diagramLayout" Target="../diagrams/layout6.xml"/><Relationship Id="rId17" Type="http://schemas.openxmlformats.org/officeDocument/2006/relationships/image" Target="../media/image72.png"/><Relationship Id="rId25" Type="http://schemas.openxmlformats.org/officeDocument/2006/relationships/image" Target="../media/image69.wmf"/><Relationship Id="rId2" Type="http://schemas.openxmlformats.org/officeDocument/2006/relationships/control" Target="../activeX/activeX15.xml"/><Relationship Id="rId16" Type="http://schemas.openxmlformats.org/officeDocument/2006/relationships/image" Target="../media/image71.png"/><Relationship Id="rId20" Type="http://schemas.openxmlformats.org/officeDocument/2006/relationships/image" Target="../media/image64.wmf"/><Relationship Id="rId1" Type="http://schemas.openxmlformats.org/officeDocument/2006/relationships/vmlDrawing" Target="../drawings/vmlDrawing3.vml"/><Relationship Id="rId6" Type="http://schemas.openxmlformats.org/officeDocument/2006/relationships/control" Target="../activeX/activeX19.xml"/><Relationship Id="rId11" Type="http://schemas.openxmlformats.org/officeDocument/2006/relationships/diagramData" Target="../diagrams/data6.xml"/><Relationship Id="rId24" Type="http://schemas.openxmlformats.org/officeDocument/2006/relationships/image" Target="../media/image68.wmf"/><Relationship Id="rId5" Type="http://schemas.openxmlformats.org/officeDocument/2006/relationships/control" Target="../activeX/activeX18.xml"/><Relationship Id="rId15" Type="http://schemas.microsoft.com/office/2007/relationships/diagramDrawing" Target="../diagrams/drawing6.xml"/><Relationship Id="rId23" Type="http://schemas.openxmlformats.org/officeDocument/2006/relationships/image" Target="../media/image67.wmf"/><Relationship Id="rId10" Type="http://schemas.openxmlformats.org/officeDocument/2006/relationships/image" Target="../media/image56.jpg"/><Relationship Id="rId19" Type="http://schemas.openxmlformats.org/officeDocument/2006/relationships/image" Target="../media/image63.wmf"/><Relationship Id="rId4" Type="http://schemas.openxmlformats.org/officeDocument/2006/relationships/control" Target="../activeX/activeX17.xml"/><Relationship Id="rId9" Type="http://schemas.openxmlformats.org/officeDocument/2006/relationships/slideLayout" Target="../slideLayouts/slideLayout15.xml"/><Relationship Id="rId14" Type="http://schemas.openxmlformats.org/officeDocument/2006/relationships/diagramColors" Target="../diagrams/colors6.xml"/><Relationship Id="rId22" Type="http://schemas.openxmlformats.org/officeDocument/2006/relationships/image" Target="../media/image66.wm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webdien.com/d/archive/index.php/t-77449.html" TargetMode="External"/><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g"/><Relationship Id="rId7" Type="http://schemas.openxmlformats.org/officeDocument/2006/relationships/hyperlink" Target="http://webdien.com/d/archive/index.php/t-77449.html"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12.pn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5.png"/><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C3D67F-1197-469D-9EAF-A497A645F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469109"/>
            <a:ext cx="2940777" cy="2205583"/>
          </a:xfrm>
          <a:prstGeom prst="rect">
            <a:avLst/>
          </a:prstGeom>
        </p:spPr>
      </p:pic>
      <p:pic>
        <p:nvPicPr>
          <p:cNvPr id="8" name="Picture 7" descr="A person holding a light bulb&#10;&#10;Description automatically generated with low confidence">
            <a:extLst>
              <a:ext uri="{FF2B5EF4-FFF2-40B4-BE49-F238E27FC236}">
                <a16:creationId xmlns:a16="http://schemas.microsoft.com/office/drawing/2014/main" id="{B254EC2B-110E-4870-827B-6B5CEE4DD3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454" r="1112" b="17778"/>
          <a:stretch/>
        </p:blipFill>
        <p:spPr>
          <a:xfrm>
            <a:off x="3545702" y="2476243"/>
            <a:ext cx="2232609" cy="2052561"/>
          </a:xfrm>
          <a:prstGeom prst="rect">
            <a:avLst/>
          </a:prstGeom>
        </p:spPr>
      </p:pic>
      <p:pic>
        <p:nvPicPr>
          <p:cNvPr id="11" name="Picture 10" descr="A picture containing text, device, fan&#10;&#10;Description automatically generated">
            <a:extLst>
              <a:ext uri="{FF2B5EF4-FFF2-40B4-BE49-F238E27FC236}">
                <a16:creationId xmlns:a16="http://schemas.microsoft.com/office/drawing/2014/main" id="{98A2535C-9A8A-434E-A607-99105D9F9C98}"/>
              </a:ext>
            </a:extLst>
          </p:cNvPr>
          <p:cNvPicPr>
            <a:picLocks noChangeAspect="1"/>
          </p:cNvPicPr>
          <p:nvPr/>
        </p:nvPicPr>
        <p:blipFill rotWithShape="1">
          <a:blip r:embed="rId5">
            <a:extLst>
              <a:ext uri="{28A0092B-C50C-407E-A947-70E740481C1C}">
                <a14:useLocalDpi xmlns:a14="http://schemas.microsoft.com/office/drawing/2010/main" val="0"/>
              </a:ext>
            </a:extLst>
          </a:blip>
          <a:srcRect l="23999" t="-1667" r="25001" b="1667"/>
          <a:stretch/>
        </p:blipFill>
        <p:spPr>
          <a:xfrm>
            <a:off x="6003289" y="2246302"/>
            <a:ext cx="2133600" cy="2510117"/>
          </a:xfrm>
          <a:prstGeom prst="rect">
            <a:avLst/>
          </a:prstGeom>
        </p:spPr>
      </p:pic>
      <p:grpSp>
        <p:nvGrpSpPr>
          <p:cNvPr id="13" name="Group 56">
            <a:extLst>
              <a:ext uri="{FF2B5EF4-FFF2-40B4-BE49-F238E27FC236}">
                <a16:creationId xmlns:a16="http://schemas.microsoft.com/office/drawing/2014/main" id="{A6A2840B-411B-4531-BC1E-4DF9F89E928F}"/>
              </a:ext>
            </a:extLst>
          </p:cNvPr>
          <p:cNvGrpSpPr/>
          <p:nvPr/>
        </p:nvGrpSpPr>
        <p:grpSpPr>
          <a:xfrm>
            <a:off x="4333291" y="38481"/>
            <a:ext cx="3339997" cy="581082"/>
            <a:chOff x="2193" y="0"/>
            <a:chExt cx="2245706" cy="1239104"/>
          </a:xfrm>
          <a:solidFill>
            <a:srgbClr val="002060"/>
          </a:solidFill>
          <a:scene3d>
            <a:camera prst="orthographicFront"/>
            <a:lightRig rig="threePt" dir="t">
              <a:rot lat="0" lon="0" rev="7500000"/>
            </a:lightRig>
          </a:scene3d>
        </p:grpSpPr>
        <p:sp>
          <p:nvSpPr>
            <p:cNvPr id="14" name="Rounded Rectangle 57">
              <a:extLst>
                <a:ext uri="{FF2B5EF4-FFF2-40B4-BE49-F238E27FC236}">
                  <a16:creationId xmlns:a16="http://schemas.microsoft.com/office/drawing/2014/main" id="{DAC3F80B-E590-402F-88F1-9B29BE6AB4E7}"/>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Rounded Rectangle 4">
              <a:extLst>
                <a:ext uri="{FF2B5EF4-FFF2-40B4-BE49-F238E27FC236}">
                  <a16:creationId xmlns:a16="http://schemas.microsoft.com/office/drawing/2014/main" id="{7218912C-E9B2-47D5-AD69-93186FFF7F1B}"/>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Đặt vấn đề</a:t>
              </a:r>
            </a:p>
          </p:txBody>
        </p:sp>
      </p:grpSp>
      <p:sp>
        <p:nvSpPr>
          <p:cNvPr id="16" name="Rectangle 15">
            <a:extLst>
              <a:ext uri="{FF2B5EF4-FFF2-40B4-BE49-F238E27FC236}">
                <a16:creationId xmlns:a16="http://schemas.microsoft.com/office/drawing/2014/main" id="{BE88A4A4-67B1-41D7-A0F2-70F60AFEF0E4}"/>
              </a:ext>
            </a:extLst>
          </p:cNvPr>
          <p:cNvSpPr/>
          <p:nvPr/>
        </p:nvSpPr>
        <p:spPr>
          <a:xfrm>
            <a:off x="1155700" y="805547"/>
            <a:ext cx="10820400" cy="1384995"/>
          </a:xfrm>
          <a:prstGeom prst="rect">
            <a:avLst/>
          </a:prstGeom>
        </p:spPr>
        <p:txBody>
          <a:bodyPr wrap="square">
            <a:spAutoFit/>
          </a:bodyPr>
          <a:lstStyle/>
          <a:p>
            <a:pPr algn="ctr"/>
            <a:r>
              <a:rPr lang="en-US" sz="2800" i="1" dirty="0">
                <a:latin typeface="Arial" panose="020B0604020202020204" pitchFamily="34" charset="0"/>
                <a:cs typeface="Arial" panose="020B0604020202020204" pitchFamily="34" charset="0"/>
              </a:rPr>
              <a:t>Các thiết bị điện gia dụng sử dụng dòng điện xoay chiều. Điện áp tức thời đặt vào chúng và cường độ dòng điện tức thời chạy qua chúng luôn thay đổi theo thời gian. </a:t>
            </a:r>
          </a:p>
        </p:txBody>
      </p:sp>
      <p:grpSp>
        <p:nvGrpSpPr>
          <p:cNvPr id="21" name="Group 20">
            <a:extLst>
              <a:ext uri="{FF2B5EF4-FFF2-40B4-BE49-F238E27FC236}">
                <a16:creationId xmlns:a16="http://schemas.microsoft.com/office/drawing/2014/main" id="{A291C1EA-FE19-4053-AE50-CAC472F4D211}"/>
              </a:ext>
            </a:extLst>
          </p:cNvPr>
          <p:cNvGrpSpPr/>
          <p:nvPr/>
        </p:nvGrpSpPr>
        <p:grpSpPr>
          <a:xfrm>
            <a:off x="22123" y="5897814"/>
            <a:ext cx="12062046" cy="800219"/>
            <a:chOff x="22123" y="5897814"/>
            <a:chExt cx="12062046" cy="800219"/>
          </a:xfrm>
        </p:grpSpPr>
        <p:pic>
          <p:nvPicPr>
            <p:cNvPr id="19" name="Picture 5" descr="empty-blue-rectangle">
              <a:extLst>
                <a:ext uri="{FF2B5EF4-FFF2-40B4-BE49-F238E27FC236}">
                  <a16:creationId xmlns:a16="http://schemas.microsoft.com/office/drawing/2014/main" id="{48C73498-9DC9-4F8A-8684-F679C2AE78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23" y="5897814"/>
              <a:ext cx="1206204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3C18F9C6-336F-4971-9470-BBD1A6B80F65}"/>
                </a:ext>
              </a:extLst>
            </p:cNvPr>
            <p:cNvSpPr/>
            <p:nvPr/>
          </p:nvSpPr>
          <p:spPr>
            <a:xfrm>
              <a:off x="891539" y="5996206"/>
              <a:ext cx="10223500" cy="553998"/>
            </a:xfrm>
            <a:prstGeom prst="rect">
              <a:avLst/>
            </a:prstGeom>
          </p:spPr>
          <p:txBody>
            <a:bodyPr wrap="square">
              <a:spAutoFit/>
            </a:bodyPr>
            <a:lstStyle/>
            <a:p>
              <a:pPr marL="514350" indent="-514350" algn="ctr"/>
              <a:r>
                <a:rPr lang="en-US" sz="3000" i="1">
                  <a:latin typeface="Arial" panose="020B0604020202020204" pitchFamily="34" charset="0"/>
                  <a:cs typeface="Arial" panose="020B0604020202020204" pitchFamily="34" charset="0"/>
                </a:rPr>
                <a:t>Vậy tính toán công suất tiêu thụ qua chúng như thế nào?</a:t>
              </a:r>
              <a:endParaRPr lang="en-US" sz="3000" i="1">
                <a:solidFill>
                  <a:srgbClr val="FF0000"/>
                </a:solidFill>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A9F4DE60-E102-40FE-89C3-FFA14EBA9FE6}"/>
              </a:ext>
            </a:extLst>
          </p:cNvPr>
          <p:cNvGrpSpPr/>
          <p:nvPr/>
        </p:nvGrpSpPr>
        <p:grpSpPr>
          <a:xfrm>
            <a:off x="8020193" y="2423598"/>
            <a:ext cx="4133707" cy="2251094"/>
            <a:chOff x="7748393" y="722591"/>
            <a:chExt cx="4133707" cy="2251094"/>
          </a:xfrm>
        </p:grpSpPr>
        <p:grpSp>
          <p:nvGrpSpPr>
            <p:cNvPr id="29" name="Group 28">
              <a:extLst>
                <a:ext uri="{FF2B5EF4-FFF2-40B4-BE49-F238E27FC236}">
                  <a16:creationId xmlns:a16="http://schemas.microsoft.com/office/drawing/2014/main" id="{5368261D-C7D2-4413-9707-41E70C040019}"/>
                </a:ext>
              </a:extLst>
            </p:cNvPr>
            <p:cNvGrpSpPr/>
            <p:nvPr/>
          </p:nvGrpSpPr>
          <p:grpSpPr>
            <a:xfrm>
              <a:off x="7748393" y="722591"/>
              <a:ext cx="4032651" cy="1800261"/>
              <a:chOff x="7431226" y="518046"/>
              <a:chExt cx="4032651" cy="1800261"/>
            </a:xfrm>
          </p:grpSpPr>
          <p:pic>
            <p:nvPicPr>
              <p:cNvPr id="30" name="Picture 29">
                <a:extLst>
                  <a:ext uri="{FF2B5EF4-FFF2-40B4-BE49-F238E27FC236}">
                    <a16:creationId xmlns:a16="http://schemas.microsoft.com/office/drawing/2014/main" id="{2AEA4D4E-D5A1-45BF-8BED-A47CA8F2BC2F}"/>
                  </a:ext>
                </a:extLst>
              </p:cNvPr>
              <p:cNvPicPr>
                <a:picLocks noChangeAspect="1"/>
              </p:cNvPicPr>
              <p:nvPr/>
            </p:nvPicPr>
            <p:blipFill rotWithShape="1">
              <a:blip r:embed="rId7"/>
              <a:srcRect l="16277" t="3536" r="2784" b="78531"/>
              <a:stretch/>
            </p:blipFill>
            <p:spPr>
              <a:xfrm>
                <a:off x="8275756" y="518046"/>
                <a:ext cx="3188121" cy="1063506"/>
              </a:xfrm>
              <a:prstGeom prst="rect">
                <a:avLst/>
              </a:prstGeom>
            </p:spPr>
          </p:pic>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54BFA0F-A0FF-42F9-9448-43FC4657B5DF}"/>
                      </a:ext>
                    </a:extLst>
                  </p:cNvPr>
                  <p:cNvSpPr txBox="1"/>
                  <p:nvPr/>
                </p:nvSpPr>
                <p:spPr>
                  <a:xfrm>
                    <a:off x="7628056" y="657499"/>
                    <a:ext cx="987443"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i="1" smtClean="0">
                              <a:solidFill>
                                <a:schemeClr val="tx1"/>
                              </a:solidFill>
                              <a:latin typeface="Cambria Math" panose="02040503050406030204" pitchFamily="18" charset="0"/>
                            </a:rPr>
                            <m:t>𝑖</m:t>
                          </m:r>
                        </m:oMath>
                      </m:oMathPara>
                    </a14:m>
                    <a:endParaRPr lang="en-US" sz="3000"/>
                  </a:p>
                </p:txBody>
              </p:sp>
            </mc:Choice>
            <mc:Fallback xmlns="">
              <p:sp>
                <p:nvSpPr>
                  <p:cNvPr id="66" name="TextBox 65">
                    <a:extLst>
                      <a:ext uri="{FF2B5EF4-FFF2-40B4-BE49-F238E27FC236}">
                        <a16:creationId xmlns:a16="http://schemas.microsoft.com/office/drawing/2014/main" id="{DD648935-977F-4EB6-876B-BC2A925B6F35}"/>
                      </a:ext>
                    </a:extLst>
                  </p:cNvPr>
                  <p:cNvSpPr txBox="1">
                    <a:spLocks noRot="1" noChangeAspect="1" noMove="1" noResize="1" noEditPoints="1" noAdjustHandles="1" noChangeArrowheads="1" noChangeShapeType="1" noTextEdit="1"/>
                  </p:cNvSpPr>
                  <p:nvPr/>
                </p:nvSpPr>
                <p:spPr>
                  <a:xfrm>
                    <a:off x="7628056" y="657499"/>
                    <a:ext cx="987443" cy="5539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8AE80E3-5B5E-4FE9-B5AD-AFF8E8897F56}"/>
                      </a:ext>
                    </a:extLst>
                  </p:cNvPr>
                  <p:cNvSpPr txBox="1"/>
                  <p:nvPr/>
                </p:nvSpPr>
                <p:spPr>
                  <a:xfrm>
                    <a:off x="7431226" y="1764309"/>
                    <a:ext cx="987443"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0" i="1" smtClean="0">
                              <a:solidFill>
                                <a:schemeClr val="tx1"/>
                              </a:solidFill>
                              <a:latin typeface="Cambria Math" panose="02040503050406030204" pitchFamily="18" charset="0"/>
                            </a:rPr>
                            <m:t>𝑢</m:t>
                          </m:r>
                          <m:r>
                            <a:rPr lang="en-US" sz="3000" b="0" i="1" baseline="-25000" smtClean="0">
                              <a:solidFill>
                                <a:schemeClr val="tx1"/>
                              </a:solidFill>
                              <a:latin typeface="Cambria Math" panose="02040503050406030204" pitchFamily="18" charset="0"/>
                            </a:rPr>
                            <m:t>𝑅𝐿𝐶</m:t>
                          </m:r>
                        </m:oMath>
                      </m:oMathPara>
                    </a14:m>
                    <a:endParaRPr lang="en-US" sz="3000" baseline="-25000"/>
                  </a:p>
                </p:txBody>
              </p:sp>
            </mc:Choice>
            <mc:Fallback xmlns="">
              <p:sp>
                <p:nvSpPr>
                  <p:cNvPr id="35" name="TextBox 34">
                    <a:extLst>
                      <a:ext uri="{FF2B5EF4-FFF2-40B4-BE49-F238E27FC236}">
                        <a16:creationId xmlns:a16="http://schemas.microsoft.com/office/drawing/2014/main" id="{28AE80E3-5B5E-4FE9-B5AD-AFF8E8897F56}"/>
                      </a:ext>
                    </a:extLst>
                  </p:cNvPr>
                  <p:cNvSpPr txBox="1">
                    <a:spLocks noRot="1" noChangeAspect="1" noMove="1" noResize="1" noEditPoints="1" noAdjustHandles="1" noChangeArrowheads="1" noChangeShapeType="1" noTextEdit="1"/>
                  </p:cNvSpPr>
                  <p:nvPr/>
                </p:nvSpPr>
                <p:spPr>
                  <a:xfrm>
                    <a:off x="7431226" y="1764309"/>
                    <a:ext cx="987443" cy="553998"/>
                  </a:xfrm>
                  <a:prstGeom prst="rect">
                    <a:avLst/>
                  </a:prstGeom>
                  <a:blipFill>
                    <a:blip r:embed="rId9"/>
                    <a:stretch>
                      <a:fillRect/>
                    </a:stretch>
                  </a:blipFill>
                </p:spPr>
                <p:txBody>
                  <a:bodyPr/>
                  <a:lstStyle/>
                  <a:p>
                    <a:r>
                      <a:rPr lang="en-US">
                        <a:noFill/>
                      </a:rPr>
                      <a:t> </a:t>
                    </a:r>
                  </a:p>
                </p:txBody>
              </p:sp>
            </mc:Fallback>
          </mc:AlternateContent>
        </p:grpSp>
        <p:pic>
          <p:nvPicPr>
            <p:cNvPr id="36" name="Picture 35">
              <a:extLst>
                <a:ext uri="{FF2B5EF4-FFF2-40B4-BE49-F238E27FC236}">
                  <a16:creationId xmlns:a16="http://schemas.microsoft.com/office/drawing/2014/main" id="{A8715B58-EE55-4958-A6FF-03DA57A8802C}"/>
                </a:ext>
              </a:extLst>
            </p:cNvPr>
            <p:cNvPicPr>
              <a:picLocks noChangeAspect="1"/>
            </p:cNvPicPr>
            <p:nvPr/>
          </p:nvPicPr>
          <p:blipFill rotWithShape="1">
            <a:blip r:embed="rId7"/>
            <a:srcRect l="16448" t="79373" r="48" b="731"/>
            <a:stretch/>
          </p:blipFill>
          <p:spPr>
            <a:xfrm>
              <a:off x="8592923" y="1793741"/>
              <a:ext cx="3289177" cy="1179944"/>
            </a:xfrm>
            <a:prstGeom prst="rect">
              <a:avLst/>
            </a:prstGeom>
          </p:spPr>
        </p:pic>
      </p:grpSp>
      <p:pic>
        <p:nvPicPr>
          <p:cNvPr id="37" name="Picture 12" descr="Hình ảnh có liên quan">
            <a:extLst>
              <a:ext uri="{FF2B5EF4-FFF2-40B4-BE49-F238E27FC236}">
                <a16:creationId xmlns:a16="http://schemas.microsoft.com/office/drawing/2014/main" id="{E2234634-76DD-4373-8229-1A6665BEAD5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3200" y="545272"/>
            <a:ext cx="939800" cy="142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75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124" name="Group 123">
            <a:extLst>
              <a:ext uri="{FF2B5EF4-FFF2-40B4-BE49-F238E27FC236}">
                <a16:creationId xmlns:a16="http://schemas.microsoft.com/office/drawing/2014/main" id="{91CDA03D-79FD-4AA2-82BD-DE217C0E11ED}"/>
              </a:ext>
            </a:extLst>
          </p:cNvPr>
          <p:cNvGrpSpPr/>
          <p:nvPr/>
        </p:nvGrpSpPr>
        <p:grpSpPr>
          <a:xfrm>
            <a:off x="-29497" y="76202"/>
            <a:ext cx="8603569" cy="566174"/>
            <a:chOff x="74035" y="2246119"/>
            <a:chExt cx="8550261" cy="790336"/>
          </a:xfrm>
        </p:grpSpPr>
        <p:grpSp>
          <p:nvGrpSpPr>
            <p:cNvPr id="126" name="Group 70">
              <a:extLst>
                <a:ext uri="{FF2B5EF4-FFF2-40B4-BE49-F238E27FC236}">
                  <a16:creationId xmlns:a16="http://schemas.microsoft.com/office/drawing/2014/main" id="{D7D3903A-1BB0-4073-8842-07C4E489D777}"/>
                </a:ext>
              </a:extLst>
            </p:cNvPr>
            <p:cNvGrpSpPr>
              <a:grpSpLocks/>
            </p:cNvGrpSpPr>
            <p:nvPr/>
          </p:nvGrpSpPr>
          <p:grpSpPr bwMode="auto">
            <a:xfrm>
              <a:off x="254806" y="2293270"/>
              <a:ext cx="7926181" cy="743185"/>
              <a:chOff x="548628" y="3428143"/>
              <a:chExt cx="4081613" cy="1431480"/>
            </a:xfrm>
          </p:grpSpPr>
          <p:pic>
            <p:nvPicPr>
              <p:cNvPr id="131" name="Picture 8" descr="empty-green-rectangle">
                <a:extLst>
                  <a:ext uri="{FF2B5EF4-FFF2-40B4-BE49-F238E27FC236}">
                    <a16:creationId xmlns:a16="http://schemas.microsoft.com/office/drawing/2014/main" id="{DDBE4C67-5838-46D8-9B95-8EA59BCF56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8628" y="3428143"/>
                <a:ext cx="4081613"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9" descr="green-top-faded">
                <a:extLst>
                  <a:ext uri="{FF2B5EF4-FFF2-40B4-BE49-F238E27FC236}">
                    <a16:creationId xmlns:a16="http://schemas.microsoft.com/office/drawing/2014/main" id="{7B069B86-9CE7-4232-BBCC-16B81EF312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9" name="TextBox 128">
              <a:extLst>
                <a:ext uri="{FF2B5EF4-FFF2-40B4-BE49-F238E27FC236}">
                  <a16:creationId xmlns:a16="http://schemas.microsoft.com/office/drawing/2014/main" id="{C67DFBD7-8B60-4770-A19B-AC6B448FF06A}"/>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30" name="Rectangle 1026060">
              <a:extLst>
                <a:ext uri="{FF2B5EF4-FFF2-40B4-BE49-F238E27FC236}">
                  <a16:creationId xmlns:a16="http://schemas.microsoft.com/office/drawing/2014/main" id="{C3E3081C-7827-4D37-B4E2-4D6DDF9DC53F}"/>
                </a:ext>
              </a:extLst>
            </p:cNvPr>
            <p:cNvSpPr>
              <a:spLocks noChangeArrowheads="1"/>
            </p:cNvSpPr>
            <p:nvPr/>
          </p:nvSpPr>
          <p:spPr bwMode="auto">
            <a:xfrm>
              <a:off x="1209204" y="2246119"/>
              <a:ext cx="7415092" cy="71319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600" i="1">
                  <a:cs typeface="Arial" panose="020B0604020202020204" pitchFamily="34" charset="0"/>
                </a:rPr>
                <a:t>Hệ số công suất</a:t>
              </a:r>
              <a:endParaRPr lang="en-US" sz="2600" dirty="0">
                <a:cs typeface="Arial" panose="020B0604020202020204" pitchFamily="34" charset="0"/>
              </a:endParaRPr>
            </a:p>
          </p:txBody>
        </p:sp>
      </p:grpSp>
      <p:sp>
        <p:nvSpPr>
          <p:cNvPr id="133" name="Rectangle 43">
            <a:extLst>
              <a:ext uri="{FF2B5EF4-FFF2-40B4-BE49-F238E27FC236}">
                <a16:creationId xmlns:a16="http://schemas.microsoft.com/office/drawing/2014/main" id="{DDF3CE18-7DB6-4140-88EE-B94F15A118D7}"/>
              </a:ext>
            </a:extLst>
          </p:cNvPr>
          <p:cNvSpPr>
            <a:spLocks noChangeArrowheads="1"/>
          </p:cNvSpPr>
          <p:nvPr/>
        </p:nvSpPr>
        <p:spPr bwMode="auto">
          <a:xfrm>
            <a:off x="338943" y="754582"/>
            <a:ext cx="842405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600" i="1">
                <a:solidFill>
                  <a:srgbClr val="0070C0"/>
                </a:solidFill>
                <a:latin typeface="Arial" panose="020B0604020202020204" pitchFamily="34" charset="0"/>
                <a:cs typeface="Arial" panose="020B0604020202020204" pitchFamily="34" charset="0"/>
              </a:rPr>
              <a:t>1. Biểu thức hệ số công suất</a:t>
            </a:r>
          </a:p>
        </p:txBody>
      </p:sp>
      <p:grpSp>
        <p:nvGrpSpPr>
          <p:cNvPr id="134" name="Group 133">
            <a:extLst>
              <a:ext uri="{FF2B5EF4-FFF2-40B4-BE49-F238E27FC236}">
                <a16:creationId xmlns:a16="http://schemas.microsoft.com/office/drawing/2014/main" id="{DE281C03-2681-446C-8C72-8F559D56C387}"/>
              </a:ext>
            </a:extLst>
          </p:cNvPr>
          <p:cNvGrpSpPr/>
          <p:nvPr/>
        </p:nvGrpSpPr>
        <p:grpSpPr>
          <a:xfrm>
            <a:off x="8133442" y="605928"/>
            <a:ext cx="3390512" cy="1116104"/>
            <a:chOff x="3422651" y="2437654"/>
            <a:chExt cx="3390512" cy="1116104"/>
          </a:xfrm>
        </p:grpSpPr>
        <p:pic>
          <p:nvPicPr>
            <p:cNvPr id="135" name="Picture 5" descr="empty-blue-rectangle">
              <a:extLst>
                <a:ext uri="{FF2B5EF4-FFF2-40B4-BE49-F238E27FC236}">
                  <a16:creationId xmlns:a16="http://schemas.microsoft.com/office/drawing/2014/main" id="{E4997E59-01DD-41DD-AB42-3007793E20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2651" y="2437654"/>
              <a:ext cx="3282949" cy="111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36" name="Object 60">
                  <a:extLst>
                    <a:ext uri="{FF2B5EF4-FFF2-40B4-BE49-F238E27FC236}">
                      <a16:creationId xmlns:a16="http://schemas.microsoft.com/office/drawing/2014/main" id="{2FAC04E4-CB23-43AC-805D-D9995B4D3EA2}"/>
                    </a:ext>
                  </a:extLst>
                </p:cNvPr>
                <p:cNvSpPr txBox="1"/>
                <p:nvPr/>
              </p:nvSpPr>
              <p:spPr bwMode="auto">
                <a:xfrm>
                  <a:off x="3841363" y="2597535"/>
                  <a:ext cx="2971800" cy="777692"/>
                </a:xfrm>
                <a:prstGeom prst="rect">
                  <a:avLst/>
                </a:prstGeom>
                <a:noFill/>
                <a:ln>
                  <a:noFill/>
                </a:ln>
              </p:spPr>
              <p:txBody>
                <a:bodyPr>
                  <a:noAutofit/>
                </a:bodyPr>
                <a:lstStyle/>
                <a:p>
                  <a:r>
                    <a:rPr lang="en-US" sz="3000" dirty="0">
                      <a:solidFill>
                        <a:srgbClr val="000000"/>
                      </a:solidFill>
                    </a:rPr>
                    <a:t>cos</a:t>
                  </a:r>
                  <a14:m>
                    <m:oMath xmlns:m="http://schemas.openxmlformats.org/officeDocument/2006/math">
                      <m:r>
                        <a:rPr lang="en-US" sz="3000" i="1">
                          <a:solidFill>
                            <a:srgbClr val="000000"/>
                          </a:solidFill>
                          <a:latin typeface="Cambria Math" panose="02040503050406030204" pitchFamily="18" charset="0"/>
                        </a:rPr>
                        <m:t>𝜑</m:t>
                      </m:r>
                      <m:r>
                        <a:rPr lang="en-US" sz="3000" i="1">
                          <a:solidFill>
                            <a:srgbClr val="000000"/>
                          </a:solidFill>
                          <a:latin typeface="Cambria Math" panose="02040503050406030204" pitchFamily="18" charset="0"/>
                        </a:rPr>
                        <m:t>=</m:t>
                      </m:r>
                      <m:f>
                        <m:fPr>
                          <m:ctrlPr>
                            <a:rPr lang="en-US" sz="3000" i="1">
                              <a:solidFill>
                                <a:srgbClr val="000000"/>
                              </a:solidFill>
                              <a:latin typeface="Cambria Math" panose="02040503050406030204" pitchFamily="18" charset="0"/>
                            </a:rPr>
                          </m:ctrlPr>
                        </m:fPr>
                        <m:num>
                          <m:sSub>
                            <m:sSubPr>
                              <m:ctrlPr>
                                <a:rPr lang="en-US" sz="3000" i="1">
                                  <a:solidFill>
                                    <a:srgbClr val="000000"/>
                                  </a:solidFill>
                                  <a:latin typeface="Cambria Math" panose="02040503050406030204" pitchFamily="18" charset="0"/>
                                </a:rPr>
                              </m:ctrlPr>
                            </m:sSubPr>
                            <m:e>
                              <m:r>
                                <a:rPr lang="en-US" sz="3000" i="1">
                                  <a:solidFill>
                                    <a:srgbClr val="000000"/>
                                  </a:solidFill>
                                  <a:latin typeface="Cambria Math" panose="02040503050406030204" pitchFamily="18" charset="0"/>
                                </a:rPr>
                                <m:t>𝑈</m:t>
                              </m:r>
                            </m:e>
                            <m:sub>
                              <m:r>
                                <a:rPr lang="en-US" sz="3000" i="1">
                                  <a:solidFill>
                                    <a:srgbClr val="000000"/>
                                  </a:solidFill>
                                  <a:latin typeface="Cambria Math" panose="02040503050406030204" pitchFamily="18" charset="0"/>
                                </a:rPr>
                                <m:t>𝑅</m:t>
                              </m:r>
                            </m:sub>
                          </m:sSub>
                        </m:num>
                        <m:den>
                          <m:r>
                            <a:rPr lang="en-US" sz="3000" i="1">
                              <a:solidFill>
                                <a:srgbClr val="000000"/>
                              </a:solidFill>
                              <a:latin typeface="Cambria Math" panose="02040503050406030204" pitchFamily="18" charset="0"/>
                            </a:rPr>
                            <m:t>𝑈</m:t>
                          </m:r>
                        </m:den>
                      </m:f>
                      <m:r>
                        <a:rPr lang="en-US" sz="3000" i="1">
                          <a:solidFill>
                            <a:srgbClr val="000000"/>
                          </a:solidFill>
                          <a:latin typeface="Cambria Math" panose="02040503050406030204" pitchFamily="18" charset="0"/>
                        </a:rPr>
                        <m:t>=</m:t>
                      </m:r>
                      <m:f>
                        <m:fPr>
                          <m:ctrlPr>
                            <a:rPr lang="en-US" sz="3000" i="1">
                              <a:solidFill>
                                <a:srgbClr val="000000"/>
                              </a:solidFill>
                              <a:latin typeface="Cambria Math" panose="02040503050406030204" pitchFamily="18" charset="0"/>
                            </a:rPr>
                          </m:ctrlPr>
                        </m:fPr>
                        <m:num>
                          <m:r>
                            <a:rPr lang="en-US" sz="3000" i="1">
                              <a:solidFill>
                                <a:srgbClr val="000000"/>
                              </a:solidFill>
                              <a:latin typeface="Cambria Math" panose="02040503050406030204" pitchFamily="18" charset="0"/>
                            </a:rPr>
                            <m:t>𝑅</m:t>
                          </m:r>
                        </m:num>
                        <m:den>
                          <m:r>
                            <a:rPr lang="en-US" sz="3000" i="1">
                              <a:solidFill>
                                <a:srgbClr val="000000"/>
                              </a:solidFill>
                              <a:latin typeface="Cambria Math" panose="02040503050406030204" pitchFamily="18" charset="0"/>
                            </a:rPr>
                            <m:t>𝑍</m:t>
                          </m:r>
                        </m:den>
                      </m:f>
                    </m:oMath>
                  </a14:m>
                  <a:endParaRPr lang="en-US" sz="3000" dirty="0">
                    <a:latin typeface="Arial" panose="020B0604020202020204" pitchFamily="34" charset="0"/>
                    <a:cs typeface="Arial" panose="020B0604020202020204" pitchFamily="34" charset="0"/>
                  </a:endParaRPr>
                </a:p>
              </p:txBody>
            </p:sp>
          </mc:Choice>
          <mc:Fallback xmlns="">
            <p:sp>
              <p:nvSpPr>
                <p:cNvPr id="136" name="Object 60">
                  <a:extLst>
                    <a:ext uri="{FF2B5EF4-FFF2-40B4-BE49-F238E27FC236}">
                      <a16:creationId xmlns:a16="http://schemas.microsoft.com/office/drawing/2014/main" id="{2FAC04E4-CB23-43AC-805D-D9995B4D3EA2}"/>
                    </a:ext>
                  </a:extLst>
                </p:cNvPr>
                <p:cNvSpPr txBox="1">
                  <a:spLocks noRot="1" noChangeAspect="1" noMove="1" noResize="1" noEditPoints="1" noAdjustHandles="1" noChangeArrowheads="1" noChangeShapeType="1" noTextEdit="1"/>
                </p:cNvSpPr>
                <p:nvPr/>
              </p:nvSpPr>
              <p:spPr bwMode="auto">
                <a:xfrm>
                  <a:off x="3841363" y="2597535"/>
                  <a:ext cx="2971800" cy="777692"/>
                </a:xfrm>
                <a:prstGeom prst="rect">
                  <a:avLst/>
                </a:prstGeom>
                <a:blipFill>
                  <a:blip r:embed="rId8"/>
                  <a:stretch>
                    <a:fillRect l="-4713" b="-7813"/>
                  </a:stretch>
                </a:blipFill>
                <a:ln>
                  <a:noFill/>
                </a:ln>
              </p:spPr>
              <p:txBody>
                <a:bodyPr/>
                <a:lstStyle/>
                <a:p>
                  <a:r>
                    <a:rPr lang="en-US">
                      <a:noFill/>
                    </a:rPr>
                    <a:t> </a:t>
                  </a:r>
                </a:p>
              </p:txBody>
            </p:sp>
          </mc:Fallback>
        </mc:AlternateContent>
      </p:grpSp>
      <p:sp>
        <p:nvSpPr>
          <p:cNvPr id="138" name="Text Box 116">
            <a:extLst>
              <a:ext uri="{FF2B5EF4-FFF2-40B4-BE49-F238E27FC236}">
                <a16:creationId xmlns:a16="http://schemas.microsoft.com/office/drawing/2014/main" id="{8E5D3239-F5A2-45CD-9C0B-ECE6CDD2E77B}"/>
              </a:ext>
            </a:extLst>
          </p:cNvPr>
          <p:cNvSpPr txBox="1">
            <a:spLocks noChangeArrowheads="1"/>
          </p:cNvSpPr>
          <p:nvPr/>
        </p:nvSpPr>
        <p:spPr bwMode="auto">
          <a:xfrm>
            <a:off x="1533832" y="1635842"/>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400" b="1">
                <a:solidFill>
                  <a:schemeClr val="bg1"/>
                </a:solidFill>
                <a:latin typeface="Arial" panose="020B0604020202020204" pitchFamily="34" charset="0"/>
                <a:cs typeface="Arial" panose="020B0604020202020204" pitchFamily="34" charset="0"/>
              </a:rPr>
              <a:t>R</a:t>
            </a:r>
          </a:p>
        </p:txBody>
      </p:sp>
      <mc:AlternateContent xmlns:mc="http://schemas.openxmlformats.org/markup-compatibility/2006" xmlns:a14="http://schemas.microsoft.com/office/drawing/2010/main">
        <mc:Choice Requires="a14">
          <p:graphicFrame>
            <p:nvGraphicFramePr>
              <p:cNvPr id="17" name="Table 17">
                <a:extLst>
                  <a:ext uri="{FF2B5EF4-FFF2-40B4-BE49-F238E27FC236}">
                    <a16:creationId xmlns:a16="http://schemas.microsoft.com/office/drawing/2014/main" id="{F7AE8701-C899-4596-B6C4-B4C90D904773}"/>
                  </a:ext>
                </a:extLst>
              </p:cNvPr>
              <p:cNvGraphicFramePr>
                <a:graphicFrameLocks noGrp="1"/>
              </p:cNvGraphicFramePr>
              <p:nvPr>
                <p:extLst>
                  <p:ext uri="{D42A27DB-BD31-4B8C-83A1-F6EECF244321}">
                    <p14:modId xmlns:p14="http://schemas.microsoft.com/office/powerpoint/2010/main" val="2395577772"/>
                  </p:ext>
                </p:extLst>
              </p:nvPr>
            </p:nvGraphicFramePr>
            <p:xfrm>
              <a:off x="593923" y="1864442"/>
              <a:ext cx="10254948" cy="4839677"/>
            </p:xfrm>
            <a:graphic>
              <a:graphicData uri="http://schemas.openxmlformats.org/drawingml/2006/table">
                <a:tbl>
                  <a:tblPr firstRow="1" bandRow="1">
                    <a:tableStyleId>{93296810-A885-4BE3-A3E7-6D5BEEA58F35}</a:tableStyleId>
                  </a:tblPr>
                  <a:tblGrid>
                    <a:gridCol w="5127474">
                      <a:extLst>
                        <a:ext uri="{9D8B030D-6E8A-4147-A177-3AD203B41FA5}">
                          <a16:colId xmlns:a16="http://schemas.microsoft.com/office/drawing/2014/main" val="4211119436"/>
                        </a:ext>
                      </a:extLst>
                    </a:gridCol>
                    <a:gridCol w="5127474">
                      <a:extLst>
                        <a:ext uri="{9D8B030D-6E8A-4147-A177-3AD203B41FA5}">
                          <a16:colId xmlns:a16="http://schemas.microsoft.com/office/drawing/2014/main" val="25465614"/>
                        </a:ext>
                      </a:extLst>
                    </a:gridCol>
                  </a:tblGrid>
                  <a:tr h="619972">
                    <a:tc>
                      <a:txBody>
                        <a:bodyPr/>
                        <a:lstStyle/>
                        <a:p>
                          <a:pPr algn="ctr"/>
                          <a:r>
                            <a:rPr lang="en-US" sz="3600" dirty="0"/>
                            <a:t>Mạch</a:t>
                          </a:r>
                          <a:endParaRPr lang="vi-VN" sz="36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𝒄𝒐𝒔</m:t>
                                </m:r>
                                <m:r>
                                  <a:rPr lang="en-US" sz="2800" b="1" i="1" smtClean="0">
                                    <a:latin typeface="Cambria Math" panose="02040503050406030204" pitchFamily="18" charset="0"/>
                                  </a:rPr>
                                  <m:t> </m:t>
                                </m:r>
                                <m:r>
                                  <a:rPr lang="en-US" sz="2800" b="1" i="1" smtClean="0">
                                    <a:latin typeface="Cambria Math" panose="02040503050406030204" pitchFamily="18" charset="0"/>
                                  </a:rPr>
                                  <m:t>𝝋</m:t>
                                </m:r>
                              </m:oMath>
                            </m:oMathPara>
                          </a14:m>
                          <a:endParaRPr lang="vi-VN" sz="2800" dirty="0"/>
                        </a:p>
                      </a:txBody>
                      <a:tcPr/>
                    </a:tc>
                    <a:extLst>
                      <a:ext uri="{0D108BD9-81ED-4DB2-BD59-A6C34878D82A}">
                        <a16:rowId xmlns:a16="http://schemas.microsoft.com/office/drawing/2014/main" val="3970960611"/>
                      </a:ext>
                    </a:extLst>
                  </a:tr>
                  <a:tr h="760519">
                    <a:tc>
                      <a:txBody>
                        <a:bodyPr/>
                        <a:lstStyle/>
                        <a:p>
                          <a:endParaRPr lang="vi-VN"/>
                        </a:p>
                      </a:txBody>
                      <a:tcPr/>
                    </a:tc>
                    <a:tc>
                      <a:txBody>
                        <a:bodyPr/>
                        <a:lstStyle/>
                        <a:p>
                          <a:endParaRPr lang="vi-VN" dirty="0"/>
                        </a:p>
                      </a:txBody>
                      <a:tcPr/>
                    </a:tc>
                    <a:extLst>
                      <a:ext uri="{0D108BD9-81ED-4DB2-BD59-A6C34878D82A}">
                        <a16:rowId xmlns:a16="http://schemas.microsoft.com/office/drawing/2014/main" val="423466162"/>
                      </a:ext>
                    </a:extLst>
                  </a:tr>
                  <a:tr h="760519">
                    <a:tc>
                      <a:txBody>
                        <a:bodyPr/>
                        <a:lstStyle/>
                        <a:p>
                          <a:endParaRPr lang="vi-VN"/>
                        </a:p>
                      </a:txBody>
                      <a:tcPr/>
                    </a:tc>
                    <a:tc>
                      <a:txBody>
                        <a:bodyPr/>
                        <a:lstStyle/>
                        <a:p>
                          <a:endParaRPr lang="vi-VN" dirty="0"/>
                        </a:p>
                      </a:txBody>
                      <a:tcPr/>
                    </a:tc>
                    <a:extLst>
                      <a:ext uri="{0D108BD9-81ED-4DB2-BD59-A6C34878D82A}">
                        <a16:rowId xmlns:a16="http://schemas.microsoft.com/office/drawing/2014/main" val="1695055444"/>
                      </a:ext>
                    </a:extLst>
                  </a:tr>
                  <a:tr h="723333">
                    <a:tc>
                      <a:txBody>
                        <a:bodyPr/>
                        <a:lstStyle/>
                        <a:p>
                          <a:endParaRPr lang="vi-VN" dirty="0"/>
                        </a:p>
                      </a:txBody>
                      <a:tcPr/>
                    </a:tc>
                    <a:tc>
                      <a:txBody>
                        <a:bodyPr/>
                        <a:lstStyle/>
                        <a:p>
                          <a:endParaRPr lang="vi-VN" dirty="0"/>
                        </a:p>
                      </a:txBody>
                      <a:tcPr/>
                    </a:tc>
                    <a:extLst>
                      <a:ext uri="{0D108BD9-81ED-4DB2-BD59-A6C34878D82A}">
                        <a16:rowId xmlns:a16="http://schemas.microsoft.com/office/drawing/2014/main" val="832139216"/>
                      </a:ext>
                    </a:extLst>
                  </a:tr>
                  <a:tr h="1194707">
                    <a:tc>
                      <a:txBody>
                        <a:bodyPr/>
                        <a:lstStyle/>
                        <a:p>
                          <a:endParaRPr lang="vi-VN"/>
                        </a:p>
                      </a:txBody>
                      <a:tcPr/>
                    </a:tc>
                    <a:tc>
                      <a:txBody>
                        <a:bodyPr/>
                        <a:lstStyle/>
                        <a:p>
                          <a:endParaRPr lang="vi-VN" dirty="0"/>
                        </a:p>
                      </a:txBody>
                      <a:tcPr/>
                    </a:tc>
                    <a:extLst>
                      <a:ext uri="{0D108BD9-81ED-4DB2-BD59-A6C34878D82A}">
                        <a16:rowId xmlns:a16="http://schemas.microsoft.com/office/drawing/2014/main" val="1888053913"/>
                      </a:ext>
                    </a:extLst>
                  </a:tr>
                  <a:tr h="760519">
                    <a:tc>
                      <a:txBody>
                        <a:bodyPr/>
                        <a:lstStyle/>
                        <a:p>
                          <a:endParaRPr lang="vi-VN"/>
                        </a:p>
                      </a:txBody>
                      <a:tcPr/>
                    </a:tc>
                    <a:tc>
                      <a:txBody>
                        <a:bodyPr/>
                        <a:lstStyle/>
                        <a:p>
                          <a:endParaRPr lang="vi-VN" dirty="0"/>
                        </a:p>
                      </a:txBody>
                      <a:tcPr/>
                    </a:tc>
                    <a:extLst>
                      <a:ext uri="{0D108BD9-81ED-4DB2-BD59-A6C34878D82A}">
                        <a16:rowId xmlns:a16="http://schemas.microsoft.com/office/drawing/2014/main" val="723505257"/>
                      </a:ext>
                    </a:extLst>
                  </a:tr>
                </a:tbl>
              </a:graphicData>
            </a:graphic>
          </p:graphicFrame>
        </mc:Choice>
        <mc:Fallback xmlns="">
          <p:graphicFrame>
            <p:nvGraphicFramePr>
              <p:cNvPr id="17" name="Table 17">
                <a:extLst>
                  <a:ext uri="{FF2B5EF4-FFF2-40B4-BE49-F238E27FC236}">
                    <a16:creationId xmlns:a16="http://schemas.microsoft.com/office/drawing/2014/main" id="{F7AE8701-C899-4596-B6C4-B4C90D904773}"/>
                  </a:ext>
                </a:extLst>
              </p:cNvPr>
              <p:cNvGraphicFramePr>
                <a:graphicFrameLocks noGrp="1"/>
              </p:cNvGraphicFramePr>
              <p:nvPr>
                <p:extLst>
                  <p:ext uri="{D42A27DB-BD31-4B8C-83A1-F6EECF244321}">
                    <p14:modId xmlns:p14="http://schemas.microsoft.com/office/powerpoint/2010/main" val="2395577772"/>
                  </p:ext>
                </p:extLst>
              </p:nvPr>
            </p:nvGraphicFramePr>
            <p:xfrm>
              <a:off x="593923" y="1864442"/>
              <a:ext cx="10254948" cy="4839677"/>
            </p:xfrm>
            <a:graphic>
              <a:graphicData uri="http://schemas.openxmlformats.org/drawingml/2006/table">
                <a:tbl>
                  <a:tblPr firstRow="1" bandRow="1">
                    <a:tableStyleId>{93296810-A885-4BE3-A3E7-6D5BEEA58F35}</a:tableStyleId>
                  </a:tblPr>
                  <a:tblGrid>
                    <a:gridCol w="5127474">
                      <a:extLst>
                        <a:ext uri="{9D8B030D-6E8A-4147-A177-3AD203B41FA5}">
                          <a16:colId xmlns:a16="http://schemas.microsoft.com/office/drawing/2014/main" val="4211119436"/>
                        </a:ext>
                      </a:extLst>
                    </a:gridCol>
                    <a:gridCol w="5127474">
                      <a:extLst>
                        <a:ext uri="{9D8B030D-6E8A-4147-A177-3AD203B41FA5}">
                          <a16:colId xmlns:a16="http://schemas.microsoft.com/office/drawing/2014/main" val="25465614"/>
                        </a:ext>
                      </a:extLst>
                    </a:gridCol>
                  </a:tblGrid>
                  <a:tr h="640080">
                    <a:tc>
                      <a:txBody>
                        <a:bodyPr/>
                        <a:lstStyle/>
                        <a:p>
                          <a:pPr algn="ctr"/>
                          <a:r>
                            <a:rPr lang="en-US" sz="3600" dirty="0"/>
                            <a:t>Mạch</a:t>
                          </a:r>
                          <a:endParaRPr lang="vi-VN" sz="3600" dirty="0"/>
                        </a:p>
                      </a:txBody>
                      <a:tcPr/>
                    </a:tc>
                    <a:tc>
                      <a:txBody>
                        <a:bodyPr/>
                        <a:lstStyle/>
                        <a:p>
                          <a:endParaRPr lang="vi-VN"/>
                        </a:p>
                      </a:txBody>
                      <a:tcPr>
                        <a:blipFill>
                          <a:blip r:embed="rId9"/>
                          <a:stretch>
                            <a:fillRect l="-100238" t="-13333" r="-476" b="-659048"/>
                          </a:stretch>
                        </a:blipFill>
                      </a:tcPr>
                    </a:tc>
                    <a:extLst>
                      <a:ext uri="{0D108BD9-81ED-4DB2-BD59-A6C34878D82A}">
                        <a16:rowId xmlns:a16="http://schemas.microsoft.com/office/drawing/2014/main" val="3970960611"/>
                      </a:ext>
                    </a:extLst>
                  </a:tr>
                  <a:tr h="760519">
                    <a:tc>
                      <a:txBody>
                        <a:bodyPr/>
                        <a:lstStyle/>
                        <a:p>
                          <a:endParaRPr lang="vi-VN"/>
                        </a:p>
                      </a:txBody>
                      <a:tcPr/>
                    </a:tc>
                    <a:tc>
                      <a:txBody>
                        <a:bodyPr/>
                        <a:lstStyle/>
                        <a:p>
                          <a:endParaRPr lang="vi-VN" dirty="0"/>
                        </a:p>
                      </a:txBody>
                      <a:tcPr/>
                    </a:tc>
                    <a:extLst>
                      <a:ext uri="{0D108BD9-81ED-4DB2-BD59-A6C34878D82A}">
                        <a16:rowId xmlns:a16="http://schemas.microsoft.com/office/drawing/2014/main" val="423466162"/>
                      </a:ext>
                    </a:extLst>
                  </a:tr>
                  <a:tr h="760519">
                    <a:tc>
                      <a:txBody>
                        <a:bodyPr/>
                        <a:lstStyle/>
                        <a:p>
                          <a:endParaRPr lang="vi-VN"/>
                        </a:p>
                      </a:txBody>
                      <a:tcPr/>
                    </a:tc>
                    <a:tc>
                      <a:txBody>
                        <a:bodyPr/>
                        <a:lstStyle/>
                        <a:p>
                          <a:endParaRPr lang="vi-VN" dirty="0"/>
                        </a:p>
                      </a:txBody>
                      <a:tcPr/>
                    </a:tc>
                    <a:extLst>
                      <a:ext uri="{0D108BD9-81ED-4DB2-BD59-A6C34878D82A}">
                        <a16:rowId xmlns:a16="http://schemas.microsoft.com/office/drawing/2014/main" val="1695055444"/>
                      </a:ext>
                    </a:extLst>
                  </a:tr>
                  <a:tr h="723333">
                    <a:tc>
                      <a:txBody>
                        <a:bodyPr/>
                        <a:lstStyle/>
                        <a:p>
                          <a:endParaRPr lang="vi-VN" dirty="0"/>
                        </a:p>
                      </a:txBody>
                      <a:tcPr/>
                    </a:tc>
                    <a:tc>
                      <a:txBody>
                        <a:bodyPr/>
                        <a:lstStyle/>
                        <a:p>
                          <a:endParaRPr lang="vi-VN" dirty="0"/>
                        </a:p>
                      </a:txBody>
                      <a:tcPr/>
                    </a:tc>
                    <a:extLst>
                      <a:ext uri="{0D108BD9-81ED-4DB2-BD59-A6C34878D82A}">
                        <a16:rowId xmlns:a16="http://schemas.microsoft.com/office/drawing/2014/main" val="832139216"/>
                      </a:ext>
                    </a:extLst>
                  </a:tr>
                  <a:tr h="1194707">
                    <a:tc>
                      <a:txBody>
                        <a:bodyPr/>
                        <a:lstStyle/>
                        <a:p>
                          <a:endParaRPr lang="vi-VN"/>
                        </a:p>
                      </a:txBody>
                      <a:tcPr/>
                    </a:tc>
                    <a:tc>
                      <a:txBody>
                        <a:bodyPr/>
                        <a:lstStyle/>
                        <a:p>
                          <a:endParaRPr lang="vi-VN" dirty="0"/>
                        </a:p>
                      </a:txBody>
                      <a:tcPr/>
                    </a:tc>
                    <a:extLst>
                      <a:ext uri="{0D108BD9-81ED-4DB2-BD59-A6C34878D82A}">
                        <a16:rowId xmlns:a16="http://schemas.microsoft.com/office/drawing/2014/main" val="1888053913"/>
                      </a:ext>
                    </a:extLst>
                  </a:tr>
                  <a:tr h="760519">
                    <a:tc>
                      <a:txBody>
                        <a:bodyPr/>
                        <a:lstStyle/>
                        <a:p>
                          <a:endParaRPr lang="vi-VN"/>
                        </a:p>
                      </a:txBody>
                      <a:tcPr/>
                    </a:tc>
                    <a:tc>
                      <a:txBody>
                        <a:bodyPr/>
                        <a:lstStyle/>
                        <a:p>
                          <a:endParaRPr lang="vi-VN" dirty="0"/>
                        </a:p>
                      </a:txBody>
                      <a:tcPr/>
                    </a:tc>
                    <a:extLst>
                      <a:ext uri="{0D108BD9-81ED-4DB2-BD59-A6C34878D82A}">
                        <a16:rowId xmlns:a16="http://schemas.microsoft.com/office/drawing/2014/main" val="723505257"/>
                      </a:ext>
                    </a:extLst>
                  </a:tr>
                </a:tbl>
              </a:graphicData>
            </a:graphic>
          </p:graphicFrame>
        </mc:Fallback>
      </mc:AlternateContent>
      <p:pic>
        <p:nvPicPr>
          <p:cNvPr id="5" name="Picture 4">
            <a:extLst>
              <a:ext uri="{FF2B5EF4-FFF2-40B4-BE49-F238E27FC236}">
                <a16:creationId xmlns:a16="http://schemas.microsoft.com/office/drawing/2014/main" id="{BBB11B64-1EFF-4078-8195-D3C835D8FE4A}"/>
              </a:ext>
            </a:extLst>
          </p:cNvPr>
          <p:cNvPicPr>
            <a:picLocks noChangeAspect="1"/>
          </p:cNvPicPr>
          <p:nvPr/>
        </p:nvPicPr>
        <p:blipFill>
          <a:blip r:embed="rId10"/>
          <a:stretch>
            <a:fillRect/>
          </a:stretch>
        </p:blipFill>
        <p:spPr>
          <a:xfrm>
            <a:off x="907058" y="2624164"/>
            <a:ext cx="2014590" cy="659801"/>
          </a:xfrm>
          <a:prstGeom prst="rect">
            <a:avLst/>
          </a:prstGeom>
        </p:spPr>
      </p:pic>
      <p:pic>
        <p:nvPicPr>
          <p:cNvPr id="16" name="Picture 15">
            <a:extLst>
              <a:ext uri="{FF2B5EF4-FFF2-40B4-BE49-F238E27FC236}">
                <a16:creationId xmlns:a16="http://schemas.microsoft.com/office/drawing/2014/main" id="{8CC26986-A5D6-4388-BB9F-00928FEE5CB0}"/>
              </a:ext>
            </a:extLst>
          </p:cNvPr>
          <p:cNvPicPr>
            <a:picLocks noChangeAspect="1"/>
          </p:cNvPicPr>
          <p:nvPr/>
        </p:nvPicPr>
        <p:blipFill>
          <a:blip r:embed="rId11"/>
          <a:stretch>
            <a:fillRect/>
          </a:stretch>
        </p:blipFill>
        <p:spPr>
          <a:xfrm>
            <a:off x="907058" y="4148681"/>
            <a:ext cx="1726111" cy="756463"/>
          </a:xfrm>
          <a:prstGeom prst="rect">
            <a:avLst/>
          </a:prstGeom>
        </p:spPr>
      </p:pic>
      <p:pic>
        <p:nvPicPr>
          <p:cNvPr id="13" name="Picture 12">
            <a:extLst>
              <a:ext uri="{FF2B5EF4-FFF2-40B4-BE49-F238E27FC236}">
                <a16:creationId xmlns:a16="http://schemas.microsoft.com/office/drawing/2014/main" id="{E80C4672-B7C1-4311-87A7-992280F8F904}"/>
              </a:ext>
            </a:extLst>
          </p:cNvPr>
          <p:cNvPicPr>
            <a:picLocks noChangeAspect="1"/>
          </p:cNvPicPr>
          <p:nvPr/>
        </p:nvPicPr>
        <p:blipFill>
          <a:blip r:embed="rId12"/>
          <a:stretch>
            <a:fillRect/>
          </a:stretch>
        </p:blipFill>
        <p:spPr>
          <a:xfrm>
            <a:off x="878790" y="3358317"/>
            <a:ext cx="2435353" cy="668971"/>
          </a:xfrm>
          <a:prstGeom prst="rect">
            <a:avLst/>
          </a:prstGeom>
        </p:spPr>
      </p:pic>
      <p:pic>
        <p:nvPicPr>
          <p:cNvPr id="14" name="Picture 13">
            <a:extLst>
              <a:ext uri="{FF2B5EF4-FFF2-40B4-BE49-F238E27FC236}">
                <a16:creationId xmlns:a16="http://schemas.microsoft.com/office/drawing/2014/main" id="{710C9BCF-C730-4D78-9B7A-7E59E237B73D}"/>
              </a:ext>
            </a:extLst>
          </p:cNvPr>
          <p:cNvPicPr>
            <a:picLocks noChangeAspect="1"/>
          </p:cNvPicPr>
          <p:nvPr/>
        </p:nvPicPr>
        <p:blipFill>
          <a:blip r:embed="rId13"/>
          <a:stretch>
            <a:fillRect/>
          </a:stretch>
        </p:blipFill>
        <p:spPr>
          <a:xfrm>
            <a:off x="878790" y="5094028"/>
            <a:ext cx="2371621" cy="620555"/>
          </a:xfrm>
          <a:prstGeom prst="rect">
            <a:avLst/>
          </a:prstGeom>
        </p:spPr>
      </p:pic>
      <p:pic>
        <p:nvPicPr>
          <p:cNvPr id="12" name="Picture 11">
            <a:extLst>
              <a:ext uri="{FF2B5EF4-FFF2-40B4-BE49-F238E27FC236}">
                <a16:creationId xmlns:a16="http://schemas.microsoft.com/office/drawing/2014/main" id="{56A40F38-EC14-415E-AB55-F6DB586E6282}"/>
              </a:ext>
            </a:extLst>
          </p:cNvPr>
          <p:cNvPicPr>
            <a:picLocks noChangeAspect="1"/>
          </p:cNvPicPr>
          <p:nvPr/>
        </p:nvPicPr>
        <p:blipFill>
          <a:blip r:embed="rId14"/>
          <a:stretch>
            <a:fillRect/>
          </a:stretch>
        </p:blipFill>
        <p:spPr>
          <a:xfrm>
            <a:off x="813788" y="6061700"/>
            <a:ext cx="3293755" cy="678756"/>
          </a:xfrm>
          <a:prstGeom prst="rect">
            <a:avLst/>
          </a:prstGeom>
        </p:spPr>
      </p:pic>
      <p:sp>
        <p:nvSpPr>
          <p:cNvPr id="2" name="Rectangle 1">
            <a:extLst>
              <a:ext uri="{FF2B5EF4-FFF2-40B4-BE49-F238E27FC236}">
                <a16:creationId xmlns:a16="http://schemas.microsoft.com/office/drawing/2014/main" id="{F78F8E69-8A68-4B78-AF44-16EF1E2FA4D2}"/>
              </a:ext>
            </a:extLst>
          </p:cNvPr>
          <p:cNvSpPr/>
          <p:nvPr/>
        </p:nvSpPr>
        <p:spPr>
          <a:xfrm>
            <a:off x="7696200" y="2667000"/>
            <a:ext cx="1066800" cy="463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66"/>
                </a:solidFill>
              </a:rPr>
              <a:t>1</a:t>
            </a:r>
            <a:endParaRPr lang="vi-VN" sz="3600" dirty="0">
              <a:solidFill>
                <a:srgbClr val="FF0066"/>
              </a:solidFill>
            </a:endParaRPr>
          </a:p>
        </p:txBody>
      </p:sp>
      <p:sp>
        <p:nvSpPr>
          <p:cNvPr id="20" name="Rectangle 19">
            <a:extLst>
              <a:ext uri="{FF2B5EF4-FFF2-40B4-BE49-F238E27FC236}">
                <a16:creationId xmlns:a16="http://schemas.microsoft.com/office/drawing/2014/main" id="{3944CAA8-6195-402B-ADA1-6078513D4172}"/>
              </a:ext>
            </a:extLst>
          </p:cNvPr>
          <p:cNvSpPr/>
          <p:nvPr/>
        </p:nvSpPr>
        <p:spPr>
          <a:xfrm>
            <a:off x="7694208" y="3399592"/>
            <a:ext cx="1066800" cy="463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66"/>
                </a:solidFill>
              </a:rPr>
              <a:t>0</a:t>
            </a:r>
            <a:endParaRPr lang="vi-VN" sz="3600" dirty="0">
              <a:solidFill>
                <a:srgbClr val="FF0066"/>
              </a:solidFill>
            </a:endParaRPr>
          </a:p>
        </p:txBody>
      </p:sp>
      <p:sp>
        <p:nvSpPr>
          <p:cNvPr id="21" name="Rectangle 20">
            <a:extLst>
              <a:ext uri="{FF2B5EF4-FFF2-40B4-BE49-F238E27FC236}">
                <a16:creationId xmlns:a16="http://schemas.microsoft.com/office/drawing/2014/main" id="{47FE063E-9560-4A15-8938-CEDE049E2106}"/>
              </a:ext>
            </a:extLst>
          </p:cNvPr>
          <p:cNvSpPr/>
          <p:nvPr/>
        </p:nvSpPr>
        <p:spPr>
          <a:xfrm>
            <a:off x="7696200" y="4141574"/>
            <a:ext cx="1066800" cy="463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600" dirty="0">
                <a:solidFill>
                  <a:srgbClr val="FF0066"/>
                </a:solidFill>
              </a:rPr>
              <a:t>0</a:t>
            </a:r>
            <a:endParaRPr lang="vi-VN" sz="3600" dirty="0">
              <a:solidFill>
                <a:srgbClr val="FF0066"/>
              </a:solidFill>
            </a:endParaRP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43509C5C-CAFE-4A02-8F1C-5E6706834832}"/>
                  </a:ext>
                </a:extLst>
              </p:cNvPr>
              <p:cNvSpPr/>
              <p:nvPr/>
            </p:nvSpPr>
            <p:spPr>
              <a:xfrm>
                <a:off x="6627408" y="5251693"/>
                <a:ext cx="1066800" cy="463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vi-VN" sz="2400" i="1" smtClean="0">
                              <a:solidFill>
                                <a:schemeClr val="tx1"/>
                              </a:solidFill>
                              <a:latin typeface="Cambria Math" panose="02040503050406030204" pitchFamily="18" charset="0"/>
                            </a:rPr>
                          </m:ctrlPr>
                        </m:fPr>
                        <m:num>
                          <m:r>
                            <a:rPr lang="vi-VN" sz="2400" i="1">
                              <a:solidFill>
                                <a:schemeClr val="tx1"/>
                              </a:solidFill>
                              <a:latin typeface="Cambria Math" panose="02040503050406030204" pitchFamily="18" charset="0"/>
                            </a:rPr>
                            <m:t>𝑅</m:t>
                          </m:r>
                        </m:num>
                        <m:den>
                          <m:rad>
                            <m:radPr>
                              <m:degHide m:val="on"/>
                              <m:ctrlPr>
                                <a:rPr lang="vi-VN" sz="2400" i="1">
                                  <a:solidFill>
                                    <a:schemeClr val="tx1"/>
                                  </a:solidFill>
                                  <a:latin typeface="Cambria Math" panose="02040503050406030204" pitchFamily="18" charset="0"/>
                                </a:rPr>
                              </m:ctrlPr>
                            </m:radPr>
                            <m:deg/>
                            <m:e>
                              <m:sSup>
                                <m:sSupPr>
                                  <m:ctrlPr>
                                    <a:rPr lang="vi-VN" sz="2400" i="1">
                                      <a:solidFill>
                                        <a:schemeClr val="tx1"/>
                                      </a:solidFill>
                                      <a:latin typeface="Cambria Math" panose="02040503050406030204" pitchFamily="18" charset="0"/>
                                    </a:rPr>
                                  </m:ctrlPr>
                                </m:sSupPr>
                                <m:e>
                                  <m:r>
                                    <a:rPr lang="vi-VN" sz="2400" i="1">
                                      <a:solidFill>
                                        <a:schemeClr val="tx1"/>
                                      </a:solidFill>
                                      <a:latin typeface="Cambria Math" panose="02040503050406030204" pitchFamily="18" charset="0"/>
                                    </a:rPr>
                                    <m:t>𝑅</m:t>
                                  </m:r>
                                </m:e>
                                <m:sup>
                                  <m:r>
                                    <a:rPr lang="vi-VN" sz="2400">
                                      <a:solidFill>
                                        <a:schemeClr val="tx1"/>
                                      </a:solidFill>
                                      <a:latin typeface="Cambria Math" panose="02040503050406030204" pitchFamily="18" charset="0"/>
                                    </a:rPr>
                                    <m:t>2</m:t>
                                  </m:r>
                                </m:sup>
                              </m:sSup>
                              <m:r>
                                <a:rPr lang="vi-VN" sz="2400">
                                  <a:solidFill>
                                    <a:schemeClr val="tx1"/>
                                  </a:solidFill>
                                  <a:latin typeface="Cambria Math" panose="02040503050406030204" pitchFamily="18" charset="0"/>
                                </a:rPr>
                                <m:t>+</m:t>
                              </m:r>
                              <m:sSup>
                                <m:sSupPr>
                                  <m:ctrlPr>
                                    <a:rPr lang="en-US" sz="2400" i="1">
                                      <a:solidFill>
                                        <a:schemeClr val="tx1"/>
                                      </a:solidFill>
                                      <a:latin typeface="Cambria Math" panose="02040503050406030204" pitchFamily="18" charset="0"/>
                                    </a:rPr>
                                  </m:ctrlPr>
                                </m:sSupPr>
                                <m:e>
                                  <m:d>
                                    <m:dPr>
                                      <m:ctrlPr>
                                        <a:rPr lang="en-US" sz="2400" i="1">
                                          <a:solidFill>
                                            <a:schemeClr val="tx1"/>
                                          </a:solidFill>
                                          <a:latin typeface="Cambria Math" panose="02040503050406030204" pitchFamily="18" charset="0"/>
                                        </a:rPr>
                                      </m:ctrlPr>
                                    </m:dPr>
                                    <m:e>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1</m:t>
                                          </m:r>
                                        </m:num>
                                        <m:den>
                                          <m:r>
                                            <a:rPr lang="en-US" sz="2400" i="1">
                                              <a:solidFill>
                                                <a:schemeClr val="tx1"/>
                                              </a:solidFill>
                                              <a:latin typeface="Cambria Math" panose="02040503050406030204" pitchFamily="18" charset="0"/>
                                            </a:rPr>
                                            <m:t>𝑐</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𝜔</m:t>
                                          </m:r>
                                        </m:den>
                                      </m:f>
                                    </m:e>
                                  </m:d>
                                </m:e>
                                <m:sup>
                                  <m:r>
                                    <a:rPr lang="en-US" sz="2400" i="1">
                                      <a:solidFill>
                                        <a:schemeClr val="tx1"/>
                                      </a:solidFill>
                                      <a:latin typeface="Cambria Math" panose="02040503050406030204" pitchFamily="18" charset="0"/>
                                    </a:rPr>
                                    <m:t>2</m:t>
                                  </m:r>
                                </m:sup>
                              </m:sSup>
                            </m:e>
                          </m:rad>
                        </m:den>
                      </m:f>
                    </m:oMath>
                  </m:oMathPara>
                </a14:m>
                <a:endParaRPr lang="vi-VN" sz="2400" dirty="0">
                  <a:solidFill>
                    <a:schemeClr val="tx1"/>
                  </a:solidFill>
                </a:endParaRPr>
              </a:p>
              <a:p>
                <a:pPr algn="ctr"/>
                <a:endParaRPr lang="vi-VN" sz="2400" dirty="0">
                  <a:solidFill>
                    <a:schemeClr val="tx1"/>
                  </a:solidFill>
                </a:endParaRPr>
              </a:p>
            </p:txBody>
          </p:sp>
        </mc:Choice>
        <mc:Fallback xmlns="">
          <p:sp>
            <p:nvSpPr>
              <p:cNvPr id="25" name="Rectangle 24">
                <a:extLst>
                  <a:ext uri="{FF2B5EF4-FFF2-40B4-BE49-F238E27FC236}">
                    <a16:creationId xmlns:a16="http://schemas.microsoft.com/office/drawing/2014/main" id="{43509C5C-CAFE-4A02-8F1C-5E6706834832}"/>
                  </a:ext>
                </a:extLst>
              </p:cNvPr>
              <p:cNvSpPr>
                <a:spLocks noRot="1" noChangeAspect="1" noMove="1" noResize="1" noEditPoints="1" noAdjustHandles="1" noChangeArrowheads="1" noChangeShapeType="1" noTextEdit="1"/>
              </p:cNvSpPr>
              <p:nvPr/>
            </p:nvSpPr>
            <p:spPr>
              <a:xfrm>
                <a:off x="6627408" y="5251693"/>
                <a:ext cx="1066800" cy="463434"/>
              </a:xfrm>
              <a:prstGeom prst="rect">
                <a:avLst/>
              </a:prstGeom>
              <a:blipFill>
                <a:blip r:embed="rId15"/>
                <a:stretch>
                  <a:fillRect l="-39429" t="-102597" r="-32000" b="-31169"/>
                </a:stretch>
              </a:blipFill>
              <a:ln>
                <a:no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4B15C4C8-BA3A-4BD5-A17B-2942E0A314E8}"/>
                  </a:ext>
                </a:extLst>
              </p:cNvPr>
              <p:cNvSpPr/>
              <p:nvPr/>
            </p:nvSpPr>
            <p:spPr>
              <a:xfrm>
                <a:off x="8552154" y="6215702"/>
                <a:ext cx="1066800" cy="463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vi-VN" sz="2400" i="1" smtClean="0">
                              <a:solidFill>
                                <a:schemeClr val="tx1"/>
                              </a:solidFill>
                              <a:latin typeface="Cambria Math" panose="02040503050406030204" pitchFamily="18" charset="0"/>
                            </a:rPr>
                          </m:ctrlPr>
                        </m:fPr>
                        <m:num>
                          <m:r>
                            <a:rPr lang="vi-VN" sz="2400" i="1">
                              <a:solidFill>
                                <a:schemeClr val="tx1"/>
                              </a:solidFill>
                              <a:latin typeface="Cambria Math" panose="02040503050406030204" pitchFamily="18" charset="0"/>
                            </a:rPr>
                            <m:t>𝑅</m:t>
                          </m:r>
                        </m:num>
                        <m:den>
                          <m:rad>
                            <m:radPr>
                              <m:degHide m:val="on"/>
                              <m:ctrlPr>
                                <a:rPr lang="vi-VN" sz="2400" i="1">
                                  <a:solidFill>
                                    <a:schemeClr val="tx1"/>
                                  </a:solidFill>
                                  <a:latin typeface="Cambria Math" panose="02040503050406030204" pitchFamily="18" charset="0"/>
                                </a:rPr>
                              </m:ctrlPr>
                            </m:radPr>
                            <m:deg/>
                            <m:e>
                              <m:sSup>
                                <m:sSupPr>
                                  <m:ctrlPr>
                                    <a:rPr lang="vi-VN" sz="2400" i="1">
                                      <a:solidFill>
                                        <a:schemeClr val="tx1"/>
                                      </a:solidFill>
                                      <a:latin typeface="Cambria Math" panose="02040503050406030204" pitchFamily="18" charset="0"/>
                                    </a:rPr>
                                  </m:ctrlPr>
                                </m:sSupPr>
                                <m:e>
                                  <m:r>
                                    <a:rPr lang="vi-VN" sz="2400" i="1">
                                      <a:solidFill>
                                        <a:schemeClr val="tx1"/>
                                      </a:solidFill>
                                      <a:latin typeface="Cambria Math" panose="02040503050406030204" pitchFamily="18" charset="0"/>
                                    </a:rPr>
                                    <m:t>𝑅</m:t>
                                  </m:r>
                                </m:e>
                                <m:sup>
                                  <m:r>
                                    <a:rPr lang="vi-VN" sz="2400">
                                      <a:solidFill>
                                        <a:schemeClr val="tx1"/>
                                      </a:solidFill>
                                      <a:latin typeface="Cambria Math" panose="02040503050406030204" pitchFamily="18" charset="0"/>
                                    </a:rPr>
                                    <m:t>2</m:t>
                                  </m:r>
                                </m:sup>
                              </m:sSup>
                              <m:r>
                                <a:rPr lang="vi-VN" sz="2400">
                                  <a:solidFill>
                                    <a:schemeClr val="tx1"/>
                                  </a:solidFill>
                                  <a:latin typeface="Cambria Math" panose="02040503050406030204" pitchFamily="18" charset="0"/>
                                </a:rPr>
                                <m:t>+</m:t>
                              </m:r>
                              <m:sSup>
                                <m:sSupPr>
                                  <m:ctrlPr>
                                    <a:rPr lang="en-US" sz="2400" i="1">
                                      <a:solidFill>
                                        <a:schemeClr val="tx1"/>
                                      </a:solidFill>
                                      <a:latin typeface="Cambria Math" panose="02040503050406030204" pitchFamily="18" charset="0"/>
                                    </a:rPr>
                                  </m:ctrlPr>
                                </m:sSupPr>
                                <m:e>
                                  <m:d>
                                    <m:dPr>
                                      <m:ctrlPr>
                                        <a:rPr lang="en-US" sz="2400" i="1">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𝐿</m:t>
                                      </m:r>
                                      <m:r>
                                        <a:rPr lang="en-US" sz="2400" b="0" i="1" smtClean="0">
                                          <a:solidFill>
                                            <a:schemeClr val="tx1"/>
                                          </a:solidFill>
                                          <a:latin typeface="Cambria Math" panose="02040503050406030204" pitchFamily="18" charset="0"/>
                                        </a:rPr>
                                        <m:t>𝜔</m:t>
                                      </m:r>
                                    </m:e>
                                  </m:d>
                                </m:e>
                                <m:sup>
                                  <m:r>
                                    <a:rPr lang="en-US" sz="2400" i="1">
                                      <a:solidFill>
                                        <a:schemeClr val="tx1"/>
                                      </a:solidFill>
                                      <a:latin typeface="Cambria Math" panose="02040503050406030204" pitchFamily="18" charset="0"/>
                                    </a:rPr>
                                    <m:t>2</m:t>
                                  </m:r>
                                </m:sup>
                              </m:sSup>
                            </m:e>
                          </m:rad>
                        </m:den>
                      </m:f>
                    </m:oMath>
                  </m:oMathPara>
                </a14:m>
                <a:endParaRPr lang="vi-VN" sz="2400" dirty="0">
                  <a:solidFill>
                    <a:schemeClr val="tx1"/>
                  </a:solidFill>
                </a:endParaRPr>
              </a:p>
              <a:p>
                <a:pPr algn="ctr"/>
                <a:endParaRPr lang="vi-VN" sz="2400" dirty="0">
                  <a:solidFill>
                    <a:schemeClr val="tx1"/>
                  </a:solidFill>
                </a:endParaRPr>
              </a:p>
            </p:txBody>
          </p:sp>
        </mc:Choice>
        <mc:Fallback xmlns="">
          <p:sp>
            <p:nvSpPr>
              <p:cNvPr id="26" name="Rectangle 25">
                <a:extLst>
                  <a:ext uri="{FF2B5EF4-FFF2-40B4-BE49-F238E27FC236}">
                    <a16:creationId xmlns:a16="http://schemas.microsoft.com/office/drawing/2014/main" id="{4B15C4C8-BA3A-4BD5-A17B-2942E0A314E8}"/>
                  </a:ext>
                </a:extLst>
              </p:cNvPr>
              <p:cNvSpPr>
                <a:spLocks noRot="1" noChangeAspect="1" noMove="1" noResize="1" noEditPoints="1" noAdjustHandles="1" noChangeArrowheads="1" noChangeShapeType="1" noTextEdit="1"/>
              </p:cNvSpPr>
              <p:nvPr/>
            </p:nvSpPr>
            <p:spPr>
              <a:xfrm>
                <a:off x="8552154" y="6215702"/>
                <a:ext cx="1066800" cy="463434"/>
              </a:xfrm>
              <a:prstGeom prst="rect">
                <a:avLst/>
              </a:prstGeom>
              <a:blipFill>
                <a:blip r:embed="rId16"/>
                <a:stretch>
                  <a:fillRect l="-34857" t="-72368" r="-26857"/>
                </a:stretch>
              </a:blipFill>
              <a:ln>
                <a:noFill/>
              </a:ln>
            </p:spPr>
            <p:txBody>
              <a:bodyPr/>
              <a:lstStyle/>
              <a:p>
                <a:r>
                  <a:rPr lang="vi-VN">
                    <a:noFill/>
                  </a:rPr>
                  <a:t> </a:t>
                </a:r>
              </a:p>
            </p:txBody>
          </p:sp>
        </mc:Fallback>
      </mc:AlternateContent>
    </p:spTree>
    <p:extLst>
      <p:ext uri="{BB962C8B-B14F-4D97-AF65-F5344CB8AC3E}">
        <p14:creationId xmlns:p14="http://schemas.microsoft.com/office/powerpoint/2010/main" val="2696825881"/>
      </p:ext>
    </p:extLst>
  </p:cSld>
  <p:clrMapOvr>
    <a:masterClrMapping/>
  </p:clrMapOvr>
  <mc:AlternateContent xmlns:mc="http://schemas.openxmlformats.org/markup-compatibility/2006" xmlns:p14="http://schemas.microsoft.com/office/powerpoint/2010/main">
    <mc:Choice Requires="p14">
      <p:transition p14:dur="1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ircle(in)">
                                      <p:cBhvr>
                                        <p:cTn id="42" dur="2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ircle(in)">
                                      <p:cBhvr>
                                        <p:cTn id="5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42" name="Text Box 17"/>
          <p:cNvSpPr txBox="1">
            <a:spLocks noChangeArrowheads="1"/>
          </p:cNvSpPr>
          <p:nvPr/>
        </p:nvSpPr>
        <p:spPr bwMode="auto">
          <a:xfrm>
            <a:off x="533400" y="1739251"/>
            <a:ext cx="60198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pPr>
            <a:r>
              <a:rPr lang="en-US" sz="2600">
                <a:latin typeface="Arial" panose="020B0604020202020204" pitchFamily="34" charset="0"/>
                <a:cs typeface="Arial" panose="020B0604020202020204" pitchFamily="34" charset="0"/>
              </a:rPr>
              <a:t>- Các động cơ, máy điện khi vận hành ổn định có công suất P không đổi.</a:t>
            </a:r>
          </a:p>
          <a:p>
            <a:pPr algn="just" eaLnBrk="1" hangingPunct="1">
              <a:spcBef>
                <a:spcPts val="0"/>
              </a:spcBef>
            </a:pPr>
            <a:r>
              <a:rPr lang="en-US" sz="2600">
                <a:latin typeface="Arial" panose="020B0604020202020204" pitchFamily="34" charset="0"/>
                <a:cs typeface="Arial" panose="020B0604020202020204" pitchFamily="34" charset="0"/>
                <a:sym typeface="Symbol"/>
              </a:rPr>
              <a:t> Cường độ hiệu dụng dẫn từ nhà máy đến đường dây:</a:t>
            </a:r>
            <a:endParaRPr lang="en-US" sz="2600">
              <a:latin typeface="Arial" panose="020B0604020202020204" pitchFamily="34" charset="0"/>
              <a:cs typeface="Arial" panose="020B0604020202020204" pitchFamily="34" charset="0"/>
            </a:endParaRPr>
          </a:p>
        </p:txBody>
      </p:sp>
      <p:pic>
        <p:nvPicPr>
          <p:cNvPr id="624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8472" y="1462992"/>
            <a:ext cx="3962399" cy="229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 name="Text Box 20"/>
          <p:cNvSpPr txBox="1">
            <a:spLocks noChangeArrowheads="1"/>
          </p:cNvSpPr>
          <p:nvPr/>
        </p:nvSpPr>
        <p:spPr bwMode="auto">
          <a:xfrm>
            <a:off x="498559" y="4481643"/>
            <a:ext cx="4953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600"/>
              <a:t>- Công suất hao phí trên dây tải:</a:t>
            </a:r>
          </a:p>
        </p:txBody>
      </p:sp>
      <p:sp>
        <p:nvSpPr>
          <p:cNvPr id="147" name="Text Box 26"/>
          <p:cNvSpPr txBox="1">
            <a:spLocks noChangeArrowheads="1"/>
          </p:cNvSpPr>
          <p:nvPr/>
        </p:nvSpPr>
        <p:spPr bwMode="auto">
          <a:xfrm>
            <a:off x="1057283" y="5727844"/>
            <a:ext cx="80772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a:latin typeface="Arial" panose="020B0604020202020204" pitchFamily="34" charset="0"/>
                <a:cs typeface="Arial" panose="020B0604020202020204" pitchFamily="34" charset="0"/>
                <a:sym typeface="Symbol"/>
              </a:rPr>
              <a:t> </a:t>
            </a:r>
            <a:r>
              <a:rPr lang="en-US" sz="2600">
                <a:latin typeface="Arial" panose="020B0604020202020204" pitchFamily="34" charset="0"/>
                <a:cs typeface="Arial" panose="020B0604020202020204" pitchFamily="34" charset="0"/>
              </a:rPr>
              <a:t>Để nâng cao hiệu quả sử dụng và tiết kiệm điện năng thì cần nâng cao hệ số công suất.</a:t>
            </a:r>
          </a:p>
        </p:txBody>
      </p:sp>
      <p:sp>
        <p:nvSpPr>
          <p:cNvPr id="24" name="Rectangle 43">
            <a:extLst>
              <a:ext uri="{FF2B5EF4-FFF2-40B4-BE49-F238E27FC236}">
                <a16:creationId xmlns:a16="http://schemas.microsoft.com/office/drawing/2014/main" id="{62C112C9-A2D1-4685-A640-487EC29A9E63}"/>
              </a:ext>
            </a:extLst>
          </p:cNvPr>
          <p:cNvSpPr>
            <a:spLocks noChangeArrowheads="1"/>
          </p:cNvSpPr>
          <p:nvPr/>
        </p:nvSpPr>
        <p:spPr bwMode="auto">
          <a:xfrm>
            <a:off x="365915" y="683880"/>
            <a:ext cx="842405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600" i="1">
                <a:solidFill>
                  <a:srgbClr val="0070C0"/>
                </a:solidFill>
                <a:latin typeface="Arial" panose="020B0604020202020204" pitchFamily="34" charset="0"/>
                <a:cs typeface="Arial" panose="020B0604020202020204" pitchFamily="34" charset="0"/>
              </a:rPr>
              <a:t>2. Tầm quan trọng của hệ số công suất trong quá trình cung cấp và sử dụng điện năng</a:t>
            </a:r>
          </a:p>
        </p:txBody>
      </p:sp>
      <p:grpSp>
        <p:nvGrpSpPr>
          <p:cNvPr id="25" name="Group 24">
            <a:extLst>
              <a:ext uri="{FF2B5EF4-FFF2-40B4-BE49-F238E27FC236}">
                <a16:creationId xmlns:a16="http://schemas.microsoft.com/office/drawing/2014/main" id="{FB943630-435B-4AB5-8613-974B6B3DD591}"/>
              </a:ext>
            </a:extLst>
          </p:cNvPr>
          <p:cNvGrpSpPr/>
          <p:nvPr/>
        </p:nvGrpSpPr>
        <p:grpSpPr>
          <a:xfrm>
            <a:off x="-29497" y="76202"/>
            <a:ext cx="8603569" cy="566174"/>
            <a:chOff x="74035" y="2246119"/>
            <a:chExt cx="8550261" cy="790336"/>
          </a:xfrm>
        </p:grpSpPr>
        <p:grpSp>
          <p:nvGrpSpPr>
            <p:cNvPr id="26" name="Group 70">
              <a:extLst>
                <a:ext uri="{FF2B5EF4-FFF2-40B4-BE49-F238E27FC236}">
                  <a16:creationId xmlns:a16="http://schemas.microsoft.com/office/drawing/2014/main" id="{B6EE296C-2915-4987-AE1C-2DB89C7A10ED}"/>
                </a:ext>
              </a:extLst>
            </p:cNvPr>
            <p:cNvGrpSpPr>
              <a:grpSpLocks/>
            </p:cNvGrpSpPr>
            <p:nvPr/>
          </p:nvGrpSpPr>
          <p:grpSpPr bwMode="auto">
            <a:xfrm>
              <a:off x="254806" y="2293270"/>
              <a:ext cx="7926181" cy="743185"/>
              <a:chOff x="548628" y="3428143"/>
              <a:chExt cx="4081613" cy="1431480"/>
            </a:xfrm>
          </p:grpSpPr>
          <p:pic>
            <p:nvPicPr>
              <p:cNvPr id="29" name="Picture 8" descr="empty-green-rectangle">
                <a:extLst>
                  <a:ext uri="{FF2B5EF4-FFF2-40B4-BE49-F238E27FC236}">
                    <a16:creationId xmlns:a16="http://schemas.microsoft.com/office/drawing/2014/main" id="{AD44C578-76E6-4CE3-B119-F1CACB32EE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548628" y="3428143"/>
                <a:ext cx="4081613"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green-top-faded">
                <a:extLst>
                  <a:ext uri="{FF2B5EF4-FFF2-40B4-BE49-F238E27FC236}">
                    <a16:creationId xmlns:a16="http://schemas.microsoft.com/office/drawing/2014/main" id="{8C8CBD2E-BB40-4F48-8A70-214E9C5EBB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a:extLst>
                <a:ext uri="{FF2B5EF4-FFF2-40B4-BE49-F238E27FC236}">
                  <a16:creationId xmlns:a16="http://schemas.microsoft.com/office/drawing/2014/main" id="{4083643E-8E33-4A8E-9540-4F945A203B39}"/>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8" name="Rectangle 1026060">
              <a:extLst>
                <a:ext uri="{FF2B5EF4-FFF2-40B4-BE49-F238E27FC236}">
                  <a16:creationId xmlns:a16="http://schemas.microsoft.com/office/drawing/2014/main" id="{3194B539-3B0C-4DD1-B8DB-F436853B28B2}"/>
                </a:ext>
              </a:extLst>
            </p:cNvPr>
            <p:cNvSpPr>
              <a:spLocks noChangeArrowheads="1"/>
            </p:cNvSpPr>
            <p:nvPr/>
          </p:nvSpPr>
          <p:spPr bwMode="auto">
            <a:xfrm>
              <a:off x="1209204" y="2246119"/>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Hệ số công suất</a:t>
              </a:r>
              <a:endParaRPr lang="en-US" sz="2800" dirty="0">
                <a:cs typeface="Arial" panose="020B0604020202020204" pitchFamily="34" charset="0"/>
              </a:endParaRPr>
            </a:p>
          </p:txBody>
        </p:sp>
      </p:grpSp>
      <p:grpSp>
        <p:nvGrpSpPr>
          <p:cNvPr id="11" name="Group 10">
            <a:extLst>
              <a:ext uri="{FF2B5EF4-FFF2-40B4-BE49-F238E27FC236}">
                <a16:creationId xmlns:a16="http://schemas.microsoft.com/office/drawing/2014/main" id="{FF657FF4-1884-4868-8271-F707E7B2533A}"/>
              </a:ext>
            </a:extLst>
          </p:cNvPr>
          <p:cNvGrpSpPr/>
          <p:nvPr/>
        </p:nvGrpSpPr>
        <p:grpSpPr>
          <a:xfrm>
            <a:off x="6233888" y="4105085"/>
            <a:ext cx="3616241" cy="1289923"/>
            <a:chOff x="5451559" y="3891676"/>
            <a:chExt cx="3616241" cy="1289923"/>
          </a:xfrm>
        </p:grpSpPr>
        <p:pic>
          <p:nvPicPr>
            <p:cNvPr id="33" name="Picture 12" descr="empty-red-rectangle">
              <a:extLst>
                <a:ext uri="{FF2B5EF4-FFF2-40B4-BE49-F238E27FC236}">
                  <a16:creationId xmlns:a16="http://schemas.microsoft.com/office/drawing/2014/main" id="{CD764B0B-9B4C-4F44-ACA6-DB21CD781B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1559" y="3891676"/>
              <a:ext cx="3616241" cy="128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34">
              <a:extLst>
                <a:ext uri="{FF2B5EF4-FFF2-40B4-BE49-F238E27FC236}">
                  <a16:creationId xmlns:a16="http://schemas.microsoft.com/office/drawing/2014/main" id="{B757420E-DDE2-4998-950A-44FEA3F9E417}"/>
                </a:ext>
              </a:extLst>
            </p:cNvPr>
            <p:cNvGrpSpPr/>
            <p:nvPr/>
          </p:nvGrpSpPr>
          <p:grpSpPr>
            <a:xfrm>
              <a:off x="5517034" y="4050365"/>
              <a:ext cx="3281411" cy="931478"/>
              <a:chOff x="5517034" y="4050365"/>
              <a:chExt cx="3281411" cy="931478"/>
            </a:xfrm>
          </p:grpSpPr>
          <mc:AlternateContent xmlns:mc="http://schemas.openxmlformats.org/markup-compatibility/2006" xmlns:a14="http://schemas.microsoft.com/office/drawing/2010/main">
            <mc:Choice Requires="a14">
              <p:sp>
                <p:nvSpPr>
                  <p:cNvPr id="36" name="Object 21">
                    <a:extLst>
                      <a:ext uri="{FF2B5EF4-FFF2-40B4-BE49-F238E27FC236}">
                        <a16:creationId xmlns:a16="http://schemas.microsoft.com/office/drawing/2014/main" id="{6E74CF2F-EE1A-4B6D-8CE9-9EDDB0B1E01E}"/>
                      </a:ext>
                    </a:extLst>
                  </p:cNvPr>
                  <p:cNvSpPr txBox="1"/>
                  <p:nvPr/>
                </p:nvSpPr>
                <p:spPr bwMode="auto">
                  <a:xfrm>
                    <a:off x="5517034" y="4239458"/>
                    <a:ext cx="2111438" cy="55329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500" i="1">
                                  <a:solidFill>
                                    <a:srgbClr val="000000"/>
                                  </a:solidFill>
                                  <a:latin typeface="Cambria Math" panose="02040503050406030204" pitchFamily="18" charset="0"/>
                                </a:rPr>
                              </m:ctrlPr>
                            </m:sSubPr>
                            <m:e>
                              <m:r>
                                <m:rPr>
                                  <m:sty m:val="p"/>
                                </m:rPr>
                                <a:rPr lang="en-US" sz="2500" i="1">
                                  <a:solidFill>
                                    <a:srgbClr val="000000"/>
                                  </a:solidFill>
                                  <a:latin typeface="Cambria Math" panose="02040503050406030204" pitchFamily="18" charset="0"/>
                                </a:rPr>
                                <m:t>P</m:t>
                              </m:r>
                            </m:e>
                            <m:sub>
                              <m:r>
                                <a:rPr lang="en-US" sz="2500" i="1">
                                  <a:solidFill>
                                    <a:srgbClr val="000000"/>
                                  </a:solidFill>
                                  <a:latin typeface="Cambria Math" panose="02040503050406030204" pitchFamily="18" charset="0"/>
                                </a:rPr>
                                <m:t>h𝑝</m:t>
                              </m:r>
                            </m:sub>
                          </m:sSub>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𝑟</m:t>
                          </m:r>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𝐼</m:t>
                              </m:r>
                            </m:e>
                            <m:sup>
                              <m:r>
                                <a:rPr lang="en-US" sz="2500" i="1">
                                  <a:solidFill>
                                    <a:srgbClr val="000000"/>
                                  </a:solidFill>
                                  <a:latin typeface="Cambria Math" panose="02040503050406030204" pitchFamily="18" charset="0"/>
                                </a:rPr>
                                <m:t>2</m:t>
                              </m:r>
                            </m:sup>
                          </m:sSup>
                        </m:oMath>
                      </m:oMathPara>
                    </a14:m>
                    <a:endParaRPr lang="en-US" sz="2500"/>
                  </a:p>
                </p:txBody>
              </p:sp>
            </mc:Choice>
            <mc:Fallback xmlns="">
              <p:sp>
                <p:nvSpPr>
                  <p:cNvPr id="36" name="Object 21">
                    <a:extLst>
                      <a:ext uri="{FF2B5EF4-FFF2-40B4-BE49-F238E27FC236}">
                        <a16:creationId xmlns:a16="http://schemas.microsoft.com/office/drawing/2014/main" id="{6E74CF2F-EE1A-4B6D-8CE9-9EDDB0B1E01E}"/>
                      </a:ext>
                    </a:extLst>
                  </p:cNvPr>
                  <p:cNvSpPr txBox="1">
                    <a:spLocks noRot="1" noChangeAspect="1" noMove="1" noResize="1" noEditPoints="1" noAdjustHandles="1" noChangeArrowheads="1" noChangeShapeType="1" noTextEdit="1"/>
                  </p:cNvSpPr>
                  <p:nvPr/>
                </p:nvSpPr>
                <p:spPr bwMode="auto">
                  <a:xfrm>
                    <a:off x="5517034" y="4239458"/>
                    <a:ext cx="2111438" cy="553293"/>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bject 22">
                    <a:extLst>
                      <a:ext uri="{FF2B5EF4-FFF2-40B4-BE49-F238E27FC236}">
                        <a16:creationId xmlns:a16="http://schemas.microsoft.com/office/drawing/2014/main" id="{FD5AAF05-4099-4EF2-A003-33AD99F67AFF}"/>
                      </a:ext>
                    </a:extLst>
                  </p:cNvPr>
                  <p:cNvSpPr txBox="1"/>
                  <p:nvPr/>
                </p:nvSpPr>
                <p:spPr bwMode="auto">
                  <a:xfrm>
                    <a:off x="7016217" y="4050365"/>
                    <a:ext cx="1782228" cy="93147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𝑟</m:t>
                          </m:r>
                          <m:f>
                            <m:fPr>
                              <m:ctrlPr>
                                <a:rPr lang="en-US" sz="2500" i="1">
                                  <a:solidFill>
                                    <a:srgbClr val="000000"/>
                                  </a:solidFill>
                                  <a:latin typeface="Cambria Math" panose="02040503050406030204" pitchFamily="18" charset="0"/>
                                </a:rPr>
                              </m:ctrlPr>
                            </m:fPr>
                            <m:num>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𝑃</m:t>
                                  </m:r>
                                </m:e>
                                <m:sup>
                                  <m:r>
                                    <a:rPr lang="en-US" sz="2500" i="1">
                                      <a:solidFill>
                                        <a:srgbClr val="000000"/>
                                      </a:solidFill>
                                      <a:latin typeface="Cambria Math" panose="02040503050406030204" pitchFamily="18" charset="0"/>
                                    </a:rPr>
                                    <m:t>2</m:t>
                                  </m:r>
                                </m:sup>
                              </m:sSup>
                            </m:num>
                            <m:den>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𝑈</m:t>
                                  </m:r>
                                </m:e>
                                <m:sup>
                                  <m:r>
                                    <a:rPr lang="en-US" sz="2500" i="1">
                                      <a:solidFill>
                                        <a:srgbClr val="000000"/>
                                      </a:solidFill>
                                      <a:latin typeface="Cambria Math" panose="02040503050406030204" pitchFamily="18" charset="0"/>
                                    </a:rPr>
                                    <m:t>2</m:t>
                                  </m:r>
                                </m:sup>
                              </m:sSup>
                              <m:r>
                                <a:rPr lang="en-US" sz="2500" i="1">
                                  <a:solidFill>
                                    <a:srgbClr val="000000"/>
                                  </a:solidFill>
                                  <a:latin typeface="Cambria Math" panose="02040503050406030204" pitchFamily="18" charset="0"/>
                                </a:rPr>
                                <m:t>𝑐</m:t>
                              </m:r>
                              <m:r>
                                <m:rPr>
                                  <m:nor/>
                                </m:rPr>
                                <a:rPr lang="en-US" sz="2500" i="0">
                                  <a:solidFill>
                                    <a:srgbClr val="000000"/>
                                  </a:solidFill>
                                  <a:latin typeface="Cambria Math" panose="02040503050406030204" pitchFamily="18" charset="0"/>
                                </a:rPr>
                                <m:t>o</m:t>
                              </m:r>
                              <m:sSup>
                                <m:sSupPr>
                                  <m:ctrlPr>
                                    <a:rPr lang="en-US" sz="2500" i="1">
                                      <a:solidFill>
                                        <a:srgbClr val="000000"/>
                                      </a:solidFill>
                                      <a:latin typeface="Cambria Math" panose="02040503050406030204" pitchFamily="18" charset="0"/>
                                    </a:rPr>
                                  </m:ctrlPr>
                                </m:sSupPr>
                                <m:e>
                                  <m:r>
                                    <m:rPr>
                                      <m:nor/>
                                    </m:rPr>
                                    <a:rPr lang="en-US" sz="2500" i="0">
                                      <a:solidFill>
                                        <a:srgbClr val="000000"/>
                                      </a:solidFill>
                                      <a:latin typeface="Cambria Math" panose="02040503050406030204" pitchFamily="18" charset="0"/>
                                    </a:rPr>
                                    <m:t>s</m:t>
                                  </m:r>
                                </m:e>
                                <m:sup>
                                  <m:r>
                                    <a:rPr lang="en-US" sz="2500" i="0">
                                      <a:solidFill>
                                        <a:srgbClr val="000000"/>
                                      </a:solidFill>
                                      <a:latin typeface="Cambria Math" panose="02040503050406030204" pitchFamily="18" charset="0"/>
                                    </a:rPr>
                                    <m:t>2</m:t>
                                  </m:r>
                                </m:sup>
                              </m:sSup>
                              <m:r>
                                <a:rPr lang="en-US" sz="2500" i="1">
                                  <a:solidFill>
                                    <a:srgbClr val="000000"/>
                                  </a:solidFill>
                                  <a:latin typeface="Cambria Math" panose="02040503050406030204" pitchFamily="18" charset="0"/>
                                </a:rPr>
                                <m:t>𝜑</m:t>
                              </m:r>
                            </m:den>
                          </m:f>
                        </m:oMath>
                      </m:oMathPara>
                    </a14:m>
                    <a:endParaRPr lang="en-US" sz="2500"/>
                  </a:p>
                </p:txBody>
              </p:sp>
            </mc:Choice>
            <mc:Fallback xmlns="">
              <p:sp>
                <p:nvSpPr>
                  <p:cNvPr id="37" name="Object 22">
                    <a:extLst>
                      <a:ext uri="{FF2B5EF4-FFF2-40B4-BE49-F238E27FC236}">
                        <a16:creationId xmlns:a16="http://schemas.microsoft.com/office/drawing/2014/main" id="{FD5AAF05-4099-4EF2-A003-33AD99F67AFF}"/>
                      </a:ext>
                    </a:extLst>
                  </p:cNvPr>
                  <p:cNvSpPr txBox="1">
                    <a:spLocks noRot="1" noChangeAspect="1" noMove="1" noResize="1" noEditPoints="1" noAdjustHandles="1" noChangeArrowheads="1" noChangeShapeType="1" noTextEdit="1"/>
                  </p:cNvSpPr>
                  <p:nvPr/>
                </p:nvSpPr>
                <p:spPr bwMode="auto">
                  <a:xfrm>
                    <a:off x="7016217" y="4050365"/>
                    <a:ext cx="1782228" cy="931478"/>
                  </a:xfrm>
                  <a:prstGeom prst="rect">
                    <a:avLst/>
                  </a:prstGeom>
                  <a:blipFill>
                    <a:blip r:embed="rId9"/>
                    <a:stretch>
                      <a:fillRect r="-3072"/>
                    </a:stretch>
                  </a:blipFill>
                  <a:ln>
                    <a:noFill/>
                  </a:ln>
                  <a:effectLst/>
                </p:spPr>
                <p:txBody>
                  <a:bodyPr/>
                  <a:lstStyle/>
                  <a:p>
                    <a:r>
                      <a:rPr lang="en-US">
                        <a:noFill/>
                      </a:rPr>
                      <a:t> </a:t>
                    </a:r>
                  </a:p>
                </p:txBody>
              </p:sp>
            </mc:Fallback>
          </mc:AlternateContent>
        </p:grpSp>
      </p:grpSp>
      <p:grpSp>
        <p:nvGrpSpPr>
          <p:cNvPr id="10" name="Group 9">
            <a:extLst>
              <a:ext uri="{FF2B5EF4-FFF2-40B4-BE49-F238E27FC236}">
                <a16:creationId xmlns:a16="http://schemas.microsoft.com/office/drawing/2014/main" id="{877E6FD5-BAA2-4FC4-BBC6-A4B4C6FED157}"/>
              </a:ext>
            </a:extLst>
          </p:cNvPr>
          <p:cNvGrpSpPr/>
          <p:nvPr/>
        </p:nvGrpSpPr>
        <p:grpSpPr>
          <a:xfrm>
            <a:off x="3819991" y="3157088"/>
            <a:ext cx="2276009" cy="1116104"/>
            <a:chOff x="3175550" y="3196925"/>
            <a:chExt cx="2276009" cy="1116104"/>
          </a:xfrm>
        </p:grpSpPr>
        <p:pic>
          <p:nvPicPr>
            <p:cNvPr id="40" name="Picture 5" descr="empty-blue-rectangle">
              <a:extLst>
                <a:ext uri="{FF2B5EF4-FFF2-40B4-BE49-F238E27FC236}">
                  <a16:creationId xmlns:a16="http://schemas.microsoft.com/office/drawing/2014/main" id="{D4094E73-0C6E-4AD3-8BA8-3C45EEB382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5550" y="3196925"/>
              <a:ext cx="2276009" cy="111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2" name="Object 1">
                  <a:extLst>
                    <a:ext uri="{FF2B5EF4-FFF2-40B4-BE49-F238E27FC236}">
                      <a16:creationId xmlns:a16="http://schemas.microsoft.com/office/drawing/2014/main" id="{F5CDE7D0-A49A-4B9A-A05F-D997FECF0241}"/>
                    </a:ext>
                  </a:extLst>
                </p:cNvPr>
                <p:cNvSpPr txBox="1"/>
                <p:nvPr/>
              </p:nvSpPr>
              <p:spPr bwMode="auto">
                <a:xfrm>
                  <a:off x="3266281" y="3288001"/>
                  <a:ext cx="1762919" cy="91867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500" i="1">
                            <a:solidFill>
                              <a:srgbClr val="000000"/>
                            </a:solidFill>
                            <a:latin typeface="Cambria Math" panose="02040503050406030204" pitchFamily="18" charset="0"/>
                          </a:rPr>
                          <m:t>𝐼</m:t>
                        </m:r>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𝑃</m:t>
                            </m:r>
                          </m:num>
                          <m:den>
                            <m:r>
                              <a:rPr lang="en-US" sz="2500" i="1">
                                <a:solidFill>
                                  <a:srgbClr val="000000"/>
                                </a:solidFill>
                                <a:latin typeface="Cambria Math" panose="02040503050406030204" pitchFamily="18" charset="0"/>
                              </a:rPr>
                              <m:t>𝑈</m:t>
                            </m:r>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𝑐</m:t>
                            </m:r>
                            <m:r>
                              <m:rPr>
                                <m:nor/>
                              </m:rPr>
                              <a:rPr lang="en-US" sz="2500" i="0">
                                <a:solidFill>
                                  <a:srgbClr val="000000"/>
                                </a:solidFill>
                                <a:latin typeface="Cambria Math" panose="02040503050406030204" pitchFamily="18" charset="0"/>
                              </a:rPr>
                              <m:t>os</m:t>
                            </m:r>
                            <m:r>
                              <a:rPr lang="en-US" sz="2500" i="1">
                                <a:solidFill>
                                  <a:srgbClr val="000000"/>
                                </a:solidFill>
                                <a:latin typeface="Cambria Math" panose="02040503050406030204" pitchFamily="18" charset="0"/>
                              </a:rPr>
                              <m:t>𝜑</m:t>
                            </m:r>
                          </m:den>
                        </m:f>
                      </m:oMath>
                    </m:oMathPara>
                  </a14:m>
                  <a:endParaRPr lang="en-US" sz="2500"/>
                </a:p>
              </p:txBody>
            </p:sp>
          </mc:Choice>
          <mc:Fallback xmlns="">
            <p:sp>
              <p:nvSpPr>
                <p:cNvPr id="42" name="Object 1">
                  <a:extLst>
                    <a:ext uri="{FF2B5EF4-FFF2-40B4-BE49-F238E27FC236}">
                      <a16:creationId xmlns:a16="http://schemas.microsoft.com/office/drawing/2014/main" id="{F5CDE7D0-A49A-4B9A-A05F-D997FECF0241}"/>
                    </a:ext>
                  </a:extLst>
                </p:cNvPr>
                <p:cNvSpPr txBox="1">
                  <a:spLocks noRot="1" noChangeAspect="1" noMove="1" noResize="1" noEditPoints="1" noAdjustHandles="1" noChangeArrowheads="1" noChangeShapeType="1" noTextEdit="1"/>
                </p:cNvSpPr>
                <p:nvPr/>
              </p:nvSpPr>
              <p:spPr bwMode="auto">
                <a:xfrm>
                  <a:off x="3266281" y="3288001"/>
                  <a:ext cx="1762919" cy="918674"/>
                </a:xfrm>
                <a:prstGeom prst="rect">
                  <a:avLst/>
                </a:prstGeom>
                <a:blipFill>
                  <a:blip r:embed="rId11"/>
                  <a:stretch>
                    <a:fillRect/>
                  </a:stretch>
                </a:blipFill>
                <a:ln>
                  <a:noFill/>
                </a:ln>
                <a:effectLst/>
              </p:spPr>
              <p:txBody>
                <a:bodyPr/>
                <a:lstStyle/>
                <a:p>
                  <a:r>
                    <a:rPr lang="en-US">
                      <a:noFill/>
                    </a:rPr>
                    <a:t> </a:t>
                  </a:r>
                </a:p>
              </p:txBody>
            </p:sp>
          </mc:Fallback>
        </mc:AlternateContent>
      </p:grpSp>
    </p:spTree>
    <p:extLst>
      <p:ext uri="{BB962C8B-B14F-4D97-AF65-F5344CB8AC3E}">
        <p14:creationId xmlns:p14="http://schemas.microsoft.com/office/powerpoint/2010/main" val="1777447176"/>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3" name="Rectangle 99"/>
          <p:cNvSpPr>
            <a:spLocks noChangeArrowheads="1"/>
          </p:cNvSpPr>
          <p:nvPr/>
        </p:nvSpPr>
        <p:spPr bwMode="auto">
          <a:xfrm>
            <a:off x="2286000" y="7594600"/>
            <a:ext cx="38481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a:latin typeface="Arial" charset="0"/>
            </a:endParaRPr>
          </a:p>
        </p:txBody>
      </p:sp>
      <p:grpSp>
        <p:nvGrpSpPr>
          <p:cNvPr id="22" name="Group 21"/>
          <p:cNvGrpSpPr/>
          <p:nvPr/>
        </p:nvGrpSpPr>
        <p:grpSpPr>
          <a:xfrm>
            <a:off x="639778" y="1674194"/>
            <a:ext cx="4252483" cy="2723181"/>
            <a:chOff x="568325" y="1408113"/>
            <a:chExt cx="3654425" cy="2281237"/>
          </a:xfrm>
        </p:grpSpPr>
        <p:grpSp>
          <p:nvGrpSpPr>
            <p:cNvPr id="24" name="Group 3"/>
            <p:cNvGrpSpPr>
              <a:grpSpLocks/>
            </p:cNvGrpSpPr>
            <p:nvPr/>
          </p:nvGrpSpPr>
          <p:grpSpPr bwMode="auto">
            <a:xfrm>
              <a:off x="1096963" y="1922463"/>
              <a:ext cx="3125787" cy="1600200"/>
              <a:chOff x="586" y="1275"/>
              <a:chExt cx="1969" cy="1008"/>
            </a:xfrm>
          </p:grpSpPr>
          <p:cxnSp>
            <p:nvCxnSpPr>
              <p:cNvPr id="32" name="Straight Arrow Connector 31"/>
              <p:cNvCxnSpPr/>
              <p:nvPr/>
            </p:nvCxnSpPr>
            <p:spPr>
              <a:xfrm>
                <a:off x="587" y="1953"/>
                <a:ext cx="1968" cy="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a:off x="587" y="1275"/>
                <a:ext cx="1248" cy="1"/>
              </a:xfrm>
              <a:prstGeom prst="straightConnector1">
                <a:avLst/>
              </a:prstGeom>
              <a:ln>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492" y="1611"/>
                <a:ext cx="672" cy="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Arrow Connector 6"/>
              <p:cNvCxnSpPr>
                <a:cxnSpLocks noChangeShapeType="1"/>
              </p:cNvCxnSpPr>
              <p:nvPr/>
            </p:nvCxnSpPr>
            <p:spPr bwMode="auto">
              <a:xfrm flipV="1">
                <a:off x="587" y="1275"/>
                <a:ext cx="1248" cy="672"/>
              </a:xfrm>
              <a:prstGeom prst="straightConnector1">
                <a:avLst/>
              </a:prstGeom>
              <a:noFill/>
              <a:ln w="349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37" name="Arc 36"/>
              <p:cNvSpPr/>
              <p:nvPr/>
            </p:nvSpPr>
            <p:spPr>
              <a:xfrm>
                <a:off x="1060" y="1659"/>
                <a:ext cx="192" cy="624"/>
              </a:xfrm>
              <a:prstGeom prst="arc">
                <a:avLst>
                  <a:gd name="adj1" fmla="val 16200000"/>
                  <a:gd name="adj2" fmla="val 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38" name="Straight Arrow Connector 15"/>
              <p:cNvCxnSpPr/>
              <p:nvPr/>
            </p:nvCxnSpPr>
            <p:spPr>
              <a:xfrm>
                <a:off x="586" y="1954"/>
                <a:ext cx="1248"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25" name="Straight Arrow Connector 24"/>
            <p:cNvCxnSpPr/>
            <p:nvPr/>
          </p:nvCxnSpPr>
          <p:spPr bwMode="auto">
            <a:xfrm rot="5400000" flipH="1" flipV="1">
              <a:off x="570048" y="2458024"/>
              <a:ext cx="1079500" cy="1588"/>
            </a:xfrm>
            <a:prstGeom prst="straightConnector1">
              <a:avLst/>
            </a:prstGeom>
            <a:ln>
              <a:tailEnd type="arrow"/>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6" name="Object 18"/>
                <p:cNvSpPr txBox="1"/>
                <p:nvPr/>
              </p:nvSpPr>
              <p:spPr bwMode="auto">
                <a:xfrm>
                  <a:off x="568325" y="1644650"/>
                  <a:ext cx="422275" cy="4889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𝑈</m:t>
                                </m:r>
                              </m:e>
                              <m:sub>
                                <m:r>
                                  <a:rPr lang="en-US" i="1">
                                    <a:solidFill>
                                      <a:srgbClr val="000000"/>
                                    </a:solidFill>
                                    <a:latin typeface="Cambria Math" panose="02040503050406030204" pitchFamily="18" charset="0"/>
                                  </a:rPr>
                                  <m:t>𝐿</m:t>
                                </m:r>
                              </m:sub>
                            </m:sSub>
                          </m:e>
                        </m:acc>
                      </m:oMath>
                    </m:oMathPara>
                  </a14:m>
                  <a:endParaRPr lang="en-US"/>
                </a:p>
              </p:txBody>
            </p:sp>
          </mc:Choice>
          <mc:Fallback xmlns="">
            <p:sp>
              <p:nvSpPr>
                <p:cNvPr id="26" name="Object 18"/>
                <p:cNvSpPr txBox="1">
                  <a:spLocks noRot="1" noChangeAspect="1" noMove="1" noResize="1" noEditPoints="1" noAdjustHandles="1" noChangeArrowheads="1" noChangeShapeType="1" noTextEdit="1"/>
                </p:cNvSpPr>
                <p:nvPr/>
              </p:nvSpPr>
              <p:spPr bwMode="auto">
                <a:xfrm>
                  <a:off x="568325" y="1644650"/>
                  <a:ext cx="422275" cy="488950"/>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bject 6"/>
                <p:cNvSpPr txBox="1"/>
                <p:nvPr/>
              </p:nvSpPr>
              <p:spPr bwMode="auto">
                <a:xfrm>
                  <a:off x="2743200" y="3200400"/>
                  <a:ext cx="422275" cy="4889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𝑈</m:t>
                                </m:r>
                              </m:e>
                              <m:sub>
                                <m:r>
                                  <a:rPr lang="en-US" i="1">
                                    <a:solidFill>
                                      <a:srgbClr val="000000"/>
                                    </a:solidFill>
                                    <a:latin typeface="Cambria Math" panose="02040503050406030204" pitchFamily="18" charset="0"/>
                                  </a:rPr>
                                  <m:t>𝑅</m:t>
                                </m:r>
                              </m:sub>
                            </m:sSub>
                          </m:e>
                        </m:acc>
                      </m:oMath>
                    </m:oMathPara>
                  </a14:m>
                  <a:endParaRPr lang="en-US"/>
                </a:p>
              </p:txBody>
            </p:sp>
          </mc:Choice>
          <mc:Fallback xmlns="">
            <p:sp>
              <p:nvSpPr>
                <p:cNvPr id="27" name="Object 6"/>
                <p:cNvSpPr txBox="1">
                  <a:spLocks noRot="1" noChangeAspect="1" noMove="1" noResize="1" noEditPoints="1" noAdjustHandles="1" noChangeArrowheads="1" noChangeShapeType="1" noTextEdit="1"/>
                </p:cNvSpPr>
                <p:nvPr/>
              </p:nvSpPr>
              <p:spPr bwMode="auto">
                <a:xfrm>
                  <a:off x="2743200" y="3200400"/>
                  <a:ext cx="422275" cy="488950"/>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Object 25"/>
                <p:cNvSpPr txBox="1"/>
                <p:nvPr/>
              </p:nvSpPr>
              <p:spPr bwMode="auto">
                <a:xfrm>
                  <a:off x="2725738" y="1408113"/>
                  <a:ext cx="304800" cy="41592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𝑈</m:t>
                            </m:r>
                          </m:e>
                        </m:acc>
                      </m:oMath>
                    </m:oMathPara>
                  </a14:m>
                  <a:endParaRPr lang="en-US"/>
                </a:p>
              </p:txBody>
            </p:sp>
          </mc:Choice>
          <mc:Fallback xmlns="">
            <p:sp>
              <p:nvSpPr>
                <p:cNvPr id="28" name="Object 25"/>
                <p:cNvSpPr txBox="1">
                  <a:spLocks noRot="1" noChangeAspect="1" noMove="1" noResize="1" noEditPoints="1" noAdjustHandles="1" noChangeArrowheads="1" noChangeShapeType="1" noTextEdit="1"/>
                </p:cNvSpPr>
                <p:nvPr/>
              </p:nvSpPr>
              <p:spPr bwMode="auto">
                <a:xfrm>
                  <a:off x="2725738" y="1408113"/>
                  <a:ext cx="304800" cy="415925"/>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bject 27"/>
                <p:cNvSpPr txBox="1"/>
                <p:nvPr/>
              </p:nvSpPr>
              <p:spPr bwMode="auto">
                <a:xfrm>
                  <a:off x="3921125" y="3101975"/>
                  <a:ext cx="234950" cy="39052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𝐼</m:t>
                            </m:r>
                          </m:e>
                        </m:acc>
                      </m:oMath>
                    </m:oMathPara>
                  </a14:m>
                  <a:endParaRPr lang="en-US"/>
                </a:p>
              </p:txBody>
            </p:sp>
          </mc:Choice>
          <mc:Fallback xmlns="">
            <p:sp>
              <p:nvSpPr>
                <p:cNvPr id="29" name="Object 27"/>
                <p:cNvSpPr txBox="1">
                  <a:spLocks noRot="1" noChangeAspect="1" noMove="1" noResize="1" noEditPoints="1" noAdjustHandles="1" noChangeArrowheads="1" noChangeShapeType="1" noTextEdit="1"/>
                </p:cNvSpPr>
                <p:nvPr/>
              </p:nvSpPr>
              <p:spPr bwMode="auto">
                <a:xfrm>
                  <a:off x="3921125" y="3101975"/>
                  <a:ext cx="234950" cy="390525"/>
                </a:xfrm>
                <a:prstGeom prst="rect">
                  <a:avLst/>
                </a:prstGeom>
                <a:blipFill>
                  <a:blip r:embed="rId7"/>
                  <a:stretch>
                    <a:fillRect l="-2222" t="-19481" r="-2222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Object 29"/>
                <p:cNvSpPr txBox="1"/>
                <p:nvPr/>
              </p:nvSpPr>
              <p:spPr bwMode="auto">
                <a:xfrm>
                  <a:off x="2198688" y="2474913"/>
                  <a:ext cx="258762" cy="3175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𝜑</m:t>
                        </m:r>
                      </m:oMath>
                    </m:oMathPara>
                  </a14:m>
                  <a:endParaRPr lang="en-US"/>
                </a:p>
              </p:txBody>
            </p:sp>
          </mc:Choice>
          <mc:Fallback xmlns="">
            <p:sp>
              <p:nvSpPr>
                <p:cNvPr id="31" name="Object 29"/>
                <p:cNvSpPr txBox="1">
                  <a:spLocks noRot="1" noChangeAspect="1" noMove="1" noResize="1" noEditPoints="1" noAdjustHandles="1" noChangeArrowheads="1" noChangeShapeType="1" noTextEdit="1"/>
                </p:cNvSpPr>
                <p:nvPr/>
              </p:nvSpPr>
              <p:spPr bwMode="auto">
                <a:xfrm>
                  <a:off x="2198688" y="2474913"/>
                  <a:ext cx="258762" cy="317500"/>
                </a:xfrm>
                <a:prstGeom prst="rect">
                  <a:avLst/>
                </a:prstGeom>
                <a:blipFill>
                  <a:blip r:embed="rId8"/>
                  <a:stretch>
                    <a:fillRect r="-10000" b="-3226"/>
                  </a:stretch>
                </a:blipFill>
                <a:ln>
                  <a:noFill/>
                </a:ln>
              </p:spPr>
              <p:txBody>
                <a:bodyPr/>
                <a:lstStyle/>
                <a:p>
                  <a:r>
                    <a:rPr lang="en-US">
                      <a:noFill/>
                    </a:rPr>
                    <a:t> </a:t>
                  </a:r>
                </a:p>
              </p:txBody>
            </p:sp>
          </mc:Fallback>
        </mc:AlternateContent>
      </p:grpSp>
      <p:sp>
        <p:nvSpPr>
          <p:cNvPr id="41" name="Text Box 36"/>
          <p:cNvSpPr txBox="1">
            <a:spLocks noChangeArrowheads="1"/>
          </p:cNvSpPr>
          <p:nvPr/>
        </p:nvSpPr>
        <p:spPr bwMode="auto">
          <a:xfrm>
            <a:off x="5584181" y="4617260"/>
            <a:ext cx="3949731" cy="492443"/>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600" b="1">
                <a:latin typeface="Arial" panose="020B0604020202020204" pitchFamily="34" charset="0"/>
                <a:cs typeface="Arial" panose="020B0604020202020204" pitchFamily="34" charset="0"/>
                <a:sym typeface="Symbol" panose="05050102010706020507" pitchFamily="18" charset="2"/>
              </a:rPr>
              <a:t> </a:t>
            </a:r>
            <a:r>
              <a:rPr lang="en-US" sz="2600" b="1">
                <a:latin typeface="Arial" panose="020B0604020202020204" pitchFamily="34" charset="0"/>
                <a:cs typeface="Arial" panose="020B0604020202020204" pitchFamily="34" charset="0"/>
              </a:rPr>
              <a:t>Mắc thêm tụ điện</a:t>
            </a:r>
          </a:p>
        </p:txBody>
      </p:sp>
      <p:sp>
        <p:nvSpPr>
          <p:cNvPr id="42" name="Rectangle 8"/>
          <p:cNvSpPr>
            <a:spLocks noChangeArrowheads="1"/>
          </p:cNvSpPr>
          <p:nvPr/>
        </p:nvSpPr>
        <p:spPr bwMode="auto">
          <a:xfrm>
            <a:off x="1217628" y="4617260"/>
            <a:ext cx="4038600" cy="492443"/>
          </a:xfrm>
          <a:prstGeom prst="rect">
            <a:avLst/>
          </a:prstGeom>
          <a:solidFill>
            <a:schemeClr val="bg1"/>
          </a:solidFill>
          <a:ln w="9525">
            <a:solidFill>
              <a:schemeClr val="bg1"/>
            </a:solidFill>
            <a:miter lim="800000"/>
            <a:headEnd/>
            <a:tailEnd/>
          </a:ln>
        </p:spPr>
        <p:txBody>
          <a:bodyPr anchor="ctr">
            <a:spAutoFit/>
          </a:bodyPr>
          <a:lstStyle/>
          <a:p>
            <a:r>
              <a:rPr lang="en-US" sz="2600">
                <a:latin typeface="Arial" panose="020B0604020202020204" pitchFamily="34" charset="0"/>
                <a:cs typeface="Arial" panose="020B0604020202020204" pitchFamily="34" charset="0"/>
              </a:rPr>
              <a:t>- Để tăng </a:t>
            </a:r>
            <a:r>
              <a:rPr lang="en-US" sz="2600" b="1">
                <a:latin typeface="Arial" panose="020B0604020202020204" pitchFamily="34" charset="0"/>
                <a:cs typeface="Arial" panose="020B0604020202020204" pitchFamily="34" charset="0"/>
              </a:rPr>
              <a:t>cos</a:t>
            </a:r>
            <a:r>
              <a:rPr lang="en-US" sz="2600" b="1">
                <a:latin typeface="Arial" panose="020B0604020202020204" pitchFamily="34" charset="0"/>
                <a:cs typeface="Arial" panose="020B0604020202020204" pitchFamily="34" charset="0"/>
                <a:sym typeface="Symbol" pitchFamily="18" charset="2"/>
              </a:rPr>
              <a:t> ( Giảm )</a:t>
            </a:r>
            <a:r>
              <a:rPr lang="en-US" sz="2600">
                <a:latin typeface="Arial" panose="020B0604020202020204" pitchFamily="34" charset="0"/>
                <a:cs typeface="Arial" panose="020B0604020202020204" pitchFamily="34" charset="0"/>
                <a:sym typeface="Symbol" pitchFamily="18" charset="2"/>
              </a:rPr>
              <a:t> </a:t>
            </a:r>
          </a:p>
        </p:txBody>
      </p:sp>
      <p:grpSp>
        <p:nvGrpSpPr>
          <p:cNvPr id="43" name="Group 42"/>
          <p:cNvGrpSpPr/>
          <p:nvPr/>
        </p:nvGrpSpPr>
        <p:grpSpPr>
          <a:xfrm>
            <a:off x="5511337" y="1517570"/>
            <a:ext cx="4565602" cy="2957337"/>
            <a:chOff x="4548188" y="1371600"/>
            <a:chExt cx="3681412" cy="2470150"/>
          </a:xfrm>
        </p:grpSpPr>
        <p:grpSp>
          <p:nvGrpSpPr>
            <p:cNvPr id="44" name="Group 16"/>
            <p:cNvGrpSpPr>
              <a:grpSpLocks/>
            </p:cNvGrpSpPr>
            <p:nvPr/>
          </p:nvGrpSpPr>
          <p:grpSpPr bwMode="auto">
            <a:xfrm>
              <a:off x="5099050" y="1719263"/>
              <a:ext cx="3125788" cy="1938337"/>
              <a:chOff x="3356" y="1419"/>
              <a:chExt cx="1969" cy="1221"/>
            </a:xfrm>
          </p:grpSpPr>
          <p:cxnSp>
            <p:nvCxnSpPr>
              <p:cNvPr id="52" name="Straight Arrow Connector 51"/>
              <p:cNvCxnSpPr/>
              <p:nvPr/>
            </p:nvCxnSpPr>
            <p:spPr>
              <a:xfrm rot="5400000">
                <a:off x="3169" y="2447"/>
                <a:ext cx="384" cy="1"/>
              </a:xfrm>
              <a:prstGeom prst="straightConnector1">
                <a:avLst/>
              </a:prstGeom>
              <a:ln>
                <a:tailEnd type="arrow"/>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cxnSp>
            <p:nvCxnSpPr>
              <p:cNvPr id="53" name="Straight Arrow Connector 52"/>
              <p:cNvCxnSpPr/>
              <p:nvPr/>
            </p:nvCxnSpPr>
            <p:spPr>
              <a:xfrm rot="5400000" flipH="1" flipV="1">
                <a:off x="2951" y="1826"/>
                <a:ext cx="816" cy="1"/>
              </a:xfrm>
              <a:prstGeom prst="straightConnector1">
                <a:avLst/>
              </a:prstGeom>
              <a:ln>
                <a:tailEnd type="arrow"/>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cxnSp>
            <p:nvCxnSpPr>
              <p:cNvPr id="54" name="Straight Arrow Connector 53"/>
              <p:cNvCxnSpPr/>
              <p:nvPr/>
            </p:nvCxnSpPr>
            <p:spPr>
              <a:xfrm>
                <a:off x="3357" y="2240"/>
                <a:ext cx="1968" cy="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5" name="Straight Arrow Connector 54"/>
              <p:cNvCxnSpPr/>
              <p:nvPr/>
            </p:nvCxnSpPr>
            <p:spPr>
              <a:xfrm rot="5400000" flipH="1" flipV="1">
                <a:off x="3141" y="2017"/>
                <a:ext cx="432" cy="1"/>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56" name="Straight Arrow Connector 55"/>
              <p:cNvCxnSpPr/>
              <p:nvPr/>
            </p:nvCxnSpPr>
            <p:spPr>
              <a:xfrm>
                <a:off x="3357" y="1808"/>
                <a:ext cx="1248" cy="2"/>
              </a:xfrm>
              <a:prstGeom prst="straightConnector1">
                <a:avLst/>
              </a:prstGeom>
              <a:ln>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389" y="2018"/>
                <a:ext cx="433" cy="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Arrow Connector 32"/>
              <p:cNvCxnSpPr>
                <a:cxnSpLocks noChangeShapeType="1"/>
              </p:cNvCxnSpPr>
              <p:nvPr/>
            </p:nvCxnSpPr>
            <p:spPr bwMode="auto">
              <a:xfrm flipV="1">
                <a:off x="3357" y="1802"/>
                <a:ext cx="1248" cy="432"/>
              </a:xfrm>
              <a:prstGeom prst="straightConnector1">
                <a:avLst/>
              </a:prstGeom>
              <a:noFill/>
              <a:ln w="349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59" name="Arc 37"/>
              <p:cNvSpPr>
                <a:spLocks noChangeArrowheads="1"/>
              </p:cNvSpPr>
              <p:nvPr/>
            </p:nvSpPr>
            <p:spPr bwMode="auto">
              <a:xfrm rot="3536856">
                <a:off x="3653" y="1932"/>
                <a:ext cx="461" cy="280"/>
              </a:xfrm>
              <a:custGeom>
                <a:avLst/>
                <a:gdLst>
                  <a:gd name="T0" fmla="*/ 384124 w 731395"/>
                  <a:gd name="T1" fmla="*/ 283 h 445166"/>
                  <a:gd name="T2" fmla="*/ 365698 w 731395"/>
                  <a:gd name="T3" fmla="*/ 222583 h 445166"/>
                  <a:gd name="T4" fmla="*/ 718411 w 731395"/>
                  <a:gd name="T5" fmla="*/ 163799 h 445166"/>
                  <a:gd name="T6" fmla="*/ 11796480 60000 65536"/>
                  <a:gd name="T7" fmla="*/ 17694720 60000 65536"/>
                  <a:gd name="T8" fmla="*/ 5898240 60000 65536"/>
                  <a:gd name="T9" fmla="*/ 384124 w 731395"/>
                  <a:gd name="T10" fmla="*/ 283 h 445166"/>
                  <a:gd name="T11" fmla="*/ 718411 w 731395"/>
                  <a:gd name="T12" fmla="*/ 163799 h 445166"/>
                </a:gdLst>
                <a:ahLst/>
                <a:cxnLst>
                  <a:cxn ang="T6">
                    <a:pos x="T0" y="T1"/>
                  </a:cxn>
                  <a:cxn ang="T7">
                    <a:pos x="T2" y="T3"/>
                  </a:cxn>
                  <a:cxn ang="T8">
                    <a:pos x="T4" y="T5"/>
                  </a:cxn>
                </a:cxnLst>
                <a:rect l="T9" t="T10" r="T11" b="T12"/>
                <a:pathLst>
                  <a:path w="731395" h="445166" stroke="0">
                    <a:moveTo>
                      <a:pt x="384124" y="283"/>
                    </a:moveTo>
                    <a:lnTo>
                      <a:pt x="384124" y="282"/>
                    </a:lnTo>
                    <a:cubicBezTo>
                      <a:pt x="541879" y="5126"/>
                      <a:pt x="676696" y="71072"/>
                      <a:pt x="718412" y="163799"/>
                    </a:cubicBezTo>
                    <a:lnTo>
                      <a:pt x="365698" y="222583"/>
                    </a:lnTo>
                    <a:close/>
                  </a:path>
                  <a:path w="731395" h="445166" fill="none">
                    <a:moveTo>
                      <a:pt x="384124" y="283"/>
                    </a:moveTo>
                    <a:lnTo>
                      <a:pt x="384124" y="282"/>
                    </a:lnTo>
                    <a:cubicBezTo>
                      <a:pt x="541879" y="5126"/>
                      <a:pt x="676696" y="71072"/>
                      <a:pt x="718412" y="163799"/>
                    </a:cubicBezTo>
                  </a:path>
                </a:pathLst>
              </a:custGeom>
              <a:noFill/>
              <a:ln w="9525" algn="ctr">
                <a:solidFill>
                  <a:srgbClr val="4A7EBB"/>
                </a:solidFill>
                <a:miter lim="800000"/>
                <a:headEnd/>
                <a:tailEnd/>
              </a:ln>
            </p:spPr>
            <p:txBody>
              <a:bodyPr rot="10800000" vert="eaVert" anchor="ctr"/>
              <a:lstStyle/>
              <a:p>
                <a:pPr algn="ctr" fontAlgn="auto">
                  <a:spcBef>
                    <a:spcPts val="0"/>
                  </a:spcBef>
                  <a:spcAft>
                    <a:spcPts val="0"/>
                  </a:spcAft>
                  <a:defRPr/>
                </a:pPr>
                <a:endParaRPr lang="en-US">
                  <a:latin typeface="+mn-lt"/>
                  <a:cs typeface="+mn-cs"/>
                </a:endParaRPr>
              </a:p>
            </p:txBody>
          </p:sp>
          <p:cxnSp>
            <p:nvCxnSpPr>
              <p:cNvPr id="60" name="Straight Arrow Connector 59"/>
              <p:cNvCxnSpPr/>
              <p:nvPr/>
            </p:nvCxnSpPr>
            <p:spPr>
              <a:xfrm>
                <a:off x="3360" y="2256"/>
                <a:ext cx="1248"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45" name="Object 20"/>
                <p:cNvSpPr txBox="1"/>
                <p:nvPr/>
              </p:nvSpPr>
              <p:spPr bwMode="auto">
                <a:xfrm>
                  <a:off x="4606925" y="1371600"/>
                  <a:ext cx="422275" cy="4889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𝑈</m:t>
                                </m:r>
                              </m:e>
                              <m:sub>
                                <m:r>
                                  <a:rPr lang="en-US" i="1">
                                    <a:solidFill>
                                      <a:srgbClr val="000000"/>
                                    </a:solidFill>
                                    <a:latin typeface="Cambria Math" panose="02040503050406030204" pitchFamily="18" charset="0"/>
                                  </a:rPr>
                                  <m:t>𝐿</m:t>
                                </m:r>
                              </m:sub>
                            </m:sSub>
                          </m:e>
                        </m:acc>
                      </m:oMath>
                    </m:oMathPara>
                  </a14:m>
                  <a:endParaRPr lang="en-US"/>
                </a:p>
              </p:txBody>
            </p:sp>
          </mc:Choice>
          <mc:Fallback xmlns="">
            <p:sp>
              <p:nvSpPr>
                <p:cNvPr id="45" name="Object 20"/>
                <p:cNvSpPr txBox="1">
                  <a:spLocks noRot="1" noChangeAspect="1" noMove="1" noResize="1" noEditPoints="1" noAdjustHandles="1" noChangeArrowheads="1" noChangeShapeType="1" noTextEdit="1"/>
                </p:cNvSpPr>
                <p:nvPr/>
              </p:nvSpPr>
              <p:spPr bwMode="auto">
                <a:xfrm>
                  <a:off x="4606925" y="1371600"/>
                  <a:ext cx="422275" cy="488950"/>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Object 22"/>
                <p:cNvSpPr txBox="1"/>
                <p:nvPr/>
              </p:nvSpPr>
              <p:spPr bwMode="auto">
                <a:xfrm>
                  <a:off x="6816725" y="3200400"/>
                  <a:ext cx="422275" cy="4889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𝑈</m:t>
                                </m:r>
                              </m:e>
                              <m:sub>
                                <m:r>
                                  <a:rPr lang="en-US" i="1">
                                    <a:solidFill>
                                      <a:srgbClr val="000000"/>
                                    </a:solidFill>
                                    <a:latin typeface="Cambria Math" panose="02040503050406030204" pitchFamily="18" charset="0"/>
                                  </a:rPr>
                                  <m:t>𝑅</m:t>
                                </m:r>
                              </m:sub>
                            </m:sSub>
                          </m:e>
                        </m:acc>
                      </m:oMath>
                    </m:oMathPara>
                  </a14:m>
                  <a:endParaRPr lang="en-US"/>
                </a:p>
              </p:txBody>
            </p:sp>
          </mc:Choice>
          <mc:Fallback xmlns="">
            <p:sp>
              <p:nvSpPr>
                <p:cNvPr id="46" name="Object 22"/>
                <p:cNvSpPr txBox="1">
                  <a:spLocks noRot="1" noChangeAspect="1" noMove="1" noResize="1" noEditPoints="1" noAdjustHandles="1" noChangeArrowheads="1" noChangeShapeType="1" noTextEdit="1"/>
                </p:cNvSpPr>
                <p:nvPr/>
              </p:nvSpPr>
              <p:spPr bwMode="auto">
                <a:xfrm>
                  <a:off x="6816725" y="3200400"/>
                  <a:ext cx="422275" cy="488950"/>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Object 23"/>
                <p:cNvSpPr txBox="1"/>
                <p:nvPr/>
              </p:nvSpPr>
              <p:spPr bwMode="auto">
                <a:xfrm>
                  <a:off x="4606925" y="3352800"/>
                  <a:ext cx="422275" cy="4889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𝑈</m:t>
                                </m:r>
                              </m:e>
                              <m:sub>
                                <m:r>
                                  <a:rPr lang="en-US" i="1">
                                    <a:solidFill>
                                      <a:srgbClr val="000000"/>
                                    </a:solidFill>
                                    <a:latin typeface="Cambria Math" panose="02040503050406030204" pitchFamily="18" charset="0"/>
                                  </a:rPr>
                                  <m:t>𝐶</m:t>
                                </m:r>
                              </m:sub>
                            </m:sSub>
                          </m:e>
                        </m:acc>
                      </m:oMath>
                    </m:oMathPara>
                  </a14:m>
                  <a:endParaRPr lang="en-US"/>
                </a:p>
              </p:txBody>
            </p:sp>
          </mc:Choice>
          <mc:Fallback xmlns="">
            <p:sp>
              <p:nvSpPr>
                <p:cNvPr id="47" name="Object 23"/>
                <p:cNvSpPr txBox="1">
                  <a:spLocks noRot="1" noChangeAspect="1" noMove="1" noResize="1" noEditPoints="1" noAdjustHandles="1" noChangeArrowheads="1" noChangeShapeType="1" noTextEdit="1"/>
                </p:cNvSpPr>
                <p:nvPr/>
              </p:nvSpPr>
              <p:spPr bwMode="auto">
                <a:xfrm>
                  <a:off x="4606925" y="3352800"/>
                  <a:ext cx="422275" cy="488950"/>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Object 24"/>
                <p:cNvSpPr txBox="1"/>
                <p:nvPr/>
              </p:nvSpPr>
              <p:spPr bwMode="auto">
                <a:xfrm>
                  <a:off x="4548188" y="2133600"/>
                  <a:ext cx="539750" cy="4889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𝑈</m:t>
                                </m:r>
                              </m:e>
                              <m:sub>
                                <m:r>
                                  <a:rPr lang="en-US" i="1">
                                    <a:solidFill>
                                      <a:srgbClr val="000000"/>
                                    </a:solidFill>
                                    <a:latin typeface="Cambria Math" panose="02040503050406030204" pitchFamily="18" charset="0"/>
                                  </a:rPr>
                                  <m:t>𝐿𝐶</m:t>
                                </m:r>
                              </m:sub>
                            </m:sSub>
                          </m:e>
                        </m:acc>
                      </m:oMath>
                    </m:oMathPara>
                  </a14:m>
                  <a:endParaRPr lang="en-US"/>
                </a:p>
              </p:txBody>
            </p:sp>
          </mc:Choice>
          <mc:Fallback xmlns="">
            <p:sp>
              <p:nvSpPr>
                <p:cNvPr id="48" name="Object 24"/>
                <p:cNvSpPr txBox="1">
                  <a:spLocks noRot="1" noChangeAspect="1" noMove="1" noResize="1" noEditPoints="1" noAdjustHandles="1" noChangeArrowheads="1" noChangeShapeType="1" noTextEdit="1"/>
                </p:cNvSpPr>
                <p:nvPr/>
              </p:nvSpPr>
              <p:spPr bwMode="auto">
                <a:xfrm>
                  <a:off x="4548188" y="2133600"/>
                  <a:ext cx="539750" cy="488950"/>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Object 26"/>
                <p:cNvSpPr txBox="1"/>
                <p:nvPr/>
              </p:nvSpPr>
              <p:spPr bwMode="auto">
                <a:xfrm>
                  <a:off x="6781800" y="1870075"/>
                  <a:ext cx="304800" cy="41592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𝑈</m:t>
                            </m:r>
                          </m:e>
                        </m:acc>
                      </m:oMath>
                    </m:oMathPara>
                  </a14:m>
                  <a:endParaRPr lang="en-US"/>
                </a:p>
              </p:txBody>
            </p:sp>
          </mc:Choice>
          <mc:Fallback xmlns="">
            <p:sp>
              <p:nvSpPr>
                <p:cNvPr id="49" name="Object 26"/>
                <p:cNvSpPr txBox="1">
                  <a:spLocks noRot="1" noChangeAspect="1" noMove="1" noResize="1" noEditPoints="1" noAdjustHandles="1" noChangeArrowheads="1" noChangeShapeType="1" noTextEdit="1"/>
                </p:cNvSpPr>
                <p:nvPr/>
              </p:nvSpPr>
              <p:spPr bwMode="auto">
                <a:xfrm>
                  <a:off x="6781800" y="1870075"/>
                  <a:ext cx="304800" cy="415925"/>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Object 28"/>
                <p:cNvSpPr txBox="1"/>
                <p:nvPr/>
              </p:nvSpPr>
              <p:spPr bwMode="auto">
                <a:xfrm>
                  <a:off x="7994650" y="3254375"/>
                  <a:ext cx="234950" cy="39052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𝐼</m:t>
                            </m:r>
                          </m:e>
                        </m:acc>
                      </m:oMath>
                    </m:oMathPara>
                  </a14:m>
                  <a:endParaRPr lang="en-US"/>
                </a:p>
              </p:txBody>
            </p:sp>
          </mc:Choice>
          <mc:Fallback xmlns="">
            <p:sp>
              <p:nvSpPr>
                <p:cNvPr id="50" name="Object 28"/>
                <p:cNvSpPr txBox="1">
                  <a:spLocks noRot="1" noChangeAspect="1" noMove="1" noResize="1" noEditPoints="1" noAdjustHandles="1" noChangeArrowheads="1" noChangeShapeType="1" noTextEdit="1"/>
                </p:cNvSpPr>
                <p:nvPr/>
              </p:nvSpPr>
              <p:spPr bwMode="auto">
                <a:xfrm>
                  <a:off x="7994650" y="3254375"/>
                  <a:ext cx="234950" cy="390525"/>
                </a:xfrm>
                <a:prstGeom prst="rect">
                  <a:avLst/>
                </a:prstGeom>
                <a:blipFill>
                  <a:blip r:embed="rId14"/>
                  <a:stretch>
                    <a:fillRect t="-19737" r="-2291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Object 30"/>
                <p:cNvSpPr txBox="1"/>
                <p:nvPr/>
              </p:nvSpPr>
              <p:spPr bwMode="auto">
                <a:xfrm>
                  <a:off x="6294438" y="2627313"/>
                  <a:ext cx="258762" cy="3175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𝜑</m:t>
                        </m:r>
                      </m:oMath>
                    </m:oMathPara>
                  </a14:m>
                  <a:endParaRPr lang="en-US"/>
                </a:p>
              </p:txBody>
            </p:sp>
          </mc:Choice>
          <mc:Fallback xmlns="">
            <p:sp>
              <p:nvSpPr>
                <p:cNvPr id="51" name="Object 30"/>
                <p:cNvSpPr txBox="1">
                  <a:spLocks noRot="1" noChangeAspect="1" noMove="1" noResize="1" noEditPoints="1" noAdjustHandles="1" noChangeArrowheads="1" noChangeShapeType="1" noTextEdit="1"/>
                </p:cNvSpPr>
                <p:nvPr/>
              </p:nvSpPr>
              <p:spPr bwMode="auto">
                <a:xfrm>
                  <a:off x="6294438" y="2627313"/>
                  <a:ext cx="258762" cy="317500"/>
                </a:xfrm>
                <a:prstGeom prst="rect">
                  <a:avLst/>
                </a:prstGeom>
                <a:blipFill>
                  <a:blip r:embed="rId15"/>
                  <a:stretch>
                    <a:fillRect r="-3774" b="-3226"/>
                  </a:stretch>
                </a:blipFill>
                <a:ln>
                  <a:noFill/>
                </a:ln>
              </p:spPr>
              <p:txBody>
                <a:bodyPr/>
                <a:lstStyle/>
                <a:p>
                  <a:r>
                    <a:rPr lang="en-US">
                      <a:noFill/>
                    </a:rPr>
                    <a:t> </a:t>
                  </a:r>
                </a:p>
              </p:txBody>
            </p:sp>
          </mc:Fallback>
        </mc:AlternateContent>
      </p:grpSp>
      <p:sp>
        <p:nvSpPr>
          <p:cNvPr id="62" name="Text Box 26"/>
          <p:cNvSpPr txBox="1">
            <a:spLocks noChangeArrowheads="1"/>
          </p:cNvSpPr>
          <p:nvPr/>
        </p:nvSpPr>
        <p:spPr bwMode="auto">
          <a:xfrm>
            <a:off x="1217628" y="5468536"/>
            <a:ext cx="799046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a:solidFill>
                  <a:srgbClr val="CC0099"/>
                </a:solidFill>
                <a:latin typeface="Arial" panose="020B0604020202020204" pitchFamily="34" charset="0"/>
                <a:cs typeface="Arial" panose="020B0604020202020204" pitchFamily="34" charset="0"/>
              </a:rPr>
              <a:t>Quy định: cos</a:t>
            </a:r>
            <a:r>
              <a:rPr lang="el-GR" sz="2600" b="1">
                <a:solidFill>
                  <a:srgbClr val="CC0099"/>
                </a:solidFill>
                <a:latin typeface="Arial" panose="020B0604020202020204" pitchFamily="34" charset="0"/>
                <a:cs typeface="Arial" panose="020B0604020202020204" pitchFamily="34" charset="0"/>
              </a:rPr>
              <a:t>φ</a:t>
            </a:r>
            <a:r>
              <a:rPr lang="en-US" sz="2600" b="1">
                <a:solidFill>
                  <a:srgbClr val="CC0099"/>
                </a:solidFill>
                <a:latin typeface="Arial" panose="020B0604020202020204" pitchFamily="34" charset="0"/>
                <a:cs typeface="Arial" panose="020B0604020202020204" pitchFamily="34" charset="0"/>
              </a:rPr>
              <a:t> </a:t>
            </a:r>
            <a:r>
              <a:rPr lang="en-US" sz="2600" b="1">
                <a:solidFill>
                  <a:srgbClr val="CC0099"/>
                </a:solidFill>
                <a:latin typeface="Arial" panose="020B0604020202020204" pitchFamily="34" charset="0"/>
                <a:cs typeface="Arial" panose="020B0604020202020204" pitchFamily="34" charset="0"/>
                <a:sym typeface="Symbol"/>
              </a:rPr>
              <a:t> 0,85</a:t>
            </a:r>
            <a:endParaRPr lang="en-US" sz="2600" b="1">
              <a:solidFill>
                <a:srgbClr val="CC0099"/>
              </a:solidFill>
              <a:latin typeface="Arial" panose="020B0604020202020204" pitchFamily="34" charset="0"/>
              <a:cs typeface="Arial" panose="020B0604020202020204" pitchFamily="34" charset="0"/>
            </a:endParaRPr>
          </a:p>
        </p:txBody>
      </p:sp>
      <p:sp>
        <p:nvSpPr>
          <p:cNvPr id="71" name="Rectangle 43">
            <a:extLst>
              <a:ext uri="{FF2B5EF4-FFF2-40B4-BE49-F238E27FC236}">
                <a16:creationId xmlns:a16="http://schemas.microsoft.com/office/drawing/2014/main" id="{6B02A4B4-6825-4896-ACA6-3406C6A3620F}"/>
              </a:ext>
            </a:extLst>
          </p:cNvPr>
          <p:cNvSpPr>
            <a:spLocks noChangeArrowheads="1"/>
          </p:cNvSpPr>
          <p:nvPr/>
        </p:nvSpPr>
        <p:spPr bwMode="auto">
          <a:xfrm>
            <a:off x="365915" y="683880"/>
            <a:ext cx="842405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600" i="1">
                <a:solidFill>
                  <a:srgbClr val="0070C0"/>
                </a:solidFill>
                <a:latin typeface="Arial" panose="020B0604020202020204" pitchFamily="34" charset="0"/>
                <a:cs typeface="Arial" panose="020B0604020202020204" pitchFamily="34" charset="0"/>
              </a:rPr>
              <a:t>2. Tầm quan trọng của hệ số công suất trong quá trình cung cấp và sử dụng điện năng</a:t>
            </a:r>
          </a:p>
        </p:txBody>
      </p:sp>
      <p:grpSp>
        <p:nvGrpSpPr>
          <p:cNvPr id="72" name="Group 71">
            <a:extLst>
              <a:ext uri="{FF2B5EF4-FFF2-40B4-BE49-F238E27FC236}">
                <a16:creationId xmlns:a16="http://schemas.microsoft.com/office/drawing/2014/main" id="{B7DDD370-D619-47CA-B120-7E1528671A8B}"/>
              </a:ext>
            </a:extLst>
          </p:cNvPr>
          <p:cNvGrpSpPr/>
          <p:nvPr/>
        </p:nvGrpSpPr>
        <p:grpSpPr>
          <a:xfrm>
            <a:off x="-29497" y="76202"/>
            <a:ext cx="8603569" cy="566174"/>
            <a:chOff x="74035" y="2246119"/>
            <a:chExt cx="8550261" cy="790336"/>
          </a:xfrm>
        </p:grpSpPr>
        <p:grpSp>
          <p:nvGrpSpPr>
            <p:cNvPr id="73" name="Group 70">
              <a:extLst>
                <a:ext uri="{FF2B5EF4-FFF2-40B4-BE49-F238E27FC236}">
                  <a16:creationId xmlns:a16="http://schemas.microsoft.com/office/drawing/2014/main" id="{A4EEB318-AAE8-4C1F-8ECC-964708B85A9D}"/>
                </a:ext>
              </a:extLst>
            </p:cNvPr>
            <p:cNvGrpSpPr>
              <a:grpSpLocks/>
            </p:cNvGrpSpPr>
            <p:nvPr/>
          </p:nvGrpSpPr>
          <p:grpSpPr bwMode="auto">
            <a:xfrm>
              <a:off x="254806" y="2293270"/>
              <a:ext cx="7926181" cy="743185"/>
              <a:chOff x="548628" y="3428143"/>
              <a:chExt cx="4081613" cy="1431480"/>
            </a:xfrm>
          </p:grpSpPr>
          <p:pic>
            <p:nvPicPr>
              <p:cNvPr id="76" name="Picture 8" descr="empty-green-rectangle">
                <a:extLst>
                  <a:ext uri="{FF2B5EF4-FFF2-40B4-BE49-F238E27FC236}">
                    <a16:creationId xmlns:a16="http://schemas.microsoft.com/office/drawing/2014/main" id="{FA8CAA70-82BC-400A-A1BB-E6F0667063C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V="1">
                <a:off x="548628" y="3428143"/>
                <a:ext cx="4081613"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9" descr="green-top-faded">
                <a:extLst>
                  <a:ext uri="{FF2B5EF4-FFF2-40B4-BE49-F238E27FC236}">
                    <a16:creationId xmlns:a16="http://schemas.microsoft.com/office/drawing/2014/main" id="{42A31482-01C0-452E-AB73-0126C17052F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 name="TextBox 73">
              <a:extLst>
                <a:ext uri="{FF2B5EF4-FFF2-40B4-BE49-F238E27FC236}">
                  <a16:creationId xmlns:a16="http://schemas.microsoft.com/office/drawing/2014/main" id="{EA97D900-7D75-4CB9-B64B-B7051EFB5A3E}"/>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5" name="Rectangle 1026060">
              <a:extLst>
                <a:ext uri="{FF2B5EF4-FFF2-40B4-BE49-F238E27FC236}">
                  <a16:creationId xmlns:a16="http://schemas.microsoft.com/office/drawing/2014/main" id="{D2C3079F-A93F-4AFC-ACF5-B9699BF7F0D3}"/>
                </a:ext>
              </a:extLst>
            </p:cNvPr>
            <p:cNvSpPr>
              <a:spLocks noChangeArrowheads="1"/>
            </p:cNvSpPr>
            <p:nvPr/>
          </p:nvSpPr>
          <p:spPr bwMode="auto">
            <a:xfrm>
              <a:off x="1209204" y="2246119"/>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Hệ số công suất</a:t>
              </a:r>
              <a:endParaRPr lang="en-US" sz="2800" dirty="0">
                <a:cs typeface="Arial" panose="020B0604020202020204" pitchFamily="34" charset="0"/>
              </a:endParaRPr>
            </a:p>
          </p:txBody>
        </p:sp>
      </p:grpSp>
    </p:spTree>
    <p:extLst>
      <p:ext uri="{BB962C8B-B14F-4D97-AF65-F5344CB8AC3E}">
        <p14:creationId xmlns:p14="http://schemas.microsoft.com/office/powerpoint/2010/main" val="1251235239"/>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8F1904BE-D3D3-4AC4-B7F5-D0FACE437B27}"/>
              </a:ext>
            </a:extLst>
          </p:cNvPr>
          <p:cNvGrpSpPr/>
          <p:nvPr/>
        </p:nvGrpSpPr>
        <p:grpSpPr>
          <a:xfrm>
            <a:off x="4333291" y="38481"/>
            <a:ext cx="3339997"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F1D49B4B-55D6-4940-9860-AFAA4933A5D8}"/>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81E76851-A893-49A7-AD60-D26EB6761746}"/>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Vận dụng</a:t>
              </a:r>
            </a:p>
          </p:txBody>
        </p:sp>
      </p:grpSp>
      <p:sp>
        <p:nvSpPr>
          <p:cNvPr id="8" name="Rectangle 7">
            <a:extLst>
              <a:ext uri="{FF2B5EF4-FFF2-40B4-BE49-F238E27FC236}">
                <a16:creationId xmlns:a16="http://schemas.microsoft.com/office/drawing/2014/main" id="{6BFFAAAE-BE8C-4795-AF82-B714250ABDB4}"/>
              </a:ext>
            </a:extLst>
          </p:cNvPr>
          <p:cNvSpPr/>
          <p:nvPr/>
        </p:nvSpPr>
        <p:spPr>
          <a:xfrm>
            <a:off x="1371600" y="999325"/>
            <a:ext cx="10820400" cy="492443"/>
          </a:xfrm>
          <a:prstGeom prst="rect">
            <a:avLst/>
          </a:prstGeom>
        </p:spPr>
        <p:txBody>
          <a:bodyPr wrap="square">
            <a:spAutoFit/>
          </a:bodyPr>
          <a:lstStyle/>
          <a:p>
            <a:pPr algn="ctr"/>
            <a:r>
              <a:rPr lang="en-US" sz="2600" i="1">
                <a:latin typeface="Arial" panose="020B0604020202020204" pitchFamily="34" charset="0"/>
                <a:cs typeface="Arial" panose="020B0604020202020204" pitchFamily="34" charset="0"/>
              </a:rPr>
              <a:t>Thực tế người ta tăng hệ số công suất cho mạng điện như thế nào?</a:t>
            </a:r>
          </a:p>
        </p:txBody>
      </p:sp>
      <p:pic>
        <p:nvPicPr>
          <p:cNvPr id="9" name="Picture 12" descr="Hình ảnh có liên quan">
            <a:extLst>
              <a:ext uri="{FF2B5EF4-FFF2-40B4-BE49-F238E27FC236}">
                <a16:creationId xmlns:a16="http://schemas.microsoft.com/office/drawing/2014/main" id="{954BE96B-B006-41F4-9C31-FFB3DB4F48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631" y="88345"/>
            <a:ext cx="939800" cy="142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picture containing sky, outdoor, light, street&#10;&#10;Description automatically generated">
            <a:extLst>
              <a:ext uri="{FF2B5EF4-FFF2-40B4-BE49-F238E27FC236}">
                <a16:creationId xmlns:a16="http://schemas.microsoft.com/office/drawing/2014/main" id="{AF74AFBF-356A-451C-A6DF-FE10A73FEF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2249116"/>
            <a:ext cx="3695584" cy="2080707"/>
          </a:xfrm>
          <a:prstGeom prst="rect">
            <a:avLst/>
          </a:prstGeom>
          <a:ln>
            <a:noFill/>
          </a:ln>
          <a:effectLst>
            <a:softEdge rad="112500"/>
          </a:effectLst>
        </p:spPr>
      </p:pic>
      <p:sp>
        <p:nvSpPr>
          <p:cNvPr id="11" name="TextBox 10">
            <a:extLst>
              <a:ext uri="{FF2B5EF4-FFF2-40B4-BE49-F238E27FC236}">
                <a16:creationId xmlns:a16="http://schemas.microsoft.com/office/drawing/2014/main" id="{CB9B6A0E-CBE8-4F8D-AA4E-4809BD707142}"/>
              </a:ext>
            </a:extLst>
          </p:cNvPr>
          <p:cNvSpPr txBox="1"/>
          <p:nvPr/>
        </p:nvSpPr>
        <p:spPr>
          <a:xfrm>
            <a:off x="100798" y="2951946"/>
            <a:ext cx="2541603" cy="477054"/>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Tụ bù trung thế</a:t>
            </a:r>
          </a:p>
        </p:txBody>
      </p:sp>
      <p:pic>
        <p:nvPicPr>
          <p:cNvPr id="13" name="Picture 12" descr="A picture containing text, indoor, several, variety&#10;&#10;Description automatically generated">
            <a:extLst>
              <a:ext uri="{FF2B5EF4-FFF2-40B4-BE49-F238E27FC236}">
                <a16:creationId xmlns:a16="http://schemas.microsoft.com/office/drawing/2014/main" id="{26C4B5E7-5005-45E3-BD26-DF2351A8C6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1684" y="4497609"/>
            <a:ext cx="1739208" cy="2318944"/>
          </a:xfrm>
          <a:prstGeom prst="rect">
            <a:avLst/>
          </a:prstGeom>
          <a:ln>
            <a:noFill/>
          </a:ln>
          <a:effectLst>
            <a:softEdge rad="112500"/>
          </a:effectLst>
        </p:spPr>
      </p:pic>
      <p:sp>
        <p:nvSpPr>
          <p:cNvPr id="14" name="Text Box 36">
            <a:extLst>
              <a:ext uri="{FF2B5EF4-FFF2-40B4-BE49-F238E27FC236}">
                <a16:creationId xmlns:a16="http://schemas.microsoft.com/office/drawing/2014/main" id="{B46CFE61-38DB-46DC-8F3F-FBF2B9C9D93E}"/>
              </a:ext>
            </a:extLst>
          </p:cNvPr>
          <p:cNvSpPr txBox="1">
            <a:spLocks noChangeArrowheads="1"/>
          </p:cNvSpPr>
          <p:nvPr/>
        </p:nvSpPr>
        <p:spPr bwMode="auto">
          <a:xfrm>
            <a:off x="529781" y="1654161"/>
            <a:ext cx="11687619" cy="492443"/>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600">
                <a:solidFill>
                  <a:srgbClr val="C00000"/>
                </a:solidFill>
                <a:latin typeface="Arial" panose="020B0604020202020204" pitchFamily="34" charset="0"/>
                <a:cs typeface="Arial" panose="020B0604020202020204" pitchFamily="34" charset="0"/>
                <a:sym typeface="Symbol" panose="05050102010706020507" pitchFamily="18" charset="2"/>
              </a:rPr>
              <a:t> Người ta mắc thêm các tụ điện (gọi là tụ bù) để nâng cao hệ số công suất</a:t>
            </a:r>
            <a:endParaRPr lang="en-US" sz="2600">
              <a:solidFill>
                <a:srgbClr val="C00000"/>
              </a:solidFill>
              <a:latin typeface="Arial" panose="020B0604020202020204" pitchFamily="34" charset="0"/>
              <a:cs typeface="Arial" panose="020B0604020202020204" pitchFamily="34" charset="0"/>
            </a:endParaRPr>
          </a:p>
        </p:txBody>
      </p:sp>
      <p:pic>
        <p:nvPicPr>
          <p:cNvPr id="16" name="Picture 15" descr="A picture containing text, indoor, counter, several&#10;&#10;Description automatically generated">
            <a:extLst>
              <a:ext uri="{FF2B5EF4-FFF2-40B4-BE49-F238E27FC236}">
                <a16:creationId xmlns:a16="http://schemas.microsoft.com/office/drawing/2014/main" id="{88D313CE-EF6F-453B-8B0D-DF5A9755E9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8265" y="4611705"/>
            <a:ext cx="3993563" cy="1961838"/>
          </a:xfrm>
          <a:prstGeom prst="rect">
            <a:avLst/>
          </a:prstGeom>
          <a:ln>
            <a:noFill/>
          </a:ln>
          <a:effectLst>
            <a:softEdge rad="112500"/>
          </a:effectLst>
        </p:spPr>
      </p:pic>
      <p:pic>
        <p:nvPicPr>
          <p:cNvPr id="18" name="Picture 17" descr="A picture containing text, indoor, counter, several&#10;&#10;Description automatically generated">
            <a:extLst>
              <a:ext uri="{FF2B5EF4-FFF2-40B4-BE49-F238E27FC236}">
                <a16:creationId xmlns:a16="http://schemas.microsoft.com/office/drawing/2014/main" id="{A5A7BB55-F354-4778-8726-74AF6BAA8A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3889" y="2285166"/>
            <a:ext cx="4239209" cy="2084802"/>
          </a:xfrm>
          <a:prstGeom prst="rect">
            <a:avLst/>
          </a:prstGeom>
          <a:ln>
            <a:noFill/>
          </a:ln>
          <a:effectLst>
            <a:softEdge rad="112500"/>
          </a:effectLst>
        </p:spPr>
      </p:pic>
      <p:sp>
        <p:nvSpPr>
          <p:cNvPr id="19" name="TextBox 18">
            <a:extLst>
              <a:ext uri="{FF2B5EF4-FFF2-40B4-BE49-F238E27FC236}">
                <a16:creationId xmlns:a16="http://schemas.microsoft.com/office/drawing/2014/main" id="{899FFD17-A2B5-4F80-9D70-B8773AAAD7BE}"/>
              </a:ext>
            </a:extLst>
          </p:cNvPr>
          <p:cNvSpPr txBox="1"/>
          <p:nvPr/>
        </p:nvSpPr>
        <p:spPr>
          <a:xfrm>
            <a:off x="363631" y="5115570"/>
            <a:ext cx="2541603" cy="477054"/>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Tụ bù hạ thế</a:t>
            </a:r>
          </a:p>
        </p:txBody>
      </p:sp>
      <p:pic>
        <p:nvPicPr>
          <p:cNvPr id="21" name="Picture 20" descr="A picture containing text, indoor, shelf, several&#10;&#10;Description automatically generated">
            <a:extLst>
              <a:ext uri="{FF2B5EF4-FFF2-40B4-BE49-F238E27FC236}">
                <a16:creationId xmlns:a16="http://schemas.microsoft.com/office/drawing/2014/main" id="{1050216E-08DB-48D7-9190-2784CA1310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04320" y="4488502"/>
            <a:ext cx="1662824" cy="2217098"/>
          </a:xfrm>
          <a:prstGeom prst="rect">
            <a:avLst/>
          </a:prstGeom>
          <a:ln>
            <a:noFill/>
          </a:ln>
          <a:effectLst>
            <a:softEdge rad="112500"/>
          </a:effectLst>
        </p:spPr>
      </p:pic>
    </p:spTree>
    <p:extLst>
      <p:ext uri="{BB962C8B-B14F-4D97-AF65-F5344CB8AC3E}">
        <p14:creationId xmlns:p14="http://schemas.microsoft.com/office/powerpoint/2010/main" val="13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8CCCB64-400C-4D80-A0AC-F491A86B0A2E}"/>
              </a:ext>
            </a:extLst>
          </p:cNvPr>
          <p:cNvGrpSpPr/>
          <p:nvPr/>
        </p:nvGrpSpPr>
        <p:grpSpPr>
          <a:xfrm>
            <a:off x="4333291" y="38481"/>
            <a:ext cx="3339997"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249493BB-F1A8-43BA-9533-6BBC3A42FBB7}"/>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AF52C2FD-7953-4EF9-AB52-A6D8EE9A6489}"/>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Thảo luận</a:t>
              </a:r>
            </a:p>
          </p:txBody>
        </p:sp>
      </p:grpSp>
      <p:sp>
        <p:nvSpPr>
          <p:cNvPr id="8" name="Rectangle 7">
            <a:extLst>
              <a:ext uri="{FF2B5EF4-FFF2-40B4-BE49-F238E27FC236}">
                <a16:creationId xmlns:a16="http://schemas.microsoft.com/office/drawing/2014/main" id="{E8B80EE6-9C77-4709-A19D-EC8958475A9E}"/>
              </a:ext>
            </a:extLst>
          </p:cNvPr>
          <p:cNvSpPr/>
          <p:nvPr/>
        </p:nvSpPr>
        <p:spPr>
          <a:xfrm>
            <a:off x="1186383" y="885770"/>
            <a:ext cx="9677400" cy="492443"/>
          </a:xfrm>
          <a:prstGeom prst="rect">
            <a:avLst/>
          </a:prstGeom>
        </p:spPr>
        <p:txBody>
          <a:bodyPr wrap="square">
            <a:spAutoFit/>
          </a:bodyPr>
          <a:lstStyle/>
          <a:p>
            <a:pPr algn="ctr"/>
            <a:r>
              <a:rPr lang="en-US" sz="2600" i="1">
                <a:latin typeface="Arial" panose="020B0604020202020204" pitchFamily="34" charset="0"/>
                <a:cs typeface="Arial" panose="020B0604020202020204" pitchFamily="34" charset="0"/>
              </a:rPr>
              <a:t>Công suất tiêu thụ trong một mạch điện xoay chiều bất kì là</a:t>
            </a:r>
          </a:p>
        </p:txBody>
      </p:sp>
      <p:pic>
        <p:nvPicPr>
          <p:cNvPr id="9" name="Picture 12" descr="Hình ảnh có liên quan">
            <a:extLst>
              <a:ext uri="{FF2B5EF4-FFF2-40B4-BE49-F238E27FC236}">
                <a16:creationId xmlns:a16="http://schemas.microsoft.com/office/drawing/2014/main" id="{EA416EF5-C6F1-4394-89EA-8BAD1FBBC6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545272"/>
            <a:ext cx="939800" cy="142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ACFE508B-EFFD-41A3-B79F-B5FC0011F886}"/>
              </a:ext>
            </a:extLst>
          </p:cNvPr>
          <p:cNvGrpSpPr/>
          <p:nvPr/>
        </p:nvGrpSpPr>
        <p:grpSpPr>
          <a:xfrm>
            <a:off x="2542183" y="1557271"/>
            <a:ext cx="2688034" cy="682324"/>
            <a:chOff x="2252518" y="3284689"/>
            <a:chExt cx="2362200" cy="682324"/>
          </a:xfrm>
        </p:grpSpPr>
        <p:pic>
          <p:nvPicPr>
            <p:cNvPr id="11" name="Picture 12" descr="empty-red-rectangle">
              <a:extLst>
                <a:ext uri="{FF2B5EF4-FFF2-40B4-BE49-F238E27FC236}">
                  <a16:creationId xmlns:a16="http://schemas.microsoft.com/office/drawing/2014/main" id="{79F558A5-68A5-467A-B365-522271042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518" y="3284689"/>
              <a:ext cx="2362200" cy="68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4">
              <a:extLst>
                <a:ext uri="{FF2B5EF4-FFF2-40B4-BE49-F238E27FC236}">
                  <a16:creationId xmlns:a16="http://schemas.microsoft.com/office/drawing/2014/main" id="{ED3029ED-72ED-4E29-BECB-ECEEBAB49AC1}"/>
                </a:ext>
              </a:extLst>
            </p:cNvPr>
            <p:cNvSpPr>
              <a:spLocks noChangeArrowheads="1"/>
            </p:cNvSpPr>
            <p:nvPr/>
          </p:nvSpPr>
          <p:spPr bwMode="auto">
            <a:xfrm>
              <a:off x="2438400" y="3379630"/>
              <a:ext cx="1828800" cy="492443"/>
            </a:xfrm>
            <a:prstGeom prst="rect">
              <a:avLst/>
            </a:prstGeom>
            <a:noFill/>
            <a:ln>
              <a:noFill/>
            </a:ln>
            <a:effectLst/>
          </p:spPr>
          <p:txBody>
            <a:bodyPr anchor="ctr">
              <a:spAutoFit/>
            </a:bodyPr>
            <a:lstStyle/>
            <a:p>
              <a:pPr algn="ctr">
                <a:defRPr/>
              </a:pPr>
              <a:r>
                <a:rPr lang="en-US" sz="2600" b="1">
                  <a:solidFill>
                    <a:srgbClr val="C00000"/>
                  </a:solidFill>
                  <a:latin typeface="Arial" panose="020B0604020202020204" pitchFamily="34" charset="0"/>
                  <a:cs typeface="Arial" panose="020B0604020202020204" pitchFamily="34" charset="0"/>
                  <a:sym typeface="Vni 11 Springtime2" pitchFamily="66" charset="2"/>
                </a:rPr>
                <a:t>P</a:t>
              </a:r>
              <a:r>
                <a:rPr lang="en-US" sz="2600" b="1">
                  <a:latin typeface="Arial" panose="020B0604020202020204" pitchFamily="34" charset="0"/>
                  <a:cs typeface="Arial" panose="020B0604020202020204" pitchFamily="34" charset="0"/>
                  <a:sym typeface="Vni 11 Springtime2" pitchFamily="66" charset="2"/>
                </a:rPr>
                <a:t> </a:t>
              </a:r>
              <a:r>
                <a:rPr lang="en-US" sz="2600" b="1">
                  <a:latin typeface="Arial" panose="020B0604020202020204" pitchFamily="34" charset="0"/>
                  <a:cs typeface="Arial" panose="020B0604020202020204" pitchFamily="34" charset="0"/>
                </a:rPr>
                <a:t>= </a:t>
              </a:r>
              <a:r>
                <a:rPr lang="en-US" sz="2600" b="1">
                  <a:solidFill>
                    <a:srgbClr val="0070C0"/>
                  </a:solidFill>
                  <a:latin typeface="Arial" panose="020B0604020202020204" pitchFamily="34" charset="0"/>
                  <a:cs typeface="Arial" panose="020B0604020202020204" pitchFamily="34" charset="0"/>
                </a:rPr>
                <a:t>UI</a:t>
              </a:r>
              <a:r>
                <a:rPr lang="en-US" sz="2600" b="1">
                  <a:latin typeface="Arial" panose="020B0604020202020204" pitchFamily="34" charset="0"/>
                  <a:cs typeface="Arial" panose="020B0604020202020204" pitchFamily="34" charset="0"/>
                </a:rPr>
                <a:t>cos</a:t>
              </a:r>
              <a:r>
                <a:rPr lang="en-US" sz="2600" b="1">
                  <a:latin typeface="Arial" panose="020B0604020202020204" pitchFamily="34" charset="0"/>
                  <a:cs typeface="Arial" panose="020B0604020202020204" pitchFamily="34" charset="0"/>
                  <a:sym typeface="Symbol" pitchFamily="18" charset="2"/>
                </a:rPr>
                <a:t></a:t>
              </a:r>
            </a:p>
          </p:txBody>
        </p:sp>
      </p:grpSp>
      <p:sp>
        <p:nvSpPr>
          <p:cNvPr id="14" name="Rectangle 13">
            <a:extLst>
              <a:ext uri="{FF2B5EF4-FFF2-40B4-BE49-F238E27FC236}">
                <a16:creationId xmlns:a16="http://schemas.microsoft.com/office/drawing/2014/main" id="{57848AFC-C2D7-4A68-B6DE-EFA6DBFAACA5}"/>
              </a:ext>
            </a:extLst>
          </p:cNvPr>
          <p:cNvSpPr/>
          <p:nvPr/>
        </p:nvSpPr>
        <p:spPr>
          <a:xfrm>
            <a:off x="2037283" y="5165229"/>
            <a:ext cx="9100617" cy="1569660"/>
          </a:xfrm>
          <a:prstGeom prst="rect">
            <a:avLst/>
          </a:prstGeom>
        </p:spPr>
        <p:txBody>
          <a:bodyPr wrap="square">
            <a:spAutoFit/>
          </a:bodyPr>
          <a:lstStyle/>
          <a:p>
            <a:r>
              <a:rPr lang="en-US" sz="2400" i="1">
                <a:latin typeface="Arial" panose="020B0604020202020204" pitchFamily="34" charset="0"/>
                <a:cs typeface="Arial" panose="020B0604020202020204" pitchFamily="34" charset="0"/>
              </a:rPr>
              <a:t>Để phân biệt:</a:t>
            </a:r>
          </a:p>
          <a:p>
            <a:r>
              <a:rPr lang="en-US" sz="2400">
                <a:latin typeface="Arial" panose="020B0604020202020204" pitchFamily="34" charset="0"/>
                <a:cs typeface="Arial" panose="020B0604020202020204" pitchFamily="34" charset="0"/>
              </a:rPr>
              <a:t>Công suất biểu kiến:  P</a:t>
            </a:r>
            <a:r>
              <a:rPr lang="en-US" sz="2400" baseline="-25000">
                <a:latin typeface="Arial" panose="020B0604020202020204" pitchFamily="34" charset="0"/>
                <a:cs typeface="Arial" panose="020B0604020202020204" pitchFamily="34" charset="0"/>
              </a:rPr>
              <a:t>bk</a:t>
            </a:r>
            <a:r>
              <a:rPr lang="en-US" sz="2400">
                <a:latin typeface="Arial" panose="020B0604020202020204" pitchFamily="34" charset="0"/>
                <a:cs typeface="Arial" panose="020B0604020202020204" pitchFamily="34" charset="0"/>
              </a:rPr>
              <a:t> = UI        đơn vị VA (volt-ample)</a:t>
            </a:r>
          </a:p>
          <a:p>
            <a:r>
              <a:rPr lang="en-US" sz="2400">
                <a:latin typeface="Arial" panose="020B0604020202020204" pitchFamily="34" charset="0"/>
                <a:cs typeface="Arial" panose="020B0604020202020204" pitchFamily="34" charset="0"/>
              </a:rPr>
              <a:t>Công suất tác dụng:   </a:t>
            </a:r>
            <a:r>
              <a:rPr lang="en-US" sz="2400" b="1">
                <a:solidFill>
                  <a:srgbClr val="C00000"/>
                </a:solidFill>
                <a:latin typeface="Arial" panose="020B0604020202020204" pitchFamily="34" charset="0"/>
                <a:cs typeface="Arial" panose="020B0604020202020204" pitchFamily="34" charset="0"/>
                <a:sym typeface="Vni 11 Springtime2" pitchFamily="66" charset="2"/>
              </a:rPr>
              <a:t>P</a:t>
            </a:r>
            <a:r>
              <a:rPr lang="en-US" sz="2400" b="1">
                <a:latin typeface="Arial" panose="020B0604020202020204" pitchFamily="34" charset="0"/>
                <a:cs typeface="Arial" panose="020B0604020202020204" pitchFamily="34" charset="0"/>
                <a:sym typeface="Vni 11 Springtime2" pitchFamily="66" charset="2"/>
              </a:rPr>
              <a:t> </a:t>
            </a:r>
            <a:r>
              <a:rPr lang="en-US" sz="2400" b="1">
                <a:latin typeface="Arial" panose="020B0604020202020204" pitchFamily="34" charset="0"/>
                <a:cs typeface="Arial" panose="020B0604020202020204" pitchFamily="34" charset="0"/>
              </a:rPr>
              <a:t>= </a:t>
            </a:r>
            <a:r>
              <a:rPr lang="en-US" sz="2400" b="1">
                <a:solidFill>
                  <a:srgbClr val="0070C0"/>
                </a:solidFill>
                <a:latin typeface="Arial" panose="020B0604020202020204" pitchFamily="34" charset="0"/>
                <a:cs typeface="Arial" panose="020B0604020202020204" pitchFamily="34" charset="0"/>
              </a:rPr>
              <a:t>UI</a:t>
            </a:r>
            <a:r>
              <a:rPr lang="en-US" sz="2400" b="1">
                <a:latin typeface="Arial" panose="020B0604020202020204" pitchFamily="34" charset="0"/>
                <a:cs typeface="Arial" panose="020B0604020202020204" pitchFamily="34" charset="0"/>
              </a:rPr>
              <a:t>cos</a:t>
            </a:r>
            <a:r>
              <a:rPr lang="en-US" sz="2400" b="1">
                <a:latin typeface="Arial" panose="020B0604020202020204" pitchFamily="34" charset="0"/>
                <a:cs typeface="Arial" panose="020B0604020202020204" pitchFamily="34" charset="0"/>
                <a:sym typeface="Symbol" pitchFamily="18" charset="2"/>
              </a:rPr>
              <a:t>  </a:t>
            </a:r>
            <a:r>
              <a:rPr lang="en-US" sz="2400">
                <a:latin typeface="Arial" panose="020B0604020202020204" pitchFamily="34" charset="0"/>
                <a:cs typeface="Arial" panose="020B0604020202020204" pitchFamily="34" charset="0"/>
              </a:rPr>
              <a:t>đơn vị W (oát )</a:t>
            </a:r>
            <a:endParaRPr lang="en-US" sz="2400" i="1">
              <a:latin typeface="Arial" panose="020B0604020202020204" pitchFamily="34" charset="0"/>
              <a:cs typeface="Arial" panose="020B0604020202020204" pitchFamily="34" charset="0"/>
            </a:endParaRPr>
          </a:p>
          <a:p>
            <a:endParaRPr lang="en-US" sz="2400" i="1">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5FA9AE8-C3A9-4BDC-A8A3-67280E7C3AC2}"/>
              </a:ext>
            </a:extLst>
          </p:cNvPr>
          <p:cNvGrpSpPr/>
          <p:nvPr/>
        </p:nvGrpSpPr>
        <p:grpSpPr>
          <a:xfrm>
            <a:off x="914400" y="2682870"/>
            <a:ext cx="10680700" cy="2583446"/>
            <a:chOff x="596900" y="4576314"/>
            <a:chExt cx="10680700" cy="2583446"/>
          </a:xfrm>
        </p:grpSpPr>
        <p:pic>
          <p:nvPicPr>
            <p:cNvPr id="15" name="Picture 5" descr="empty-blue-rectangle">
              <a:extLst>
                <a:ext uri="{FF2B5EF4-FFF2-40B4-BE49-F238E27FC236}">
                  <a16:creationId xmlns:a16="http://schemas.microsoft.com/office/drawing/2014/main" id="{796B117D-4891-43C7-971E-0141404894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 y="4576314"/>
              <a:ext cx="10680700" cy="218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DA9281CE-8D23-4CDC-8219-9E179BAA698F}"/>
                </a:ext>
              </a:extLst>
            </p:cNvPr>
            <p:cNvSpPr/>
            <p:nvPr/>
          </p:nvSpPr>
          <p:spPr>
            <a:xfrm>
              <a:off x="1143000" y="4759103"/>
              <a:ext cx="9677400" cy="2400657"/>
            </a:xfrm>
            <a:prstGeom prst="rect">
              <a:avLst/>
            </a:prstGeom>
          </p:spPr>
          <p:txBody>
            <a:bodyPr wrap="square">
              <a:spAutoFit/>
            </a:bodyPr>
            <a:lstStyle/>
            <a:p>
              <a:pPr marL="285750" indent="-285750">
                <a:buFont typeface="Wingdings" panose="05000000000000000000" pitchFamily="2" charset="2"/>
                <a:buChar char="Ø"/>
              </a:pPr>
              <a:r>
                <a:rPr lang="en-US" sz="2500">
                  <a:latin typeface="Arial" panose="020B0604020202020204" pitchFamily="34" charset="0"/>
                  <a:cs typeface="Arial" panose="020B0604020202020204" pitchFamily="34" charset="0"/>
                </a:rPr>
                <a:t>Công suất biểu kiến </a:t>
              </a:r>
              <a:r>
                <a:rPr lang="en-US" sz="2500">
                  <a:solidFill>
                    <a:srgbClr val="0070C0"/>
                  </a:solidFill>
                  <a:latin typeface="Arial" panose="020B0604020202020204" pitchFamily="34" charset="0"/>
                  <a:cs typeface="Arial" panose="020B0604020202020204" pitchFamily="34" charset="0"/>
                </a:rPr>
                <a:t>P</a:t>
              </a:r>
              <a:r>
                <a:rPr lang="en-US" sz="2500" baseline="-25000">
                  <a:solidFill>
                    <a:srgbClr val="0070C0"/>
                  </a:solidFill>
                  <a:latin typeface="Arial" panose="020B0604020202020204" pitchFamily="34" charset="0"/>
                  <a:cs typeface="Arial" panose="020B0604020202020204" pitchFamily="34" charset="0"/>
                </a:rPr>
                <a:t>bk</a:t>
              </a:r>
              <a:r>
                <a:rPr lang="en-US" sz="2500">
                  <a:solidFill>
                    <a:srgbClr val="0070C0"/>
                  </a:solidFill>
                  <a:latin typeface="Arial" panose="020B0604020202020204" pitchFamily="34" charset="0"/>
                  <a:cs typeface="Arial" panose="020B0604020202020204" pitchFamily="34" charset="0"/>
                </a:rPr>
                <a:t> = UI </a:t>
              </a:r>
              <a:r>
                <a:rPr lang="en-US" sz="2500">
                  <a:latin typeface="Arial" panose="020B0604020202020204" pitchFamily="34" charset="0"/>
                  <a:cs typeface="Arial" panose="020B0604020202020204" pitchFamily="34" charset="0"/>
                </a:rPr>
                <a:t>nêu lên khả năng cung cấp điện năng cho mạch </a:t>
              </a:r>
              <a:r>
                <a:rPr lang="en-US" sz="2000" i="1">
                  <a:latin typeface="Arial" panose="020B0604020202020204" pitchFamily="34" charset="0"/>
                  <a:cs typeface="Arial" panose="020B0604020202020204" pitchFamily="34" charset="0"/>
                </a:rPr>
                <a:t>(tùy thuộc vào thiết bị truyền tải và cung cấp)</a:t>
              </a:r>
            </a:p>
            <a:p>
              <a:pPr marL="285750" indent="-285750">
                <a:buFont typeface="Wingdings" panose="05000000000000000000" pitchFamily="2" charset="2"/>
                <a:buChar char="Ø"/>
              </a:pPr>
              <a:r>
                <a:rPr lang="en-US" sz="2500">
                  <a:latin typeface="Arial" panose="020B0604020202020204" pitchFamily="34" charset="0"/>
                  <a:cs typeface="Arial" panose="020B0604020202020204" pitchFamily="34" charset="0"/>
                </a:rPr>
                <a:t>Công suất tác dụng </a:t>
              </a:r>
              <a:r>
                <a:rPr lang="en-US" sz="2500">
                  <a:solidFill>
                    <a:srgbClr val="C00000"/>
                  </a:solidFill>
                  <a:latin typeface="Arial" panose="020B0604020202020204" pitchFamily="34" charset="0"/>
                  <a:cs typeface="Arial" panose="020B0604020202020204" pitchFamily="34" charset="0"/>
                  <a:sym typeface="Vni 11 Springtime2" pitchFamily="66" charset="2"/>
                </a:rPr>
                <a:t>P</a:t>
              </a:r>
              <a:r>
                <a:rPr lang="en-US" sz="2500">
                  <a:solidFill>
                    <a:srgbClr val="7030A0"/>
                  </a:solidFill>
                  <a:latin typeface="Arial" panose="020B0604020202020204" pitchFamily="34" charset="0"/>
                  <a:cs typeface="Arial" panose="020B0604020202020204" pitchFamily="34" charset="0"/>
                  <a:sym typeface="Vni 11 Springtime2" pitchFamily="66" charset="2"/>
                </a:rPr>
                <a:t> </a:t>
              </a:r>
              <a:r>
                <a:rPr lang="en-US" sz="2500">
                  <a:solidFill>
                    <a:srgbClr val="C00000"/>
                  </a:solidFill>
                  <a:latin typeface="Arial" panose="020B0604020202020204" pitchFamily="34" charset="0"/>
                  <a:cs typeface="Arial" panose="020B0604020202020204" pitchFamily="34" charset="0"/>
                </a:rPr>
                <a:t>= UIcos</a:t>
              </a:r>
              <a:r>
                <a:rPr lang="en-US" sz="2500">
                  <a:solidFill>
                    <a:srgbClr val="C00000"/>
                  </a:solidFill>
                  <a:latin typeface="Arial" panose="020B0604020202020204" pitchFamily="34" charset="0"/>
                  <a:cs typeface="Arial" panose="020B0604020202020204" pitchFamily="34" charset="0"/>
                  <a:sym typeface="Symbol" pitchFamily="18" charset="2"/>
                </a:rPr>
                <a:t> </a:t>
              </a:r>
              <a:r>
                <a:rPr lang="en-US" sz="2500">
                  <a:latin typeface="Arial" panose="020B0604020202020204" pitchFamily="34" charset="0"/>
                  <a:cs typeface="Arial" panose="020B0604020202020204" pitchFamily="34" charset="0"/>
                  <a:sym typeface="Symbol" pitchFamily="18" charset="2"/>
                </a:rPr>
                <a:t>cho biết công suất thực sự tiêu thụ trong mạch (</a:t>
              </a:r>
              <a:r>
                <a:rPr lang="en-US" sz="2500">
                  <a:latin typeface="Arial" panose="020B0604020202020204" pitchFamily="34" charset="0"/>
                  <a:cs typeface="Arial" panose="020B0604020202020204" pitchFamily="34" charset="0"/>
                  <a:sym typeface="Vni 11 Springtime2" pitchFamily="66" charset="2"/>
                </a:rPr>
                <a:t>P </a:t>
              </a:r>
              <a:r>
                <a:rPr lang="en-US" sz="2500">
                  <a:latin typeface="Arial" panose="020B0604020202020204" pitchFamily="34" charset="0"/>
                  <a:cs typeface="Arial" panose="020B0604020202020204" pitchFamily="34" charset="0"/>
                  <a:sym typeface="Symbol" panose="05050102010706020507" pitchFamily="18" charset="2"/>
                </a:rPr>
                <a:t> </a:t>
              </a:r>
              <a:r>
                <a:rPr lang="en-US" sz="2500">
                  <a:latin typeface="Arial" panose="020B0604020202020204" pitchFamily="34" charset="0"/>
                  <a:cs typeface="Arial" panose="020B0604020202020204" pitchFamily="34" charset="0"/>
                </a:rPr>
                <a:t>P</a:t>
              </a:r>
              <a:r>
                <a:rPr lang="en-US" sz="2500" baseline="-25000">
                  <a:latin typeface="Arial" panose="020B0604020202020204" pitchFamily="34" charset="0"/>
                  <a:cs typeface="Arial" panose="020B0604020202020204" pitchFamily="34" charset="0"/>
                </a:rPr>
                <a:t>bk</a:t>
              </a:r>
              <a:r>
                <a:rPr lang="en-US" sz="2500">
                  <a:latin typeface="Arial" panose="020B0604020202020204" pitchFamily="34" charset="0"/>
                  <a:cs typeface="Arial" panose="020B0604020202020204" pitchFamily="34" charset="0"/>
                </a:rPr>
                <a:t>)</a:t>
              </a:r>
              <a:endParaRPr lang="en-US" sz="2500">
                <a:latin typeface="Arial" panose="020B0604020202020204" pitchFamily="34" charset="0"/>
                <a:cs typeface="Arial" panose="020B0604020202020204" pitchFamily="34" charset="0"/>
                <a:sym typeface="Symbol" pitchFamily="18" charset="2"/>
              </a:endParaRPr>
            </a:p>
            <a:p>
              <a:pPr marL="342900" indent="-342900" algn="ctr">
                <a:buFont typeface="Wingdings" panose="05000000000000000000" pitchFamily="2" charset="2"/>
                <a:buChar char="Ø"/>
              </a:pPr>
              <a:endParaRPr lang="en-US" sz="2500">
                <a:latin typeface="Arial" panose="020B0604020202020204" pitchFamily="34" charset="0"/>
                <a:cs typeface="Arial" panose="020B0604020202020204" pitchFamily="34" charset="0"/>
              </a:endParaRPr>
            </a:p>
            <a:p>
              <a:pPr algn="ctr"/>
              <a:endParaRPr lang="en-US" sz="2500">
                <a:latin typeface="Arial" panose="020B0604020202020204" pitchFamily="34" charset="0"/>
                <a:cs typeface="Arial" panose="020B0604020202020204" pitchFamily="34" charset="0"/>
              </a:endParaRPr>
            </a:p>
          </p:txBody>
        </p:sp>
      </p:grpSp>
      <p:sp>
        <p:nvSpPr>
          <p:cNvPr id="13" name="Rectangle 12">
            <a:extLst>
              <a:ext uri="{FF2B5EF4-FFF2-40B4-BE49-F238E27FC236}">
                <a16:creationId xmlns:a16="http://schemas.microsoft.com/office/drawing/2014/main" id="{5BB59F10-BE56-4FC3-9A81-3BACB8A76416}"/>
              </a:ext>
            </a:extLst>
          </p:cNvPr>
          <p:cNvSpPr/>
          <p:nvPr/>
        </p:nvSpPr>
        <p:spPr>
          <a:xfrm>
            <a:off x="5334000" y="1422517"/>
            <a:ext cx="9677400" cy="954107"/>
          </a:xfrm>
          <a:prstGeom prst="rect">
            <a:avLst/>
          </a:prstGeom>
        </p:spPr>
        <p:txBody>
          <a:bodyPr wrap="square">
            <a:spAutoFit/>
          </a:bodyPr>
          <a:lstStyle/>
          <a:p>
            <a:r>
              <a:rPr lang="en-US" sz="2800">
                <a:latin typeface="Arial" panose="020B0604020202020204" pitchFamily="34" charset="0"/>
                <a:cs typeface="Arial" panose="020B0604020202020204" pitchFamily="34" charset="0"/>
              </a:rPr>
              <a:t>cos</a:t>
            </a:r>
            <a:r>
              <a:rPr lang="en-US" sz="2800">
                <a:latin typeface="Arial" panose="020B0604020202020204" pitchFamily="34" charset="0"/>
                <a:cs typeface="Arial" panose="020B0604020202020204" pitchFamily="34" charset="0"/>
                <a:sym typeface="Symbol" pitchFamily="18" charset="2"/>
              </a:rPr>
              <a:t>: hệ số công suất</a:t>
            </a:r>
          </a:p>
          <a:p>
            <a:r>
              <a:rPr lang="en-US" sz="2800">
                <a:solidFill>
                  <a:srgbClr val="0070C0"/>
                </a:solidFill>
                <a:latin typeface="Arial" panose="020B0604020202020204" pitchFamily="34" charset="0"/>
                <a:cs typeface="Arial" panose="020B0604020202020204" pitchFamily="34" charset="0"/>
                <a:sym typeface="Symbol" pitchFamily="18" charset="2"/>
              </a:rPr>
              <a:t> </a:t>
            </a:r>
            <a:r>
              <a:rPr lang="en-US" sz="2800">
                <a:solidFill>
                  <a:srgbClr val="0070C0"/>
                </a:solidFill>
                <a:latin typeface="Arial" panose="020B0604020202020204" pitchFamily="34" charset="0"/>
                <a:cs typeface="Arial" panose="020B0604020202020204" pitchFamily="34" charset="0"/>
              </a:rPr>
              <a:t>P</a:t>
            </a:r>
            <a:r>
              <a:rPr lang="en-US" sz="2800" baseline="-25000">
                <a:solidFill>
                  <a:srgbClr val="0070C0"/>
                </a:solidFill>
                <a:latin typeface="Arial" panose="020B0604020202020204" pitchFamily="34" charset="0"/>
                <a:cs typeface="Arial" panose="020B0604020202020204" pitchFamily="34" charset="0"/>
              </a:rPr>
              <a:t>bk</a:t>
            </a:r>
            <a:r>
              <a:rPr lang="en-US" sz="2800">
                <a:solidFill>
                  <a:srgbClr val="0070C0"/>
                </a:solidFill>
                <a:latin typeface="Arial" panose="020B0604020202020204" pitchFamily="34" charset="0"/>
                <a:cs typeface="Arial" panose="020B0604020202020204" pitchFamily="34" charset="0"/>
              </a:rPr>
              <a:t> = UI </a:t>
            </a:r>
            <a:r>
              <a:rPr lang="en-US" sz="2800">
                <a:latin typeface="Arial" panose="020B0604020202020204" pitchFamily="34" charset="0"/>
                <a:cs typeface="Arial" panose="020B0604020202020204" pitchFamily="34" charset="0"/>
              </a:rPr>
              <a:t>được gọi là công suất biểu kiến</a:t>
            </a:r>
            <a:endParaRPr lang="en-US" sz="26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396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0"/>
          <a:stretch>
            <a:fillRect/>
          </a:stretch>
        </a:blip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D32378B-0A96-4906-AF0C-41307C42E581}"/>
              </a:ext>
            </a:extLst>
          </p:cNvPr>
          <p:cNvGraphicFramePr/>
          <p:nvPr>
            <p:extLst>
              <p:ext uri="{D42A27DB-BD31-4B8C-83A1-F6EECF244321}">
                <p14:modId xmlns:p14="http://schemas.microsoft.com/office/powerpoint/2010/main" val="2184594009"/>
              </p:ext>
            </p:extLst>
          </p:nvPr>
        </p:nvGraphicFramePr>
        <p:xfrm>
          <a:off x="734095" y="184732"/>
          <a:ext cx="11088083" cy="168713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mc:AlternateContent xmlns:mc="http://schemas.openxmlformats.org/markup-compatibility/2006" xmlns:a14="http://schemas.microsoft.com/office/drawing/2010/main">
        <mc:Choice Requires="a14">
          <p:sp>
            <p:nvSpPr>
              <p:cNvPr id="36" name="Freeform: Shape 35">
                <a:extLst>
                  <a:ext uri="{FF2B5EF4-FFF2-40B4-BE49-F238E27FC236}">
                    <a16:creationId xmlns:a16="http://schemas.microsoft.com/office/drawing/2014/main" id="{D7A227FB-2C93-4496-BF0D-9B21E7D0E54D}"/>
                  </a:ext>
                </a:extLst>
              </p:cNvPr>
              <p:cNvSpPr/>
              <p:nvPr/>
            </p:nvSpPr>
            <p:spPr>
              <a:xfrm>
                <a:off x="1487844" y="2390562"/>
                <a:ext cx="2550757" cy="1066245"/>
              </a:xfrm>
              <a:custGeom>
                <a:avLst/>
                <a:gdLst>
                  <a:gd name="connsiteX0" fmla="*/ 0 w 3236555"/>
                  <a:gd name="connsiteY0" fmla="*/ 151908 h 911430"/>
                  <a:gd name="connsiteX1" fmla="*/ 151908 w 3236555"/>
                  <a:gd name="connsiteY1" fmla="*/ 0 h 911430"/>
                  <a:gd name="connsiteX2" fmla="*/ 3084647 w 3236555"/>
                  <a:gd name="connsiteY2" fmla="*/ 0 h 911430"/>
                  <a:gd name="connsiteX3" fmla="*/ 3236555 w 3236555"/>
                  <a:gd name="connsiteY3" fmla="*/ 151908 h 911430"/>
                  <a:gd name="connsiteX4" fmla="*/ 3236555 w 3236555"/>
                  <a:gd name="connsiteY4" fmla="*/ 759522 h 911430"/>
                  <a:gd name="connsiteX5" fmla="*/ 3084647 w 3236555"/>
                  <a:gd name="connsiteY5" fmla="*/ 911430 h 911430"/>
                  <a:gd name="connsiteX6" fmla="*/ 151908 w 3236555"/>
                  <a:gd name="connsiteY6" fmla="*/ 911430 h 911430"/>
                  <a:gd name="connsiteX7" fmla="*/ 0 w 3236555"/>
                  <a:gd name="connsiteY7" fmla="*/ 759522 h 911430"/>
                  <a:gd name="connsiteX8" fmla="*/ 0 w 3236555"/>
                  <a:gd name="connsiteY8" fmla="*/ 151908 h 9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6555" h="911430">
                    <a:moveTo>
                      <a:pt x="0" y="151908"/>
                    </a:moveTo>
                    <a:cubicBezTo>
                      <a:pt x="0" y="68012"/>
                      <a:pt x="68012" y="0"/>
                      <a:pt x="151908" y="0"/>
                    </a:cubicBezTo>
                    <a:lnTo>
                      <a:pt x="3084647" y="0"/>
                    </a:lnTo>
                    <a:cubicBezTo>
                      <a:pt x="3168543" y="0"/>
                      <a:pt x="3236555" y="68012"/>
                      <a:pt x="3236555" y="151908"/>
                    </a:cubicBezTo>
                    <a:lnTo>
                      <a:pt x="3236555" y="759522"/>
                    </a:lnTo>
                    <a:cubicBezTo>
                      <a:pt x="3236555" y="843418"/>
                      <a:pt x="3168543" y="911430"/>
                      <a:pt x="3084647" y="911430"/>
                    </a:cubicBezTo>
                    <a:lnTo>
                      <a:pt x="151908" y="911430"/>
                    </a:lnTo>
                    <a:cubicBezTo>
                      <a:pt x="68012" y="911430"/>
                      <a:pt x="0" y="843418"/>
                      <a:pt x="0" y="759522"/>
                    </a:cubicBezTo>
                    <a:lnTo>
                      <a:pt x="0" y="15190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6882" tIns="116882" rIns="116882" bIns="116882" numCol="1" spcCol="1270" anchor="ctr" anchorCtr="0">
                <a:noAutofit/>
              </a:bodyPr>
              <a:lstStyle/>
              <a:p>
                <a:pPr marL="0" lvl="0" indent="0" algn="l" defTabSz="844550">
                  <a:lnSpc>
                    <a:spcPct val="90000"/>
                  </a:lnSpc>
                  <a:spcBef>
                    <a:spcPct val="0"/>
                  </a:spcBef>
                  <a:spcAft>
                    <a:spcPct val="35000"/>
                  </a:spcAft>
                  <a:buNone/>
                </a:pPr>
                <a:r>
                  <a:rPr lang="vi-VN" sz="3200" dirty="0">
                    <a:effectLst/>
                    <a:latin typeface="Times New Roman" panose="02020603050405020304" pitchFamily="18" charset="0"/>
                    <a:ea typeface="Arial" panose="020B0604020202020204" pitchFamily="34" charset="0"/>
                  </a:rPr>
                  <a:t>cosφ = </a:t>
                </a:r>
                <a14:m>
                  <m:oMath xmlns:m="http://schemas.openxmlformats.org/officeDocument/2006/math">
                    <m:f>
                      <m:fPr>
                        <m:ctrlPr>
                          <a:rPr lang="vi-VN" sz="3200" i="1">
                            <a:effectLst/>
                            <a:latin typeface="Cambria Math" panose="02040503050406030204" pitchFamily="18" charset="0"/>
                            <a:cs typeface="Times New Roman" panose="02020603050405020304" pitchFamily="18" charset="0"/>
                          </a:rPr>
                        </m:ctrlPr>
                      </m:fPr>
                      <m:num>
                        <m:r>
                          <a:rPr lang="vi-VN" sz="3200" i="1">
                            <a:effectLst/>
                            <a:latin typeface="Cambria Math" panose="02040503050406030204" pitchFamily="18" charset="0"/>
                            <a:ea typeface="Arial" panose="020B0604020202020204" pitchFamily="34" charset="0"/>
                          </a:rPr>
                          <m:t>𝑅</m:t>
                        </m:r>
                      </m:num>
                      <m:den>
                        <m:r>
                          <a:rPr lang="vi-VN" sz="3200" i="1">
                            <a:effectLst/>
                            <a:latin typeface="Cambria Math" panose="02040503050406030204" pitchFamily="18" charset="0"/>
                            <a:ea typeface="Arial" panose="020B0604020202020204" pitchFamily="34" charset="0"/>
                          </a:rPr>
                          <m:t>𝑍</m:t>
                        </m:r>
                      </m:den>
                    </m:f>
                  </m:oMath>
                </a14:m>
                <a:r>
                  <a:rPr lang="vi-VN" sz="3200" dirty="0">
                    <a:effectLst/>
                    <a:latin typeface="Times New Roman" panose="02020603050405020304" pitchFamily="18" charset="0"/>
                    <a:ea typeface="Arial" panose="020B0604020202020204" pitchFamily="34" charset="0"/>
                  </a:rPr>
                  <a:t>.</a:t>
                </a:r>
                <a:endParaRPr lang="vi-VN" sz="3200" kern="1200" dirty="0"/>
              </a:p>
            </p:txBody>
          </p:sp>
        </mc:Choice>
        <mc:Fallback xmlns="">
          <p:sp>
            <p:nvSpPr>
              <p:cNvPr id="36" name="Freeform: Shape 35">
                <a:extLst>
                  <a:ext uri="{FF2B5EF4-FFF2-40B4-BE49-F238E27FC236}">
                    <a16:creationId xmlns:a16="http://schemas.microsoft.com/office/drawing/2014/main" id="{D7A227FB-2C93-4496-BF0D-9B21E7D0E54D}"/>
                  </a:ext>
                </a:extLst>
              </p:cNvPr>
              <p:cNvSpPr>
                <a:spLocks noRot="1" noChangeAspect="1" noMove="1" noResize="1" noEditPoints="1" noAdjustHandles="1" noChangeArrowheads="1" noChangeShapeType="1" noTextEdit="1"/>
              </p:cNvSpPr>
              <p:nvPr/>
            </p:nvSpPr>
            <p:spPr>
              <a:xfrm>
                <a:off x="1487844" y="2390562"/>
                <a:ext cx="2550757" cy="1066245"/>
              </a:xfrm>
              <a:custGeom>
                <a:avLst/>
                <a:gdLst>
                  <a:gd name="connsiteX0" fmla="*/ 0 w 3236555"/>
                  <a:gd name="connsiteY0" fmla="*/ 151908 h 911430"/>
                  <a:gd name="connsiteX1" fmla="*/ 151908 w 3236555"/>
                  <a:gd name="connsiteY1" fmla="*/ 0 h 911430"/>
                  <a:gd name="connsiteX2" fmla="*/ 3084647 w 3236555"/>
                  <a:gd name="connsiteY2" fmla="*/ 0 h 911430"/>
                  <a:gd name="connsiteX3" fmla="*/ 3236555 w 3236555"/>
                  <a:gd name="connsiteY3" fmla="*/ 151908 h 911430"/>
                  <a:gd name="connsiteX4" fmla="*/ 3236555 w 3236555"/>
                  <a:gd name="connsiteY4" fmla="*/ 759522 h 911430"/>
                  <a:gd name="connsiteX5" fmla="*/ 3084647 w 3236555"/>
                  <a:gd name="connsiteY5" fmla="*/ 911430 h 911430"/>
                  <a:gd name="connsiteX6" fmla="*/ 151908 w 3236555"/>
                  <a:gd name="connsiteY6" fmla="*/ 911430 h 911430"/>
                  <a:gd name="connsiteX7" fmla="*/ 0 w 3236555"/>
                  <a:gd name="connsiteY7" fmla="*/ 759522 h 911430"/>
                  <a:gd name="connsiteX8" fmla="*/ 0 w 3236555"/>
                  <a:gd name="connsiteY8" fmla="*/ 151908 h 9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6555" h="911430">
                    <a:moveTo>
                      <a:pt x="0" y="151908"/>
                    </a:moveTo>
                    <a:cubicBezTo>
                      <a:pt x="0" y="68012"/>
                      <a:pt x="68012" y="0"/>
                      <a:pt x="151908" y="0"/>
                    </a:cubicBezTo>
                    <a:lnTo>
                      <a:pt x="3084647" y="0"/>
                    </a:lnTo>
                    <a:cubicBezTo>
                      <a:pt x="3168543" y="0"/>
                      <a:pt x="3236555" y="68012"/>
                      <a:pt x="3236555" y="151908"/>
                    </a:cubicBezTo>
                    <a:lnTo>
                      <a:pt x="3236555" y="759522"/>
                    </a:lnTo>
                    <a:cubicBezTo>
                      <a:pt x="3236555" y="843418"/>
                      <a:pt x="3168543" y="911430"/>
                      <a:pt x="3084647" y="911430"/>
                    </a:cubicBezTo>
                    <a:lnTo>
                      <a:pt x="151908" y="911430"/>
                    </a:lnTo>
                    <a:cubicBezTo>
                      <a:pt x="68012" y="911430"/>
                      <a:pt x="0" y="843418"/>
                      <a:pt x="0" y="759522"/>
                    </a:cubicBezTo>
                    <a:lnTo>
                      <a:pt x="0" y="151908"/>
                    </a:lnTo>
                    <a:close/>
                  </a:path>
                </a:pathLst>
              </a:custGeom>
              <a:blipFill>
                <a:blip r:embed="rId16"/>
                <a:stretch>
                  <a:fillRect l="-44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Freeform: Shape 24">
                <a:extLst>
                  <a:ext uri="{FF2B5EF4-FFF2-40B4-BE49-F238E27FC236}">
                    <a16:creationId xmlns:a16="http://schemas.microsoft.com/office/drawing/2014/main" id="{FCB267D4-16B4-4BF5-8838-3399D99934D1}"/>
                  </a:ext>
                </a:extLst>
              </p:cNvPr>
              <p:cNvSpPr/>
              <p:nvPr/>
            </p:nvSpPr>
            <p:spPr>
              <a:xfrm>
                <a:off x="8153400" y="2455707"/>
                <a:ext cx="3236556" cy="1066246"/>
              </a:xfrm>
              <a:custGeom>
                <a:avLst/>
                <a:gdLst>
                  <a:gd name="connsiteX0" fmla="*/ 0 w 3236555"/>
                  <a:gd name="connsiteY0" fmla="*/ 152103 h 912600"/>
                  <a:gd name="connsiteX1" fmla="*/ 152103 w 3236555"/>
                  <a:gd name="connsiteY1" fmla="*/ 0 h 912600"/>
                  <a:gd name="connsiteX2" fmla="*/ 3084452 w 3236555"/>
                  <a:gd name="connsiteY2" fmla="*/ 0 h 912600"/>
                  <a:gd name="connsiteX3" fmla="*/ 3236555 w 3236555"/>
                  <a:gd name="connsiteY3" fmla="*/ 152103 h 912600"/>
                  <a:gd name="connsiteX4" fmla="*/ 3236555 w 3236555"/>
                  <a:gd name="connsiteY4" fmla="*/ 760497 h 912600"/>
                  <a:gd name="connsiteX5" fmla="*/ 3084452 w 3236555"/>
                  <a:gd name="connsiteY5" fmla="*/ 912600 h 912600"/>
                  <a:gd name="connsiteX6" fmla="*/ 152103 w 3236555"/>
                  <a:gd name="connsiteY6" fmla="*/ 912600 h 912600"/>
                  <a:gd name="connsiteX7" fmla="*/ 0 w 3236555"/>
                  <a:gd name="connsiteY7" fmla="*/ 760497 h 912600"/>
                  <a:gd name="connsiteX8" fmla="*/ 0 w 3236555"/>
                  <a:gd name="connsiteY8" fmla="*/ 152103 h 91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6555" h="912600">
                    <a:moveTo>
                      <a:pt x="0" y="152103"/>
                    </a:moveTo>
                    <a:cubicBezTo>
                      <a:pt x="0" y="68099"/>
                      <a:pt x="68099" y="0"/>
                      <a:pt x="152103" y="0"/>
                    </a:cubicBezTo>
                    <a:lnTo>
                      <a:pt x="3084452" y="0"/>
                    </a:lnTo>
                    <a:cubicBezTo>
                      <a:pt x="3168456" y="0"/>
                      <a:pt x="3236555" y="68099"/>
                      <a:pt x="3236555" y="152103"/>
                    </a:cubicBezTo>
                    <a:lnTo>
                      <a:pt x="3236555" y="760497"/>
                    </a:lnTo>
                    <a:cubicBezTo>
                      <a:pt x="3236555" y="844501"/>
                      <a:pt x="3168456" y="912600"/>
                      <a:pt x="3084452" y="912600"/>
                    </a:cubicBezTo>
                    <a:lnTo>
                      <a:pt x="152103" y="912600"/>
                    </a:lnTo>
                    <a:cubicBezTo>
                      <a:pt x="68099" y="912600"/>
                      <a:pt x="0" y="844501"/>
                      <a:pt x="0" y="760497"/>
                    </a:cubicBezTo>
                    <a:lnTo>
                      <a:pt x="0" y="152103"/>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3139" tIns="193139" rIns="193139" bIns="193139" numCol="1" spcCol="1270" anchor="ctr" anchorCtr="0">
                <a:noAutofit/>
              </a:bodyPr>
              <a:lstStyle/>
              <a:p>
                <a:pPr marL="0" lvl="0" indent="0" algn="l" defTabSz="17335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a:rPr lang="vi-VN" sz="2800" i="1" smtClean="0">
                          <a:effectLst/>
                          <a:latin typeface="Cambria Math" panose="02040503050406030204" pitchFamily="18" charset="0"/>
                          <a:ea typeface="Arial" panose="020B0604020202020204" pitchFamily="34" charset="0"/>
                          <a:cs typeface="Times New Roman" panose="02020603050405020304" pitchFamily="18" charset="0"/>
                        </a:rPr>
                        <m:t>𝑐𝑜𝑠</m:t>
                      </m:r>
                      <m:r>
                        <a:rPr lang="vi-VN" sz="2800" i="1" smtClean="0">
                          <a:effectLst/>
                          <a:latin typeface="Cambria Math" panose="02040503050406030204" pitchFamily="18" charset="0"/>
                          <a:ea typeface="Arial" panose="020B0604020202020204" pitchFamily="34" charset="0"/>
                          <a:cs typeface="Times New Roman" panose="02020603050405020304" pitchFamily="18" charset="0"/>
                        </a:rPr>
                        <m:t>𝜑</m:t>
                      </m:r>
                      <m:r>
                        <a:rPr lang="vi-VN" sz="2800" i="1" smtClean="0">
                          <a:effectLst/>
                          <a:latin typeface="Cambria Math" panose="02040503050406030204" pitchFamily="18" charset="0"/>
                          <a:ea typeface="Arial" panose="020B0604020202020204" pitchFamily="34" charset="0"/>
                          <a:cs typeface="Times New Roman" panose="02020603050405020304" pitchFamily="18" charset="0"/>
                        </a:rPr>
                        <m:t> = </m:t>
                      </m:r>
                      <m:f>
                        <m:fPr>
                          <m:ctrlPr>
                            <a:rPr lang="vi-VN" sz="2800" i="1">
                              <a:effectLst/>
                              <a:latin typeface="Cambria Math" panose="02040503050406030204" pitchFamily="18" charset="0"/>
                              <a:cs typeface="Times New Roman" panose="02020603050405020304" pitchFamily="18" charset="0"/>
                            </a:rPr>
                          </m:ctrlPr>
                        </m:fPr>
                        <m:num>
                          <m:r>
                            <a:rPr lang="vi-VN" sz="2800" i="1">
                              <a:effectLst/>
                              <a:latin typeface="Cambria Math" panose="02040503050406030204" pitchFamily="18" charset="0"/>
                              <a:ea typeface="Arial" panose="020B0604020202020204" pitchFamily="34" charset="0"/>
                              <a:cs typeface="Times New Roman" panose="02020603050405020304" pitchFamily="18" charset="0"/>
                            </a:rPr>
                            <m:t>𝑍</m:t>
                          </m:r>
                        </m:num>
                        <m:den>
                          <m:r>
                            <a:rPr lang="vi-VN" sz="2800" i="1">
                              <a:effectLst/>
                              <a:latin typeface="Cambria Math" panose="02040503050406030204" pitchFamily="18" charset="0"/>
                              <a:ea typeface="Arial" panose="020B0604020202020204" pitchFamily="34" charset="0"/>
                              <a:cs typeface="Times New Roman" panose="02020603050405020304" pitchFamily="18" charset="0"/>
                            </a:rPr>
                            <m:t>𝑅</m:t>
                          </m:r>
                        </m:den>
                      </m:f>
                      <m:r>
                        <a:rPr lang="vi-VN" sz="2800" i="1">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800" kern="1200" dirty="0"/>
              </a:p>
            </p:txBody>
          </p:sp>
        </mc:Choice>
        <mc:Fallback xmlns="">
          <p:sp>
            <p:nvSpPr>
              <p:cNvPr id="25" name="Freeform: Shape 24">
                <a:extLst>
                  <a:ext uri="{FF2B5EF4-FFF2-40B4-BE49-F238E27FC236}">
                    <a16:creationId xmlns:a16="http://schemas.microsoft.com/office/drawing/2014/main" id="{FCB267D4-16B4-4BF5-8838-3399D99934D1}"/>
                  </a:ext>
                </a:extLst>
              </p:cNvPr>
              <p:cNvSpPr>
                <a:spLocks noRot="1" noChangeAspect="1" noMove="1" noResize="1" noEditPoints="1" noAdjustHandles="1" noChangeArrowheads="1" noChangeShapeType="1" noTextEdit="1"/>
              </p:cNvSpPr>
              <p:nvPr/>
            </p:nvSpPr>
            <p:spPr>
              <a:xfrm>
                <a:off x="8153400" y="2455707"/>
                <a:ext cx="3236556" cy="1066246"/>
              </a:xfrm>
              <a:custGeom>
                <a:avLst/>
                <a:gdLst>
                  <a:gd name="connsiteX0" fmla="*/ 0 w 3236555"/>
                  <a:gd name="connsiteY0" fmla="*/ 152103 h 912600"/>
                  <a:gd name="connsiteX1" fmla="*/ 152103 w 3236555"/>
                  <a:gd name="connsiteY1" fmla="*/ 0 h 912600"/>
                  <a:gd name="connsiteX2" fmla="*/ 3084452 w 3236555"/>
                  <a:gd name="connsiteY2" fmla="*/ 0 h 912600"/>
                  <a:gd name="connsiteX3" fmla="*/ 3236555 w 3236555"/>
                  <a:gd name="connsiteY3" fmla="*/ 152103 h 912600"/>
                  <a:gd name="connsiteX4" fmla="*/ 3236555 w 3236555"/>
                  <a:gd name="connsiteY4" fmla="*/ 760497 h 912600"/>
                  <a:gd name="connsiteX5" fmla="*/ 3084452 w 3236555"/>
                  <a:gd name="connsiteY5" fmla="*/ 912600 h 912600"/>
                  <a:gd name="connsiteX6" fmla="*/ 152103 w 3236555"/>
                  <a:gd name="connsiteY6" fmla="*/ 912600 h 912600"/>
                  <a:gd name="connsiteX7" fmla="*/ 0 w 3236555"/>
                  <a:gd name="connsiteY7" fmla="*/ 760497 h 912600"/>
                  <a:gd name="connsiteX8" fmla="*/ 0 w 3236555"/>
                  <a:gd name="connsiteY8" fmla="*/ 152103 h 91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6555" h="912600">
                    <a:moveTo>
                      <a:pt x="0" y="152103"/>
                    </a:moveTo>
                    <a:cubicBezTo>
                      <a:pt x="0" y="68099"/>
                      <a:pt x="68099" y="0"/>
                      <a:pt x="152103" y="0"/>
                    </a:cubicBezTo>
                    <a:lnTo>
                      <a:pt x="3084452" y="0"/>
                    </a:lnTo>
                    <a:cubicBezTo>
                      <a:pt x="3168456" y="0"/>
                      <a:pt x="3236555" y="68099"/>
                      <a:pt x="3236555" y="152103"/>
                    </a:cubicBezTo>
                    <a:lnTo>
                      <a:pt x="3236555" y="760497"/>
                    </a:lnTo>
                    <a:cubicBezTo>
                      <a:pt x="3236555" y="844501"/>
                      <a:pt x="3168456" y="912600"/>
                      <a:pt x="3084452" y="912600"/>
                    </a:cubicBezTo>
                    <a:lnTo>
                      <a:pt x="152103" y="912600"/>
                    </a:lnTo>
                    <a:cubicBezTo>
                      <a:pt x="68099" y="912600"/>
                      <a:pt x="0" y="844501"/>
                      <a:pt x="0" y="760497"/>
                    </a:cubicBezTo>
                    <a:lnTo>
                      <a:pt x="0" y="152103"/>
                    </a:lnTo>
                    <a:close/>
                  </a:path>
                </a:pathLst>
              </a:cu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Freeform: Shape 27">
                <a:extLst>
                  <a:ext uri="{FF2B5EF4-FFF2-40B4-BE49-F238E27FC236}">
                    <a16:creationId xmlns:a16="http://schemas.microsoft.com/office/drawing/2014/main" id="{D1FB2FA2-3085-40CD-8146-74E7B90BA357}"/>
                  </a:ext>
                </a:extLst>
              </p:cNvPr>
              <p:cNvSpPr/>
              <p:nvPr/>
            </p:nvSpPr>
            <p:spPr>
              <a:xfrm>
                <a:off x="1487844" y="4099779"/>
                <a:ext cx="4760556" cy="1234221"/>
              </a:xfrm>
              <a:custGeom>
                <a:avLst/>
                <a:gdLst>
                  <a:gd name="connsiteX0" fmla="*/ 0 w 10233526"/>
                  <a:gd name="connsiteY0" fmla="*/ 151908 h 911430"/>
                  <a:gd name="connsiteX1" fmla="*/ 151908 w 10233526"/>
                  <a:gd name="connsiteY1" fmla="*/ 0 h 911430"/>
                  <a:gd name="connsiteX2" fmla="*/ 10081618 w 10233526"/>
                  <a:gd name="connsiteY2" fmla="*/ 0 h 911430"/>
                  <a:gd name="connsiteX3" fmla="*/ 10233526 w 10233526"/>
                  <a:gd name="connsiteY3" fmla="*/ 151908 h 911430"/>
                  <a:gd name="connsiteX4" fmla="*/ 10233526 w 10233526"/>
                  <a:gd name="connsiteY4" fmla="*/ 759522 h 911430"/>
                  <a:gd name="connsiteX5" fmla="*/ 10081618 w 10233526"/>
                  <a:gd name="connsiteY5" fmla="*/ 911430 h 911430"/>
                  <a:gd name="connsiteX6" fmla="*/ 151908 w 10233526"/>
                  <a:gd name="connsiteY6" fmla="*/ 911430 h 911430"/>
                  <a:gd name="connsiteX7" fmla="*/ 0 w 10233526"/>
                  <a:gd name="connsiteY7" fmla="*/ 759522 h 911430"/>
                  <a:gd name="connsiteX8" fmla="*/ 0 w 10233526"/>
                  <a:gd name="connsiteY8" fmla="*/ 151908 h 9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3526" h="911430">
                    <a:moveTo>
                      <a:pt x="0" y="151908"/>
                    </a:moveTo>
                    <a:cubicBezTo>
                      <a:pt x="0" y="68012"/>
                      <a:pt x="68012" y="0"/>
                      <a:pt x="151908" y="0"/>
                    </a:cubicBezTo>
                    <a:lnTo>
                      <a:pt x="10081618" y="0"/>
                    </a:lnTo>
                    <a:cubicBezTo>
                      <a:pt x="10165514" y="0"/>
                      <a:pt x="10233526" y="68012"/>
                      <a:pt x="10233526" y="151908"/>
                    </a:cubicBezTo>
                    <a:lnTo>
                      <a:pt x="10233526" y="759522"/>
                    </a:lnTo>
                    <a:cubicBezTo>
                      <a:pt x="10233526" y="843418"/>
                      <a:pt x="10165514" y="911430"/>
                      <a:pt x="10081618" y="911430"/>
                    </a:cubicBezTo>
                    <a:lnTo>
                      <a:pt x="151908" y="911430"/>
                    </a:lnTo>
                    <a:cubicBezTo>
                      <a:pt x="68012" y="911430"/>
                      <a:pt x="0" y="843418"/>
                      <a:pt x="0" y="759522"/>
                    </a:cubicBezTo>
                    <a:lnTo>
                      <a:pt x="0" y="15190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9272" tIns="189272" rIns="189272" bIns="189272" numCol="1" spcCol="1270" anchor="ctr" anchorCtr="0">
                <a:noAutofit/>
              </a:bodyPr>
              <a:lstStyle/>
              <a:p>
                <a:pPr marL="0" lvl="0" indent="0" algn="l" defTabSz="168910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a:rPr lang="vi-VN" sz="2800" i="1" smtClean="0">
                          <a:effectLst/>
                          <a:latin typeface="Cambria Math" panose="02040503050406030204" pitchFamily="18" charset="0"/>
                          <a:ea typeface="Arial" panose="020B0604020202020204" pitchFamily="34" charset="0"/>
                          <a:cs typeface="Times New Roman" panose="02020603050405020304" pitchFamily="18" charset="0"/>
                        </a:rPr>
                        <m:t>𝑐𝑜𝑠</m:t>
                      </m:r>
                      <m:r>
                        <a:rPr lang="vi-VN" sz="2800" i="1" smtClean="0">
                          <a:effectLst/>
                          <a:latin typeface="Cambria Math" panose="02040503050406030204" pitchFamily="18" charset="0"/>
                          <a:ea typeface="Arial" panose="020B0604020202020204" pitchFamily="34" charset="0"/>
                          <a:cs typeface="Times New Roman" panose="02020603050405020304" pitchFamily="18" charset="0"/>
                        </a:rPr>
                        <m:t>𝜑</m:t>
                      </m:r>
                      <m:r>
                        <a:rPr lang="vi-VN" sz="2800" i="1" smtClean="0">
                          <a:effectLst/>
                          <a:latin typeface="Cambria Math" panose="02040503050406030204" pitchFamily="18" charset="0"/>
                          <a:ea typeface="Arial" panose="020B0604020202020204" pitchFamily="34" charset="0"/>
                          <a:cs typeface="Times New Roman" panose="02020603050405020304" pitchFamily="18" charset="0"/>
                        </a:rPr>
                        <m:t> = </m:t>
                      </m:r>
                      <m:f>
                        <m:fPr>
                          <m:ctrlPr>
                            <a:rPr lang="vi-VN" sz="2800" i="1">
                              <a:effectLst/>
                              <a:latin typeface="Cambria Math" panose="02040503050406030204" pitchFamily="18" charset="0"/>
                              <a:cs typeface="Times New Roman" panose="02020603050405020304" pitchFamily="18" charset="0"/>
                            </a:rPr>
                          </m:ctrlPr>
                        </m:fPr>
                        <m:num>
                          <m:r>
                            <a:rPr lang="vi-VN" sz="2800" i="1">
                              <a:effectLst/>
                              <a:latin typeface="Cambria Math" panose="02040503050406030204" pitchFamily="18" charset="0"/>
                              <a:ea typeface="Arial" panose="020B0604020202020204" pitchFamily="34" charset="0"/>
                              <a:cs typeface="Times New Roman" panose="02020603050405020304" pitchFamily="18" charset="0"/>
                            </a:rPr>
                            <m:t>𝑍</m:t>
                          </m:r>
                        </m:num>
                        <m:den>
                          <m:rad>
                            <m:radPr>
                              <m:degHide m:val="on"/>
                              <m:ctrlPr>
                                <a:rPr lang="vi-VN" sz="2800" i="1">
                                  <a:effectLst/>
                                  <a:latin typeface="Cambria Math" panose="02040503050406030204" pitchFamily="18" charset="0"/>
                                  <a:cs typeface="Times New Roman" panose="02020603050405020304" pitchFamily="18" charset="0"/>
                                </a:rPr>
                              </m:ctrlPr>
                            </m:radPr>
                            <m:deg/>
                            <m:e>
                              <m:sSup>
                                <m:sSupPr>
                                  <m:ctrlPr>
                                    <a:rPr lang="vi-VN" sz="2800" i="1">
                                      <a:effectLst/>
                                      <a:latin typeface="Cambria Math" panose="02040503050406030204" pitchFamily="18" charset="0"/>
                                      <a:cs typeface="Times New Roman" panose="02020603050405020304" pitchFamily="18" charset="0"/>
                                    </a:rPr>
                                  </m:ctrlPr>
                                </m:sSupPr>
                                <m:e>
                                  <m:r>
                                    <a:rPr lang="vi-VN" sz="2800" i="1">
                                      <a:effectLst/>
                                      <a:latin typeface="Cambria Math" panose="02040503050406030204" pitchFamily="18" charset="0"/>
                                      <a:ea typeface="Arial" panose="020B0604020202020204" pitchFamily="34" charset="0"/>
                                      <a:cs typeface="Times New Roman" panose="02020603050405020304" pitchFamily="18" charset="0"/>
                                    </a:rPr>
                                    <m:t>𝑅</m:t>
                                  </m:r>
                                </m:e>
                                <m:sup>
                                  <m:r>
                                    <a:rPr lang="vi-VN" sz="2800" i="1">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800" i="1">
                                  <a:effectLst/>
                                  <a:latin typeface="Cambria Math" panose="02040503050406030204" pitchFamily="18" charset="0"/>
                                  <a:ea typeface="Arial" panose="020B0604020202020204" pitchFamily="34" charset="0"/>
                                  <a:cs typeface="Times New Roman" panose="02020603050405020304" pitchFamily="18" charset="0"/>
                                </a:rPr>
                                <m:t> + </m:t>
                              </m:r>
                              <m:sSup>
                                <m:sSupPr>
                                  <m:ctrlPr>
                                    <a:rPr lang="vi-VN" sz="2800" i="1">
                                      <a:effectLst/>
                                      <a:latin typeface="Cambria Math" panose="02040503050406030204" pitchFamily="18" charset="0"/>
                                      <a:cs typeface="Times New Roman" panose="02020603050405020304" pitchFamily="18" charset="0"/>
                                    </a:rPr>
                                  </m:ctrlPr>
                                </m:sSupPr>
                                <m:e>
                                  <m:r>
                                    <a:rPr lang="vi-VN" sz="2800" i="1">
                                      <a:effectLst/>
                                      <a:latin typeface="Cambria Math" panose="02040503050406030204" pitchFamily="18" charset="0"/>
                                      <a:ea typeface="Arial" panose="020B0604020202020204" pitchFamily="34" charset="0"/>
                                      <a:cs typeface="Times New Roman" panose="02020603050405020304" pitchFamily="18" charset="0"/>
                                    </a:rPr>
                                    <m:t>𝑍</m:t>
                                  </m:r>
                                </m:e>
                                <m:sup>
                                  <m:r>
                                    <a:rPr lang="vi-VN" sz="2800" i="1">
                                      <a:effectLst/>
                                      <a:latin typeface="Cambria Math" panose="02040503050406030204" pitchFamily="18" charset="0"/>
                                      <a:ea typeface="Arial" panose="020B0604020202020204" pitchFamily="34" charset="0"/>
                                      <a:cs typeface="Times New Roman" panose="02020603050405020304" pitchFamily="18" charset="0"/>
                                    </a:rPr>
                                    <m:t>2</m:t>
                                  </m:r>
                                </m:sup>
                              </m:sSup>
                            </m:e>
                          </m:rad>
                        </m:den>
                      </m:f>
                      <m:r>
                        <a:rPr lang="vi-VN" sz="2800" i="1">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800" kern="1200" dirty="0"/>
              </a:p>
            </p:txBody>
          </p:sp>
        </mc:Choice>
        <mc:Fallback xmlns="">
          <p:sp>
            <p:nvSpPr>
              <p:cNvPr id="28" name="Freeform: Shape 27">
                <a:extLst>
                  <a:ext uri="{FF2B5EF4-FFF2-40B4-BE49-F238E27FC236}">
                    <a16:creationId xmlns:a16="http://schemas.microsoft.com/office/drawing/2014/main" id="{D1FB2FA2-3085-40CD-8146-74E7B90BA357}"/>
                  </a:ext>
                </a:extLst>
              </p:cNvPr>
              <p:cNvSpPr>
                <a:spLocks noRot="1" noChangeAspect="1" noMove="1" noResize="1" noEditPoints="1" noAdjustHandles="1" noChangeArrowheads="1" noChangeShapeType="1" noTextEdit="1"/>
              </p:cNvSpPr>
              <p:nvPr/>
            </p:nvSpPr>
            <p:spPr>
              <a:xfrm>
                <a:off x="1487844" y="4099779"/>
                <a:ext cx="4760556" cy="1234221"/>
              </a:xfrm>
              <a:custGeom>
                <a:avLst/>
                <a:gdLst>
                  <a:gd name="connsiteX0" fmla="*/ 0 w 10233526"/>
                  <a:gd name="connsiteY0" fmla="*/ 151908 h 911430"/>
                  <a:gd name="connsiteX1" fmla="*/ 151908 w 10233526"/>
                  <a:gd name="connsiteY1" fmla="*/ 0 h 911430"/>
                  <a:gd name="connsiteX2" fmla="*/ 10081618 w 10233526"/>
                  <a:gd name="connsiteY2" fmla="*/ 0 h 911430"/>
                  <a:gd name="connsiteX3" fmla="*/ 10233526 w 10233526"/>
                  <a:gd name="connsiteY3" fmla="*/ 151908 h 911430"/>
                  <a:gd name="connsiteX4" fmla="*/ 10233526 w 10233526"/>
                  <a:gd name="connsiteY4" fmla="*/ 759522 h 911430"/>
                  <a:gd name="connsiteX5" fmla="*/ 10081618 w 10233526"/>
                  <a:gd name="connsiteY5" fmla="*/ 911430 h 911430"/>
                  <a:gd name="connsiteX6" fmla="*/ 151908 w 10233526"/>
                  <a:gd name="connsiteY6" fmla="*/ 911430 h 911430"/>
                  <a:gd name="connsiteX7" fmla="*/ 0 w 10233526"/>
                  <a:gd name="connsiteY7" fmla="*/ 759522 h 911430"/>
                  <a:gd name="connsiteX8" fmla="*/ 0 w 10233526"/>
                  <a:gd name="connsiteY8" fmla="*/ 151908 h 9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3526" h="911430">
                    <a:moveTo>
                      <a:pt x="0" y="151908"/>
                    </a:moveTo>
                    <a:cubicBezTo>
                      <a:pt x="0" y="68012"/>
                      <a:pt x="68012" y="0"/>
                      <a:pt x="151908" y="0"/>
                    </a:cubicBezTo>
                    <a:lnTo>
                      <a:pt x="10081618" y="0"/>
                    </a:lnTo>
                    <a:cubicBezTo>
                      <a:pt x="10165514" y="0"/>
                      <a:pt x="10233526" y="68012"/>
                      <a:pt x="10233526" y="151908"/>
                    </a:cubicBezTo>
                    <a:lnTo>
                      <a:pt x="10233526" y="759522"/>
                    </a:lnTo>
                    <a:cubicBezTo>
                      <a:pt x="10233526" y="843418"/>
                      <a:pt x="10165514" y="911430"/>
                      <a:pt x="10081618" y="911430"/>
                    </a:cubicBezTo>
                    <a:lnTo>
                      <a:pt x="151908" y="911430"/>
                    </a:lnTo>
                    <a:cubicBezTo>
                      <a:pt x="68012" y="911430"/>
                      <a:pt x="0" y="843418"/>
                      <a:pt x="0" y="759522"/>
                    </a:cubicBezTo>
                    <a:lnTo>
                      <a:pt x="0" y="151908"/>
                    </a:lnTo>
                    <a:close/>
                  </a:path>
                </a:pathLst>
              </a:cu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Freeform: Shape 29">
                <a:extLst>
                  <a:ext uri="{FF2B5EF4-FFF2-40B4-BE49-F238E27FC236}">
                    <a16:creationId xmlns:a16="http://schemas.microsoft.com/office/drawing/2014/main" id="{44BD759F-BF93-4382-A542-FCCA94B7F7B1}"/>
                  </a:ext>
                </a:extLst>
              </p:cNvPr>
              <p:cNvSpPr/>
              <p:nvPr/>
            </p:nvSpPr>
            <p:spPr>
              <a:xfrm>
                <a:off x="8027614" y="3977578"/>
                <a:ext cx="3693756" cy="1234221"/>
              </a:xfrm>
              <a:custGeom>
                <a:avLst/>
                <a:gdLst>
                  <a:gd name="connsiteX0" fmla="*/ 0 w 10233526"/>
                  <a:gd name="connsiteY0" fmla="*/ 152598 h 915570"/>
                  <a:gd name="connsiteX1" fmla="*/ 152598 w 10233526"/>
                  <a:gd name="connsiteY1" fmla="*/ 0 h 915570"/>
                  <a:gd name="connsiteX2" fmla="*/ 10080928 w 10233526"/>
                  <a:gd name="connsiteY2" fmla="*/ 0 h 915570"/>
                  <a:gd name="connsiteX3" fmla="*/ 10233526 w 10233526"/>
                  <a:gd name="connsiteY3" fmla="*/ 152598 h 915570"/>
                  <a:gd name="connsiteX4" fmla="*/ 10233526 w 10233526"/>
                  <a:gd name="connsiteY4" fmla="*/ 762972 h 915570"/>
                  <a:gd name="connsiteX5" fmla="*/ 10080928 w 10233526"/>
                  <a:gd name="connsiteY5" fmla="*/ 915570 h 915570"/>
                  <a:gd name="connsiteX6" fmla="*/ 152598 w 10233526"/>
                  <a:gd name="connsiteY6" fmla="*/ 915570 h 915570"/>
                  <a:gd name="connsiteX7" fmla="*/ 0 w 10233526"/>
                  <a:gd name="connsiteY7" fmla="*/ 762972 h 915570"/>
                  <a:gd name="connsiteX8" fmla="*/ 0 w 10233526"/>
                  <a:gd name="connsiteY8" fmla="*/ 152598 h 9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3526" h="915570">
                    <a:moveTo>
                      <a:pt x="0" y="152598"/>
                    </a:moveTo>
                    <a:cubicBezTo>
                      <a:pt x="0" y="68320"/>
                      <a:pt x="68320" y="0"/>
                      <a:pt x="152598" y="0"/>
                    </a:cubicBezTo>
                    <a:lnTo>
                      <a:pt x="10080928" y="0"/>
                    </a:lnTo>
                    <a:cubicBezTo>
                      <a:pt x="10165206" y="0"/>
                      <a:pt x="10233526" y="68320"/>
                      <a:pt x="10233526" y="152598"/>
                    </a:cubicBezTo>
                    <a:lnTo>
                      <a:pt x="10233526" y="762972"/>
                    </a:lnTo>
                    <a:cubicBezTo>
                      <a:pt x="10233526" y="847250"/>
                      <a:pt x="10165206" y="915570"/>
                      <a:pt x="10080928" y="915570"/>
                    </a:cubicBezTo>
                    <a:lnTo>
                      <a:pt x="152598" y="915570"/>
                    </a:lnTo>
                    <a:cubicBezTo>
                      <a:pt x="68320" y="915570"/>
                      <a:pt x="0" y="847250"/>
                      <a:pt x="0" y="762972"/>
                    </a:cubicBezTo>
                    <a:lnTo>
                      <a:pt x="0" y="152598"/>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134" tIns="136134" rIns="136134" bIns="136134" numCol="1" spcCol="1270" anchor="ctr" anchorCtr="0">
                <a:noAutofit/>
              </a:bodyPr>
              <a:lstStyle/>
              <a:p>
                <a:pPr marL="0" lvl="0" indent="0" algn="l" defTabSz="106680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m:rPr>
                          <m:sty m:val="p"/>
                        </m:rPr>
                        <a:rPr lang="vi-VN" sz="2800" i="1" dirty="0" smtClean="0">
                          <a:effectLst/>
                          <a:latin typeface="Cambria Math" panose="02040503050406030204" pitchFamily="18" charset="0"/>
                          <a:ea typeface="Arial" panose="020B0604020202020204" pitchFamily="34" charset="0"/>
                        </a:rPr>
                        <m:t>cos</m:t>
                      </m:r>
                      <m:r>
                        <a:rPr lang="vi-VN" sz="2800" i="1" dirty="0" smtClean="0">
                          <a:effectLst/>
                          <a:latin typeface="Cambria Math" panose="02040503050406030204" pitchFamily="18" charset="0"/>
                          <a:ea typeface="Arial" panose="020B0604020202020204" pitchFamily="34" charset="0"/>
                        </a:rPr>
                        <m:t>𝜑</m:t>
                      </m:r>
                      <m:r>
                        <a:rPr lang="vi-VN" sz="2800" i="1" dirty="0" smtClean="0">
                          <a:effectLst/>
                          <a:latin typeface="Cambria Math" panose="02040503050406030204" pitchFamily="18" charset="0"/>
                          <a:ea typeface="Arial" panose="020B0604020202020204" pitchFamily="34" charset="0"/>
                        </a:rPr>
                        <m:t> = </m:t>
                      </m:r>
                      <m:f>
                        <m:fPr>
                          <m:ctrlPr>
                            <a:rPr lang="vi-VN" sz="2800" i="1">
                              <a:effectLst/>
                              <a:latin typeface="Cambria Math" panose="02040503050406030204" pitchFamily="18" charset="0"/>
                              <a:cs typeface="Times New Roman" panose="02020603050405020304" pitchFamily="18" charset="0"/>
                            </a:rPr>
                          </m:ctrlPr>
                        </m:fPr>
                        <m:num>
                          <m:r>
                            <a:rPr lang="vi-VN" sz="2800" i="1">
                              <a:effectLst/>
                              <a:latin typeface="Cambria Math" panose="02040503050406030204" pitchFamily="18" charset="0"/>
                              <a:ea typeface="Arial" panose="020B0604020202020204" pitchFamily="34" charset="0"/>
                            </a:rPr>
                            <m:t>𝑅</m:t>
                          </m:r>
                        </m:num>
                        <m:den>
                          <m:rad>
                            <m:radPr>
                              <m:degHide m:val="on"/>
                              <m:ctrlPr>
                                <a:rPr lang="vi-VN" sz="2800" i="1">
                                  <a:effectLst/>
                                  <a:latin typeface="Cambria Math" panose="02040503050406030204" pitchFamily="18" charset="0"/>
                                  <a:cs typeface="Times New Roman" panose="02020603050405020304" pitchFamily="18" charset="0"/>
                                </a:rPr>
                              </m:ctrlPr>
                            </m:radPr>
                            <m:deg/>
                            <m:e>
                              <m:sSup>
                                <m:sSupPr>
                                  <m:ctrlPr>
                                    <a:rPr lang="vi-VN" sz="2800" i="1">
                                      <a:effectLst/>
                                      <a:latin typeface="Cambria Math" panose="02040503050406030204" pitchFamily="18" charset="0"/>
                                      <a:cs typeface="Times New Roman" panose="02020603050405020304" pitchFamily="18" charset="0"/>
                                    </a:rPr>
                                  </m:ctrlPr>
                                </m:sSupPr>
                                <m:e>
                                  <m:r>
                                    <a:rPr lang="vi-VN" sz="2800" i="1">
                                      <a:effectLst/>
                                      <a:latin typeface="Cambria Math" panose="02040503050406030204" pitchFamily="18" charset="0"/>
                                      <a:ea typeface="Arial" panose="020B0604020202020204" pitchFamily="34" charset="0"/>
                                    </a:rPr>
                                    <m:t>𝑅</m:t>
                                  </m:r>
                                </m:e>
                                <m:sup>
                                  <m:r>
                                    <a:rPr lang="vi-VN" sz="2800" i="1">
                                      <a:effectLst/>
                                      <a:latin typeface="Cambria Math" panose="02040503050406030204" pitchFamily="18" charset="0"/>
                                      <a:ea typeface="Arial" panose="020B0604020202020204" pitchFamily="34" charset="0"/>
                                    </a:rPr>
                                    <m:t>2</m:t>
                                  </m:r>
                                </m:sup>
                              </m:sSup>
                              <m:r>
                                <a:rPr lang="vi-VN" sz="2800" i="1">
                                  <a:effectLst/>
                                  <a:latin typeface="Cambria Math" panose="02040503050406030204" pitchFamily="18" charset="0"/>
                                  <a:ea typeface="Arial" panose="020B0604020202020204" pitchFamily="34" charset="0"/>
                                </a:rPr>
                                <m:t> + </m:t>
                              </m:r>
                              <m:sSup>
                                <m:sSupPr>
                                  <m:ctrlPr>
                                    <a:rPr lang="vi-VN" sz="2800" i="1">
                                      <a:effectLst/>
                                      <a:latin typeface="Cambria Math" panose="02040503050406030204" pitchFamily="18" charset="0"/>
                                      <a:cs typeface="Times New Roman" panose="02020603050405020304" pitchFamily="18" charset="0"/>
                                    </a:rPr>
                                  </m:ctrlPr>
                                </m:sSupPr>
                                <m:e>
                                  <m:r>
                                    <a:rPr lang="vi-VN" sz="2800" i="1">
                                      <a:effectLst/>
                                      <a:latin typeface="Cambria Math" panose="02040503050406030204" pitchFamily="18" charset="0"/>
                                      <a:ea typeface="Arial" panose="020B0604020202020204" pitchFamily="34" charset="0"/>
                                    </a:rPr>
                                    <m:t>𝑍</m:t>
                                  </m:r>
                                </m:e>
                                <m:sup>
                                  <m:r>
                                    <a:rPr lang="vi-VN" sz="2800" i="1">
                                      <a:effectLst/>
                                      <a:latin typeface="Cambria Math" panose="02040503050406030204" pitchFamily="18" charset="0"/>
                                      <a:ea typeface="Arial" panose="020B0604020202020204" pitchFamily="34" charset="0"/>
                                    </a:rPr>
                                    <m:t>2</m:t>
                                  </m:r>
                                </m:sup>
                              </m:sSup>
                            </m:e>
                          </m:rad>
                        </m:den>
                      </m:f>
                      <m:r>
                        <a:rPr lang="vi-VN" sz="2800" i="1" dirty="0" smtClean="0">
                          <a:effectLst/>
                          <a:latin typeface="Cambria Math" panose="02040503050406030204" pitchFamily="18" charset="0"/>
                          <a:ea typeface="Arial" panose="020B0604020202020204" pitchFamily="34" charset="0"/>
                        </a:rPr>
                        <m:t>.</m:t>
                      </m:r>
                    </m:oMath>
                  </m:oMathPara>
                </a14:m>
                <a:endParaRPr lang="vi-VN" sz="2800" kern="1200" dirty="0"/>
              </a:p>
            </p:txBody>
          </p:sp>
        </mc:Choice>
        <mc:Fallback xmlns="">
          <p:sp>
            <p:nvSpPr>
              <p:cNvPr id="30" name="Freeform: Shape 29">
                <a:extLst>
                  <a:ext uri="{FF2B5EF4-FFF2-40B4-BE49-F238E27FC236}">
                    <a16:creationId xmlns:a16="http://schemas.microsoft.com/office/drawing/2014/main" id="{44BD759F-BF93-4382-A542-FCCA94B7F7B1}"/>
                  </a:ext>
                </a:extLst>
              </p:cNvPr>
              <p:cNvSpPr>
                <a:spLocks noRot="1" noChangeAspect="1" noMove="1" noResize="1" noEditPoints="1" noAdjustHandles="1" noChangeArrowheads="1" noChangeShapeType="1" noTextEdit="1"/>
              </p:cNvSpPr>
              <p:nvPr/>
            </p:nvSpPr>
            <p:spPr>
              <a:xfrm>
                <a:off x="8027614" y="3977578"/>
                <a:ext cx="3693756" cy="1234221"/>
              </a:xfrm>
              <a:custGeom>
                <a:avLst/>
                <a:gdLst>
                  <a:gd name="connsiteX0" fmla="*/ 0 w 10233526"/>
                  <a:gd name="connsiteY0" fmla="*/ 152598 h 915570"/>
                  <a:gd name="connsiteX1" fmla="*/ 152598 w 10233526"/>
                  <a:gd name="connsiteY1" fmla="*/ 0 h 915570"/>
                  <a:gd name="connsiteX2" fmla="*/ 10080928 w 10233526"/>
                  <a:gd name="connsiteY2" fmla="*/ 0 h 915570"/>
                  <a:gd name="connsiteX3" fmla="*/ 10233526 w 10233526"/>
                  <a:gd name="connsiteY3" fmla="*/ 152598 h 915570"/>
                  <a:gd name="connsiteX4" fmla="*/ 10233526 w 10233526"/>
                  <a:gd name="connsiteY4" fmla="*/ 762972 h 915570"/>
                  <a:gd name="connsiteX5" fmla="*/ 10080928 w 10233526"/>
                  <a:gd name="connsiteY5" fmla="*/ 915570 h 915570"/>
                  <a:gd name="connsiteX6" fmla="*/ 152598 w 10233526"/>
                  <a:gd name="connsiteY6" fmla="*/ 915570 h 915570"/>
                  <a:gd name="connsiteX7" fmla="*/ 0 w 10233526"/>
                  <a:gd name="connsiteY7" fmla="*/ 762972 h 915570"/>
                  <a:gd name="connsiteX8" fmla="*/ 0 w 10233526"/>
                  <a:gd name="connsiteY8" fmla="*/ 152598 h 9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3526" h="915570">
                    <a:moveTo>
                      <a:pt x="0" y="152598"/>
                    </a:moveTo>
                    <a:cubicBezTo>
                      <a:pt x="0" y="68320"/>
                      <a:pt x="68320" y="0"/>
                      <a:pt x="152598" y="0"/>
                    </a:cubicBezTo>
                    <a:lnTo>
                      <a:pt x="10080928" y="0"/>
                    </a:lnTo>
                    <a:cubicBezTo>
                      <a:pt x="10165206" y="0"/>
                      <a:pt x="10233526" y="68320"/>
                      <a:pt x="10233526" y="152598"/>
                    </a:cubicBezTo>
                    <a:lnTo>
                      <a:pt x="10233526" y="762972"/>
                    </a:lnTo>
                    <a:cubicBezTo>
                      <a:pt x="10233526" y="847250"/>
                      <a:pt x="10165206" y="915570"/>
                      <a:pt x="10080928" y="915570"/>
                    </a:cubicBezTo>
                    <a:lnTo>
                      <a:pt x="152598" y="915570"/>
                    </a:lnTo>
                    <a:cubicBezTo>
                      <a:pt x="68320" y="915570"/>
                      <a:pt x="0" y="847250"/>
                      <a:pt x="0" y="762972"/>
                    </a:cubicBezTo>
                    <a:lnTo>
                      <a:pt x="0" y="152598"/>
                    </a:lnTo>
                    <a:close/>
                  </a:path>
                </a:pathLst>
              </a:custGeom>
              <a:blipFill>
                <a:blip r:embed="rId19"/>
                <a:stretch>
                  <a:fillRect/>
                </a:stretch>
              </a:blipFill>
            </p:spPr>
            <p:txBody>
              <a:bodyPr/>
              <a:lstStyle/>
              <a:p>
                <a:r>
                  <a:rPr lang="vi-VN">
                    <a:noFill/>
                  </a:rPr>
                  <a:t> </a:t>
                </a:r>
              </a:p>
            </p:txBody>
          </p:sp>
        </mc:Fallback>
      </mc:AlternateContent>
    </p:spTree>
    <p:controls>
      <mc:AlternateContent xmlns:mc="http://schemas.openxmlformats.org/markup-compatibility/2006">
        <mc:Choice xmlns:v="urn:schemas-microsoft-com:vml" Requires="v">
          <p:control spid="1082" name="TXTA1" r:id="rId2" imgW="866880" imgH="600120"/>
        </mc:Choice>
        <mc:Fallback>
          <p:control name="TXTA1" r:id="rId2" imgW="866880" imgH="600120">
            <p:pic>
              <p:nvPicPr>
                <p:cNvPr id="13" name="TXTA1"/>
                <p:cNvPicPr>
                  <a:picLocks/>
                </p:cNvPicPr>
                <p:nvPr/>
              </p:nvPicPr>
              <p:blipFill>
                <a:blip r:embed="rId20"/>
                <a:stretch>
                  <a:fillRect/>
                </a:stretch>
              </p:blipFill>
              <p:spPr>
                <a:xfrm>
                  <a:off x="470630" y="2554312"/>
                  <a:ext cx="862884" cy="605308"/>
                </a:xfrm>
                <a:prstGeom prst="rect">
                  <a:avLst/>
                </a:prstGeom>
              </p:spPr>
            </p:pic>
          </p:control>
        </mc:Fallback>
      </mc:AlternateContent>
      <mc:AlternateContent xmlns:mc="http://schemas.openxmlformats.org/markup-compatibility/2006">
        <mc:Choice xmlns:v="urn:schemas-microsoft-com:vml" Requires="v">
          <p:control spid="1083" name="TXTB1" r:id="rId3" imgW="866880" imgH="600120"/>
        </mc:Choice>
        <mc:Fallback>
          <p:control name="TXTB1" r:id="rId3" imgW="866880" imgH="600120">
            <p:pic>
              <p:nvPicPr>
                <p:cNvPr id="14" name="TXTB1"/>
                <p:cNvPicPr>
                  <a:picLocks/>
                </p:cNvPicPr>
                <p:nvPr/>
              </p:nvPicPr>
              <p:blipFill>
                <a:blip r:embed="rId21"/>
                <a:stretch>
                  <a:fillRect/>
                </a:stretch>
              </p:blipFill>
              <p:spPr>
                <a:xfrm>
                  <a:off x="7036160" y="2770364"/>
                  <a:ext cx="862884" cy="605308"/>
                </a:xfrm>
                <a:prstGeom prst="rect">
                  <a:avLst/>
                </a:prstGeom>
              </p:spPr>
            </p:pic>
          </p:control>
        </mc:Fallback>
      </mc:AlternateContent>
      <mc:AlternateContent xmlns:mc="http://schemas.openxmlformats.org/markup-compatibility/2006">
        <mc:Choice xmlns:v="urn:schemas-microsoft-com:vml" Requires="v">
          <p:control spid="1084" name="TXTC1" r:id="rId4" imgW="866880" imgH="600120"/>
        </mc:Choice>
        <mc:Fallback>
          <p:control name="TXTC1" r:id="rId4" imgW="866880" imgH="600120">
            <p:pic>
              <p:nvPicPr>
                <p:cNvPr id="15" name="TXTC1"/>
                <p:cNvPicPr>
                  <a:picLocks/>
                </p:cNvPicPr>
                <p:nvPr/>
              </p:nvPicPr>
              <p:blipFill>
                <a:blip r:embed="rId22"/>
                <a:stretch>
                  <a:fillRect/>
                </a:stretch>
              </p:blipFill>
              <p:spPr>
                <a:xfrm>
                  <a:off x="470630" y="4543294"/>
                  <a:ext cx="862884" cy="605308"/>
                </a:xfrm>
                <a:prstGeom prst="rect">
                  <a:avLst/>
                </a:prstGeom>
              </p:spPr>
            </p:pic>
          </p:control>
        </mc:Fallback>
      </mc:AlternateContent>
      <mc:AlternateContent xmlns:mc="http://schemas.openxmlformats.org/markup-compatibility/2006">
        <mc:Choice xmlns:v="urn:schemas-microsoft-com:vml" Requires="v">
          <p:control spid="1085" name="TXTD1" r:id="rId5" imgW="866880" imgH="600120"/>
        </mc:Choice>
        <mc:Fallback>
          <p:control name="TXTD1" r:id="rId5" imgW="866880" imgH="600120">
            <p:pic>
              <p:nvPicPr>
                <p:cNvPr id="16" name="TXTD1"/>
                <p:cNvPicPr>
                  <a:picLocks/>
                </p:cNvPicPr>
                <p:nvPr/>
              </p:nvPicPr>
              <p:blipFill>
                <a:blip r:embed="rId23"/>
                <a:stretch>
                  <a:fillRect/>
                </a:stretch>
              </p:blipFill>
              <p:spPr>
                <a:xfrm>
                  <a:off x="7036160" y="4414235"/>
                  <a:ext cx="862884" cy="605308"/>
                </a:xfrm>
                <a:prstGeom prst="rect">
                  <a:avLst/>
                </a:prstGeom>
              </p:spPr>
            </p:pic>
          </p:control>
        </mc:Fallback>
      </mc:AlternateContent>
      <mc:AlternateContent xmlns:mc="http://schemas.openxmlformats.org/markup-compatibility/2006">
        <mc:Choice xmlns:v="urn:schemas-microsoft-com:vml" Requires="v">
          <p:control spid="1086" name="TB1" r:id="rId6" imgW="4591080" imgH="352440"/>
        </mc:Choice>
        <mc:Fallback>
          <p:control name="TB1" r:id="rId6" imgW="4591080" imgH="352440">
            <p:pic>
              <p:nvPicPr>
                <p:cNvPr id="17" name="TB1"/>
                <p:cNvPicPr>
                  <a:picLocks/>
                </p:cNvPicPr>
                <p:nvPr/>
              </p:nvPicPr>
              <p:blipFill>
                <a:blip r:embed="rId24"/>
                <a:stretch>
                  <a:fillRect/>
                </a:stretch>
              </p:blipFill>
              <p:spPr>
                <a:xfrm>
                  <a:off x="734096" y="6224523"/>
                  <a:ext cx="4591050" cy="356581"/>
                </a:xfrm>
                <a:prstGeom prst="rect">
                  <a:avLst/>
                </a:prstGeom>
              </p:spPr>
            </p:pic>
          </p:control>
        </mc:Fallback>
      </mc:AlternateContent>
      <mc:AlternateContent xmlns:mc="http://schemas.openxmlformats.org/markup-compatibility/2006">
        <mc:Choice xmlns:v="urn:schemas-microsoft-com:vml" Requires="v">
          <p:control spid="1087" name="LM" r:id="rId7" imgW="2809800" imgH="495360"/>
        </mc:Choice>
        <mc:Fallback>
          <p:control name="LM" r:id="rId7" imgW="2809800" imgH="495360">
            <p:pic>
              <p:nvPicPr>
                <p:cNvPr id="18" name="LM"/>
                <p:cNvPicPr>
                  <a:picLocks/>
                </p:cNvPicPr>
                <p:nvPr/>
              </p:nvPicPr>
              <p:blipFill>
                <a:blip r:embed="rId25"/>
                <a:stretch>
                  <a:fillRect/>
                </a:stretch>
              </p:blipFill>
              <p:spPr>
                <a:xfrm>
                  <a:off x="5679248" y="6206320"/>
                  <a:ext cx="2807930" cy="490537"/>
                </a:xfrm>
                <a:prstGeom prst="rect">
                  <a:avLst/>
                </a:prstGeom>
              </p:spPr>
            </p:pic>
          </p:control>
        </mc:Fallback>
      </mc:AlternateContent>
      <mc:AlternateContent xmlns:mc="http://schemas.openxmlformats.org/markup-compatibility/2006">
        <mc:Choice xmlns:v="urn:schemas-microsoft-com:vml" Requires="v">
          <p:control spid="1088" name="REST" r:id="rId8" imgW="2809800" imgH="495360"/>
        </mc:Choice>
        <mc:Fallback>
          <p:control name="REST" r:id="rId8" imgW="2809800" imgH="495360">
            <p:pic>
              <p:nvPicPr>
                <p:cNvPr id="19" name="REST"/>
                <p:cNvPicPr>
                  <a:picLocks/>
                </p:cNvPicPr>
                <p:nvPr/>
              </p:nvPicPr>
              <p:blipFill>
                <a:blip r:embed="rId26"/>
                <a:stretch>
                  <a:fillRect/>
                </a:stretch>
              </p:blipFill>
              <p:spPr>
                <a:xfrm>
                  <a:off x="9014249" y="6206321"/>
                  <a:ext cx="2807930" cy="490537"/>
                </a:xfrm>
                <a:prstGeom prst="rect">
                  <a:avLst/>
                </a:prstGeom>
              </p:spPr>
            </p:pic>
          </p:control>
        </mc:Fallback>
      </mc:AlternateContent>
    </p:controls>
    <p:extLst>
      <p:ext uri="{BB962C8B-B14F-4D97-AF65-F5344CB8AC3E}">
        <p14:creationId xmlns:p14="http://schemas.microsoft.com/office/powerpoint/2010/main" val="1552470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0"/>
          <a:stretch>
            <a:fillRect/>
          </a:stretch>
        </a:blip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2AA09CB-272A-4C7E-A168-758BD8C424A8}"/>
              </a:ext>
            </a:extLst>
          </p:cNvPr>
          <p:cNvGraphicFramePr/>
          <p:nvPr>
            <p:extLst>
              <p:ext uri="{D42A27DB-BD31-4B8C-83A1-F6EECF244321}">
                <p14:modId xmlns:p14="http://schemas.microsoft.com/office/powerpoint/2010/main" val="3915203410"/>
              </p:ext>
            </p:extLst>
          </p:nvPr>
        </p:nvGraphicFramePr>
        <p:xfrm>
          <a:off x="734095" y="184732"/>
          <a:ext cx="11088083" cy="168713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3" name="Diagram 2">
            <a:extLst>
              <a:ext uri="{FF2B5EF4-FFF2-40B4-BE49-F238E27FC236}">
                <a16:creationId xmlns:a16="http://schemas.microsoft.com/office/drawing/2014/main" id="{D0F50AD1-202C-4091-800A-2C09CEDBCF75}"/>
              </a:ext>
            </a:extLst>
          </p:cNvPr>
          <p:cNvGraphicFramePr/>
          <p:nvPr>
            <p:extLst>
              <p:ext uri="{D42A27DB-BD31-4B8C-83A1-F6EECF244321}">
                <p14:modId xmlns:p14="http://schemas.microsoft.com/office/powerpoint/2010/main" val="2482422501"/>
              </p:ext>
            </p:extLst>
          </p:nvPr>
        </p:nvGraphicFramePr>
        <p:xfrm>
          <a:off x="1828800" y="1946272"/>
          <a:ext cx="4267200" cy="91283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16" name="Diagram 15">
            <a:extLst>
              <a:ext uri="{FF2B5EF4-FFF2-40B4-BE49-F238E27FC236}">
                <a16:creationId xmlns:a16="http://schemas.microsoft.com/office/drawing/2014/main" id="{5048F96D-1309-4750-88C9-AFDE8C8F9D1C}"/>
              </a:ext>
            </a:extLst>
          </p:cNvPr>
          <p:cNvGraphicFramePr/>
          <p:nvPr>
            <p:extLst>
              <p:ext uri="{D42A27DB-BD31-4B8C-83A1-F6EECF244321}">
                <p14:modId xmlns:p14="http://schemas.microsoft.com/office/powerpoint/2010/main" val="1415061348"/>
              </p:ext>
            </p:extLst>
          </p:nvPr>
        </p:nvGraphicFramePr>
        <p:xfrm>
          <a:off x="1828800" y="2989919"/>
          <a:ext cx="4267200" cy="912836"/>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aphicFrame>
        <p:nvGraphicFramePr>
          <p:cNvPr id="17" name="Diagram 16">
            <a:extLst>
              <a:ext uri="{FF2B5EF4-FFF2-40B4-BE49-F238E27FC236}">
                <a16:creationId xmlns:a16="http://schemas.microsoft.com/office/drawing/2014/main" id="{F1B1CFCC-1783-47E8-B8D3-9C98732CFDA2}"/>
              </a:ext>
            </a:extLst>
          </p:cNvPr>
          <p:cNvGraphicFramePr/>
          <p:nvPr>
            <p:extLst>
              <p:ext uri="{D42A27DB-BD31-4B8C-83A1-F6EECF244321}">
                <p14:modId xmlns:p14="http://schemas.microsoft.com/office/powerpoint/2010/main" val="3380101614"/>
              </p:ext>
            </p:extLst>
          </p:nvPr>
        </p:nvGraphicFramePr>
        <p:xfrm>
          <a:off x="1828800" y="3980391"/>
          <a:ext cx="4267200" cy="912836"/>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mc:AlternateContent xmlns:mc="http://schemas.openxmlformats.org/markup-compatibility/2006" xmlns:a14="http://schemas.microsoft.com/office/drawing/2010/main">
        <mc:Choice Requires="a14">
          <p:sp>
            <p:nvSpPr>
              <p:cNvPr id="19" name="Freeform: Shape 18">
                <a:extLst>
                  <a:ext uri="{FF2B5EF4-FFF2-40B4-BE49-F238E27FC236}">
                    <a16:creationId xmlns:a16="http://schemas.microsoft.com/office/drawing/2014/main" id="{859B26D7-5A95-46F3-AD1E-4957AF10002E}"/>
                  </a:ext>
                </a:extLst>
              </p:cNvPr>
              <p:cNvSpPr/>
              <p:nvPr/>
            </p:nvSpPr>
            <p:spPr>
              <a:xfrm>
                <a:off x="1828800" y="5034930"/>
                <a:ext cx="4267200" cy="912600"/>
              </a:xfrm>
              <a:custGeom>
                <a:avLst/>
                <a:gdLst>
                  <a:gd name="connsiteX0" fmla="*/ 0 w 9465972"/>
                  <a:gd name="connsiteY0" fmla="*/ 152103 h 912600"/>
                  <a:gd name="connsiteX1" fmla="*/ 152103 w 9465972"/>
                  <a:gd name="connsiteY1" fmla="*/ 0 h 912600"/>
                  <a:gd name="connsiteX2" fmla="*/ 9313869 w 9465972"/>
                  <a:gd name="connsiteY2" fmla="*/ 0 h 912600"/>
                  <a:gd name="connsiteX3" fmla="*/ 9465972 w 9465972"/>
                  <a:gd name="connsiteY3" fmla="*/ 152103 h 912600"/>
                  <a:gd name="connsiteX4" fmla="*/ 9465972 w 9465972"/>
                  <a:gd name="connsiteY4" fmla="*/ 760497 h 912600"/>
                  <a:gd name="connsiteX5" fmla="*/ 9313869 w 9465972"/>
                  <a:gd name="connsiteY5" fmla="*/ 912600 h 912600"/>
                  <a:gd name="connsiteX6" fmla="*/ 152103 w 9465972"/>
                  <a:gd name="connsiteY6" fmla="*/ 912600 h 912600"/>
                  <a:gd name="connsiteX7" fmla="*/ 0 w 9465972"/>
                  <a:gd name="connsiteY7" fmla="*/ 760497 h 912600"/>
                  <a:gd name="connsiteX8" fmla="*/ 0 w 9465972"/>
                  <a:gd name="connsiteY8" fmla="*/ 152103 h 91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5972" h="912600">
                    <a:moveTo>
                      <a:pt x="0" y="152103"/>
                    </a:moveTo>
                    <a:cubicBezTo>
                      <a:pt x="0" y="68099"/>
                      <a:pt x="68099" y="0"/>
                      <a:pt x="152103" y="0"/>
                    </a:cubicBezTo>
                    <a:lnTo>
                      <a:pt x="9313869" y="0"/>
                    </a:lnTo>
                    <a:cubicBezTo>
                      <a:pt x="9397873" y="0"/>
                      <a:pt x="9465972" y="68099"/>
                      <a:pt x="9465972" y="152103"/>
                    </a:cubicBezTo>
                    <a:lnTo>
                      <a:pt x="9465972" y="760497"/>
                    </a:lnTo>
                    <a:cubicBezTo>
                      <a:pt x="9465972" y="844501"/>
                      <a:pt x="9397873" y="912600"/>
                      <a:pt x="9313869" y="912600"/>
                    </a:cubicBezTo>
                    <a:lnTo>
                      <a:pt x="152103" y="912600"/>
                    </a:lnTo>
                    <a:cubicBezTo>
                      <a:pt x="68099" y="912600"/>
                      <a:pt x="0" y="844501"/>
                      <a:pt x="0" y="760497"/>
                    </a:cubicBezTo>
                    <a:lnTo>
                      <a:pt x="0" y="152103"/>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3139" tIns="193139" rIns="193139" bIns="193139" numCol="1" spcCol="1270" anchor="ctr" anchorCtr="0">
                <a:noAutofit/>
              </a:bodyPr>
              <a:lstStyle/>
              <a:p>
                <a:pPr marL="0" lvl="0" indent="0" algn="l" defTabSz="17335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a:rPr lang="vi-VN" sz="2800" i="1" smtClean="0">
                          <a:effectLst/>
                          <a:latin typeface="Cambria Math" panose="02040503050406030204" pitchFamily="18" charset="0"/>
                          <a:ea typeface="Arial" panose="020B0604020202020204" pitchFamily="34" charset="0"/>
                          <a:cs typeface="Times New Roman" panose="02020603050405020304" pitchFamily="18" charset="0"/>
                        </a:rPr>
                        <m:t>𝑃</m:t>
                      </m:r>
                      <m:r>
                        <a:rPr lang="vi-VN" sz="2800" i="1" smtClean="0">
                          <a:effectLst/>
                          <a:latin typeface="Cambria Math" panose="02040503050406030204" pitchFamily="18" charset="0"/>
                          <a:ea typeface="Arial" panose="020B0604020202020204" pitchFamily="34" charset="0"/>
                          <a:cs typeface="Times New Roman" panose="02020603050405020304" pitchFamily="18" charset="0"/>
                        </a:rPr>
                        <m:t> = </m:t>
                      </m:r>
                      <m:f>
                        <m:fPr>
                          <m:ctrlPr>
                            <a:rPr lang="vi-VN" sz="2800" i="1">
                              <a:effectLst/>
                              <a:latin typeface="Cambria Math" panose="02040503050406030204" pitchFamily="18" charset="0"/>
                              <a:cs typeface="Times New Roman" panose="02020603050405020304" pitchFamily="18" charset="0"/>
                            </a:rPr>
                          </m:ctrlPr>
                        </m:fPr>
                        <m:num>
                          <m:sSup>
                            <m:sSupPr>
                              <m:ctrlPr>
                                <a:rPr lang="vi-VN" sz="2800" i="1">
                                  <a:effectLst/>
                                  <a:latin typeface="Cambria Math" panose="02040503050406030204" pitchFamily="18" charset="0"/>
                                  <a:cs typeface="Times New Roman" panose="02020603050405020304" pitchFamily="18" charset="0"/>
                                </a:rPr>
                              </m:ctrlPr>
                            </m:sSupPr>
                            <m:e>
                              <m:r>
                                <a:rPr lang="vi-VN" sz="2800" i="1">
                                  <a:effectLst/>
                                  <a:latin typeface="Cambria Math" panose="02040503050406030204" pitchFamily="18" charset="0"/>
                                  <a:ea typeface="Arial" panose="020B0604020202020204" pitchFamily="34" charset="0"/>
                                  <a:cs typeface="Times New Roman" panose="02020603050405020304" pitchFamily="18" charset="0"/>
                                </a:rPr>
                                <m:t>𝑈</m:t>
                              </m:r>
                            </m:e>
                            <m:sup>
                              <m:r>
                                <a:rPr lang="vi-VN" sz="2800" i="1">
                                  <a:effectLst/>
                                  <a:latin typeface="Cambria Math" panose="02040503050406030204" pitchFamily="18" charset="0"/>
                                  <a:ea typeface="Arial" panose="020B0604020202020204" pitchFamily="34" charset="0"/>
                                  <a:cs typeface="Times New Roman" panose="02020603050405020304" pitchFamily="18" charset="0"/>
                                </a:rPr>
                                <m:t>2</m:t>
                              </m:r>
                            </m:sup>
                          </m:sSup>
                        </m:num>
                        <m:den>
                          <m:r>
                            <a:rPr lang="vi-VN" sz="2800" i="1">
                              <a:effectLst/>
                              <a:latin typeface="Cambria Math" panose="02040503050406030204" pitchFamily="18" charset="0"/>
                              <a:ea typeface="Arial" panose="020B0604020202020204" pitchFamily="34" charset="0"/>
                              <a:cs typeface="Times New Roman" panose="02020603050405020304" pitchFamily="18" charset="0"/>
                            </a:rPr>
                            <m:t>𝑅</m:t>
                          </m:r>
                        </m:den>
                      </m:f>
                      <m:r>
                        <a:rPr lang="vi-VN" sz="2800" i="1">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800" kern="1200" dirty="0"/>
              </a:p>
            </p:txBody>
          </p:sp>
        </mc:Choice>
        <mc:Fallback xmlns="">
          <p:sp>
            <p:nvSpPr>
              <p:cNvPr id="19" name="Freeform: Shape 18">
                <a:extLst>
                  <a:ext uri="{FF2B5EF4-FFF2-40B4-BE49-F238E27FC236}">
                    <a16:creationId xmlns:a16="http://schemas.microsoft.com/office/drawing/2014/main" id="{859B26D7-5A95-46F3-AD1E-4957AF10002E}"/>
                  </a:ext>
                </a:extLst>
              </p:cNvPr>
              <p:cNvSpPr>
                <a:spLocks noRot="1" noChangeAspect="1" noMove="1" noResize="1" noEditPoints="1" noAdjustHandles="1" noChangeArrowheads="1" noChangeShapeType="1" noTextEdit="1"/>
              </p:cNvSpPr>
              <p:nvPr/>
            </p:nvSpPr>
            <p:spPr>
              <a:xfrm>
                <a:off x="1828800" y="5034930"/>
                <a:ext cx="4267200" cy="912600"/>
              </a:xfrm>
              <a:custGeom>
                <a:avLst/>
                <a:gdLst>
                  <a:gd name="connsiteX0" fmla="*/ 0 w 9465972"/>
                  <a:gd name="connsiteY0" fmla="*/ 152103 h 912600"/>
                  <a:gd name="connsiteX1" fmla="*/ 152103 w 9465972"/>
                  <a:gd name="connsiteY1" fmla="*/ 0 h 912600"/>
                  <a:gd name="connsiteX2" fmla="*/ 9313869 w 9465972"/>
                  <a:gd name="connsiteY2" fmla="*/ 0 h 912600"/>
                  <a:gd name="connsiteX3" fmla="*/ 9465972 w 9465972"/>
                  <a:gd name="connsiteY3" fmla="*/ 152103 h 912600"/>
                  <a:gd name="connsiteX4" fmla="*/ 9465972 w 9465972"/>
                  <a:gd name="connsiteY4" fmla="*/ 760497 h 912600"/>
                  <a:gd name="connsiteX5" fmla="*/ 9313869 w 9465972"/>
                  <a:gd name="connsiteY5" fmla="*/ 912600 h 912600"/>
                  <a:gd name="connsiteX6" fmla="*/ 152103 w 9465972"/>
                  <a:gd name="connsiteY6" fmla="*/ 912600 h 912600"/>
                  <a:gd name="connsiteX7" fmla="*/ 0 w 9465972"/>
                  <a:gd name="connsiteY7" fmla="*/ 760497 h 912600"/>
                  <a:gd name="connsiteX8" fmla="*/ 0 w 9465972"/>
                  <a:gd name="connsiteY8" fmla="*/ 152103 h 91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5972" h="912600">
                    <a:moveTo>
                      <a:pt x="0" y="152103"/>
                    </a:moveTo>
                    <a:cubicBezTo>
                      <a:pt x="0" y="68099"/>
                      <a:pt x="68099" y="0"/>
                      <a:pt x="152103" y="0"/>
                    </a:cubicBezTo>
                    <a:lnTo>
                      <a:pt x="9313869" y="0"/>
                    </a:lnTo>
                    <a:cubicBezTo>
                      <a:pt x="9397873" y="0"/>
                      <a:pt x="9465972" y="68099"/>
                      <a:pt x="9465972" y="152103"/>
                    </a:cubicBezTo>
                    <a:lnTo>
                      <a:pt x="9465972" y="760497"/>
                    </a:lnTo>
                    <a:cubicBezTo>
                      <a:pt x="9465972" y="844501"/>
                      <a:pt x="9397873" y="912600"/>
                      <a:pt x="9313869" y="912600"/>
                    </a:cubicBezTo>
                    <a:lnTo>
                      <a:pt x="152103" y="912600"/>
                    </a:lnTo>
                    <a:cubicBezTo>
                      <a:pt x="68099" y="912600"/>
                      <a:pt x="0" y="844501"/>
                      <a:pt x="0" y="760497"/>
                    </a:cubicBezTo>
                    <a:lnTo>
                      <a:pt x="0" y="152103"/>
                    </a:lnTo>
                    <a:close/>
                  </a:path>
                </a:pathLst>
              </a:custGeom>
              <a:blipFill>
                <a:blip r:embed="rId31"/>
                <a:stretch>
                  <a:fillRect t="-7742"/>
                </a:stretch>
              </a:blipFill>
            </p:spPr>
            <p:txBody>
              <a:bodyPr/>
              <a:lstStyle/>
              <a:p>
                <a:r>
                  <a:rPr lang="vi-VN">
                    <a:noFill/>
                  </a:rPr>
                  <a:t> </a:t>
                </a:r>
              </a:p>
            </p:txBody>
          </p:sp>
        </mc:Fallback>
      </mc:AlternateContent>
    </p:spTree>
    <p:controls>
      <mc:AlternateContent xmlns:mc="http://schemas.openxmlformats.org/markup-compatibility/2006">
        <mc:Choice xmlns:v="urn:schemas-microsoft-com:vml" Requires="v">
          <p:control spid="2099" name="TXTA2" r:id="rId2" imgW="866880" imgH="609480"/>
        </mc:Choice>
        <mc:Fallback>
          <p:control name="TXTA2" r:id="rId2" imgW="866880" imgH="609480">
            <p:pic>
              <p:nvPicPr>
                <p:cNvPr id="5" name="TXTA2"/>
                <p:cNvPicPr>
                  <a:picLocks/>
                </p:cNvPicPr>
                <p:nvPr/>
              </p:nvPicPr>
              <p:blipFill>
                <a:blip r:embed="rId32"/>
                <a:stretch>
                  <a:fillRect/>
                </a:stretch>
              </p:blipFill>
              <p:spPr>
                <a:xfrm>
                  <a:off x="734096" y="2112133"/>
                  <a:ext cx="862884" cy="605308"/>
                </a:xfrm>
                <a:prstGeom prst="rect">
                  <a:avLst/>
                </a:prstGeom>
              </p:spPr>
            </p:pic>
          </p:control>
        </mc:Fallback>
      </mc:AlternateContent>
      <mc:AlternateContent xmlns:mc="http://schemas.openxmlformats.org/markup-compatibility/2006">
        <mc:Choice xmlns:v="urn:schemas-microsoft-com:vml" Requires="v">
          <p:control spid="2100" name="TXTB2" r:id="rId3" imgW="866880" imgH="609480"/>
        </mc:Choice>
        <mc:Fallback>
          <p:control name="TXTB2" r:id="rId3" imgW="866880" imgH="609480">
            <p:pic>
              <p:nvPicPr>
                <p:cNvPr id="6" name="TXTB2"/>
                <p:cNvPicPr>
                  <a:picLocks/>
                </p:cNvPicPr>
                <p:nvPr/>
              </p:nvPicPr>
              <p:blipFill>
                <a:blip r:embed="rId33"/>
                <a:stretch>
                  <a:fillRect/>
                </a:stretch>
              </p:blipFill>
              <p:spPr>
                <a:xfrm>
                  <a:off x="734096" y="3116687"/>
                  <a:ext cx="862884" cy="605308"/>
                </a:xfrm>
                <a:prstGeom prst="rect">
                  <a:avLst/>
                </a:prstGeom>
              </p:spPr>
            </p:pic>
          </p:control>
        </mc:Fallback>
      </mc:AlternateContent>
      <mc:AlternateContent xmlns:mc="http://schemas.openxmlformats.org/markup-compatibility/2006">
        <mc:Choice xmlns:v="urn:schemas-microsoft-com:vml" Requires="v">
          <p:control spid="2101" name="TXTC2" r:id="rId4" imgW="866880" imgH="609480"/>
        </mc:Choice>
        <mc:Fallback>
          <p:control name="TXTC2" r:id="rId4" imgW="866880" imgH="609480">
            <p:pic>
              <p:nvPicPr>
                <p:cNvPr id="7" name="TXTC2"/>
                <p:cNvPicPr>
                  <a:picLocks/>
                </p:cNvPicPr>
                <p:nvPr/>
              </p:nvPicPr>
              <p:blipFill>
                <a:blip r:embed="rId34"/>
                <a:stretch>
                  <a:fillRect/>
                </a:stretch>
              </p:blipFill>
              <p:spPr>
                <a:xfrm>
                  <a:off x="734096" y="4101115"/>
                  <a:ext cx="862884" cy="605308"/>
                </a:xfrm>
                <a:prstGeom prst="rect">
                  <a:avLst/>
                </a:prstGeom>
              </p:spPr>
            </p:pic>
          </p:control>
        </mc:Fallback>
      </mc:AlternateContent>
      <mc:AlternateContent xmlns:mc="http://schemas.openxmlformats.org/markup-compatibility/2006">
        <mc:Choice xmlns:v="urn:schemas-microsoft-com:vml" Requires="v">
          <p:control spid="2102" name="TXTD2" r:id="rId5" imgW="866880" imgH="600120"/>
        </mc:Choice>
        <mc:Fallback>
          <p:control name="TXTD2" r:id="rId5" imgW="866880" imgH="600120">
            <p:pic>
              <p:nvPicPr>
                <p:cNvPr id="8" name="TXTD2"/>
                <p:cNvPicPr>
                  <a:picLocks/>
                </p:cNvPicPr>
                <p:nvPr/>
              </p:nvPicPr>
              <p:blipFill>
                <a:blip r:embed="rId35"/>
                <a:stretch>
                  <a:fillRect/>
                </a:stretch>
              </p:blipFill>
              <p:spPr>
                <a:xfrm>
                  <a:off x="734096" y="5162819"/>
                  <a:ext cx="862884" cy="605308"/>
                </a:xfrm>
                <a:prstGeom prst="rect">
                  <a:avLst/>
                </a:prstGeom>
              </p:spPr>
            </p:pic>
          </p:control>
        </mc:Fallback>
      </mc:AlternateContent>
      <mc:AlternateContent xmlns:mc="http://schemas.openxmlformats.org/markup-compatibility/2006">
        <mc:Choice xmlns:v="urn:schemas-microsoft-com:vml" Requires="v">
          <p:control spid="2103" name="LM2" r:id="rId6" imgW="2809800" imgH="495360"/>
        </mc:Choice>
        <mc:Fallback>
          <p:control name="LM2" r:id="rId6" imgW="2809800" imgH="495360">
            <p:pic>
              <p:nvPicPr>
                <p:cNvPr id="9" name="LM2"/>
                <p:cNvPicPr>
                  <a:picLocks/>
                </p:cNvPicPr>
                <p:nvPr/>
              </p:nvPicPr>
              <p:blipFill>
                <a:blip r:embed="rId36"/>
                <a:stretch>
                  <a:fillRect/>
                </a:stretch>
              </p:blipFill>
              <p:spPr>
                <a:xfrm>
                  <a:off x="5679248" y="6206320"/>
                  <a:ext cx="2807930" cy="490537"/>
                </a:xfrm>
                <a:prstGeom prst="rect">
                  <a:avLst/>
                </a:prstGeom>
              </p:spPr>
            </p:pic>
          </p:control>
        </mc:Fallback>
      </mc:AlternateContent>
      <mc:AlternateContent xmlns:mc="http://schemas.openxmlformats.org/markup-compatibility/2006">
        <mc:Choice xmlns:v="urn:schemas-microsoft-com:vml" Requires="v">
          <p:control spid="2104" name="REST2" r:id="rId7" imgW="2809800" imgH="495360"/>
        </mc:Choice>
        <mc:Fallback>
          <p:control name="REST2" r:id="rId7" imgW="2809800" imgH="495360">
            <p:pic>
              <p:nvPicPr>
                <p:cNvPr id="10" name="REST2"/>
                <p:cNvPicPr>
                  <a:picLocks/>
                </p:cNvPicPr>
                <p:nvPr/>
              </p:nvPicPr>
              <p:blipFill>
                <a:blip r:embed="rId37"/>
                <a:stretch>
                  <a:fillRect/>
                </a:stretch>
              </p:blipFill>
              <p:spPr>
                <a:xfrm>
                  <a:off x="9014249" y="6206321"/>
                  <a:ext cx="2807930" cy="490537"/>
                </a:xfrm>
                <a:prstGeom prst="rect">
                  <a:avLst/>
                </a:prstGeom>
              </p:spPr>
            </p:pic>
          </p:control>
        </mc:Fallback>
      </mc:AlternateContent>
      <mc:AlternateContent xmlns:mc="http://schemas.openxmlformats.org/markup-compatibility/2006">
        <mc:Choice xmlns:v="urn:schemas-microsoft-com:vml" Requires="v">
          <p:control spid="2105" name="TB2" r:id="rId8" imgW="4591080" imgH="352440"/>
        </mc:Choice>
        <mc:Fallback>
          <p:control name="TB2" r:id="rId8" imgW="4591080" imgH="352440">
            <p:pic>
              <p:nvPicPr>
                <p:cNvPr id="15" name="TB2"/>
                <p:cNvPicPr>
                  <a:picLocks/>
                </p:cNvPicPr>
                <p:nvPr/>
              </p:nvPicPr>
              <p:blipFill>
                <a:blip r:embed="rId38"/>
                <a:stretch>
                  <a:fillRect/>
                </a:stretch>
              </p:blipFill>
              <p:spPr>
                <a:xfrm>
                  <a:off x="734096" y="6224523"/>
                  <a:ext cx="4591050" cy="356581"/>
                </a:xfrm>
                <a:prstGeom prst="rect">
                  <a:avLst/>
                </a:prstGeom>
              </p:spPr>
            </p:pic>
          </p:control>
        </mc:Fallback>
      </mc:AlternateContent>
    </p:controls>
    <p:extLst>
      <p:ext uri="{BB962C8B-B14F-4D97-AF65-F5344CB8AC3E}">
        <p14:creationId xmlns:p14="http://schemas.microsoft.com/office/powerpoint/2010/main" val="1402534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0"/>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Diagram 2">
            <a:extLst>
              <a:ext uri="{FF2B5EF4-FFF2-40B4-BE49-F238E27FC236}">
                <a16:creationId xmlns:a16="http://schemas.microsoft.com/office/drawing/2014/main" id="{3D58D0DE-A217-4F8E-A2D7-64324A65781D}"/>
              </a:ext>
            </a:extLst>
          </p:cNvPr>
          <p:cNvGraphicFramePr/>
          <p:nvPr>
            <p:extLst>
              <p:ext uri="{D42A27DB-BD31-4B8C-83A1-F6EECF244321}">
                <p14:modId xmlns:p14="http://schemas.microsoft.com/office/powerpoint/2010/main" val="2708791333"/>
              </p:ext>
            </p:extLst>
          </p:nvPr>
        </p:nvGraphicFramePr>
        <p:xfrm>
          <a:off x="734095" y="184732"/>
          <a:ext cx="11088083" cy="168713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mc:AlternateContent xmlns:mc="http://schemas.openxmlformats.org/markup-compatibility/2006" xmlns:a14="http://schemas.microsoft.com/office/drawing/2010/main">
        <mc:Choice Requires="a14">
          <p:sp>
            <p:nvSpPr>
              <p:cNvPr id="14" name="Freeform: Shape 13">
                <a:extLst>
                  <a:ext uri="{FF2B5EF4-FFF2-40B4-BE49-F238E27FC236}">
                    <a16:creationId xmlns:a16="http://schemas.microsoft.com/office/drawing/2014/main" id="{B70F852A-34A9-4DF4-823B-B28C365FF49E}"/>
                  </a:ext>
                </a:extLst>
              </p:cNvPr>
              <p:cNvSpPr/>
              <p:nvPr/>
            </p:nvSpPr>
            <p:spPr>
              <a:xfrm>
                <a:off x="1539781" y="2249733"/>
                <a:ext cx="2803619" cy="1179267"/>
              </a:xfrm>
              <a:custGeom>
                <a:avLst/>
                <a:gdLst>
                  <a:gd name="connsiteX0" fmla="*/ 0 w 10218028"/>
                  <a:gd name="connsiteY0" fmla="*/ 155906 h 935415"/>
                  <a:gd name="connsiteX1" fmla="*/ 155906 w 10218028"/>
                  <a:gd name="connsiteY1" fmla="*/ 0 h 935415"/>
                  <a:gd name="connsiteX2" fmla="*/ 10062122 w 10218028"/>
                  <a:gd name="connsiteY2" fmla="*/ 0 h 935415"/>
                  <a:gd name="connsiteX3" fmla="*/ 10218028 w 10218028"/>
                  <a:gd name="connsiteY3" fmla="*/ 155906 h 935415"/>
                  <a:gd name="connsiteX4" fmla="*/ 10218028 w 10218028"/>
                  <a:gd name="connsiteY4" fmla="*/ 779509 h 935415"/>
                  <a:gd name="connsiteX5" fmla="*/ 10062122 w 10218028"/>
                  <a:gd name="connsiteY5" fmla="*/ 935415 h 935415"/>
                  <a:gd name="connsiteX6" fmla="*/ 155906 w 10218028"/>
                  <a:gd name="connsiteY6" fmla="*/ 935415 h 935415"/>
                  <a:gd name="connsiteX7" fmla="*/ 0 w 10218028"/>
                  <a:gd name="connsiteY7" fmla="*/ 779509 h 935415"/>
                  <a:gd name="connsiteX8" fmla="*/ 0 w 10218028"/>
                  <a:gd name="connsiteY8" fmla="*/ 155906 h 93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8028" h="935415">
                    <a:moveTo>
                      <a:pt x="0" y="155906"/>
                    </a:moveTo>
                    <a:cubicBezTo>
                      <a:pt x="0" y="69801"/>
                      <a:pt x="69801" y="0"/>
                      <a:pt x="155906" y="0"/>
                    </a:cubicBezTo>
                    <a:lnTo>
                      <a:pt x="10062122" y="0"/>
                    </a:lnTo>
                    <a:cubicBezTo>
                      <a:pt x="10148227" y="0"/>
                      <a:pt x="10218028" y="69801"/>
                      <a:pt x="10218028" y="155906"/>
                    </a:cubicBezTo>
                    <a:lnTo>
                      <a:pt x="10218028" y="779509"/>
                    </a:lnTo>
                    <a:cubicBezTo>
                      <a:pt x="10218028" y="865614"/>
                      <a:pt x="10148227" y="935415"/>
                      <a:pt x="10062122" y="935415"/>
                    </a:cubicBezTo>
                    <a:lnTo>
                      <a:pt x="155906" y="935415"/>
                    </a:lnTo>
                    <a:cubicBezTo>
                      <a:pt x="69801" y="935415"/>
                      <a:pt x="0" y="865614"/>
                      <a:pt x="0" y="779509"/>
                    </a:cubicBezTo>
                    <a:lnTo>
                      <a:pt x="0" y="155906"/>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253" tIns="194253" rIns="194253" bIns="194253" numCol="1" spcCol="1270" anchor="ctr" anchorCtr="0">
                <a:noAutofit/>
              </a:bodyPr>
              <a:lstStyle/>
              <a:p>
                <a:pPr marL="0" lvl="0" indent="0" algn="l" defTabSz="17335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f>
                        <m:fPr>
                          <m:ctrlPr>
                            <a:rPr lang="vi-VN" sz="2800" i="1" smtClean="0">
                              <a:effectLst/>
                              <a:latin typeface="Cambria Math" panose="02040503050406030204" pitchFamily="18" charset="0"/>
                              <a:cs typeface="Times New Roman" panose="02020603050405020304" pitchFamily="18" charset="0"/>
                            </a:rPr>
                          </m:ctrlPr>
                        </m:fPr>
                        <m:num>
                          <m:rad>
                            <m:radPr>
                              <m:degHide m:val="on"/>
                              <m:ctrlPr>
                                <a:rPr lang="vi-VN" sz="2800" i="1">
                                  <a:effectLst/>
                                  <a:latin typeface="Cambria Math" panose="02040503050406030204" pitchFamily="18" charset="0"/>
                                  <a:cs typeface="Times New Roman" panose="02020603050405020304" pitchFamily="18" charset="0"/>
                                </a:rPr>
                              </m:ctrlPr>
                            </m:radPr>
                            <m:deg/>
                            <m:e>
                              <m:r>
                                <a:rPr lang="fr-FR" sz="2800" i="1">
                                  <a:effectLst/>
                                  <a:latin typeface="Cambria Math" panose="02040503050406030204" pitchFamily="18" charset="0"/>
                                  <a:ea typeface="Arial" panose="020B0604020202020204" pitchFamily="34" charset="0"/>
                                </a:rPr>
                                <m:t>2</m:t>
                              </m:r>
                            </m:e>
                          </m:rad>
                        </m:num>
                        <m:den>
                          <m:r>
                            <a:rPr lang="fr-FR" sz="2800" i="1">
                              <a:effectLst/>
                              <a:latin typeface="Cambria Math" panose="02040503050406030204" pitchFamily="18" charset="0"/>
                              <a:ea typeface="Arial" panose="020B0604020202020204" pitchFamily="34" charset="0"/>
                            </a:rPr>
                            <m:t>2</m:t>
                          </m:r>
                        </m:den>
                      </m:f>
                      <m:r>
                        <a:rPr lang="fr-FR" sz="2800" i="1">
                          <a:effectLst/>
                          <a:latin typeface="Cambria Math" panose="02040503050406030204" pitchFamily="18" charset="0"/>
                          <a:ea typeface="Arial" panose="020B0604020202020204" pitchFamily="34" charset="0"/>
                        </a:rPr>
                        <m:t>.</m:t>
                      </m:r>
                    </m:oMath>
                  </m:oMathPara>
                </a14:m>
                <a:endParaRPr lang="vi-VN" sz="2800" kern="1200" dirty="0"/>
              </a:p>
            </p:txBody>
          </p:sp>
        </mc:Choice>
        <mc:Fallback xmlns="">
          <p:sp>
            <p:nvSpPr>
              <p:cNvPr id="14" name="Freeform: Shape 13">
                <a:extLst>
                  <a:ext uri="{FF2B5EF4-FFF2-40B4-BE49-F238E27FC236}">
                    <a16:creationId xmlns:a16="http://schemas.microsoft.com/office/drawing/2014/main" id="{B70F852A-34A9-4DF4-823B-B28C365FF49E}"/>
                  </a:ext>
                </a:extLst>
              </p:cNvPr>
              <p:cNvSpPr>
                <a:spLocks noRot="1" noChangeAspect="1" noMove="1" noResize="1" noEditPoints="1" noAdjustHandles="1" noChangeArrowheads="1" noChangeShapeType="1" noTextEdit="1"/>
              </p:cNvSpPr>
              <p:nvPr/>
            </p:nvSpPr>
            <p:spPr>
              <a:xfrm>
                <a:off x="1539781" y="2249733"/>
                <a:ext cx="2803619" cy="1179267"/>
              </a:xfrm>
              <a:custGeom>
                <a:avLst/>
                <a:gdLst>
                  <a:gd name="connsiteX0" fmla="*/ 0 w 10218028"/>
                  <a:gd name="connsiteY0" fmla="*/ 155906 h 935415"/>
                  <a:gd name="connsiteX1" fmla="*/ 155906 w 10218028"/>
                  <a:gd name="connsiteY1" fmla="*/ 0 h 935415"/>
                  <a:gd name="connsiteX2" fmla="*/ 10062122 w 10218028"/>
                  <a:gd name="connsiteY2" fmla="*/ 0 h 935415"/>
                  <a:gd name="connsiteX3" fmla="*/ 10218028 w 10218028"/>
                  <a:gd name="connsiteY3" fmla="*/ 155906 h 935415"/>
                  <a:gd name="connsiteX4" fmla="*/ 10218028 w 10218028"/>
                  <a:gd name="connsiteY4" fmla="*/ 779509 h 935415"/>
                  <a:gd name="connsiteX5" fmla="*/ 10062122 w 10218028"/>
                  <a:gd name="connsiteY5" fmla="*/ 935415 h 935415"/>
                  <a:gd name="connsiteX6" fmla="*/ 155906 w 10218028"/>
                  <a:gd name="connsiteY6" fmla="*/ 935415 h 935415"/>
                  <a:gd name="connsiteX7" fmla="*/ 0 w 10218028"/>
                  <a:gd name="connsiteY7" fmla="*/ 779509 h 935415"/>
                  <a:gd name="connsiteX8" fmla="*/ 0 w 10218028"/>
                  <a:gd name="connsiteY8" fmla="*/ 155906 h 93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8028" h="935415">
                    <a:moveTo>
                      <a:pt x="0" y="155906"/>
                    </a:moveTo>
                    <a:cubicBezTo>
                      <a:pt x="0" y="69801"/>
                      <a:pt x="69801" y="0"/>
                      <a:pt x="155906" y="0"/>
                    </a:cubicBezTo>
                    <a:lnTo>
                      <a:pt x="10062122" y="0"/>
                    </a:lnTo>
                    <a:cubicBezTo>
                      <a:pt x="10148227" y="0"/>
                      <a:pt x="10218028" y="69801"/>
                      <a:pt x="10218028" y="155906"/>
                    </a:cubicBezTo>
                    <a:lnTo>
                      <a:pt x="10218028" y="779509"/>
                    </a:lnTo>
                    <a:cubicBezTo>
                      <a:pt x="10218028" y="865614"/>
                      <a:pt x="10148227" y="935415"/>
                      <a:pt x="10062122" y="935415"/>
                    </a:cubicBezTo>
                    <a:lnTo>
                      <a:pt x="155906" y="935415"/>
                    </a:lnTo>
                    <a:cubicBezTo>
                      <a:pt x="69801" y="935415"/>
                      <a:pt x="0" y="865614"/>
                      <a:pt x="0" y="779509"/>
                    </a:cubicBezTo>
                    <a:lnTo>
                      <a:pt x="0" y="155906"/>
                    </a:lnTo>
                    <a:close/>
                  </a:path>
                </a:pathLst>
              </a:cu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Freeform: Shape 21">
                <a:extLst>
                  <a:ext uri="{FF2B5EF4-FFF2-40B4-BE49-F238E27FC236}">
                    <a16:creationId xmlns:a16="http://schemas.microsoft.com/office/drawing/2014/main" id="{E64F9458-99F2-4477-8D6A-409E21F14D69}"/>
                  </a:ext>
                </a:extLst>
              </p:cNvPr>
              <p:cNvSpPr/>
              <p:nvPr/>
            </p:nvSpPr>
            <p:spPr>
              <a:xfrm>
                <a:off x="8077200" y="2181272"/>
                <a:ext cx="2803619" cy="942928"/>
              </a:xfrm>
              <a:custGeom>
                <a:avLst/>
                <a:gdLst>
                  <a:gd name="connsiteX0" fmla="*/ 0 w 10218028"/>
                  <a:gd name="connsiteY0" fmla="*/ 155906 h 935415"/>
                  <a:gd name="connsiteX1" fmla="*/ 155906 w 10218028"/>
                  <a:gd name="connsiteY1" fmla="*/ 0 h 935415"/>
                  <a:gd name="connsiteX2" fmla="*/ 10062122 w 10218028"/>
                  <a:gd name="connsiteY2" fmla="*/ 0 h 935415"/>
                  <a:gd name="connsiteX3" fmla="*/ 10218028 w 10218028"/>
                  <a:gd name="connsiteY3" fmla="*/ 155906 h 935415"/>
                  <a:gd name="connsiteX4" fmla="*/ 10218028 w 10218028"/>
                  <a:gd name="connsiteY4" fmla="*/ 779509 h 935415"/>
                  <a:gd name="connsiteX5" fmla="*/ 10062122 w 10218028"/>
                  <a:gd name="connsiteY5" fmla="*/ 935415 h 935415"/>
                  <a:gd name="connsiteX6" fmla="*/ 155906 w 10218028"/>
                  <a:gd name="connsiteY6" fmla="*/ 935415 h 935415"/>
                  <a:gd name="connsiteX7" fmla="*/ 0 w 10218028"/>
                  <a:gd name="connsiteY7" fmla="*/ 779509 h 935415"/>
                  <a:gd name="connsiteX8" fmla="*/ 0 w 10218028"/>
                  <a:gd name="connsiteY8" fmla="*/ 155906 h 93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8028" h="935415">
                    <a:moveTo>
                      <a:pt x="0" y="155906"/>
                    </a:moveTo>
                    <a:cubicBezTo>
                      <a:pt x="0" y="69801"/>
                      <a:pt x="69801" y="0"/>
                      <a:pt x="155906" y="0"/>
                    </a:cubicBezTo>
                    <a:lnTo>
                      <a:pt x="10062122" y="0"/>
                    </a:lnTo>
                    <a:cubicBezTo>
                      <a:pt x="10148227" y="0"/>
                      <a:pt x="10218028" y="69801"/>
                      <a:pt x="10218028" y="155906"/>
                    </a:cubicBezTo>
                    <a:lnTo>
                      <a:pt x="10218028" y="779509"/>
                    </a:lnTo>
                    <a:cubicBezTo>
                      <a:pt x="10218028" y="865614"/>
                      <a:pt x="10148227" y="935415"/>
                      <a:pt x="10062122" y="935415"/>
                    </a:cubicBezTo>
                    <a:lnTo>
                      <a:pt x="155906" y="935415"/>
                    </a:lnTo>
                    <a:cubicBezTo>
                      <a:pt x="69801" y="935415"/>
                      <a:pt x="0" y="865614"/>
                      <a:pt x="0" y="779509"/>
                    </a:cubicBezTo>
                    <a:lnTo>
                      <a:pt x="0" y="15590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4253" tIns="194253" rIns="194253" bIns="194253" numCol="1" spcCol="1270" anchor="ctr" anchorCtr="0">
                <a:noAutofit/>
              </a:bodyPr>
              <a:lstStyle/>
              <a:p>
                <a:pPr marL="0" lvl="0" indent="0" algn="l" defTabSz="17335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ad>
                        <m:radPr>
                          <m:degHide m:val="on"/>
                          <m:ctrlPr>
                            <a:rPr lang="vi-VN" sz="2800" i="1" smtClean="0">
                              <a:effectLst/>
                              <a:latin typeface="Cambria Math" panose="02040503050406030204" pitchFamily="18" charset="0"/>
                              <a:cs typeface="Times New Roman" panose="02020603050405020304" pitchFamily="18" charset="0"/>
                            </a:rPr>
                          </m:ctrlPr>
                        </m:radPr>
                        <m:deg/>
                        <m:e>
                          <m:r>
                            <a:rPr lang="fr-FR" sz="2800" i="1">
                              <a:effectLst/>
                              <a:latin typeface="Cambria Math" panose="02040503050406030204" pitchFamily="18" charset="0"/>
                              <a:ea typeface="Arial" panose="020B0604020202020204" pitchFamily="34" charset="0"/>
                            </a:rPr>
                            <m:t>2</m:t>
                          </m:r>
                        </m:e>
                      </m:rad>
                      <m:r>
                        <a:rPr lang="fr-FR" sz="2800" i="1">
                          <a:effectLst/>
                          <a:latin typeface="Cambria Math" panose="02040503050406030204" pitchFamily="18" charset="0"/>
                          <a:ea typeface="Arial" panose="020B0604020202020204" pitchFamily="34" charset="0"/>
                        </a:rPr>
                        <m:t>.</m:t>
                      </m:r>
                    </m:oMath>
                  </m:oMathPara>
                </a14:m>
                <a:endParaRPr lang="vi-VN" sz="2800" kern="1200" dirty="0"/>
              </a:p>
            </p:txBody>
          </p:sp>
        </mc:Choice>
        <mc:Fallback xmlns="">
          <p:sp>
            <p:nvSpPr>
              <p:cNvPr id="22" name="Freeform: Shape 21">
                <a:extLst>
                  <a:ext uri="{FF2B5EF4-FFF2-40B4-BE49-F238E27FC236}">
                    <a16:creationId xmlns:a16="http://schemas.microsoft.com/office/drawing/2014/main" id="{E64F9458-99F2-4477-8D6A-409E21F14D69}"/>
                  </a:ext>
                </a:extLst>
              </p:cNvPr>
              <p:cNvSpPr>
                <a:spLocks noRot="1" noChangeAspect="1" noMove="1" noResize="1" noEditPoints="1" noAdjustHandles="1" noChangeArrowheads="1" noChangeShapeType="1" noTextEdit="1"/>
              </p:cNvSpPr>
              <p:nvPr/>
            </p:nvSpPr>
            <p:spPr>
              <a:xfrm>
                <a:off x="8077200" y="2181272"/>
                <a:ext cx="2803619" cy="942928"/>
              </a:xfrm>
              <a:custGeom>
                <a:avLst/>
                <a:gdLst>
                  <a:gd name="connsiteX0" fmla="*/ 0 w 10218028"/>
                  <a:gd name="connsiteY0" fmla="*/ 155906 h 935415"/>
                  <a:gd name="connsiteX1" fmla="*/ 155906 w 10218028"/>
                  <a:gd name="connsiteY1" fmla="*/ 0 h 935415"/>
                  <a:gd name="connsiteX2" fmla="*/ 10062122 w 10218028"/>
                  <a:gd name="connsiteY2" fmla="*/ 0 h 935415"/>
                  <a:gd name="connsiteX3" fmla="*/ 10218028 w 10218028"/>
                  <a:gd name="connsiteY3" fmla="*/ 155906 h 935415"/>
                  <a:gd name="connsiteX4" fmla="*/ 10218028 w 10218028"/>
                  <a:gd name="connsiteY4" fmla="*/ 779509 h 935415"/>
                  <a:gd name="connsiteX5" fmla="*/ 10062122 w 10218028"/>
                  <a:gd name="connsiteY5" fmla="*/ 935415 h 935415"/>
                  <a:gd name="connsiteX6" fmla="*/ 155906 w 10218028"/>
                  <a:gd name="connsiteY6" fmla="*/ 935415 h 935415"/>
                  <a:gd name="connsiteX7" fmla="*/ 0 w 10218028"/>
                  <a:gd name="connsiteY7" fmla="*/ 779509 h 935415"/>
                  <a:gd name="connsiteX8" fmla="*/ 0 w 10218028"/>
                  <a:gd name="connsiteY8" fmla="*/ 155906 h 93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8028" h="935415">
                    <a:moveTo>
                      <a:pt x="0" y="155906"/>
                    </a:moveTo>
                    <a:cubicBezTo>
                      <a:pt x="0" y="69801"/>
                      <a:pt x="69801" y="0"/>
                      <a:pt x="155906" y="0"/>
                    </a:cubicBezTo>
                    <a:lnTo>
                      <a:pt x="10062122" y="0"/>
                    </a:lnTo>
                    <a:cubicBezTo>
                      <a:pt x="10148227" y="0"/>
                      <a:pt x="10218028" y="69801"/>
                      <a:pt x="10218028" y="155906"/>
                    </a:cubicBezTo>
                    <a:lnTo>
                      <a:pt x="10218028" y="779509"/>
                    </a:lnTo>
                    <a:cubicBezTo>
                      <a:pt x="10218028" y="865614"/>
                      <a:pt x="10148227" y="935415"/>
                      <a:pt x="10062122" y="935415"/>
                    </a:cubicBezTo>
                    <a:lnTo>
                      <a:pt x="155906" y="935415"/>
                    </a:lnTo>
                    <a:cubicBezTo>
                      <a:pt x="69801" y="935415"/>
                      <a:pt x="0" y="865614"/>
                      <a:pt x="0" y="779509"/>
                    </a:cubicBezTo>
                    <a:lnTo>
                      <a:pt x="0" y="155906"/>
                    </a:lnTo>
                    <a:close/>
                  </a:path>
                </a:pathLst>
              </a:custGeom>
              <a:blipFill>
                <a:blip r:embed="rId17"/>
                <a:stretch>
                  <a:fillRect/>
                </a:stretch>
              </a:blipFill>
            </p:spPr>
            <p:txBody>
              <a:bodyPr/>
              <a:lstStyle/>
              <a:p>
                <a:r>
                  <a:rPr lang="vi-VN">
                    <a:noFill/>
                  </a:rPr>
                  <a:t> </a:t>
                </a:r>
              </a:p>
            </p:txBody>
          </p:sp>
        </mc:Fallback>
      </mc:AlternateContent>
      <p:sp>
        <p:nvSpPr>
          <p:cNvPr id="27" name="Freeform: Shape 26">
            <a:extLst>
              <a:ext uri="{FF2B5EF4-FFF2-40B4-BE49-F238E27FC236}">
                <a16:creationId xmlns:a16="http://schemas.microsoft.com/office/drawing/2014/main" id="{5258BCC7-A415-4AA0-AE5A-80C4CDC1DF5D}"/>
              </a:ext>
            </a:extLst>
          </p:cNvPr>
          <p:cNvSpPr/>
          <p:nvPr/>
        </p:nvSpPr>
        <p:spPr>
          <a:xfrm>
            <a:off x="1534338" y="3986008"/>
            <a:ext cx="2809062" cy="935415"/>
          </a:xfrm>
          <a:custGeom>
            <a:avLst/>
            <a:gdLst>
              <a:gd name="connsiteX0" fmla="*/ 0 w 10218028"/>
              <a:gd name="connsiteY0" fmla="*/ 155906 h 935415"/>
              <a:gd name="connsiteX1" fmla="*/ 155906 w 10218028"/>
              <a:gd name="connsiteY1" fmla="*/ 0 h 935415"/>
              <a:gd name="connsiteX2" fmla="*/ 10062122 w 10218028"/>
              <a:gd name="connsiteY2" fmla="*/ 0 h 935415"/>
              <a:gd name="connsiteX3" fmla="*/ 10218028 w 10218028"/>
              <a:gd name="connsiteY3" fmla="*/ 155906 h 935415"/>
              <a:gd name="connsiteX4" fmla="*/ 10218028 w 10218028"/>
              <a:gd name="connsiteY4" fmla="*/ 779509 h 935415"/>
              <a:gd name="connsiteX5" fmla="*/ 10062122 w 10218028"/>
              <a:gd name="connsiteY5" fmla="*/ 935415 h 935415"/>
              <a:gd name="connsiteX6" fmla="*/ 155906 w 10218028"/>
              <a:gd name="connsiteY6" fmla="*/ 935415 h 935415"/>
              <a:gd name="connsiteX7" fmla="*/ 0 w 10218028"/>
              <a:gd name="connsiteY7" fmla="*/ 779509 h 935415"/>
              <a:gd name="connsiteX8" fmla="*/ 0 w 10218028"/>
              <a:gd name="connsiteY8" fmla="*/ 155906 h 93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8028" h="935415">
                <a:moveTo>
                  <a:pt x="0" y="155906"/>
                </a:moveTo>
                <a:cubicBezTo>
                  <a:pt x="0" y="69801"/>
                  <a:pt x="69801" y="0"/>
                  <a:pt x="155906" y="0"/>
                </a:cubicBezTo>
                <a:lnTo>
                  <a:pt x="10062122" y="0"/>
                </a:lnTo>
                <a:cubicBezTo>
                  <a:pt x="10148227" y="0"/>
                  <a:pt x="10218028" y="69801"/>
                  <a:pt x="10218028" y="155906"/>
                </a:cubicBezTo>
                <a:lnTo>
                  <a:pt x="10218028" y="779509"/>
                </a:lnTo>
                <a:cubicBezTo>
                  <a:pt x="10218028" y="865614"/>
                  <a:pt x="10148227" y="935415"/>
                  <a:pt x="10062122" y="935415"/>
                </a:cubicBezTo>
                <a:lnTo>
                  <a:pt x="155906" y="935415"/>
                </a:lnTo>
                <a:cubicBezTo>
                  <a:pt x="69801" y="935415"/>
                  <a:pt x="0" y="865614"/>
                  <a:pt x="0" y="779509"/>
                </a:cubicBezTo>
                <a:lnTo>
                  <a:pt x="0" y="155906"/>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4253" tIns="194253" rIns="194253" bIns="194253" numCol="1" spcCol="1270" anchor="ctr" anchorCtr="0">
            <a:noAutofit/>
          </a:bodyPr>
          <a:lstStyle/>
          <a:p>
            <a:pPr marL="0" lvl="0" indent="0" algn="l" defTabSz="1733550">
              <a:lnSpc>
                <a:spcPct val="90000"/>
              </a:lnSpc>
              <a:spcBef>
                <a:spcPct val="0"/>
              </a:spcBef>
              <a:spcAft>
                <a:spcPct val="35000"/>
              </a:spcAft>
              <a:buNone/>
            </a:pPr>
            <a:r>
              <a:rPr lang="fr-FR" sz="3900" kern="1200" dirty="0"/>
              <a:t>1.</a:t>
            </a:r>
            <a:endParaRPr lang="vi-VN" sz="3900" kern="1200" dirty="0"/>
          </a:p>
        </p:txBody>
      </p:sp>
      <mc:AlternateContent xmlns:mc="http://schemas.openxmlformats.org/markup-compatibility/2006" xmlns:a14="http://schemas.microsoft.com/office/drawing/2010/main">
        <mc:Choice Requires="a14">
          <p:sp>
            <p:nvSpPr>
              <p:cNvPr id="25" name="Freeform: Shape 24">
                <a:extLst>
                  <a:ext uri="{FF2B5EF4-FFF2-40B4-BE49-F238E27FC236}">
                    <a16:creationId xmlns:a16="http://schemas.microsoft.com/office/drawing/2014/main" id="{55ECC19E-09F7-4F28-881C-CCA0F9048EF5}"/>
                  </a:ext>
                </a:extLst>
              </p:cNvPr>
              <p:cNvSpPr/>
              <p:nvPr/>
            </p:nvSpPr>
            <p:spPr>
              <a:xfrm>
                <a:off x="8044543" y="3733802"/>
                <a:ext cx="2836276" cy="1211574"/>
              </a:xfrm>
              <a:custGeom>
                <a:avLst/>
                <a:gdLst>
                  <a:gd name="connsiteX0" fmla="*/ 0 w 10218028"/>
                  <a:gd name="connsiteY0" fmla="*/ 155906 h 935415"/>
                  <a:gd name="connsiteX1" fmla="*/ 155906 w 10218028"/>
                  <a:gd name="connsiteY1" fmla="*/ 0 h 935415"/>
                  <a:gd name="connsiteX2" fmla="*/ 10062122 w 10218028"/>
                  <a:gd name="connsiteY2" fmla="*/ 0 h 935415"/>
                  <a:gd name="connsiteX3" fmla="*/ 10218028 w 10218028"/>
                  <a:gd name="connsiteY3" fmla="*/ 155906 h 935415"/>
                  <a:gd name="connsiteX4" fmla="*/ 10218028 w 10218028"/>
                  <a:gd name="connsiteY4" fmla="*/ 779509 h 935415"/>
                  <a:gd name="connsiteX5" fmla="*/ 10062122 w 10218028"/>
                  <a:gd name="connsiteY5" fmla="*/ 935415 h 935415"/>
                  <a:gd name="connsiteX6" fmla="*/ 155906 w 10218028"/>
                  <a:gd name="connsiteY6" fmla="*/ 935415 h 935415"/>
                  <a:gd name="connsiteX7" fmla="*/ 0 w 10218028"/>
                  <a:gd name="connsiteY7" fmla="*/ 779509 h 935415"/>
                  <a:gd name="connsiteX8" fmla="*/ 0 w 10218028"/>
                  <a:gd name="connsiteY8" fmla="*/ 155906 h 93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8028" h="935415">
                    <a:moveTo>
                      <a:pt x="0" y="155906"/>
                    </a:moveTo>
                    <a:cubicBezTo>
                      <a:pt x="0" y="69801"/>
                      <a:pt x="69801" y="0"/>
                      <a:pt x="155906" y="0"/>
                    </a:cubicBezTo>
                    <a:lnTo>
                      <a:pt x="10062122" y="0"/>
                    </a:lnTo>
                    <a:cubicBezTo>
                      <a:pt x="10148227" y="0"/>
                      <a:pt x="10218028" y="69801"/>
                      <a:pt x="10218028" y="155906"/>
                    </a:cubicBezTo>
                    <a:lnTo>
                      <a:pt x="10218028" y="779509"/>
                    </a:lnTo>
                    <a:cubicBezTo>
                      <a:pt x="10218028" y="865614"/>
                      <a:pt x="10148227" y="935415"/>
                      <a:pt x="10062122" y="935415"/>
                    </a:cubicBezTo>
                    <a:lnTo>
                      <a:pt x="155906" y="935415"/>
                    </a:lnTo>
                    <a:cubicBezTo>
                      <a:pt x="69801" y="935415"/>
                      <a:pt x="0" y="865614"/>
                      <a:pt x="0" y="779509"/>
                    </a:cubicBezTo>
                    <a:lnTo>
                      <a:pt x="0" y="15590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4253" tIns="194253" rIns="194253" bIns="194253" numCol="1" spcCol="1270" anchor="ctr" anchorCtr="0">
                <a:noAutofit/>
              </a:bodyPr>
              <a:lstStyle/>
              <a:p>
                <a:pPr marL="0" lvl="0" indent="0" algn="l" defTabSz="1733550">
                  <a:lnSpc>
                    <a:spcPct val="90000"/>
                  </a:lnSpc>
                  <a:spcBef>
                    <a:spcPct val="0"/>
                  </a:spcBef>
                  <a:spcAft>
                    <a:spcPct val="35000"/>
                  </a:spcAft>
                  <a:buNone/>
                </a:pPr>
                <a14:m>
                  <m:oMathPara xmlns:m="http://schemas.openxmlformats.org/officeDocument/2006/math">
                    <m:oMathParaPr>
                      <m:jc m:val="left"/>
                    </m:oMathParaPr>
                    <m:oMath xmlns:m="http://schemas.openxmlformats.org/officeDocument/2006/math">
                      <m:rad>
                        <m:radPr>
                          <m:degHide m:val="on"/>
                          <m:ctrlPr>
                            <a:rPr lang="vi-VN" sz="1800" i="1" smtClean="0">
                              <a:effectLst/>
                              <a:latin typeface="Cambria Math" panose="02040503050406030204" pitchFamily="18" charset="0"/>
                              <a:cs typeface="Times New Roman" panose="02020603050405020304" pitchFamily="18" charset="0"/>
                            </a:rPr>
                          </m:ctrlPr>
                        </m:radPr>
                        <m:deg/>
                        <m:e>
                          <m:f>
                            <m:fPr>
                              <m:ctrlPr>
                                <a:rPr lang="vi-VN" sz="1800" i="1">
                                  <a:effectLst/>
                                  <a:latin typeface="Cambria Math" panose="02040503050406030204" pitchFamily="18" charset="0"/>
                                  <a:cs typeface="Times New Roman" panose="02020603050405020304" pitchFamily="18" charset="0"/>
                                </a:rPr>
                              </m:ctrlPr>
                            </m:fPr>
                            <m:num>
                              <m:r>
                                <a:rPr lang="fr-FR" sz="1800" i="1">
                                  <a:effectLst/>
                                  <a:latin typeface="Cambria Math" panose="02040503050406030204" pitchFamily="18" charset="0"/>
                                  <a:ea typeface="Arial" panose="020B0604020202020204" pitchFamily="34" charset="0"/>
                                </a:rPr>
                                <m:t>3</m:t>
                              </m:r>
                            </m:num>
                            <m:den>
                              <m:r>
                                <a:rPr lang="fr-FR" sz="1800" i="1">
                                  <a:effectLst/>
                                  <a:latin typeface="Cambria Math" panose="02040503050406030204" pitchFamily="18" charset="0"/>
                                  <a:ea typeface="Arial" panose="020B0604020202020204" pitchFamily="34" charset="0"/>
                                </a:rPr>
                                <m:t>2</m:t>
                              </m:r>
                            </m:den>
                          </m:f>
                        </m:e>
                      </m:rad>
                      <m:r>
                        <a:rPr lang="fr-FR" sz="1800" i="1">
                          <a:effectLst/>
                          <a:latin typeface="Cambria Math" panose="02040503050406030204" pitchFamily="18" charset="0"/>
                          <a:ea typeface="Arial" panose="020B0604020202020204" pitchFamily="34" charset="0"/>
                        </a:rPr>
                        <m:t>.</m:t>
                      </m:r>
                    </m:oMath>
                  </m:oMathPara>
                </a14:m>
                <a:endParaRPr lang="vi-VN" sz="3900" kern="1200" dirty="0"/>
              </a:p>
            </p:txBody>
          </p:sp>
        </mc:Choice>
        <mc:Fallback xmlns="">
          <p:sp>
            <p:nvSpPr>
              <p:cNvPr id="25" name="Freeform: Shape 24">
                <a:extLst>
                  <a:ext uri="{FF2B5EF4-FFF2-40B4-BE49-F238E27FC236}">
                    <a16:creationId xmlns:a16="http://schemas.microsoft.com/office/drawing/2014/main" id="{55ECC19E-09F7-4F28-881C-CCA0F9048EF5}"/>
                  </a:ext>
                </a:extLst>
              </p:cNvPr>
              <p:cNvSpPr>
                <a:spLocks noRot="1" noChangeAspect="1" noMove="1" noResize="1" noEditPoints="1" noAdjustHandles="1" noChangeArrowheads="1" noChangeShapeType="1" noTextEdit="1"/>
              </p:cNvSpPr>
              <p:nvPr/>
            </p:nvSpPr>
            <p:spPr>
              <a:xfrm>
                <a:off x="8044543" y="3733802"/>
                <a:ext cx="2836276" cy="1211574"/>
              </a:xfrm>
              <a:custGeom>
                <a:avLst/>
                <a:gdLst>
                  <a:gd name="connsiteX0" fmla="*/ 0 w 10218028"/>
                  <a:gd name="connsiteY0" fmla="*/ 155906 h 935415"/>
                  <a:gd name="connsiteX1" fmla="*/ 155906 w 10218028"/>
                  <a:gd name="connsiteY1" fmla="*/ 0 h 935415"/>
                  <a:gd name="connsiteX2" fmla="*/ 10062122 w 10218028"/>
                  <a:gd name="connsiteY2" fmla="*/ 0 h 935415"/>
                  <a:gd name="connsiteX3" fmla="*/ 10218028 w 10218028"/>
                  <a:gd name="connsiteY3" fmla="*/ 155906 h 935415"/>
                  <a:gd name="connsiteX4" fmla="*/ 10218028 w 10218028"/>
                  <a:gd name="connsiteY4" fmla="*/ 779509 h 935415"/>
                  <a:gd name="connsiteX5" fmla="*/ 10062122 w 10218028"/>
                  <a:gd name="connsiteY5" fmla="*/ 935415 h 935415"/>
                  <a:gd name="connsiteX6" fmla="*/ 155906 w 10218028"/>
                  <a:gd name="connsiteY6" fmla="*/ 935415 h 935415"/>
                  <a:gd name="connsiteX7" fmla="*/ 0 w 10218028"/>
                  <a:gd name="connsiteY7" fmla="*/ 779509 h 935415"/>
                  <a:gd name="connsiteX8" fmla="*/ 0 w 10218028"/>
                  <a:gd name="connsiteY8" fmla="*/ 155906 h 93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8028" h="935415">
                    <a:moveTo>
                      <a:pt x="0" y="155906"/>
                    </a:moveTo>
                    <a:cubicBezTo>
                      <a:pt x="0" y="69801"/>
                      <a:pt x="69801" y="0"/>
                      <a:pt x="155906" y="0"/>
                    </a:cubicBezTo>
                    <a:lnTo>
                      <a:pt x="10062122" y="0"/>
                    </a:lnTo>
                    <a:cubicBezTo>
                      <a:pt x="10148227" y="0"/>
                      <a:pt x="10218028" y="69801"/>
                      <a:pt x="10218028" y="155906"/>
                    </a:cubicBezTo>
                    <a:lnTo>
                      <a:pt x="10218028" y="779509"/>
                    </a:lnTo>
                    <a:cubicBezTo>
                      <a:pt x="10218028" y="865614"/>
                      <a:pt x="10148227" y="935415"/>
                      <a:pt x="10062122" y="935415"/>
                    </a:cubicBezTo>
                    <a:lnTo>
                      <a:pt x="155906" y="935415"/>
                    </a:lnTo>
                    <a:cubicBezTo>
                      <a:pt x="69801" y="935415"/>
                      <a:pt x="0" y="865614"/>
                      <a:pt x="0" y="779509"/>
                    </a:cubicBezTo>
                    <a:lnTo>
                      <a:pt x="0" y="155906"/>
                    </a:lnTo>
                    <a:close/>
                  </a:path>
                </a:pathLst>
              </a:custGeom>
              <a:blipFill>
                <a:blip r:embed="rId18"/>
                <a:stretch>
                  <a:fillRect/>
                </a:stretch>
              </a:blipFill>
            </p:spPr>
            <p:txBody>
              <a:bodyPr/>
              <a:lstStyle/>
              <a:p>
                <a:r>
                  <a:rPr lang="vi-VN">
                    <a:noFill/>
                  </a:rPr>
                  <a:t> </a:t>
                </a:r>
              </a:p>
            </p:txBody>
          </p:sp>
        </mc:Fallback>
      </mc:AlternateContent>
    </p:spTree>
    <p:controls>
      <mc:AlternateContent xmlns:mc="http://schemas.openxmlformats.org/markup-compatibility/2006">
        <mc:Choice xmlns:v="urn:schemas-microsoft-com:vml" Requires="v">
          <p:control spid="3123" name="TXTA3" r:id="rId2" imgW="857160" imgH="600120"/>
        </mc:Choice>
        <mc:Fallback>
          <p:control name="TXTA3" r:id="rId2" imgW="857160" imgH="600120">
            <p:pic>
              <p:nvPicPr>
                <p:cNvPr id="5" name="TXTA3"/>
                <p:cNvPicPr>
                  <a:picLocks/>
                </p:cNvPicPr>
                <p:nvPr/>
              </p:nvPicPr>
              <p:blipFill>
                <a:blip r:embed="rId19"/>
                <a:stretch>
                  <a:fillRect/>
                </a:stretch>
              </p:blipFill>
              <p:spPr>
                <a:xfrm>
                  <a:off x="439634" y="2381182"/>
                  <a:ext cx="862884" cy="605308"/>
                </a:xfrm>
                <a:prstGeom prst="rect">
                  <a:avLst/>
                </a:prstGeom>
              </p:spPr>
            </p:pic>
          </p:control>
        </mc:Fallback>
      </mc:AlternateContent>
      <mc:AlternateContent xmlns:mc="http://schemas.openxmlformats.org/markup-compatibility/2006">
        <mc:Choice xmlns:v="urn:schemas-microsoft-com:vml" Requires="v">
          <p:control spid="3124" name="TXTB3" r:id="rId3" imgW="857160" imgH="600120"/>
        </mc:Choice>
        <mc:Fallback>
          <p:control name="TXTB3" r:id="rId3" imgW="857160" imgH="600120">
            <p:pic>
              <p:nvPicPr>
                <p:cNvPr id="6" name="TXTB3"/>
                <p:cNvPicPr>
                  <a:picLocks/>
                </p:cNvPicPr>
                <p:nvPr/>
              </p:nvPicPr>
              <p:blipFill>
                <a:blip r:embed="rId20"/>
                <a:stretch>
                  <a:fillRect/>
                </a:stretch>
              </p:blipFill>
              <p:spPr>
                <a:xfrm>
                  <a:off x="6892297" y="2346325"/>
                  <a:ext cx="862884" cy="605308"/>
                </a:xfrm>
                <a:prstGeom prst="rect">
                  <a:avLst/>
                </a:prstGeom>
              </p:spPr>
            </p:pic>
          </p:control>
        </mc:Fallback>
      </mc:AlternateContent>
      <mc:AlternateContent xmlns:mc="http://schemas.openxmlformats.org/markup-compatibility/2006">
        <mc:Choice xmlns:v="urn:schemas-microsoft-com:vml" Requires="v">
          <p:control spid="3125" name="TXTC3" r:id="rId4" imgW="857160" imgH="609480"/>
        </mc:Choice>
        <mc:Fallback>
          <p:control name="TXTC3" r:id="rId4" imgW="857160" imgH="609480">
            <p:pic>
              <p:nvPicPr>
                <p:cNvPr id="7" name="TXTC3"/>
                <p:cNvPicPr>
                  <a:picLocks/>
                </p:cNvPicPr>
                <p:nvPr/>
              </p:nvPicPr>
              <p:blipFill>
                <a:blip r:embed="rId21"/>
                <a:stretch>
                  <a:fillRect/>
                </a:stretch>
              </p:blipFill>
              <p:spPr>
                <a:xfrm>
                  <a:off x="439634" y="4101115"/>
                  <a:ext cx="862884" cy="605308"/>
                </a:xfrm>
                <a:prstGeom prst="rect">
                  <a:avLst/>
                </a:prstGeom>
              </p:spPr>
            </p:pic>
          </p:control>
        </mc:Fallback>
      </mc:AlternateContent>
      <mc:AlternateContent xmlns:mc="http://schemas.openxmlformats.org/markup-compatibility/2006">
        <mc:Choice xmlns:v="urn:schemas-microsoft-com:vml" Requires="v">
          <p:control spid="3126" name="TXTD3" r:id="rId5" imgW="857160" imgH="600120"/>
        </mc:Choice>
        <mc:Fallback>
          <p:control name="TXTD3" r:id="rId5" imgW="857160" imgH="600120">
            <p:pic>
              <p:nvPicPr>
                <p:cNvPr id="8" name="TXTD3"/>
                <p:cNvPicPr>
                  <a:picLocks/>
                </p:cNvPicPr>
                <p:nvPr/>
              </p:nvPicPr>
              <p:blipFill>
                <a:blip r:embed="rId22"/>
                <a:stretch>
                  <a:fillRect/>
                </a:stretch>
              </p:blipFill>
              <p:spPr>
                <a:xfrm>
                  <a:off x="6892297" y="4151061"/>
                  <a:ext cx="862884" cy="605308"/>
                </a:xfrm>
                <a:prstGeom prst="rect">
                  <a:avLst/>
                </a:prstGeom>
              </p:spPr>
            </p:pic>
          </p:control>
        </mc:Fallback>
      </mc:AlternateContent>
      <mc:AlternateContent xmlns:mc="http://schemas.openxmlformats.org/markup-compatibility/2006">
        <mc:Choice xmlns:v="urn:schemas-microsoft-com:vml" Requires="v">
          <p:control spid="3127" name="LM3" r:id="rId6" imgW="2809800" imgH="495360"/>
        </mc:Choice>
        <mc:Fallback>
          <p:control name="LM3" r:id="rId6" imgW="2809800" imgH="495360">
            <p:pic>
              <p:nvPicPr>
                <p:cNvPr id="9" name="LM3"/>
                <p:cNvPicPr>
                  <a:picLocks/>
                </p:cNvPicPr>
                <p:nvPr/>
              </p:nvPicPr>
              <p:blipFill>
                <a:blip r:embed="rId23"/>
                <a:stretch>
                  <a:fillRect/>
                </a:stretch>
              </p:blipFill>
              <p:spPr>
                <a:xfrm>
                  <a:off x="5679248" y="6206320"/>
                  <a:ext cx="2807930" cy="490537"/>
                </a:xfrm>
                <a:prstGeom prst="rect">
                  <a:avLst/>
                </a:prstGeom>
              </p:spPr>
            </p:pic>
          </p:control>
        </mc:Fallback>
      </mc:AlternateContent>
      <mc:AlternateContent xmlns:mc="http://schemas.openxmlformats.org/markup-compatibility/2006">
        <mc:Choice xmlns:v="urn:schemas-microsoft-com:vml" Requires="v">
          <p:control spid="3128" name="REST3" r:id="rId7" imgW="2809800" imgH="495360"/>
        </mc:Choice>
        <mc:Fallback>
          <p:control name="REST3" r:id="rId7" imgW="2809800" imgH="495360">
            <p:pic>
              <p:nvPicPr>
                <p:cNvPr id="10" name="REST3"/>
                <p:cNvPicPr>
                  <a:picLocks/>
                </p:cNvPicPr>
                <p:nvPr/>
              </p:nvPicPr>
              <p:blipFill>
                <a:blip r:embed="rId24"/>
                <a:stretch>
                  <a:fillRect/>
                </a:stretch>
              </p:blipFill>
              <p:spPr>
                <a:xfrm>
                  <a:off x="9014249" y="6206321"/>
                  <a:ext cx="2807930" cy="490537"/>
                </a:xfrm>
                <a:prstGeom prst="rect">
                  <a:avLst/>
                </a:prstGeom>
              </p:spPr>
            </p:pic>
          </p:control>
        </mc:Fallback>
      </mc:AlternateContent>
      <mc:AlternateContent xmlns:mc="http://schemas.openxmlformats.org/markup-compatibility/2006">
        <mc:Choice xmlns:v="urn:schemas-microsoft-com:vml" Requires="v">
          <p:control spid="3129" name="TB3" r:id="rId8" imgW="4591080" imgH="352440"/>
        </mc:Choice>
        <mc:Fallback>
          <p:control name="TB3" r:id="rId8" imgW="4591080" imgH="352440">
            <p:pic>
              <p:nvPicPr>
                <p:cNvPr id="15" name="TB3" hidden="1"/>
                <p:cNvPicPr>
                  <a:picLocks/>
                </p:cNvPicPr>
                <p:nvPr/>
              </p:nvPicPr>
              <p:blipFill>
                <a:blip r:embed="rId25"/>
                <a:stretch>
                  <a:fillRect/>
                </a:stretch>
              </p:blipFill>
              <p:spPr>
                <a:xfrm>
                  <a:off x="734096" y="6224523"/>
                  <a:ext cx="4591050" cy="356581"/>
                </a:xfrm>
                <a:prstGeom prst="rect">
                  <a:avLst/>
                </a:prstGeom>
              </p:spPr>
            </p:pic>
          </p:control>
        </mc:Fallback>
      </mc:AlternateContent>
    </p:controls>
    <p:extLst>
      <p:ext uri="{BB962C8B-B14F-4D97-AF65-F5344CB8AC3E}">
        <p14:creationId xmlns:p14="http://schemas.microsoft.com/office/powerpoint/2010/main" val="41481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98BEE42D-0CD6-4AEB-9BB4-1A7F2429A1D2}"/>
              </a:ext>
            </a:extLst>
          </p:cNvPr>
          <p:cNvGrpSpPr/>
          <p:nvPr/>
        </p:nvGrpSpPr>
        <p:grpSpPr>
          <a:xfrm>
            <a:off x="4333291" y="38481"/>
            <a:ext cx="3339997"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56884E22-F78C-4D43-A17F-9B8007A60225}"/>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67B696E9-7401-44E8-8F01-64FE96B31AF6}"/>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Đặt vấn đề</a:t>
              </a:r>
            </a:p>
          </p:txBody>
        </p:sp>
      </p:grpSp>
      <p:sp>
        <p:nvSpPr>
          <p:cNvPr id="7" name="Rectangle 6">
            <a:extLst>
              <a:ext uri="{FF2B5EF4-FFF2-40B4-BE49-F238E27FC236}">
                <a16:creationId xmlns:a16="http://schemas.microsoft.com/office/drawing/2014/main" id="{5C57FF62-A7D8-4F8F-A9A8-505F183E5029}"/>
              </a:ext>
            </a:extLst>
          </p:cNvPr>
          <p:cNvSpPr/>
          <p:nvPr/>
        </p:nvSpPr>
        <p:spPr>
          <a:xfrm>
            <a:off x="1752600" y="805547"/>
            <a:ext cx="9220200" cy="1015663"/>
          </a:xfrm>
          <a:prstGeom prst="rect">
            <a:avLst/>
          </a:prstGeom>
        </p:spPr>
        <p:txBody>
          <a:bodyPr wrap="square">
            <a:spAutoFit/>
          </a:bodyPr>
          <a:lstStyle/>
          <a:p>
            <a:pPr algn="ctr"/>
            <a:r>
              <a:rPr lang="en-US" sz="3000" i="1" dirty="0">
                <a:solidFill>
                  <a:srgbClr val="FF0000"/>
                </a:solidFill>
                <a:latin typeface="Arial" panose="020B0604020202020204" pitchFamily="34" charset="0"/>
                <a:cs typeface="Arial" panose="020B0604020202020204" pitchFamily="34" charset="0"/>
              </a:rPr>
              <a:t>kWh</a:t>
            </a:r>
            <a:r>
              <a:rPr lang="en-US" sz="3000" i="1" dirty="0">
                <a:solidFill>
                  <a:srgbClr val="0070C0"/>
                </a:solidFill>
                <a:latin typeface="Arial" panose="020B0604020202020204" pitchFamily="34" charset="0"/>
                <a:cs typeface="Arial" panose="020B0604020202020204" pitchFamily="34" charset="0"/>
              </a:rPr>
              <a:t> là gì? công ty điện lực đã đo đại lượng nào để tính tiền điện nhà mình vậy nhỉ?</a:t>
            </a:r>
          </a:p>
        </p:txBody>
      </p:sp>
      <p:pic>
        <p:nvPicPr>
          <p:cNvPr id="8" name="Picture 12" descr="Hình ảnh có liên quan">
            <a:extLst>
              <a:ext uri="{FF2B5EF4-FFF2-40B4-BE49-F238E27FC236}">
                <a16:creationId xmlns:a16="http://schemas.microsoft.com/office/drawing/2014/main" id="{E967B425-BC2C-4826-8B68-0B41499B2E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545272"/>
            <a:ext cx="939800" cy="142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hand holding a piece of paper with text&#10;&#10;Description automatically generated with medium confidence">
            <a:extLst>
              <a:ext uri="{FF2B5EF4-FFF2-40B4-BE49-F238E27FC236}">
                <a16:creationId xmlns:a16="http://schemas.microsoft.com/office/drawing/2014/main" id="{8616747E-DE5B-464E-892A-3B35F5ED3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2681737"/>
            <a:ext cx="4515983" cy="2857770"/>
          </a:xfrm>
          <a:prstGeom prst="rect">
            <a:avLst/>
          </a:prstGeom>
        </p:spPr>
      </p:pic>
      <p:pic>
        <p:nvPicPr>
          <p:cNvPr id="14" name="Picture 13" descr="Text&#10;&#10;Description automatically generated">
            <a:extLst>
              <a:ext uri="{FF2B5EF4-FFF2-40B4-BE49-F238E27FC236}">
                <a16:creationId xmlns:a16="http://schemas.microsoft.com/office/drawing/2014/main" id="{C85479FB-FD20-496A-B9EB-B60AB76FA1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270" y="2681737"/>
            <a:ext cx="2771822" cy="2857770"/>
          </a:xfrm>
          <a:prstGeom prst="rect">
            <a:avLst/>
          </a:prstGeom>
        </p:spPr>
      </p:pic>
      <p:pic>
        <p:nvPicPr>
          <p:cNvPr id="16" name="Picture 15" descr="A picture containing text, person, orange&#10;&#10;Description automatically generated">
            <a:extLst>
              <a:ext uri="{FF2B5EF4-FFF2-40B4-BE49-F238E27FC236}">
                <a16:creationId xmlns:a16="http://schemas.microsoft.com/office/drawing/2014/main" id="{07874A16-3AFF-4DA5-945D-EEC391C08C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3291" y="2681737"/>
            <a:ext cx="4023309" cy="2685559"/>
          </a:xfrm>
          <a:prstGeom prst="rect">
            <a:avLst/>
          </a:prstGeom>
        </p:spPr>
      </p:pic>
    </p:spTree>
    <p:extLst>
      <p:ext uri="{BB962C8B-B14F-4D97-AF65-F5344CB8AC3E}">
        <p14:creationId xmlns:p14="http://schemas.microsoft.com/office/powerpoint/2010/main" val="3379112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11" name="Picture 8" descr="Image result for công tơ điẹn">
            <a:hlinkClick r:id="rId6"/>
            <a:extLst>
              <a:ext uri="{FF2B5EF4-FFF2-40B4-BE49-F238E27FC236}">
                <a16:creationId xmlns:a16="http://schemas.microsoft.com/office/drawing/2014/main" id="{92FEFDF6-D57B-4CEF-B323-97EA9382A497}"/>
              </a:ext>
            </a:extLst>
          </p:cNvPr>
          <p:cNvPicPr>
            <a:picLocks noChangeAspect="1" noChangeArrowheads="1"/>
          </p:cNvPicPr>
          <p:nvPr/>
        </p:nvPicPr>
        <p:blipFill rotWithShape="1">
          <a:blip r:embed="rId7" cstate="print"/>
          <a:srcRect l="-848" t="10357" r="-1695" b="11677"/>
          <a:stretch/>
        </p:blipFill>
        <p:spPr bwMode="auto">
          <a:xfrm>
            <a:off x="0" y="-47232"/>
            <a:ext cx="12192000" cy="6952463"/>
          </a:xfrm>
          <a:prstGeom prst="rect">
            <a:avLst/>
          </a:prstGeom>
          <a:ln>
            <a:noFill/>
          </a:ln>
          <a:effectLst>
            <a:softEdge rad="112500"/>
          </a:effectLst>
        </p:spPr>
      </p:pic>
      <p:sp>
        <p:nvSpPr>
          <p:cNvPr id="12" name="Rectangle 8">
            <a:extLst>
              <a:ext uri="{FF2B5EF4-FFF2-40B4-BE49-F238E27FC236}">
                <a16:creationId xmlns:a16="http://schemas.microsoft.com/office/drawing/2014/main" id="{59B37FE6-0E96-4B15-9B14-0E495763B5A0}"/>
              </a:ext>
            </a:extLst>
          </p:cNvPr>
          <p:cNvSpPr>
            <a:spLocks noChangeArrowheads="1"/>
          </p:cNvSpPr>
          <p:nvPr/>
        </p:nvSpPr>
        <p:spPr bwMode="auto">
          <a:xfrm>
            <a:off x="-6982" y="1927191"/>
            <a:ext cx="12211682" cy="2438400"/>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 name="TextBox 10">
            <a:extLst>
              <a:ext uri="{FF2B5EF4-FFF2-40B4-BE49-F238E27FC236}">
                <a16:creationId xmlns:a16="http://schemas.microsoft.com/office/drawing/2014/main" id="{0C2DBB93-1F89-4D91-95A7-D03DF046CA18}"/>
              </a:ext>
            </a:extLst>
          </p:cNvPr>
          <p:cNvSpPr>
            <a:spLocks noChangeArrowheads="1"/>
          </p:cNvSpPr>
          <p:nvPr>
            <p:custDataLst>
              <p:tags r:id="rId1"/>
            </p:custDataLst>
          </p:nvPr>
        </p:nvSpPr>
        <p:spPr bwMode="auto">
          <a:xfrm>
            <a:off x="868278" y="2479780"/>
            <a:ext cx="10820400" cy="1804749"/>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5000" b="1">
                <a:solidFill>
                  <a:srgbClr val="C00000"/>
                </a:solidFill>
                <a:ea typeface="ＭＳ Ｐゴシック" panose="020B0600070205080204" pitchFamily="50" charset="-128"/>
              </a:rPr>
              <a:t>Công suất tiêu thụ của mạch điện xoay chiều. Hệ số công suất</a:t>
            </a:r>
            <a:endParaRPr lang="en-US" altLang="en-US" sz="5000" b="1">
              <a:solidFill>
                <a:srgbClr val="C00000"/>
              </a:solidFill>
            </a:endParaRPr>
          </a:p>
        </p:txBody>
      </p:sp>
      <p:sp>
        <p:nvSpPr>
          <p:cNvPr id="14" name="TextBox 11">
            <a:extLst>
              <a:ext uri="{FF2B5EF4-FFF2-40B4-BE49-F238E27FC236}">
                <a16:creationId xmlns:a16="http://schemas.microsoft.com/office/drawing/2014/main" id="{588F867F-B295-452D-80B8-DF5E1AD4EE93}"/>
              </a:ext>
            </a:extLst>
          </p:cNvPr>
          <p:cNvSpPr>
            <a:spLocks noChangeArrowheads="1"/>
          </p:cNvSpPr>
          <p:nvPr>
            <p:custDataLst>
              <p:tags r:id="rId2"/>
            </p:custDataLst>
          </p:nvPr>
        </p:nvSpPr>
        <p:spPr bwMode="auto">
          <a:xfrm>
            <a:off x="0" y="1927191"/>
            <a:ext cx="2446338" cy="850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4400" b="1" i="1">
                <a:latin typeface="Times New Roman" panose="02020603050405020304" pitchFamily="18" charset="0"/>
                <a:cs typeface="Times New Roman" panose="02020603050405020304" pitchFamily="18" charset="0"/>
              </a:rPr>
              <a:t>Bài 15:</a:t>
            </a:r>
          </a:p>
        </p:txBody>
      </p:sp>
    </p:spTree>
    <p:extLst>
      <p:ext uri="{BB962C8B-B14F-4D97-AF65-F5344CB8AC3E}">
        <p14:creationId xmlns:p14="http://schemas.microsoft.com/office/powerpoint/2010/main" val="703713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122" name="Rectangle 7"/>
          <p:cNvSpPr>
            <a:spLocks noChangeArrowheads="1"/>
          </p:cNvSpPr>
          <p:nvPr/>
        </p:nvSpPr>
        <p:spPr bwMode="auto">
          <a:xfrm>
            <a:off x="3657600" y="4645025"/>
            <a:ext cx="4953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2800" b="1">
              <a:latin typeface="Arial" panose="020B0604020202020204" pitchFamily="34" charset="0"/>
              <a:cs typeface="Arial" panose="020B0604020202020204" pitchFamily="34" charset="0"/>
            </a:endParaRPr>
          </a:p>
        </p:txBody>
      </p:sp>
      <p:sp>
        <p:nvSpPr>
          <p:cNvPr id="5123" name="Rectangle 40"/>
          <p:cNvSpPr>
            <a:spLocks noChangeArrowheads="1"/>
          </p:cNvSpPr>
          <p:nvPr/>
        </p:nvSpPr>
        <p:spPr bwMode="auto">
          <a:xfrm>
            <a:off x="533400" y="745332"/>
            <a:ext cx="655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i="1">
                <a:solidFill>
                  <a:srgbClr val="0070C0"/>
                </a:solidFill>
                <a:latin typeface="Arial" panose="020B0604020202020204" pitchFamily="34" charset="0"/>
                <a:cs typeface="Arial" panose="020B0604020202020204" pitchFamily="34" charset="0"/>
              </a:rPr>
              <a:t>1. Biểu thức của công suất</a:t>
            </a:r>
          </a:p>
        </p:txBody>
      </p:sp>
      <p:sp>
        <p:nvSpPr>
          <p:cNvPr id="1039" name="Text Box 42"/>
          <p:cNvSpPr txBox="1">
            <a:spLocks noChangeArrowheads="1"/>
          </p:cNvSpPr>
          <p:nvPr/>
        </p:nvSpPr>
        <p:spPr bwMode="auto">
          <a:xfrm>
            <a:off x="965199" y="1295400"/>
            <a:ext cx="74167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sz="2800" dirty="0">
                <a:latin typeface="Arial" panose="020B0604020202020204" pitchFamily="34" charset="0"/>
                <a:cs typeface="Arial" panose="020B0604020202020204" pitchFamily="34" charset="0"/>
              </a:rPr>
              <a:t>Xét một mạch điện xoay chiều hình sin</a:t>
            </a:r>
          </a:p>
        </p:txBody>
      </p:sp>
      <p:sp>
        <p:nvSpPr>
          <p:cNvPr id="45" name="Rectangle 39"/>
          <p:cNvSpPr>
            <a:spLocks noChangeArrowheads="1"/>
          </p:cNvSpPr>
          <p:nvPr/>
        </p:nvSpPr>
        <p:spPr bwMode="auto">
          <a:xfrm>
            <a:off x="990600" y="4143483"/>
            <a:ext cx="9829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dirty="0">
                <a:latin typeface="Arial" panose="020B0604020202020204" pitchFamily="34" charset="0"/>
                <a:cs typeface="Arial" panose="020B0604020202020204" pitchFamily="34" charset="0"/>
                <a:sym typeface="Symbol" pitchFamily="18" charset="2"/>
              </a:rPr>
              <a:t>Tại thời điểm t, dòng điện chạy trong mạch theo một chiều nào đó. Áp dụng công thức tính công suất của dòng điện</a:t>
            </a:r>
          </a:p>
        </p:txBody>
      </p:sp>
      <p:grpSp>
        <p:nvGrpSpPr>
          <p:cNvPr id="20" name="Group 19">
            <a:extLst>
              <a:ext uri="{FF2B5EF4-FFF2-40B4-BE49-F238E27FC236}">
                <a16:creationId xmlns:a16="http://schemas.microsoft.com/office/drawing/2014/main" id="{8F33B0AA-DFBD-47D6-8790-ABEDC232156D}"/>
              </a:ext>
            </a:extLst>
          </p:cNvPr>
          <p:cNvGrpSpPr/>
          <p:nvPr/>
        </p:nvGrpSpPr>
        <p:grpSpPr>
          <a:xfrm>
            <a:off x="-29497" y="76202"/>
            <a:ext cx="8603569" cy="566174"/>
            <a:chOff x="74035" y="2246119"/>
            <a:chExt cx="8550261" cy="790336"/>
          </a:xfrm>
        </p:grpSpPr>
        <p:grpSp>
          <p:nvGrpSpPr>
            <p:cNvPr id="22" name="Group 70">
              <a:extLst>
                <a:ext uri="{FF2B5EF4-FFF2-40B4-BE49-F238E27FC236}">
                  <a16:creationId xmlns:a16="http://schemas.microsoft.com/office/drawing/2014/main" id="{3729A8DF-249C-41D7-A388-3175B3E0CD76}"/>
                </a:ext>
              </a:extLst>
            </p:cNvPr>
            <p:cNvGrpSpPr>
              <a:grpSpLocks/>
            </p:cNvGrpSpPr>
            <p:nvPr/>
          </p:nvGrpSpPr>
          <p:grpSpPr bwMode="auto">
            <a:xfrm>
              <a:off x="254806" y="2293270"/>
              <a:ext cx="7926181" cy="743185"/>
              <a:chOff x="548628" y="3428143"/>
              <a:chExt cx="4081613" cy="1431480"/>
            </a:xfrm>
          </p:grpSpPr>
          <p:pic>
            <p:nvPicPr>
              <p:cNvPr id="28" name="Picture 8" descr="empty-green-rectangle">
                <a:extLst>
                  <a:ext uri="{FF2B5EF4-FFF2-40B4-BE49-F238E27FC236}">
                    <a16:creationId xmlns:a16="http://schemas.microsoft.com/office/drawing/2014/main" id="{B42F4A99-E74A-45BC-9B57-8B2C88A7D0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8628" y="3428143"/>
                <a:ext cx="4081613"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9" descr="green-top-faded">
                <a:extLst>
                  <a:ext uri="{FF2B5EF4-FFF2-40B4-BE49-F238E27FC236}">
                    <a16:creationId xmlns:a16="http://schemas.microsoft.com/office/drawing/2014/main" id="{E147EC3A-C73D-48D4-BD65-11D90FBB20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TextBox 24">
              <a:extLst>
                <a:ext uri="{FF2B5EF4-FFF2-40B4-BE49-F238E27FC236}">
                  <a16:creationId xmlns:a16="http://schemas.microsoft.com/office/drawing/2014/main" id="{44731DE5-1263-4B6E-B73E-09AFEDF37A76}"/>
                </a:ext>
              </a:extLst>
            </p:cNvPr>
            <p:cNvSpPr txBox="1"/>
            <p:nvPr/>
          </p:nvSpPr>
          <p:spPr bwMode="auto">
            <a:xfrm>
              <a:off x="74035" y="2267003"/>
              <a:ext cx="1501326" cy="730375"/>
            </a:xfrm>
            <a:prstGeom prst="rect">
              <a:avLst/>
            </a:prstGeom>
            <a:noFill/>
          </p:spPr>
          <p:txBody>
            <a:bodyPr wrap="square">
              <a:spAutoFit/>
            </a:bodyPr>
            <a:lstStyle/>
            <a:p>
              <a:pPr algn="ctr">
                <a:defRPr/>
              </a:pPr>
              <a:r>
                <a:rPr lang="en-US" sz="28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8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7" name="Rectangle 1026060">
              <a:extLst>
                <a:ext uri="{FF2B5EF4-FFF2-40B4-BE49-F238E27FC236}">
                  <a16:creationId xmlns:a16="http://schemas.microsoft.com/office/drawing/2014/main" id="{4594751C-CBBC-4114-BA1B-29203CE3A7A6}"/>
                </a:ext>
              </a:extLst>
            </p:cNvPr>
            <p:cNvSpPr>
              <a:spLocks noChangeArrowheads="1"/>
            </p:cNvSpPr>
            <p:nvPr/>
          </p:nvSpPr>
          <p:spPr bwMode="auto">
            <a:xfrm>
              <a:off x="1209204" y="2246119"/>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Công suất của mạch điện xoay chiều</a:t>
              </a:r>
              <a:endParaRPr lang="en-US" sz="2800" dirty="0">
                <a:cs typeface="Arial" panose="020B0604020202020204" pitchFamily="34" charset="0"/>
              </a:endParaRPr>
            </a:p>
          </p:txBody>
        </p:sp>
      </p:grpSp>
      <p:sp>
        <p:nvSpPr>
          <p:cNvPr id="30" name="TextBox 29">
            <a:extLst>
              <a:ext uri="{FF2B5EF4-FFF2-40B4-BE49-F238E27FC236}">
                <a16:creationId xmlns:a16="http://schemas.microsoft.com/office/drawing/2014/main" id="{1A083515-6190-44C2-A1E4-1AE9C2A23267}"/>
              </a:ext>
            </a:extLst>
          </p:cNvPr>
          <p:cNvSpPr txBox="1"/>
          <p:nvPr/>
        </p:nvSpPr>
        <p:spPr>
          <a:xfrm>
            <a:off x="1302543" y="5417028"/>
            <a:ext cx="8285957" cy="523220"/>
          </a:xfrm>
          <a:prstGeom prst="rect">
            <a:avLst/>
          </a:prstGeom>
          <a:noFill/>
        </p:spPr>
        <p:txBody>
          <a:bodyPr wrap="square">
            <a:spAutoFit/>
          </a:bodyPr>
          <a:lstStyle/>
          <a:p>
            <a:r>
              <a:rPr lang="en-US" sz="2800">
                <a:latin typeface="Arial" panose="020B0604020202020204" pitchFamily="34" charset="0"/>
                <a:cs typeface="Arial" panose="020B0604020202020204" pitchFamily="34" charset="0"/>
                <a:sym typeface="Symbol" pitchFamily="18" charset="2"/>
              </a:rPr>
              <a:t> C</a:t>
            </a:r>
            <a:r>
              <a:rPr lang="en-US" sz="2800">
                <a:latin typeface="Arial" panose="020B0604020202020204" pitchFamily="34" charset="0"/>
                <a:cs typeface="Arial" panose="020B0604020202020204" pitchFamily="34" charset="0"/>
              </a:rPr>
              <a:t>ông suất tiêu thụ trong mạch tại thời điểm t:</a:t>
            </a:r>
            <a:endParaRPr lang="en-US" sz="2800">
              <a:latin typeface="Arial" panose="020B0604020202020204" pitchFamily="34" charset="0"/>
              <a:cs typeface="Arial" panose="020B0604020202020204" pitchFamily="34" charset="0"/>
              <a:sym typeface="Symbol" pitchFamily="18" charset="2"/>
            </a:endParaRPr>
          </a:p>
        </p:txBody>
      </p:sp>
      <p:grpSp>
        <p:nvGrpSpPr>
          <p:cNvPr id="4" name="Group 3">
            <a:extLst>
              <a:ext uri="{FF2B5EF4-FFF2-40B4-BE49-F238E27FC236}">
                <a16:creationId xmlns:a16="http://schemas.microsoft.com/office/drawing/2014/main" id="{C7A74731-1A2A-444F-9A52-426AB31CCE21}"/>
              </a:ext>
            </a:extLst>
          </p:cNvPr>
          <p:cNvGrpSpPr/>
          <p:nvPr/>
        </p:nvGrpSpPr>
        <p:grpSpPr>
          <a:xfrm>
            <a:off x="9013820" y="5337476"/>
            <a:ext cx="2362200" cy="682324"/>
            <a:chOff x="8686800" y="5240009"/>
            <a:chExt cx="2362200" cy="682324"/>
          </a:xfrm>
        </p:grpSpPr>
        <p:pic>
          <p:nvPicPr>
            <p:cNvPr id="34" name="Picture 12" descr="empty-red-rectangle">
              <a:extLst>
                <a:ext uri="{FF2B5EF4-FFF2-40B4-BE49-F238E27FC236}">
                  <a16:creationId xmlns:a16="http://schemas.microsoft.com/office/drawing/2014/main" id="{215B467A-F659-4453-B8A2-27C4BFF5C7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5240009"/>
              <a:ext cx="2362200" cy="68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F1998B09-30A2-4A51-AF3B-96F03B6B9ECB}"/>
                </a:ext>
              </a:extLst>
            </p:cNvPr>
            <p:cNvSpPr txBox="1"/>
            <p:nvPr/>
          </p:nvSpPr>
          <p:spPr>
            <a:xfrm>
              <a:off x="8840913" y="5254899"/>
              <a:ext cx="1774860" cy="523220"/>
            </a:xfrm>
            <a:prstGeom prst="rect">
              <a:avLst/>
            </a:prstGeom>
            <a:noFill/>
          </p:spPr>
          <p:txBody>
            <a:bodyPr wrap="square">
              <a:spAutoFit/>
            </a:bodyPr>
            <a:lstStyle/>
            <a:p>
              <a:pPr algn="ctr"/>
              <a:r>
                <a:rPr lang="en-US" sz="2800" i="1">
                  <a:latin typeface="Arial" panose="020B0604020202020204" pitchFamily="34" charset="0"/>
                  <a:cs typeface="Arial" panose="020B0604020202020204" pitchFamily="34" charset="0"/>
                </a:rPr>
                <a:t>p</a:t>
              </a:r>
              <a:r>
                <a:rPr lang="en-US" sz="2800">
                  <a:latin typeface="Arial" panose="020B0604020202020204" pitchFamily="34" charset="0"/>
                  <a:cs typeface="Arial" panose="020B0604020202020204" pitchFamily="34" charset="0"/>
                </a:rPr>
                <a:t> = ui </a:t>
              </a:r>
              <a:endParaRPr lang="en-US" sz="2800"/>
            </a:p>
          </p:txBody>
        </p:sp>
      </p:grpSp>
      <p:pic>
        <p:nvPicPr>
          <p:cNvPr id="39" name="Picture 5" descr="empty-blue-rectangle">
            <a:extLst>
              <a:ext uri="{FF2B5EF4-FFF2-40B4-BE49-F238E27FC236}">
                <a16:creationId xmlns:a16="http://schemas.microsoft.com/office/drawing/2014/main" id="{D1AD8FDE-6E6A-46D9-8928-088E2BBE70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8347" y="2374926"/>
            <a:ext cx="3606651" cy="61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1" name="Rectangle 43">
                <a:extLst>
                  <a:ext uri="{FF2B5EF4-FFF2-40B4-BE49-F238E27FC236}">
                    <a16:creationId xmlns:a16="http://schemas.microsoft.com/office/drawing/2014/main" id="{2C056ED5-2601-4053-B24D-8D5D8D9D9062}"/>
                  </a:ext>
                </a:extLst>
              </p:cNvPr>
              <p:cNvSpPr>
                <a:spLocks noChangeArrowheads="1"/>
              </p:cNvSpPr>
              <p:nvPr/>
            </p:nvSpPr>
            <p:spPr bwMode="auto">
              <a:xfrm>
                <a:off x="1081879" y="1946719"/>
                <a:ext cx="5613400" cy="10048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p>
                <a:r>
                  <a:rPr lang="en-US" sz="2800" dirty="0">
                    <a:latin typeface="Arial" panose="020B0604020202020204" pitchFamily="34" charset="0"/>
                    <a:cs typeface="Arial" panose="020B0604020202020204" pitchFamily="34" charset="0"/>
                  </a:rPr>
                  <a:t>- Điện áp hai đầu mạch:</a:t>
                </a:r>
              </a:p>
              <a:p>
                <a:pPr/>
                <a14:m>
                  <m:oMathPara xmlns:m="http://schemas.openxmlformats.org/officeDocument/2006/math">
                    <m:oMathParaPr>
                      <m:jc m:val="centerGroup"/>
                    </m:oMathParaPr>
                    <m:oMath xmlns:m="http://schemas.openxmlformats.org/officeDocument/2006/math">
                      <m:r>
                        <a:rPr lang="en-US" sz="2800" i="1">
                          <a:latin typeface="Cambria Math"/>
                        </a:rPr>
                        <m:t>𝑢</m:t>
                      </m:r>
                      <m:r>
                        <a:rPr lang="en-US" sz="2800" i="1">
                          <a:latin typeface="Cambria Math"/>
                        </a:rPr>
                        <m:t>=</m:t>
                      </m:r>
                      <m:r>
                        <a:rPr lang="en-US" sz="2800" i="1">
                          <a:latin typeface="Cambria Math"/>
                        </a:rPr>
                        <m:t>𝑈</m:t>
                      </m:r>
                      <m:rad>
                        <m:radPr>
                          <m:degHide m:val="on"/>
                          <m:ctrlPr>
                            <a:rPr lang="en-US" sz="2800" i="1">
                              <a:latin typeface="Cambria Math" panose="02040503050406030204" pitchFamily="18" charset="0"/>
                            </a:rPr>
                          </m:ctrlPr>
                        </m:radPr>
                        <m:deg/>
                        <m:e>
                          <m:r>
                            <a:rPr lang="en-US" sz="2800" i="1">
                              <a:latin typeface="Cambria Math"/>
                            </a:rPr>
                            <m:t>2</m:t>
                          </m:r>
                        </m:e>
                      </m:rad>
                      <m:r>
                        <a:rPr lang="en-US" sz="2800" i="1">
                          <a:latin typeface="Cambria Math"/>
                        </a:rPr>
                        <m:t>𝑐𝑜𝑠</m:t>
                      </m:r>
                      <m:r>
                        <a:rPr lang="en-US" sz="2800" i="1">
                          <a:latin typeface="Cambria Math"/>
                        </a:rPr>
                        <m:t>(</m:t>
                      </m:r>
                      <m:r>
                        <a:rPr lang="en-US" sz="2800" i="1">
                          <a:latin typeface="Cambria Math"/>
                          <a:ea typeface="Cambria Math"/>
                        </a:rPr>
                        <m:t>𝜔</m:t>
                      </m:r>
                      <m:r>
                        <a:rPr lang="en-US" sz="2800" i="1">
                          <a:latin typeface="Cambria Math"/>
                          <a:ea typeface="Cambria Math"/>
                        </a:rPr>
                        <m:t>𝑡</m:t>
                      </m:r>
                      <m:r>
                        <a:rPr lang="en-US" sz="2800" i="1">
                          <a:latin typeface="Cambria Math"/>
                          <a:ea typeface="Cambria Math"/>
                        </a:rPr>
                        <m:t>+</m:t>
                      </m:r>
                      <m:r>
                        <a:rPr lang="en-US" sz="2800" i="1">
                          <a:latin typeface="Cambria Math"/>
                          <a:ea typeface="Cambria Math"/>
                        </a:rPr>
                        <m:t>𝜑</m:t>
                      </m:r>
                      <m:r>
                        <a:rPr lang="en-US" sz="2800" i="1">
                          <a:latin typeface="Cambria Math"/>
                          <a:ea typeface="Cambria Math"/>
                        </a:rPr>
                        <m:t>)</m:t>
                      </m:r>
                    </m:oMath>
                  </m:oMathPara>
                </a14:m>
                <a:endParaRPr lang="en-US" sz="2800" dirty="0">
                  <a:latin typeface="Arial" panose="020B0604020202020204" pitchFamily="34" charset="0"/>
                  <a:cs typeface="Arial" panose="020B0604020202020204" pitchFamily="34" charset="0"/>
                </a:endParaRPr>
              </a:p>
            </p:txBody>
          </p:sp>
        </mc:Choice>
        <mc:Fallback xmlns="">
          <p:sp>
            <p:nvSpPr>
              <p:cNvPr id="41" name="Rectangle 43">
                <a:extLst>
                  <a:ext uri="{FF2B5EF4-FFF2-40B4-BE49-F238E27FC236}">
                    <a16:creationId xmlns:a16="http://schemas.microsoft.com/office/drawing/2014/main" id="{2C056ED5-2601-4053-B24D-8D5D8D9D9062}"/>
                  </a:ext>
                </a:extLst>
              </p:cNvPr>
              <p:cNvSpPr>
                <a:spLocks noRot="1" noChangeAspect="1" noMove="1" noResize="1" noEditPoints="1" noAdjustHandles="1" noChangeArrowheads="1" noChangeShapeType="1" noTextEdit="1"/>
              </p:cNvSpPr>
              <p:nvPr/>
            </p:nvSpPr>
            <p:spPr bwMode="auto">
              <a:xfrm>
                <a:off x="1081879" y="1946719"/>
                <a:ext cx="5613400" cy="1004827"/>
              </a:xfrm>
              <a:prstGeom prst="rect">
                <a:avLst/>
              </a:prstGeom>
              <a:blipFill>
                <a:blip r:embed="rId8"/>
                <a:stretch>
                  <a:fillRect l="-2172" t="-54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pic>
        <p:nvPicPr>
          <p:cNvPr id="42" name="Picture 5" descr="empty-blue-rectangle">
            <a:extLst>
              <a:ext uri="{FF2B5EF4-FFF2-40B4-BE49-F238E27FC236}">
                <a16:creationId xmlns:a16="http://schemas.microsoft.com/office/drawing/2014/main" id="{8CD5F85B-37AE-4E8C-8FF1-A9F98B97BA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1792" y="3489598"/>
            <a:ext cx="4302236" cy="6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3" name="Rectangle 48">
                <a:extLst>
                  <a:ext uri="{FF2B5EF4-FFF2-40B4-BE49-F238E27FC236}">
                    <a16:creationId xmlns:a16="http://schemas.microsoft.com/office/drawing/2014/main" id="{41BE050E-B4A5-4382-834F-590C7775EA18}"/>
                  </a:ext>
                </a:extLst>
              </p:cNvPr>
              <p:cNvSpPr>
                <a:spLocks noChangeArrowheads="1"/>
              </p:cNvSpPr>
              <p:nvPr/>
            </p:nvSpPr>
            <p:spPr bwMode="auto">
              <a:xfrm>
                <a:off x="1081879" y="3042558"/>
                <a:ext cx="7833515" cy="99604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p>
                <a:pPr marL="457200" indent="-457200">
                  <a:buFontTx/>
                  <a:buChar char="-"/>
                </a:pPr>
                <a:r>
                  <a:rPr lang="en-US" sz="2800" dirty="0">
                    <a:latin typeface="Arial" panose="020B0604020202020204" pitchFamily="34" charset="0"/>
                    <a:cs typeface="Arial" panose="020B0604020202020204" pitchFamily="34" charset="0"/>
                  </a:rPr>
                  <a:t>Cường độ dòng điện tức thời trong mạch:</a:t>
                </a:r>
              </a:p>
              <a:p>
                <a:r>
                  <a:rPr lang="en-US" sz="2800" dirty="0">
                    <a:latin typeface="Arial" panose="020B0604020202020204" pitchFamily="34" charset="0"/>
                    <a:cs typeface="Arial" panose="020B0604020202020204" pitchFamily="34" charset="0"/>
                  </a:rPr>
                  <a:t>     </a:t>
                </a:r>
                <a14:m>
                  <m:oMath xmlns:m="http://schemas.openxmlformats.org/officeDocument/2006/math">
                    <m:r>
                      <a:rPr lang="en-US" sz="2800" b="0" i="0" smtClean="0">
                        <a:latin typeface="Cambria Math" panose="02040503050406030204" pitchFamily="18" charset="0"/>
                      </a:rPr>
                      <m:t>                   </m:t>
                    </m:r>
                    <m:r>
                      <a:rPr lang="en-US" sz="2800" i="1">
                        <a:latin typeface="Cambria Math"/>
                      </a:rPr>
                      <m:t>𝑖</m:t>
                    </m:r>
                    <m:r>
                      <a:rPr lang="en-US" sz="2800" i="1">
                        <a:latin typeface="Cambria Math"/>
                      </a:rPr>
                      <m:t>=</m:t>
                    </m:r>
                    <m:r>
                      <a:rPr lang="en-US" sz="2800" i="1">
                        <a:latin typeface="Cambria Math"/>
                      </a:rPr>
                      <m:t>𝐼</m:t>
                    </m:r>
                    <m:rad>
                      <m:radPr>
                        <m:degHide m:val="on"/>
                        <m:ctrlPr>
                          <a:rPr lang="en-US" sz="2800" i="1">
                            <a:latin typeface="Cambria Math" panose="02040503050406030204" pitchFamily="18" charset="0"/>
                          </a:rPr>
                        </m:ctrlPr>
                      </m:radPr>
                      <m:deg/>
                      <m:e>
                        <m:r>
                          <a:rPr lang="en-US" sz="2800" i="1">
                            <a:latin typeface="Cambria Math"/>
                          </a:rPr>
                          <m:t>2</m:t>
                        </m:r>
                      </m:e>
                    </m:rad>
                    <m:r>
                      <m:rPr>
                        <m:sty m:val="p"/>
                      </m:rPr>
                      <a:rPr lang="en-US" sz="2800">
                        <a:latin typeface="Cambria Math"/>
                      </a:rPr>
                      <m:t>cos</m:t>
                    </m:r>
                    <m:r>
                      <a:rPr lang="en-US" sz="2800" i="1">
                        <a:latin typeface="Cambria Math"/>
                      </a:rPr>
                      <m:t>⁡(</m:t>
                    </m:r>
                    <m:r>
                      <a:rPr lang="en-US" sz="2800" i="1">
                        <a:latin typeface="Cambria Math"/>
                        <a:ea typeface="Cambria Math"/>
                      </a:rPr>
                      <m:t>𝜔</m:t>
                    </m:r>
                    <m:r>
                      <a:rPr lang="en-US" sz="2800" i="1">
                        <a:latin typeface="Cambria Math"/>
                        <a:ea typeface="Cambria Math"/>
                      </a:rPr>
                      <m:t>𝑡</m:t>
                    </m:r>
                    <m:r>
                      <a:rPr lang="en-US" sz="2800" i="1">
                        <a:latin typeface="Cambria Math"/>
                        <a:ea typeface="Cambria Math"/>
                      </a:rPr>
                      <m:t>)</m:t>
                    </m:r>
                  </m:oMath>
                </a14:m>
                <a:endParaRPr lang="en-US" sz="2800" dirty="0">
                  <a:latin typeface="Arial" panose="020B0604020202020204" pitchFamily="34" charset="0"/>
                  <a:cs typeface="Arial" panose="020B0604020202020204" pitchFamily="34" charset="0"/>
                </a:endParaRPr>
              </a:p>
            </p:txBody>
          </p:sp>
        </mc:Choice>
        <mc:Fallback xmlns="">
          <p:sp>
            <p:nvSpPr>
              <p:cNvPr id="43" name="Rectangle 48">
                <a:extLst>
                  <a:ext uri="{FF2B5EF4-FFF2-40B4-BE49-F238E27FC236}">
                    <a16:creationId xmlns:a16="http://schemas.microsoft.com/office/drawing/2014/main" id="{41BE050E-B4A5-4382-834F-590C7775EA18}"/>
                  </a:ext>
                </a:extLst>
              </p:cNvPr>
              <p:cNvSpPr>
                <a:spLocks noRot="1" noChangeAspect="1" noMove="1" noResize="1" noEditPoints="1" noAdjustHandles="1" noChangeArrowheads="1" noChangeShapeType="1" noTextEdit="1"/>
              </p:cNvSpPr>
              <p:nvPr/>
            </p:nvSpPr>
            <p:spPr bwMode="auto">
              <a:xfrm>
                <a:off x="1081879" y="3042558"/>
                <a:ext cx="7833515" cy="996042"/>
              </a:xfrm>
              <a:prstGeom prst="rect">
                <a:avLst/>
              </a:prstGeom>
              <a:blipFill>
                <a:blip r:embed="rId9"/>
                <a:stretch>
                  <a:fillRect l="-1401" t="-609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grpSp>
        <p:nvGrpSpPr>
          <p:cNvPr id="44" name="Group 10">
            <a:extLst>
              <a:ext uri="{FF2B5EF4-FFF2-40B4-BE49-F238E27FC236}">
                <a16:creationId xmlns:a16="http://schemas.microsoft.com/office/drawing/2014/main" id="{1A91079A-7467-485C-820E-FAE190DC1CE6}"/>
              </a:ext>
            </a:extLst>
          </p:cNvPr>
          <p:cNvGrpSpPr>
            <a:grpSpLocks/>
          </p:cNvGrpSpPr>
          <p:nvPr/>
        </p:nvGrpSpPr>
        <p:grpSpPr bwMode="auto">
          <a:xfrm>
            <a:off x="8915395" y="1192412"/>
            <a:ext cx="2590800" cy="2062162"/>
            <a:chOff x="3984" y="726"/>
            <a:chExt cx="1632" cy="1299"/>
          </a:xfrm>
        </p:grpSpPr>
        <p:grpSp>
          <p:nvGrpSpPr>
            <p:cNvPr id="46" name="Group 11">
              <a:extLst>
                <a:ext uri="{FF2B5EF4-FFF2-40B4-BE49-F238E27FC236}">
                  <a16:creationId xmlns:a16="http://schemas.microsoft.com/office/drawing/2014/main" id="{B4B461B0-A6A2-41AF-9CCE-B239F64D374A}"/>
                </a:ext>
              </a:extLst>
            </p:cNvPr>
            <p:cNvGrpSpPr>
              <a:grpSpLocks/>
            </p:cNvGrpSpPr>
            <p:nvPr/>
          </p:nvGrpSpPr>
          <p:grpSpPr bwMode="auto">
            <a:xfrm>
              <a:off x="3984" y="1737"/>
              <a:ext cx="1632" cy="288"/>
              <a:chOff x="816" y="2208"/>
              <a:chExt cx="1344" cy="288"/>
            </a:xfrm>
          </p:grpSpPr>
          <p:sp>
            <p:nvSpPr>
              <p:cNvPr id="57" name="Rectangle 12">
                <a:extLst>
                  <a:ext uri="{FF2B5EF4-FFF2-40B4-BE49-F238E27FC236}">
                    <a16:creationId xmlns:a16="http://schemas.microsoft.com/office/drawing/2014/main" id="{C3044AEA-9A82-41D1-B3F2-A09933C14535}"/>
                  </a:ext>
                </a:extLst>
              </p:cNvPr>
              <p:cNvSpPr>
                <a:spLocks noChangeArrowheads="1"/>
              </p:cNvSpPr>
              <p:nvPr/>
            </p:nvSpPr>
            <p:spPr bwMode="auto">
              <a:xfrm>
                <a:off x="1104" y="2208"/>
                <a:ext cx="768" cy="288"/>
              </a:xfrm>
              <a:prstGeom prst="rect">
                <a:avLst/>
              </a:prstGeom>
              <a:solidFill>
                <a:srgbClr val="7030A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chemeClr val="bg1"/>
                    </a:solidFill>
                    <a:latin typeface="+mj-lt"/>
                  </a:rPr>
                  <a:t>Mạch tiêu thụ</a:t>
                </a:r>
              </a:p>
            </p:txBody>
          </p:sp>
          <p:sp>
            <p:nvSpPr>
              <p:cNvPr id="58" name="Line 13">
                <a:extLst>
                  <a:ext uri="{FF2B5EF4-FFF2-40B4-BE49-F238E27FC236}">
                    <a16:creationId xmlns:a16="http://schemas.microsoft.com/office/drawing/2014/main" id="{1F72E443-4AF6-40F5-8168-CC9E90FCE6FF}"/>
                  </a:ext>
                </a:extLst>
              </p:cNvPr>
              <p:cNvSpPr>
                <a:spLocks noChangeShapeType="1"/>
              </p:cNvSpPr>
              <p:nvPr/>
            </p:nvSpPr>
            <p:spPr bwMode="auto">
              <a:xfrm>
                <a:off x="1872" y="2352"/>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59" name="Line 14">
                <a:extLst>
                  <a:ext uri="{FF2B5EF4-FFF2-40B4-BE49-F238E27FC236}">
                    <a16:creationId xmlns:a16="http://schemas.microsoft.com/office/drawing/2014/main" id="{E5777353-198D-4B72-A291-E718D58FE2F8}"/>
                  </a:ext>
                </a:extLst>
              </p:cNvPr>
              <p:cNvSpPr>
                <a:spLocks noChangeShapeType="1"/>
              </p:cNvSpPr>
              <p:nvPr/>
            </p:nvSpPr>
            <p:spPr bwMode="auto">
              <a:xfrm flipH="1">
                <a:off x="816" y="2352"/>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nvGrpSpPr>
            <p:cNvPr id="47" name="Group 15">
              <a:extLst>
                <a:ext uri="{FF2B5EF4-FFF2-40B4-BE49-F238E27FC236}">
                  <a16:creationId xmlns:a16="http://schemas.microsoft.com/office/drawing/2014/main" id="{AC987CA7-3DA2-404F-91CF-7A2314F2E25F}"/>
                </a:ext>
              </a:extLst>
            </p:cNvPr>
            <p:cNvGrpSpPr>
              <a:grpSpLocks/>
            </p:cNvGrpSpPr>
            <p:nvPr/>
          </p:nvGrpSpPr>
          <p:grpSpPr bwMode="auto">
            <a:xfrm>
              <a:off x="4320" y="726"/>
              <a:ext cx="960" cy="384"/>
              <a:chOff x="1440" y="870"/>
              <a:chExt cx="960" cy="384"/>
            </a:xfrm>
          </p:grpSpPr>
          <p:sp>
            <p:nvSpPr>
              <p:cNvPr id="54" name="Oval 16">
                <a:extLst>
                  <a:ext uri="{FF2B5EF4-FFF2-40B4-BE49-F238E27FC236}">
                    <a16:creationId xmlns:a16="http://schemas.microsoft.com/office/drawing/2014/main" id="{2791ADAF-5792-46E6-89FF-FCCABC7F09AD}"/>
                  </a:ext>
                </a:extLst>
              </p:cNvPr>
              <p:cNvSpPr>
                <a:spLocks noChangeArrowheads="1"/>
              </p:cNvSpPr>
              <p:nvPr/>
            </p:nvSpPr>
            <p:spPr bwMode="auto">
              <a:xfrm>
                <a:off x="1752" y="870"/>
                <a:ext cx="384" cy="384"/>
              </a:xfrm>
              <a:prstGeom prst="ellipse">
                <a:avLst/>
              </a:prstGeom>
              <a:solidFill>
                <a:srgbClr val="002060"/>
              </a:solid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chemeClr val="bg1"/>
                    </a:solidFill>
                    <a:latin typeface="Tahoma" panose="020B0604030504040204" pitchFamily="34" charset="0"/>
                    <a:sym typeface="Symbol" panose="05050102010706020507" pitchFamily="18" charset="2"/>
                  </a:rPr>
                  <a:t></a:t>
                </a:r>
              </a:p>
            </p:txBody>
          </p:sp>
          <p:sp>
            <p:nvSpPr>
              <p:cNvPr id="55" name="Line 17">
                <a:extLst>
                  <a:ext uri="{FF2B5EF4-FFF2-40B4-BE49-F238E27FC236}">
                    <a16:creationId xmlns:a16="http://schemas.microsoft.com/office/drawing/2014/main" id="{B88CF90E-C2FD-4C90-A02A-62952B3DF235}"/>
                  </a:ext>
                </a:extLst>
              </p:cNvPr>
              <p:cNvSpPr>
                <a:spLocks noChangeShapeType="1"/>
              </p:cNvSpPr>
              <p:nvPr/>
            </p:nvSpPr>
            <p:spPr bwMode="auto">
              <a:xfrm>
                <a:off x="2112" y="110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56" name="Line 18">
                <a:extLst>
                  <a:ext uri="{FF2B5EF4-FFF2-40B4-BE49-F238E27FC236}">
                    <a16:creationId xmlns:a16="http://schemas.microsoft.com/office/drawing/2014/main" id="{A420BB9D-C727-4A60-8B38-01C31F4CF125}"/>
                  </a:ext>
                </a:extLst>
              </p:cNvPr>
              <p:cNvSpPr>
                <a:spLocks noChangeShapeType="1"/>
              </p:cNvSpPr>
              <p:nvPr/>
            </p:nvSpPr>
            <p:spPr bwMode="auto">
              <a:xfrm>
                <a:off x="1440" y="110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sp>
          <p:nvSpPr>
            <p:cNvPr id="48" name="Line 19">
              <a:extLst>
                <a:ext uri="{FF2B5EF4-FFF2-40B4-BE49-F238E27FC236}">
                  <a16:creationId xmlns:a16="http://schemas.microsoft.com/office/drawing/2014/main" id="{9A7C6B07-16C8-47D2-AED8-B4F022718E35}"/>
                </a:ext>
              </a:extLst>
            </p:cNvPr>
            <p:cNvSpPr>
              <a:spLocks noChangeShapeType="1"/>
            </p:cNvSpPr>
            <p:nvPr/>
          </p:nvSpPr>
          <p:spPr bwMode="auto">
            <a:xfrm flipV="1">
              <a:off x="5616" y="969"/>
              <a:ext cx="0" cy="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9" name="Line 20">
              <a:extLst>
                <a:ext uri="{FF2B5EF4-FFF2-40B4-BE49-F238E27FC236}">
                  <a16:creationId xmlns:a16="http://schemas.microsoft.com/office/drawing/2014/main" id="{852F6A1C-ECEF-4F2A-902F-267DF7989A66}"/>
                </a:ext>
              </a:extLst>
            </p:cNvPr>
            <p:cNvSpPr>
              <a:spLocks noChangeShapeType="1"/>
            </p:cNvSpPr>
            <p:nvPr/>
          </p:nvSpPr>
          <p:spPr bwMode="auto">
            <a:xfrm flipV="1">
              <a:off x="3984" y="969"/>
              <a:ext cx="0" cy="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50" name="Line 21">
              <a:extLst>
                <a:ext uri="{FF2B5EF4-FFF2-40B4-BE49-F238E27FC236}">
                  <a16:creationId xmlns:a16="http://schemas.microsoft.com/office/drawing/2014/main" id="{8B0CEAF1-DCED-467F-B555-27E7074BA3B6}"/>
                </a:ext>
              </a:extLst>
            </p:cNvPr>
            <p:cNvSpPr>
              <a:spLocks noChangeShapeType="1"/>
            </p:cNvSpPr>
            <p:nvPr/>
          </p:nvSpPr>
          <p:spPr bwMode="auto">
            <a:xfrm>
              <a:off x="3984" y="96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51" name="Line 22">
              <a:extLst>
                <a:ext uri="{FF2B5EF4-FFF2-40B4-BE49-F238E27FC236}">
                  <a16:creationId xmlns:a16="http://schemas.microsoft.com/office/drawing/2014/main" id="{C2FF86CA-20BC-438F-8EC9-C16743A3297F}"/>
                </a:ext>
              </a:extLst>
            </p:cNvPr>
            <p:cNvSpPr>
              <a:spLocks noChangeShapeType="1"/>
            </p:cNvSpPr>
            <p:nvPr/>
          </p:nvSpPr>
          <p:spPr bwMode="auto">
            <a:xfrm>
              <a:off x="5280" y="96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52" name="Text Box 23">
              <a:extLst>
                <a:ext uri="{FF2B5EF4-FFF2-40B4-BE49-F238E27FC236}">
                  <a16:creationId xmlns:a16="http://schemas.microsoft.com/office/drawing/2014/main" id="{1FF28CFE-F11C-41F7-9352-FF813A824CEE}"/>
                </a:ext>
              </a:extLst>
            </p:cNvPr>
            <p:cNvSpPr txBox="1">
              <a:spLocks noChangeArrowheads="1"/>
            </p:cNvSpPr>
            <p:nvPr/>
          </p:nvSpPr>
          <p:spPr bwMode="auto">
            <a:xfrm>
              <a:off x="4412" y="886"/>
              <a:ext cx="228" cy="32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a:latin typeface="Times New Roman" panose="02020603050405020304" pitchFamily="18" charset="0"/>
                </a:rPr>
                <a:t>u</a:t>
              </a:r>
            </a:p>
          </p:txBody>
        </p:sp>
        <p:sp>
          <p:nvSpPr>
            <p:cNvPr id="53" name="Text Box 24">
              <a:extLst>
                <a:ext uri="{FF2B5EF4-FFF2-40B4-BE49-F238E27FC236}">
                  <a16:creationId xmlns:a16="http://schemas.microsoft.com/office/drawing/2014/main" id="{B92F9CD7-DD01-4FDD-8294-C17E53645B67}"/>
                </a:ext>
              </a:extLst>
            </p:cNvPr>
            <p:cNvSpPr txBox="1">
              <a:spLocks noChangeArrowheads="1"/>
            </p:cNvSpPr>
            <p:nvPr/>
          </p:nvSpPr>
          <p:spPr bwMode="auto">
            <a:xfrm>
              <a:off x="4070" y="1530"/>
              <a:ext cx="178" cy="32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a:latin typeface="Times New Roman" panose="02020603050405020304" pitchFamily="18" charset="0"/>
                </a:rPr>
                <a:t>i</a:t>
              </a:r>
            </a:p>
          </p:txBody>
        </p:sp>
      </p:grpSp>
    </p:spTree>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0"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146" name="Rectangle 40"/>
          <p:cNvSpPr>
            <a:spLocks noChangeArrowheads="1"/>
          </p:cNvSpPr>
          <p:nvPr/>
        </p:nvSpPr>
        <p:spPr bwMode="auto">
          <a:xfrm>
            <a:off x="364343" y="704915"/>
            <a:ext cx="655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i="1">
                <a:solidFill>
                  <a:srgbClr val="0070C0"/>
                </a:solidFill>
                <a:latin typeface="Arial" panose="020B0604020202020204" pitchFamily="34" charset="0"/>
                <a:cs typeface="Arial" panose="020B0604020202020204" pitchFamily="34" charset="0"/>
              </a:rPr>
              <a:t>1. Biểu thức của công suất</a:t>
            </a:r>
          </a:p>
        </p:txBody>
      </p:sp>
      <p:sp>
        <p:nvSpPr>
          <p:cNvPr id="47" name="Rectangle 20"/>
          <p:cNvSpPr>
            <a:spLocks noChangeArrowheads="1"/>
          </p:cNvSpPr>
          <p:nvPr/>
        </p:nvSpPr>
        <p:spPr bwMode="auto">
          <a:xfrm>
            <a:off x="837659" y="1176922"/>
            <a:ext cx="77364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dirty="0">
                <a:latin typeface="Arial" panose="020B0604020202020204" pitchFamily="34" charset="0"/>
                <a:cs typeface="Arial" panose="020B0604020202020204" pitchFamily="34" charset="0"/>
              </a:rPr>
              <a:t>- Công suất tức thời của mạch điện xoay chiều:</a:t>
            </a:r>
          </a:p>
        </p:txBody>
      </p:sp>
      <p:sp>
        <p:nvSpPr>
          <p:cNvPr id="48" name="Rectangle 21"/>
          <p:cNvSpPr>
            <a:spLocks noChangeArrowheads="1"/>
          </p:cNvSpPr>
          <p:nvPr/>
        </p:nvSpPr>
        <p:spPr bwMode="auto">
          <a:xfrm>
            <a:off x="1112749" y="2017693"/>
            <a:ext cx="624526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dirty="0">
                <a:latin typeface="Arial" panose="020B0604020202020204" pitchFamily="34" charset="0"/>
                <a:cs typeface="Arial" panose="020B0604020202020204" pitchFamily="34" charset="0"/>
              </a:rPr>
              <a:t>p = </a:t>
            </a:r>
            <a:r>
              <a:rPr lang="en-US" sz="2800" dirty="0" err="1">
                <a:latin typeface="Arial" panose="020B0604020202020204" pitchFamily="34" charset="0"/>
                <a:cs typeface="Arial" panose="020B0604020202020204" pitchFamily="34" charset="0"/>
              </a:rPr>
              <a:t>ui</a:t>
            </a:r>
            <a:r>
              <a:rPr lang="en-US" sz="2800" dirty="0">
                <a:latin typeface="Arial" panose="020B0604020202020204" pitchFamily="34" charset="0"/>
                <a:cs typeface="Arial" panose="020B0604020202020204" pitchFamily="34" charset="0"/>
              </a:rPr>
              <a:t> = 2UIcos</a:t>
            </a:r>
            <a:r>
              <a:rPr lang="en-US" sz="2800" dirty="0">
                <a:latin typeface="Arial" panose="020B0604020202020204" pitchFamily="34" charset="0"/>
                <a:cs typeface="Arial" panose="020B0604020202020204" pitchFamily="34" charset="0"/>
                <a:sym typeface="Symbol" pitchFamily="18" charset="2"/>
              </a:rPr>
              <a:t></a:t>
            </a:r>
            <a:r>
              <a:rPr lang="en-US" sz="2800" dirty="0">
                <a:latin typeface="Arial" panose="020B0604020202020204" pitchFamily="34" charset="0"/>
                <a:cs typeface="Arial" panose="020B0604020202020204" pitchFamily="34" charset="0"/>
              </a:rPr>
              <a:t>tcos(</a:t>
            </a:r>
            <a:r>
              <a:rPr lang="en-US" sz="2800" dirty="0">
                <a:latin typeface="Arial" panose="020B0604020202020204" pitchFamily="34" charset="0"/>
                <a:cs typeface="Arial" panose="020B0604020202020204" pitchFamily="34" charset="0"/>
                <a:sym typeface="Symbol" pitchFamily="18" charset="2"/>
              </a:rPr>
              <a:t></a:t>
            </a:r>
            <a:r>
              <a:rPr lang="en-US" sz="2800" dirty="0">
                <a:latin typeface="Arial" panose="020B0604020202020204" pitchFamily="34" charset="0"/>
                <a:cs typeface="Arial" panose="020B0604020202020204" pitchFamily="34" charset="0"/>
              </a:rPr>
              <a:t>t + </a:t>
            </a:r>
            <a:r>
              <a:rPr lang="en-US" sz="2800" dirty="0">
                <a:latin typeface="Arial" panose="020B0604020202020204" pitchFamily="34" charset="0"/>
                <a:cs typeface="Arial" panose="020B0604020202020204" pitchFamily="34" charset="0"/>
                <a:sym typeface="Symbol" pitchFamily="18" charset="2"/>
              </a:rPr>
              <a:t></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 UI[cos</a:t>
            </a:r>
            <a:r>
              <a:rPr lang="en-US" sz="2800" dirty="0">
                <a:latin typeface="Arial" panose="020B0604020202020204" pitchFamily="34" charset="0"/>
                <a:cs typeface="Arial" panose="020B0604020202020204" pitchFamily="34" charset="0"/>
                <a:sym typeface="Symbol" pitchFamily="18" charset="2"/>
              </a:rPr>
              <a:t></a:t>
            </a:r>
            <a:r>
              <a:rPr lang="en-US" sz="2800" dirty="0">
                <a:latin typeface="Arial" panose="020B0604020202020204" pitchFamily="34" charset="0"/>
                <a:cs typeface="Arial" panose="020B0604020202020204" pitchFamily="34" charset="0"/>
              </a:rPr>
              <a:t> + cos(2</a:t>
            </a:r>
            <a:r>
              <a:rPr lang="en-US" sz="2800" dirty="0">
                <a:latin typeface="Arial" panose="020B0604020202020204" pitchFamily="34" charset="0"/>
                <a:cs typeface="Arial" panose="020B0604020202020204" pitchFamily="34" charset="0"/>
                <a:sym typeface="Symbol" pitchFamily="18" charset="2"/>
              </a:rPr>
              <a:t></a:t>
            </a:r>
            <a:r>
              <a:rPr lang="en-US" sz="2800" dirty="0">
                <a:latin typeface="Arial" panose="020B0604020202020204" pitchFamily="34" charset="0"/>
                <a:cs typeface="Arial" panose="020B0604020202020204" pitchFamily="34" charset="0"/>
              </a:rPr>
              <a:t>t + </a:t>
            </a:r>
            <a:r>
              <a:rPr lang="en-US" sz="2800" dirty="0">
                <a:latin typeface="Arial" panose="020B0604020202020204" pitchFamily="34" charset="0"/>
                <a:cs typeface="Arial" panose="020B0604020202020204" pitchFamily="34" charset="0"/>
                <a:sym typeface="Symbol" pitchFamily="18" charset="2"/>
              </a:rPr>
              <a:t></a:t>
            </a:r>
            <a:r>
              <a:rPr lang="en-US" sz="2800" dirty="0">
                <a:latin typeface="Arial" panose="020B0604020202020204" pitchFamily="34" charset="0"/>
                <a:cs typeface="Arial" panose="020B0604020202020204" pitchFamily="34" charset="0"/>
              </a:rPr>
              <a:t>)]</a:t>
            </a:r>
          </a:p>
        </p:txBody>
      </p:sp>
      <p:grpSp>
        <p:nvGrpSpPr>
          <p:cNvPr id="51" name="Group 34"/>
          <p:cNvGrpSpPr>
            <a:grpSpLocks/>
          </p:cNvGrpSpPr>
          <p:nvPr/>
        </p:nvGrpSpPr>
        <p:grpSpPr bwMode="auto">
          <a:xfrm>
            <a:off x="1112749" y="3084513"/>
            <a:ext cx="7269251" cy="954087"/>
            <a:chOff x="1776" y="2868"/>
            <a:chExt cx="3719" cy="601"/>
          </a:xfrm>
        </p:grpSpPr>
        <p:sp>
          <p:nvSpPr>
            <p:cNvPr id="6159" name="Rectangle 33"/>
            <p:cNvSpPr>
              <a:spLocks noChangeArrowheads="1"/>
            </p:cNvSpPr>
            <p:nvPr/>
          </p:nvSpPr>
          <p:spPr bwMode="auto">
            <a:xfrm>
              <a:off x="1776" y="2868"/>
              <a:ext cx="2135"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dirty="0">
                  <a:latin typeface="Arial" panose="020B0604020202020204" pitchFamily="34" charset="0"/>
                  <a:cs typeface="Arial" panose="020B0604020202020204" pitchFamily="34" charset="0"/>
                </a:rPr>
                <a:t>Vì cos</a:t>
              </a:r>
              <a:r>
                <a:rPr lang="en-US" sz="2800" dirty="0">
                  <a:latin typeface="Arial" panose="020B0604020202020204" pitchFamily="34" charset="0"/>
                  <a:cs typeface="Arial" panose="020B0604020202020204" pitchFamily="34" charset="0"/>
                  <a:sym typeface="Symbol" pitchFamily="18" charset="2"/>
                </a:rPr>
                <a:t></a:t>
              </a:r>
              <a:r>
                <a:rPr lang="en-US" sz="2800" dirty="0">
                  <a:latin typeface="Arial" panose="020B0604020202020204" pitchFamily="34" charset="0"/>
                  <a:cs typeface="Arial" panose="020B0604020202020204" pitchFamily="34" charset="0"/>
                </a:rPr>
                <a:t> không đổi nên </a:t>
              </a:r>
              <a:endParaRPr lang="en-US" sz="2800" dirty="0">
                <a:latin typeface="Arial" panose="020B0604020202020204" pitchFamily="34" charset="0"/>
                <a:cs typeface="Arial" panose="020B0604020202020204" pitchFamily="34" charset="0"/>
                <a:sym typeface="Symbol" pitchFamily="18" charset="2"/>
              </a:endParaRPr>
            </a:p>
          </p:txBody>
        </p:sp>
        <mc:AlternateContent xmlns:mc="http://schemas.openxmlformats.org/markup-compatibility/2006" xmlns:a14="http://schemas.microsoft.com/office/drawing/2010/main">
          <mc:Choice Requires="a14">
            <p:sp>
              <p:nvSpPr>
                <p:cNvPr id="6160" name="Object 32"/>
                <p:cNvSpPr txBox="1"/>
                <p:nvPr/>
              </p:nvSpPr>
              <p:spPr bwMode="auto">
                <a:xfrm>
                  <a:off x="3825" y="3031"/>
                  <a:ext cx="1670" cy="36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bar>
                          <m:barPr>
                            <m:pos m:val="top"/>
                            <m:ctrlPr>
                              <a:rPr lang="en-US" sz="2800" i="1" smtClean="0">
                                <a:solidFill>
                                  <a:schemeClr val="tx1"/>
                                </a:solidFill>
                                <a:latin typeface="Cambria Math" panose="02040503050406030204" pitchFamily="18" charset="0"/>
                              </a:rPr>
                            </m:ctrlPr>
                          </m:barPr>
                          <m:e>
                            <m:r>
                              <m:rPr>
                                <m:sty m:val="p"/>
                              </m:rPr>
                              <a:rPr lang="en-US" sz="2800" i="1">
                                <a:solidFill>
                                  <a:schemeClr val="tx1"/>
                                </a:solidFill>
                                <a:latin typeface="Cambria Math" panose="02040503050406030204" pitchFamily="18" charset="0"/>
                              </a:rPr>
                              <m:t>cos</m:t>
                            </m:r>
                            <m:r>
                              <a:rPr lang="en-US" sz="2800" i="1">
                                <a:solidFill>
                                  <a:schemeClr val="tx1"/>
                                </a:solidFill>
                                <a:latin typeface="Cambria Math" panose="02040503050406030204" pitchFamily="18" charset="0"/>
                              </a:rPr>
                              <m:t>𝜑</m:t>
                            </m:r>
                          </m:e>
                        </m:bar>
                        <m:r>
                          <a:rPr lang="en-US" sz="2800" i="1">
                            <a:solidFill>
                              <a:schemeClr val="tx1"/>
                            </a:solidFill>
                            <a:latin typeface="Cambria Math" panose="02040503050406030204" pitchFamily="18" charset="0"/>
                          </a:rPr>
                          <m:t>=</m:t>
                        </m:r>
                        <m:r>
                          <m:rPr>
                            <m:sty m:val="p"/>
                          </m:rPr>
                          <a:rPr lang="en-US" sz="2800" i="1">
                            <a:solidFill>
                              <a:schemeClr val="tx1"/>
                            </a:solidFill>
                            <a:latin typeface="Cambria Math" panose="02040503050406030204" pitchFamily="18" charset="0"/>
                          </a:rPr>
                          <m:t>cos</m:t>
                        </m:r>
                        <m:r>
                          <a:rPr lang="en-US" sz="2800" i="1">
                            <a:solidFill>
                              <a:schemeClr val="tx1"/>
                            </a:solidFill>
                            <a:latin typeface="Cambria Math" panose="02040503050406030204" pitchFamily="18" charset="0"/>
                          </a:rPr>
                          <m:t>𝜑</m:t>
                        </m:r>
                      </m:oMath>
                    </m:oMathPara>
                  </a14:m>
                  <a:endParaRPr lang="en-US" sz="2800" dirty="0">
                    <a:solidFill>
                      <a:schemeClr val="tx1"/>
                    </a:solidFill>
                  </a:endParaRPr>
                </a:p>
              </p:txBody>
            </p:sp>
          </mc:Choice>
          <mc:Fallback xmlns="">
            <p:sp>
              <p:nvSpPr>
                <p:cNvPr id="6160" name="Object 32"/>
                <p:cNvSpPr txBox="1">
                  <a:spLocks noRot="1" noChangeAspect="1" noMove="1" noResize="1" noEditPoints="1" noAdjustHandles="1" noChangeArrowheads="1" noChangeShapeType="1" noTextEdit="1"/>
                </p:cNvSpPr>
                <p:nvPr/>
              </p:nvSpPr>
              <p:spPr bwMode="auto">
                <a:xfrm>
                  <a:off x="3825" y="3031"/>
                  <a:ext cx="1670" cy="361"/>
                </a:xfrm>
                <a:prstGeom prst="rect">
                  <a:avLst/>
                </a:prstGeom>
                <a:blipFill>
                  <a:blip r:embed="rId4"/>
                  <a:stretch>
                    <a:fillRect l="-690"/>
                  </a:stretch>
                </a:blipFill>
                <a:ln>
                  <a:noFill/>
                </a:ln>
              </p:spPr>
              <p:txBody>
                <a:bodyPr/>
                <a:lstStyle/>
                <a:p>
                  <a:r>
                    <a:rPr lang="en-US">
                      <a:noFill/>
                    </a:rPr>
                    <a:t> </a:t>
                  </a:r>
                </a:p>
              </p:txBody>
            </p:sp>
          </mc:Fallback>
        </mc:AlternateContent>
      </p:grpSp>
      <p:grpSp>
        <p:nvGrpSpPr>
          <p:cNvPr id="54" name="Group 45"/>
          <p:cNvGrpSpPr>
            <a:grpSpLocks/>
          </p:cNvGrpSpPr>
          <p:nvPr/>
        </p:nvGrpSpPr>
        <p:grpSpPr bwMode="auto">
          <a:xfrm>
            <a:off x="1112749" y="4238624"/>
            <a:ext cx="8157431" cy="638176"/>
            <a:chOff x="390" y="2088"/>
            <a:chExt cx="4052" cy="402"/>
          </a:xfrm>
        </p:grpSpPr>
        <mc:AlternateContent xmlns:mc="http://schemas.openxmlformats.org/markup-compatibility/2006" xmlns:a14="http://schemas.microsoft.com/office/drawing/2010/main">
          <mc:Choice Requires="a14">
            <p:sp>
              <p:nvSpPr>
                <p:cNvPr id="6157" name="Object 35"/>
                <p:cNvSpPr txBox="1"/>
                <p:nvPr/>
              </p:nvSpPr>
              <p:spPr bwMode="auto">
                <a:xfrm>
                  <a:off x="2602" y="2088"/>
                  <a:ext cx="1840" cy="354"/>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bar>
                          <m:barPr>
                            <m:pos m:val="top"/>
                            <m:ctrlPr>
                              <a:rPr lang="en-US" sz="2800" i="1" smtClean="0">
                                <a:solidFill>
                                  <a:schemeClr val="tx1"/>
                                </a:solidFill>
                                <a:latin typeface="Cambria Math" panose="02040503050406030204" pitchFamily="18" charset="0"/>
                              </a:rPr>
                            </m:ctrlPr>
                          </m:barPr>
                          <m:e>
                            <m:r>
                              <m:rPr>
                                <m:sty m:val="p"/>
                              </m:rPr>
                              <a:rPr lang="en-US" sz="2800" i="1">
                                <a:solidFill>
                                  <a:schemeClr val="tx1"/>
                                </a:solidFill>
                                <a:latin typeface="Cambria Math" panose="02040503050406030204" pitchFamily="18" charset="0"/>
                              </a:rPr>
                              <m:t>cos</m:t>
                            </m:r>
                            <m:r>
                              <a:rPr lang="en-US" sz="2800" i="1">
                                <a:solidFill>
                                  <a:schemeClr val="tx1"/>
                                </a:solidFill>
                                <a:latin typeface="Cambria Math" panose="02040503050406030204" pitchFamily="18" charset="0"/>
                              </a:rPr>
                              <m:t>(2</m:t>
                            </m:r>
                            <m:r>
                              <a:rPr lang="en-US" sz="2800" i="1">
                                <a:solidFill>
                                  <a:schemeClr val="tx1"/>
                                </a:solidFill>
                                <a:latin typeface="Cambria Math" panose="02040503050406030204" pitchFamily="18" charset="0"/>
                              </a:rPr>
                              <m:t>𝜔</m:t>
                            </m:r>
                            <m:r>
                              <a:rPr lang="en-US" sz="2800" i="1">
                                <a:solidFill>
                                  <a:schemeClr val="tx1"/>
                                </a:solidFill>
                                <a:latin typeface="Cambria Math" panose="02040503050406030204" pitchFamily="18" charset="0"/>
                              </a:rPr>
                              <m:t>𝑡</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𝜑</m:t>
                            </m:r>
                            <m:r>
                              <a:rPr lang="en-US" sz="2800" i="1">
                                <a:solidFill>
                                  <a:schemeClr val="tx1"/>
                                </a:solidFill>
                                <a:latin typeface="Cambria Math" panose="02040503050406030204" pitchFamily="18" charset="0"/>
                              </a:rPr>
                              <m:t>)</m:t>
                            </m:r>
                          </m:e>
                        </m:bar>
                        <m:r>
                          <a:rPr lang="en-US" sz="2800" i="1">
                            <a:solidFill>
                              <a:schemeClr val="tx1"/>
                            </a:solidFill>
                            <a:latin typeface="Cambria Math" panose="02040503050406030204" pitchFamily="18" charset="0"/>
                          </a:rPr>
                          <m:t>=0</m:t>
                        </m:r>
                      </m:oMath>
                    </m:oMathPara>
                  </a14:m>
                  <a:endParaRPr lang="en-US" sz="2800">
                    <a:solidFill>
                      <a:schemeClr val="tx1"/>
                    </a:solidFill>
                  </a:endParaRPr>
                </a:p>
              </p:txBody>
            </p:sp>
          </mc:Choice>
          <mc:Fallback xmlns="">
            <p:sp>
              <p:nvSpPr>
                <p:cNvPr id="6157" name="Object 35"/>
                <p:cNvSpPr txBox="1">
                  <a:spLocks noRot="1" noChangeAspect="1" noMove="1" noResize="1" noEditPoints="1" noAdjustHandles="1" noChangeArrowheads="1" noChangeShapeType="1" noTextEdit="1"/>
                </p:cNvSpPr>
                <p:nvPr/>
              </p:nvSpPr>
              <p:spPr bwMode="auto">
                <a:xfrm>
                  <a:off x="2602" y="2088"/>
                  <a:ext cx="1840" cy="354"/>
                </a:xfrm>
                <a:prstGeom prst="rect">
                  <a:avLst/>
                </a:prstGeom>
                <a:blipFill>
                  <a:blip r:embed="rId5"/>
                  <a:stretch>
                    <a:fillRect/>
                  </a:stretch>
                </a:blipFill>
                <a:ln>
                  <a:noFill/>
                </a:ln>
              </p:spPr>
              <p:txBody>
                <a:bodyPr/>
                <a:lstStyle/>
                <a:p>
                  <a:r>
                    <a:rPr lang="en-US">
                      <a:noFill/>
                    </a:rPr>
                    <a:t> </a:t>
                  </a:r>
                </a:p>
              </p:txBody>
            </p:sp>
          </mc:Fallback>
        </mc:AlternateContent>
        <p:sp>
          <p:nvSpPr>
            <p:cNvPr id="6158" name="Rectangle 38"/>
            <p:cNvSpPr>
              <a:spLocks noChangeArrowheads="1"/>
            </p:cNvSpPr>
            <p:nvPr/>
          </p:nvSpPr>
          <p:spPr bwMode="auto">
            <a:xfrm>
              <a:off x="390" y="2160"/>
              <a:ext cx="250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latin typeface="Arial" panose="020B0604020202020204" pitchFamily="34" charset="0"/>
                  <a:cs typeface="Arial" panose="020B0604020202020204" pitchFamily="34" charset="0"/>
                  <a:sym typeface="Symbol" pitchFamily="18" charset="2"/>
                </a:rPr>
                <a:t>Và trong một chu kỳ thì:</a:t>
              </a:r>
            </a:p>
          </p:txBody>
        </p:sp>
      </p:grpSp>
      <p:sp>
        <p:nvSpPr>
          <p:cNvPr id="57" name="Rectangle 23"/>
          <p:cNvSpPr>
            <a:spLocks noChangeArrowheads="1"/>
          </p:cNvSpPr>
          <p:nvPr/>
        </p:nvSpPr>
        <p:spPr bwMode="auto">
          <a:xfrm>
            <a:off x="652410" y="5153973"/>
            <a:ext cx="9177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dirty="0">
                <a:latin typeface="Arial" panose="020B0604020202020204" pitchFamily="34" charset="0"/>
                <a:cs typeface="Arial" panose="020B0604020202020204" pitchFamily="34" charset="0"/>
              </a:rPr>
              <a:t>- Công suất điện tiêu thụ trung bình trong một chu kì: </a:t>
            </a:r>
          </a:p>
        </p:txBody>
      </p:sp>
      <mc:AlternateContent xmlns:mc="http://schemas.openxmlformats.org/markup-compatibility/2006" xmlns:a14="http://schemas.microsoft.com/office/drawing/2010/main">
        <mc:Choice Requires="a14">
          <p:sp>
            <p:nvSpPr>
              <p:cNvPr id="25" name="Object 8"/>
              <p:cNvSpPr txBox="1"/>
              <p:nvPr/>
            </p:nvSpPr>
            <p:spPr bwMode="auto">
              <a:xfrm>
                <a:off x="6019800" y="1828309"/>
                <a:ext cx="6134100" cy="914400"/>
              </a:xfrm>
              <a:prstGeom prst="rect">
                <a:avLst/>
              </a:prstGeom>
              <a:noFill/>
            </p:spPr>
            <p:txBody>
              <a:bodyPr>
                <a:normAutofit fontScale="92500"/>
              </a:bodyPr>
              <a:lstStyle/>
              <a:p>
                <a:pPr/>
                <a14:m>
                  <m:oMathPara xmlns:m="http://schemas.openxmlformats.org/officeDocument/2006/math">
                    <m:oMathParaPr>
                      <m:jc m:val="left"/>
                    </m:oMathParaPr>
                    <m:oMath xmlns:m="http://schemas.openxmlformats.org/officeDocument/2006/math">
                      <m:func>
                        <m:funcPr>
                          <m:ctrlPr>
                            <a:rPr lang="en-US" sz="2800" i="1" smtClean="0">
                              <a:solidFill>
                                <a:schemeClr val="tx1"/>
                              </a:solidFill>
                              <a:latin typeface="Cambria Math" panose="02040503050406030204" pitchFamily="18" charset="0"/>
                            </a:rPr>
                          </m:ctrlPr>
                        </m:funcPr>
                        <m:fName>
                          <m:r>
                            <m:rPr>
                              <m:sty m:val="p"/>
                            </m:rPr>
                            <a:rPr lang="en-US" sz="2800" i="0">
                              <a:solidFill>
                                <a:schemeClr val="tx1"/>
                              </a:solidFill>
                              <a:latin typeface="Cambria Math" panose="02040503050406030204" pitchFamily="18" charset="0"/>
                            </a:rPr>
                            <m:t>cos</m:t>
                          </m:r>
                        </m:fName>
                        <m:e>
                          <m:r>
                            <a:rPr lang="en-US" sz="2800" i="1">
                              <a:solidFill>
                                <a:schemeClr val="tx1"/>
                              </a:solidFill>
                              <a:latin typeface="Cambria Math" panose="02040503050406030204" pitchFamily="18" charset="0"/>
                            </a:rPr>
                            <m:t>𝑎</m:t>
                          </m:r>
                        </m:e>
                      </m:func>
                      <m:r>
                        <a:rPr lang="en-US" sz="2800" i="1">
                          <a:solidFill>
                            <a:schemeClr val="tx1"/>
                          </a:solidFill>
                          <a:latin typeface="Cambria Math" panose="02040503050406030204" pitchFamily="18" charset="0"/>
                        </a:rPr>
                        <m:t>.</m:t>
                      </m:r>
                      <m:func>
                        <m:funcPr>
                          <m:ctrlPr>
                            <a:rPr lang="en-US" sz="2800" i="1">
                              <a:solidFill>
                                <a:schemeClr val="tx1"/>
                              </a:solidFill>
                              <a:latin typeface="Cambria Math" panose="02040503050406030204" pitchFamily="18" charset="0"/>
                            </a:rPr>
                          </m:ctrlPr>
                        </m:funcPr>
                        <m:fName>
                          <m:r>
                            <m:rPr>
                              <m:sty m:val="p"/>
                            </m:rPr>
                            <a:rPr lang="en-US" sz="2800" i="0">
                              <a:solidFill>
                                <a:schemeClr val="tx1"/>
                              </a:solidFill>
                              <a:latin typeface="Cambria Math" panose="02040503050406030204" pitchFamily="18" charset="0"/>
                            </a:rPr>
                            <m:t>cos</m:t>
                          </m:r>
                        </m:fName>
                        <m:e>
                          <m:r>
                            <a:rPr lang="en-US" sz="2800" i="1">
                              <a:solidFill>
                                <a:schemeClr val="tx1"/>
                              </a:solidFill>
                              <a:latin typeface="Cambria Math" panose="02040503050406030204" pitchFamily="18" charset="0"/>
                            </a:rPr>
                            <m:t>𝑏</m:t>
                          </m:r>
                        </m:e>
                      </m:func>
                      <m:r>
                        <a:rPr lang="en-US" sz="2800" i="1">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1</m:t>
                          </m:r>
                        </m:num>
                        <m:den>
                          <m:r>
                            <a:rPr lang="en-US" sz="2800" i="1">
                              <a:solidFill>
                                <a:schemeClr val="tx1"/>
                              </a:solidFill>
                              <a:latin typeface="Cambria Math" panose="02040503050406030204" pitchFamily="18" charset="0"/>
                            </a:rPr>
                            <m:t>2</m:t>
                          </m:r>
                        </m:den>
                      </m:f>
                      <m:d>
                        <m:dPr>
                          <m:begChr m:val="["/>
                          <m:endChr m:val="]"/>
                          <m:ctrlPr>
                            <a:rPr lang="en-US" sz="2800" i="1">
                              <a:solidFill>
                                <a:schemeClr val="tx1"/>
                              </a:solidFill>
                              <a:latin typeface="Cambria Math" panose="02040503050406030204" pitchFamily="18" charset="0"/>
                            </a:rPr>
                          </m:ctrlPr>
                        </m:dPr>
                        <m:e>
                          <m:func>
                            <m:funcPr>
                              <m:ctrlPr>
                                <a:rPr lang="en-US" sz="2800" i="1">
                                  <a:solidFill>
                                    <a:schemeClr val="tx1"/>
                                  </a:solidFill>
                                  <a:latin typeface="Cambria Math" panose="02040503050406030204" pitchFamily="18" charset="0"/>
                                </a:rPr>
                              </m:ctrlPr>
                            </m:funcPr>
                            <m:fName>
                              <m:r>
                                <m:rPr>
                                  <m:sty m:val="p"/>
                                </m:rPr>
                                <a:rPr lang="en-US" sz="2800" i="0">
                                  <a:solidFill>
                                    <a:schemeClr val="tx1"/>
                                  </a:solidFill>
                                  <a:latin typeface="Cambria Math" panose="02040503050406030204" pitchFamily="18" charset="0"/>
                                </a:rPr>
                                <m:t>cos</m:t>
                              </m:r>
                            </m:fName>
                            <m:e>
                              <m:r>
                                <a:rPr lang="en-US" sz="2800" i="1">
                                  <a:solidFill>
                                    <a:schemeClr val="tx1"/>
                                  </a:solidFill>
                                  <a:latin typeface="Cambria Math" panose="02040503050406030204" pitchFamily="18" charset="0"/>
                                </a:rPr>
                                <m:t>(</m:t>
                              </m:r>
                            </m:e>
                          </m:func>
                          <m:r>
                            <a:rPr lang="en-US" sz="2800" i="1">
                              <a:solidFill>
                                <a:schemeClr val="tx1"/>
                              </a:solidFill>
                              <a:latin typeface="Cambria Math" panose="02040503050406030204" pitchFamily="18" charset="0"/>
                            </a:rPr>
                            <m:t>𝑎</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𝑏</m:t>
                          </m:r>
                          <m:r>
                            <a:rPr lang="en-US" sz="2800" i="1">
                              <a:solidFill>
                                <a:schemeClr val="tx1"/>
                              </a:solidFill>
                              <a:latin typeface="Cambria Math" panose="02040503050406030204" pitchFamily="18" charset="0"/>
                            </a:rPr>
                            <m:t>)+</m:t>
                          </m:r>
                          <m:func>
                            <m:funcPr>
                              <m:ctrlPr>
                                <a:rPr lang="en-US" sz="2800" i="1">
                                  <a:solidFill>
                                    <a:schemeClr val="tx1"/>
                                  </a:solidFill>
                                  <a:latin typeface="Cambria Math" panose="02040503050406030204" pitchFamily="18" charset="0"/>
                                </a:rPr>
                              </m:ctrlPr>
                            </m:funcPr>
                            <m:fName>
                              <m:r>
                                <m:rPr>
                                  <m:sty m:val="p"/>
                                </m:rPr>
                                <a:rPr lang="en-US" sz="2800" i="0">
                                  <a:solidFill>
                                    <a:schemeClr val="tx1"/>
                                  </a:solidFill>
                                  <a:latin typeface="Cambria Math" panose="02040503050406030204" pitchFamily="18" charset="0"/>
                                </a:rPr>
                                <m:t>cos</m:t>
                              </m:r>
                            </m:fName>
                            <m:e>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𝑎</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𝑏</m:t>
                                  </m:r>
                                </m:e>
                              </m:d>
                            </m:e>
                          </m:func>
                        </m:e>
                      </m:d>
                    </m:oMath>
                  </m:oMathPara>
                </a14:m>
                <a:endParaRPr lang="en-US" sz="2800" dirty="0">
                  <a:solidFill>
                    <a:schemeClr val="tx1"/>
                  </a:solidFill>
                </a:endParaRPr>
              </a:p>
            </p:txBody>
          </p:sp>
        </mc:Choice>
        <mc:Fallback xmlns="">
          <p:sp>
            <p:nvSpPr>
              <p:cNvPr id="25" name="Object 8"/>
              <p:cNvSpPr txBox="1">
                <a:spLocks noRot="1" noChangeAspect="1" noMove="1" noResize="1" noEditPoints="1" noAdjustHandles="1" noChangeArrowheads="1" noChangeShapeType="1" noTextEdit="1"/>
              </p:cNvSpPr>
              <p:nvPr/>
            </p:nvSpPr>
            <p:spPr bwMode="auto">
              <a:xfrm>
                <a:off x="6019800" y="1828309"/>
                <a:ext cx="6134100" cy="914400"/>
              </a:xfrm>
              <a:prstGeom prst="rect">
                <a:avLst/>
              </a:prstGeom>
              <a:blipFill>
                <a:blip r:embed="rId6"/>
                <a:stretch>
                  <a:fillRect/>
                </a:stretch>
              </a:blipFill>
            </p:spPr>
            <p:txBody>
              <a:bodyPr/>
              <a:lstStyle/>
              <a:p>
                <a:r>
                  <a:rPr lang="vi-VN">
                    <a:noFill/>
                  </a:rPr>
                  <a:t> </a:t>
                </a:r>
              </a:p>
            </p:txBody>
          </p:sp>
        </mc:Fallback>
      </mc:AlternateContent>
      <p:grpSp>
        <p:nvGrpSpPr>
          <p:cNvPr id="24" name="Group 23">
            <a:extLst>
              <a:ext uri="{FF2B5EF4-FFF2-40B4-BE49-F238E27FC236}">
                <a16:creationId xmlns:a16="http://schemas.microsoft.com/office/drawing/2014/main" id="{1266B250-070C-4B73-8405-15B9D918B97F}"/>
              </a:ext>
            </a:extLst>
          </p:cNvPr>
          <p:cNvGrpSpPr/>
          <p:nvPr/>
        </p:nvGrpSpPr>
        <p:grpSpPr>
          <a:xfrm>
            <a:off x="-29497" y="76202"/>
            <a:ext cx="8603569" cy="566174"/>
            <a:chOff x="74035" y="2246119"/>
            <a:chExt cx="8550261" cy="790336"/>
          </a:xfrm>
        </p:grpSpPr>
        <p:grpSp>
          <p:nvGrpSpPr>
            <p:cNvPr id="26" name="Group 70">
              <a:extLst>
                <a:ext uri="{FF2B5EF4-FFF2-40B4-BE49-F238E27FC236}">
                  <a16:creationId xmlns:a16="http://schemas.microsoft.com/office/drawing/2014/main" id="{6ED44FEE-3C17-43A1-89E3-7D73F41EF38B}"/>
                </a:ext>
              </a:extLst>
            </p:cNvPr>
            <p:cNvGrpSpPr>
              <a:grpSpLocks/>
            </p:cNvGrpSpPr>
            <p:nvPr/>
          </p:nvGrpSpPr>
          <p:grpSpPr bwMode="auto">
            <a:xfrm>
              <a:off x="254806" y="2293270"/>
              <a:ext cx="7926181" cy="743185"/>
              <a:chOff x="548628" y="3428143"/>
              <a:chExt cx="4081613" cy="1431480"/>
            </a:xfrm>
          </p:grpSpPr>
          <p:pic>
            <p:nvPicPr>
              <p:cNvPr id="29" name="Picture 8" descr="empty-green-rectangle">
                <a:extLst>
                  <a:ext uri="{FF2B5EF4-FFF2-40B4-BE49-F238E27FC236}">
                    <a16:creationId xmlns:a16="http://schemas.microsoft.com/office/drawing/2014/main" id="{39D19D2D-D41D-41FC-9BD6-3AA87590DC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548628" y="3428143"/>
                <a:ext cx="4081613"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green-top-faded">
                <a:extLst>
                  <a:ext uri="{FF2B5EF4-FFF2-40B4-BE49-F238E27FC236}">
                    <a16:creationId xmlns:a16="http://schemas.microsoft.com/office/drawing/2014/main" id="{7A1EA402-0695-44A8-820D-373C30CE80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a:extLst>
                <a:ext uri="{FF2B5EF4-FFF2-40B4-BE49-F238E27FC236}">
                  <a16:creationId xmlns:a16="http://schemas.microsoft.com/office/drawing/2014/main" id="{F1F1A767-DC94-4D33-ACAA-6437F23D0ABA}"/>
                </a:ext>
              </a:extLst>
            </p:cNvPr>
            <p:cNvSpPr txBox="1"/>
            <p:nvPr/>
          </p:nvSpPr>
          <p:spPr bwMode="auto">
            <a:xfrm>
              <a:off x="74035" y="2267003"/>
              <a:ext cx="1501326" cy="730375"/>
            </a:xfrm>
            <a:prstGeom prst="rect">
              <a:avLst/>
            </a:prstGeom>
            <a:noFill/>
          </p:spPr>
          <p:txBody>
            <a:bodyPr wrap="square">
              <a:spAutoFit/>
            </a:bodyPr>
            <a:lstStyle/>
            <a:p>
              <a:pPr algn="ctr">
                <a:defRPr/>
              </a:pPr>
              <a:r>
                <a:rPr lang="en-US" sz="28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8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8" name="Rectangle 1026060">
              <a:extLst>
                <a:ext uri="{FF2B5EF4-FFF2-40B4-BE49-F238E27FC236}">
                  <a16:creationId xmlns:a16="http://schemas.microsoft.com/office/drawing/2014/main" id="{BA3E7389-254A-4E0E-8237-D9148A69CE41}"/>
                </a:ext>
              </a:extLst>
            </p:cNvPr>
            <p:cNvSpPr>
              <a:spLocks noChangeArrowheads="1"/>
            </p:cNvSpPr>
            <p:nvPr/>
          </p:nvSpPr>
          <p:spPr bwMode="auto">
            <a:xfrm>
              <a:off x="1209204" y="2246119"/>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Công suất của mạch điện xoay chiều</a:t>
              </a:r>
              <a:endParaRPr lang="en-US" sz="2800" dirty="0">
                <a:cs typeface="Arial" panose="020B0604020202020204" pitchFamily="34" charset="0"/>
              </a:endParaRPr>
            </a:p>
          </p:txBody>
        </p:sp>
      </p:grpSp>
      <p:grpSp>
        <p:nvGrpSpPr>
          <p:cNvPr id="4" name="Group 3">
            <a:extLst>
              <a:ext uri="{FF2B5EF4-FFF2-40B4-BE49-F238E27FC236}">
                <a16:creationId xmlns:a16="http://schemas.microsoft.com/office/drawing/2014/main" id="{58FFFBD1-B19B-41AE-B70A-ACDF966AA168}"/>
              </a:ext>
            </a:extLst>
          </p:cNvPr>
          <p:cNvGrpSpPr/>
          <p:nvPr/>
        </p:nvGrpSpPr>
        <p:grpSpPr>
          <a:xfrm>
            <a:off x="9270180" y="4938529"/>
            <a:ext cx="2921820" cy="954107"/>
            <a:chOff x="2286000" y="3148797"/>
            <a:chExt cx="2362200" cy="954107"/>
          </a:xfrm>
        </p:grpSpPr>
        <p:pic>
          <p:nvPicPr>
            <p:cNvPr id="32" name="Picture 12" descr="empty-red-rectangle">
              <a:extLst>
                <a:ext uri="{FF2B5EF4-FFF2-40B4-BE49-F238E27FC236}">
                  <a16:creationId xmlns:a16="http://schemas.microsoft.com/office/drawing/2014/main" id="{826C48B4-2B37-41BC-AC58-B5423E67E4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3264047"/>
              <a:ext cx="2362200" cy="68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24">
              <a:extLst>
                <a:ext uri="{FF2B5EF4-FFF2-40B4-BE49-F238E27FC236}">
                  <a16:creationId xmlns:a16="http://schemas.microsoft.com/office/drawing/2014/main" id="{B532D9E6-F99D-4A6E-BA75-EA783F830778}"/>
                </a:ext>
              </a:extLst>
            </p:cNvPr>
            <p:cNvSpPr>
              <a:spLocks noChangeArrowheads="1"/>
            </p:cNvSpPr>
            <p:nvPr/>
          </p:nvSpPr>
          <p:spPr bwMode="auto">
            <a:xfrm>
              <a:off x="2438400" y="3148797"/>
              <a:ext cx="1828800" cy="954107"/>
            </a:xfrm>
            <a:prstGeom prst="rect">
              <a:avLst/>
            </a:prstGeom>
            <a:noFill/>
            <a:ln>
              <a:noFill/>
            </a:ln>
            <a:effectLst/>
          </p:spPr>
          <p:txBody>
            <a:bodyPr anchor="ctr">
              <a:spAutoFit/>
            </a:bodyPr>
            <a:lstStyle/>
            <a:p>
              <a:pPr algn="ctr">
                <a:defRPr/>
              </a:pPr>
              <a:r>
                <a:rPr lang="en-US" sz="2800" b="1">
                  <a:latin typeface="Arial" panose="020B0604020202020204" pitchFamily="34" charset="0"/>
                  <a:cs typeface="Arial" panose="020B0604020202020204" pitchFamily="34" charset="0"/>
                  <a:sym typeface="Vni 11 Springtime2" pitchFamily="66" charset="2"/>
                </a:rPr>
                <a:t>P </a:t>
              </a:r>
              <a:r>
                <a:rPr lang="en-US" sz="2800" b="1">
                  <a:latin typeface="Arial" panose="020B0604020202020204" pitchFamily="34" charset="0"/>
                  <a:cs typeface="Arial" panose="020B0604020202020204" pitchFamily="34" charset="0"/>
                </a:rPr>
                <a:t>= UIcos</a:t>
              </a:r>
              <a:r>
                <a:rPr lang="en-US" sz="2800" b="1">
                  <a:latin typeface="Arial" panose="020B0604020202020204" pitchFamily="34" charset="0"/>
                  <a:cs typeface="Arial" panose="020B0604020202020204" pitchFamily="34" charset="0"/>
                  <a:sym typeface="Symbol" pitchFamily="18" charset="2"/>
                </a:rPr>
                <a:t></a:t>
              </a:r>
            </a:p>
          </p:txBody>
        </p:sp>
      </p:grpSp>
    </p:spTree>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8" name="Rectangle 40">
            <a:extLst>
              <a:ext uri="{FF2B5EF4-FFF2-40B4-BE49-F238E27FC236}">
                <a16:creationId xmlns:a16="http://schemas.microsoft.com/office/drawing/2014/main" id="{52986194-0BC5-4259-A526-3E7AE7FC01CB}"/>
              </a:ext>
            </a:extLst>
          </p:cNvPr>
          <p:cNvSpPr>
            <a:spLocks noChangeArrowheads="1"/>
          </p:cNvSpPr>
          <p:nvPr/>
        </p:nvSpPr>
        <p:spPr bwMode="auto">
          <a:xfrm>
            <a:off x="364343" y="704915"/>
            <a:ext cx="655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i="1">
                <a:solidFill>
                  <a:srgbClr val="0070C0"/>
                </a:solidFill>
                <a:latin typeface="Arial" panose="020B0604020202020204" pitchFamily="34" charset="0"/>
                <a:cs typeface="Arial" panose="020B0604020202020204" pitchFamily="34" charset="0"/>
              </a:rPr>
              <a:t>1. Biểu thức của công suất</a:t>
            </a:r>
          </a:p>
        </p:txBody>
      </p:sp>
      <p:grpSp>
        <p:nvGrpSpPr>
          <p:cNvPr id="29" name="Group 28">
            <a:extLst>
              <a:ext uri="{FF2B5EF4-FFF2-40B4-BE49-F238E27FC236}">
                <a16:creationId xmlns:a16="http://schemas.microsoft.com/office/drawing/2014/main" id="{3C6966C1-A0ED-44E4-8F69-BBA4D0C7DC26}"/>
              </a:ext>
            </a:extLst>
          </p:cNvPr>
          <p:cNvGrpSpPr/>
          <p:nvPr/>
        </p:nvGrpSpPr>
        <p:grpSpPr>
          <a:xfrm>
            <a:off x="-29497" y="76202"/>
            <a:ext cx="8603569" cy="566174"/>
            <a:chOff x="74035" y="2246119"/>
            <a:chExt cx="8550261" cy="790336"/>
          </a:xfrm>
        </p:grpSpPr>
        <p:grpSp>
          <p:nvGrpSpPr>
            <p:cNvPr id="30" name="Group 70">
              <a:extLst>
                <a:ext uri="{FF2B5EF4-FFF2-40B4-BE49-F238E27FC236}">
                  <a16:creationId xmlns:a16="http://schemas.microsoft.com/office/drawing/2014/main" id="{6DF246DC-9F5B-4FE9-986A-875363101FEC}"/>
                </a:ext>
              </a:extLst>
            </p:cNvPr>
            <p:cNvGrpSpPr>
              <a:grpSpLocks/>
            </p:cNvGrpSpPr>
            <p:nvPr/>
          </p:nvGrpSpPr>
          <p:grpSpPr bwMode="auto">
            <a:xfrm>
              <a:off x="254806" y="2293270"/>
              <a:ext cx="7926181" cy="743185"/>
              <a:chOff x="548628" y="3428143"/>
              <a:chExt cx="4081613" cy="1431480"/>
            </a:xfrm>
          </p:grpSpPr>
          <p:pic>
            <p:nvPicPr>
              <p:cNvPr id="33" name="Picture 8" descr="empty-green-rectangle">
                <a:extLst>
                  <a:ext uri="{FF2B5EF4-FFF2-40B4-BE49-F238E27FC236}">
                    <a16:creationId xmlns:a16="http://schemas.microsoft.com/office/drawing/2014/main" id="{836604CF-C908-48D2-BDFF-D29CF4613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8628" y="3428143"/>
                <a:ext cx="4081613"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 descr="green-top-faded">
                <a:extLst>
                  <a:ext uri="{FF2B5EF4-FFF2-40B4-BE49-F238E27FC236}">
                    <a16:creationId xmlns:a16="http://schemas.microsoft.com/office/drawing/2014/main" id="{6339CF36-7FEE-4FD2-BC83-C6B1494F29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TextBox 30">
              <a:extLst>
                <a:ext uri="{FF2B5EF4-FFF2-40B4-BE49-F238E27FC236}">
                  <a16:creationId xmlns:a16="http://schemas.microsoft.com/office/drawing/2014/main" id="{CC7B125E-B9A4-4D23-A9DC-EB2C0C349A34}"/>
                </a:ext>
              </a:extLst>
            </p:cNvPr>
            <p:cNvSpPr txBox="1"/>
            <p:nvPr/>
          </p:nvSpPr>
          <p:spPr bwMode="auto">
            <a:xfrm>
              <a:off x="74035" y="2267003"/>
              <a:ext cx="1501326" cy="730375"/>
            </a:xfrm>
            <a:prstGeom prst="rect">
              <a:avLst/>
            </a:prstGeom>
            <a:noFill/>
          </p:spPr>
          <p:txBody>
            <a:bodyPr wrap="square">
              <a:spAutoFit/>
            </a:bodyPr>
            <a:lstStyle/>
            <a:p>
              <a:pPr algn="ctr">
                <a:defRPr/>
              </a:pPr>
              <a:r>
                <a:rPr lang="en-US" sz="28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8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2" name="Rectangle 1026060">
              <a:extLst>
                <a:ext uri="{FF2B5EF4-FFF2-40B4-BE49-F238E27FC236}">
                  <a16:creationId xmlns:a16="http://schemas.microsoft.com/office/drawing/2014/main" id="{2F5B827C-006A-4770-9C86-EA6C37FD9FD2}"/>
                </a:ext>
              </a:extLst>
            </p:cNvPr>
            <p:cNvSpPr>
              <a:spLocks noChangeArrowheads="1"/>
            </p:cNvSpPr>
            <p:nvPr/>
          </p:nvSpPr>
          <p:spPr bwMode="auto">
            <a:xfrm>
              <a:off x="1209204" y="2246119"/>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Công suất của mạch điện xoay chiều</a:t>
              </a:r>
              <a:endParaRPr lang="en-US" sz="2800" dirty="0">
                <a:cs typeface="Arial" panose="020B0604020202020204" pitchFamily="34" charset="0"/>
              </a:endParaRPr>
            </a:p>
          </p:txBody>
        </p:sp>
      </p:grpSp>
      <p:grpSp>
        <p:nvGrpSpPr>
          <p:cNvPr id="35" name="Group 34">
            <a:extLst>
              <a:ext uri="{FF2B5EF4-FFF2-40B4-BE49-F238E27FC236}">
                <a16:creationId xmlns:a16="http://schemas.microsoft.com/office/drawing/2014/main" id="{859C1B89-920B-4125-81FE-18E958238AA3}"/>
              </a:ext>
            </a:extLst>
          </p:cNvPr>
          <p:cNvGrpSpPr/>
          <p:nvPr/>
        </p:nvGrpSpPr>
        <p:grpSpPr>
          <a:xfrm>
            <a:off x="4152900" y="1586473"/>
            <a:ext cx="2688034" cy="682324"/>
            <a:chOff x="2286000" y="3264047"/>
            <a:chExt cx="2362200" cy="682324"/>
          </a:xfrm>
        </p:grpSpPr>
        <p:pic>
          <p:nvPicPr>
            <p:cNvPr id="36" name="Picture 12" descr="empty-red-rectangle">
              <a:extLst>
                <a:ext uri="{FF2B5EF4-FFF2-40B4-BE49-F238E27FC236}">
                  <a16:creationId xmlns:a16="http://schemas.microsoft.com/office/drawing/2014/main" id="{830BACA2-EDEC-4698-AB08-F042C5E17F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264047"/>
              <a:ext cx="2362200" cy="68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24">
              <a:extLst>
                <a:ext uri="{FF2B5EF4-FFF2-40B4-BE49-F238E27FC236}">
                  <a16:creationId xmlns:a16="http://schemas.microsoft.com/office/drawing/2014/main" id="{21B979A2-1859-456C-8692-0F1FF39ED3B7}"/>
                </a:ext>
              </a:extLst>
            </p:cNvPr>
            <p:cNvSpPr>
              <a:spLocks noChangeArrowheads="1"/>
            </p:cNvSpPr>
            <p:nvPr/>
          </p:nvSpPr>
          <p:spPr bwMode="auto">
            <a:xfrm>
              <a:off x="2438400" y="3364241"/>
              <a:ext cx="1828800" cy="523220"/>
            </a:xfrm>
            <a:prstGeom prst="rect">
              <a:avLst/>
            </a:prstGeom>
            <a:noFill/>
            <a:ln>
              <a:noFill/>
            </a:ln>
            <a:effectLst/>
          </p:spPr>
          <p:txBody>
            <a:bodyPr anchor="ctr">
              <a:spAutoFit/>
            </a:bodyPr>
            <a:lstStyle/>
            <a:p>
              <a:pPr algn="ctr">
                <a:defRPr/>
              </a:pPr>
              <a:r>
                <a:rPr lang="en-US" sz="2800" b="1">
                  <a:latin typeface="Arial" panose="020B0604020202020204" pitchFamily="34" charset="0"/>
                  <a:cs typeface="Arial" panose="020B0604020202020204" pitchFamily="34" charset="0"/>
                  <a:sym typeface="Vni 11 Springtime2" pitchFamily="66" charset="2"/>
                </a:rPr>
                <a:t>P </a:t>
              </a:r>
              <a:r>
                <a:rPr lang="en-US" sz="2800" b="1">
                  <a:latin typeface="Arial" panose="020B0604020202020204" pitchFamily="34" charset="0"/>
                  <a:cs typeface="Arial" panose="020B0604020202020204" pitchFamily="34" charset="0"/>
                </a:rPr>
                <a:t>= UIcos</a:t>
              </a:r>
              <a:r>
                <a:rPr lang="en-US" sz="2800" b="1">
                  <a:latin typeface="Arial" panose="020B0604020202020204" pitchFamily="34" charset="0"/>
                  <a:cs typeface="Arial" panose="020B0604020202020204" pitchFamily="34" charset="0"/>
                  <a:sym typeface="Symbol" pitchFamily="18" charset="2"/>
                </a:rPr>
                <a:t></a:t>
              </a:r>
            </a:p>
          </p:txBody>
        </p:sp>
      </p:grpSp>
      <p:sp>
        <p:nvSpPr>
          <p:cNvPr id="42" name="Rectangle 41">
            <a:extLst>
              <a:ext uri="{FF2B5EF4-FFF2-40B4-BE49-F238E27FC236}">
                <a16:creationId xmlns:a16="http://schemas.microsoft.com/office/drawing/2014/main" id="{B159423B-980A-4746-999A-744372248FA8}"/>
              </a:ext>
            </a:extLst>
          </p:cNvPr>
          <p:cNvSpPr/>
          <p:nvPr/>
        </p:nvSpPr>
        <p:spPr>
          <a:xfrm>
            <a:off x="914400" y="2307848"/>
            <a:ext cx="10375900" cy="954107"/>
          </a:xfrm>
          <a:prstGeom prst="rect">
            <a:avLst/>
          </a:prstGeom>
        </p:spPr>
        <p:txBody>
          <a:bodyPr wrap="square">
            <a:spAutoFit/>
          </a:bodyPr>
          <a:lstStyle/>
          <a:p>
            <a:pPr algn="just">
              <a:defRPr/>
            </a:pPr>
            <a:r>
              <a:rPr lang="en-US" sz="2800" dirty="0">
                <a:latin typeface="Arial" panose="020B0604020202020204" pitchFamily="34" charset="0"/>
                <a:cs typeface="Arial" panose="020B0604020202020204" pitchFamily="34" charset="0"/>
              </a:rPr>
              <a:t>- Nếu thời gian dùng điện t &gt;&gt; T, thì </a:t>
            </a:r>
            <a:r>
              <a:rPr lang="en-US" sz="2800" dirty="0">
                <a:latin typeface="Arial" panose="020B0604020202020204" pitchFamily="34" charset="0"/>
                <a:cs typeface="Arial" panose="020B0604020202020204" pitchFamily="34" charset="0"/>
                <a:sym typeface="Vni 11 Springtime2" pitchFamily="66" charset="2"/>
              </a:rPr>
              <a:t>P </a:t>
            </a:r>
            <a:r>
              <a:rPr lang="en-US" sz="2800" dirty="0">
                <a:latin typeface="Arial" panose="020B0604020202020204" pitchFamily="34" charset="0"/>
                <a:cs typeface="Arial" panose="020B0604020202020204" pitchFamily="34" charset="0"/>
              </a:rPr>
              <a:t>cũng là công suất tiêu thụ điện trung bình của mạch trong thời gian đó.</a:t>
            </a:r>
          </a:p>
        </p:txBody>
      </p:sp>
      <p:sp>
        <p:nvSpPr>
          <p:cNvPr id="43" name="Text Box 12">
            <a:extLst>
              <a:ext uri="{FF2B5EF4-FFF2-40B4-BE49-F238E27FC236}">
                <a16:creationId xmlns:a16="http://schemas.microsoft.com/office/drawing/2014/main" id="{852CA536-6084-466B-83DA-4763E4D8EA54}"/>
              </a:ext>
            </a:extLst>
          </p:cNvPr>
          <p:cNvSpPr txBox="1">
            <a:spLocks noChangeArrowheads="1"/>
          </p:cNvSpPr>
          <p:nvPr/>
        </p:nvSpPr>
        <p:spPr bwMode="auto">
          <a:xfrm>
            <a:off x="901700" y="3182778"/>
            <a:ext cx="10706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39725" indent="-339725" algn="just" eaLnBrk="1" hangingPunct="1">
              <a:spcBef>
                <a:spcPct val="50000"/>
              </a:spcBef>
            </a:pPr>
            <a:r>
              <a:rPr lang="en-US" sz="2800">
                <a:latin typeface="Arial" panose="020B0604020202020204" pitchFamily="34" charset="0"/>
                <a:cs typeface="Arial" panose="020B0604020202020204" pitchFamily="34" charset="0"/>
              </a:rPr>
              <a:t>+ Đơn vị của công suất là oát (W), dụng cụ đo công suất là oát kế.</a:t>
            </a:r>
          </a:p>
        </p:txBody>
      </p:sp>
      <p:sp>
        <p:nvSpPr>
          <p:cNvPr id="44" name="Rectangle 23">
            <a:extLst>
              <a:ext uri="{FF2B5EF4-FFF2-40B4-BE49-F238E27FC236}">
                <a16:creationId xmlns:a16="http://schemas.microsoft.com/office/drawing/2014/main" id="{14E5E389-2C9C-41DB-A6D2-191A6457C27A}"/>
              </a:ext>
            </a:extLst>
          </p:cNvPr>
          <p:cNvSpPr>
            <a:spLocks noChangeArrowheads="1"/>
          </p:cNvSpPr>
          <p:nvPr/>
        </p:nvSpPr>
        <p:spPr bwMode="auto">
          <a:xfrm>
            <a:off x="901700" y="1130618"/>
            <a:ext cx="10147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dirty="0">
                <a:latin typeface="Arial" panose="020B0604020202020204" pitchFamily="34" charset="0"/>
                <a:cs typeface="Arial" panose="020B0604020202020204" pitchFamily="34" charset="0"/>
              </a:rPr>
              <a:t>- Công suất điện tiêu thụ trung bình trong một chu kì: </a:t>
            </a:r>
          </a:p>
        </p:txBody>
      </p:sp>
      <p:pic>
        <p:nvPicPr>
          <p:cNvPr id="5" name="Picture 4" descr="A picture containing text, device, gauge&#10;&#10;Description automatically generated">
            <a:extLst>
              <a:ext uri="{FF2B5EF4-FFF2-40B4-BE49-F238E27FC236}">
                <a16:creationId xmlns:a16="http://schemas.microsoft.com/office/drawing/2014/main" id="{20C4E367-C555-4097-AB50-9DD441EEE9BB}"/>
              </a:ext>
            </a:extLst>
          </p:cNvPr>
          <p:cNvPicPr>
            <a:picLocks noChangeAspect="1"/>
          </p:cNvPicPr>
          <p:nvPr/>
        </p:nvPicPr>
        <p:blipFill rotWithShape="1">
          <a:blip r:embed="rId7">
            <a:extLst>
              <a:ext uri="{28A0092B-C50C-407E-A947-70E740481C1C}">
                <a14:useLocalDpi xmlns:a14="http://schemas.microsoft.com/office/drawing/2010/main" val="0"/>
              </a:ext>
            </a:extLst>
          </a:blip>
          <a:srcRect l="7996" t="12791" r="9303" b="12790"/>
          <a:stretch/>
        </p:blipFill>
        <p:spPr>
          <a:xfrm>
            <a:off x="2514061" y="3704473"/>
            <a:ext cx="2852790" cy="2567057"/>
          </a:xfrm>
          <a:prstGeom prst="rect">
            <a:avLst/>
          </a:prstGeom>
        </p:spPr>
      </p:pic>
      <p:pic>
        <p:nvPicPr>
          <p:cNvPr id="7" name="Picture 6" descr="A picture containing text, device, watch, gauge&#10;&#10;Description automatically generated">
            <a:extLst>
              <a:ext uri="{FF2B5EF4-FFF2-40B4-BE49-F238E27FC236}">
                <a16:creationId xmlns:a16="http://schemas.microsoft.com/office/drawing/2014/main" id="{113E5A5A-D1B8-41F4-A31F-85C281EF8223}"/>
              </a:ext>
            </a:extLst>
          </p:cNvPr>
          <p:cNvPicPr>
            <a:picLocks noChangeAspect="1"/>
          </p:cNvPicPr>
          <p:nvPr/>
        </p:nvPicPr>
        <p:blipFill rotWithShape="1">
          <a:blip r:embed="rId8">
            <a:extLst>
              <a:ext uri="{28A0092B-C50C-407E-A947-70E740481C1C}">
                <a14:useLocalDpi xmlns:a14="http://schemas.microsoft.com/office/drawing/2010/main" val="0"/>
              </a:ext>
            </a:extLst>
          </a:blip>
          <a:srcRect l="28325" t="31818" r="27052" b="31423"/>
          <a:stretch/>
        </p:blipFill>
        <p:spPr>
          <a:xfrm>
            <a:off x="5830872" y="3742573"/>
            <a:ext cx="2743200" cy="2259775"/>
          </a:xfrm>
          <a:prstGeom prst="rect">
            <a:avLst/>
          </a:prstGeom>
        </p:spPr>
      </p:pic>
      <p:sp>
        <p:nvSpPr>
          <p:cNvPr id="46" name="TextBox 45">
            <a:extLst>
              <a:ext uri="{FF2B5EF4-FFF2-40B4-BE49-F238E27FC236}">
                <a16:creationId xmlns:a16="http://schemas.microsoft.com/office/drawing/2014/main" id="{41FC4A11-27A9-4EE0-9FB0-D8F61A9E7E5F}"/>
              </a:ext>
            </a:extLst>
          </p:cNvPr>
          <p:cNvSpPr txBox="1"/>
          <p:nvPr/>
        </p:nvSpPr>
        <p:spPr>
          <a:xfrm>
            <a:off x="7001656" y="1817536"/>
            <a:ext cx="944252" cy="523220"/>
          </a:xfrm>
          <a:prstGeom prst="rect">
            <a:avLst/>
          </a:prstGeom>
          <a:noFill/>
        </p:spPr>
        <p:txBody>
          <a:bodyPr wrap="square">
            <a:spAutoFit/>
          </a:bodyPr>
          <a:lstStyle/>
          <a:p>
            <a:r>
              <a:rPr lang="en-US" sz="2800">
                <a:latin typeface="Arial" panose="020B0604020202020204" pitchFamily="34" charset="0"/>
                <a:cs typeface="Arial" panose="020B0604020202020204" pitchFamily="34" charset="0"/>
              </a:rPr>
              <a:t>(W)</a:t>
            </a:r>
            <a:endParaRPr lang="en-US" sz="2800"/>
          </a:p>
        </p:txBody>
      </p:sp>
      <p:sp>
        <p:nvSpPr>
          <p:cNvPr id="19" name="TextBox 18">
            <a:extLst>
              <a:ext uri="{FF2B5EF4-FFF2-40B4-BE49-F238E27FC236}">
                <a16:creationId xmlns:a16="http://schemas.microsoft.com/office/drawing/2014/main" id="{13EA8693-DEC5-448C-8DBD-80E9F7E05726}"/>
              </a:ext>
            </a:extLst>
          </p:cNvPr>
          <p:cNvSpPr txBox="1"/>
          <p:nvPr/>
        </p:nvSpPr>
        <p:spPr>
          <a:xfrm>
            <a:off x="2774012" y="6182380"/>
            <a:ext cx="6113720" cy="523220"/>
          </a:xfrm>
          <a:prstGeom prst="rect">
            <a:avLst/>
          </a:prstGeom>
          <a:noFill/>
        </p:spPr>
        <p:txBody>
          <a:bodyPr wrap="square">
            <a:spAutoFit/>
          </a:bodyPr>
          <a:lstStyle/>
          <a:p>
            <a:pPr algn="ctr"/>
            <a:r>
              <a:rPr lang="en-US" sz="2800">
                <a:latin typeface="Arial" panose="020B0604020202020204" pitchFamily="34" charset="0"/>
                <a:cs typeface="Arial" panose="020B0604020202020204" pitchFamily="34" charset="0"/>
              </a:rPr>
              <a:t>Hình ảnh một số oát kế.</a:t>
            </a:r>
            <a:endParaRPr lang="en-US" sz="2800"/>
          </a:p>
        </p:txBody>
      </p:sp>
    </p:spTree>
    <p:extLst>
      <p:ext uri="{BB962C8B-B14F-4D97-AF65-F5344CB8AC3E}">
        <p14:creationId xmlns:p14="http://schemas.microsoft.com/office/powerpoint/2010/main" val="4074225245"/>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2" name="Rectangle 41"/>
          <p:cNvSpPr>
            <a:spLocks noChangeArrowheads="1"/>
          </p:cNvSpPr>
          <p:nvPr/>
        </p:nvSpPr>
        <p:spPr bwMode="auto">
          <a:xfrm>
            <a:off x="818794" y="1308033"/>
            <a:ext cx="87190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dirty="0">
                <a:latin typeface="Arial" panose="020B0604020202020204" pitchFamily="34" charset="0"/>
                <a:cs typeface="Arial" panose="020B0604020202020204" pitchFamily="34" charset="0"/>
              </a:rPr>
              <a:t>- Điện năng tiêu thụ trong mạch điện trong thời gian t:</a:t>
            </a:r>
          </a:p>
        </p:txBody>
      </p:sp>
      <p:sp>
        <p:nvSpPr>
          <p:cNvPr id="25" name="Rectangle 43"/>
          <p:cNvSpPr>
            <a:spLocks noChangeArrowheads="1"/>
          </p:cNvSpPr>
          <p:nvPr/>
        </p:nvSpPr>
        <p:spPr bwMode="auto">
          <a:xfrm>
            <a:off x="533400" y="743222"/>
            <a:ext cx="59442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i="1">
                <a:solidFill>
                  <a:srgbClr val="0070C0"/>
                </a:solidFill>
                <a:latin typeface="Arial" panose="020B0604020202020204" pitchFamily="34" charset="0"/>
                <a:cs typeface="Arial" panose="020B0604020202020204" pitchFamily="34" charset="0"/>
              </a:rPr>
              <a:t>2. Điện năng tiêu thụ của mạch điện</a:t>
            </a:r>
          </a:p>
        </p:txBody>
      </p:sp>
      <p:sp>
        <p:nvSpPr>
          <p:cNvPr id="27" name="Text Box 13"/>
          <p:cNvSpPr txBox="1">
            <a:spLocks noChangeArrowheads="1"/>
          </p:cNvSpPr>
          <p:nvPr/>
        </p:nvSpPr>
        <p:spPr bwMode="auto">
          <a:xfrm>
            <a:off x="533400" y="3929179"/>
            <a:ext cx="578517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pPr>
            <a:r>
              <a:rPr lang="en-US" sz="2800" dirty="0">
                <a:latin typeface="Arial" panose="020B0604020202020204" pitchFamily="34" charset="0"/>
                <a:cs typeface="Arial" panose="020B0604020202020204" pitchFamily="34" charset="0"/>
              </a:rPr>
              <a:t>+ Đơn vị của điện năng là Jun (J)</a:t>
            </a:r>
          </a:p>
          <a:p>
            <a:pPr algn="just" eaLnBrk="1" hangingPunct="1">
              <a:spcBef>
                <a:spcPts val="0"/>
              </a:spcBef>
            </a:pPr>
            <a:r>
              <a:rPr lang="en-US" sz="2800" dirty="0">
                <a:latin typeface="Arial" panose="020B0604020202020204" pitchFamily="34" charset="0"/>
                <a:cs typeface="Arial" panose="020B0604020202020204" pitchFamily="34" charset="0"/>
              </a:rPr>
              <a:t>+ Dụng cụ đo điện năng là công tơ điện. Mỗi số của công tơ điện là:</a:t>
            </a:r>
          </a:p>
          <a:p>
            <a:pPr algn="ctr" eaLnBrk="1" hangingPunct="1">
              <a:spcBef>
                <a:spcPts val="0"/>
              </a:spcBef>
            </a:pPr>
            <a:r>
              <a:rPr lang="en-US" sz="2800" dirty="0">
                <a:latin typeface="Arial" panose="020B0604020202020204" pitchFamily="34" charset="0"/>
                <a:cs typeface="Arial" panose="020B0604020202020204" pitchFamily="34" charset="0"/>
              </a:rPr>
              <a:t>1kWh = 3600000 J.</a:t>
            </a:r>
          </a:p>
        </p:txBody>
      </p:sp>
      <p:grpSp>
        <p:nvGrpSpPr>
          <p:cNvPr id="29" name="Group 28">
            <a:extLst>
              <a:ext uri="{FF2B5EF4-FFF2-40B4-BE49-F238E27FC236}">
                <a16:creationId xmlns:a16="http://schemas.microsoft.com/office/drawing/2014/main" id="{3C6966C1-A0ED-44E4-8F69-BBA4D0C7DC26}"/>
              </a:ext>
            </a:extLst>
          </p:cNvPr>
          <p:cNvGrpSpPr/>
          <p:nvPr/>
        </p:nvGrpSpPr>
        <p:grpSpPr>
          <a:xfrm>
            <a:off x="-29497" y="76202"/>
            <a:ext cx="8603569" cy="566174"/>
            <a:chOff x="74035" y="2246119"/>
            <a:chExt cx="8550261" cy="790336"/>
          </a:xfrm>
        </p:grpSpPr>
        <p:grpSp>
          <p:nvGrpSpPr>
            <p:cNvPr id="30" name="Group 70">
              <a:extLst>
                <a:ext uri="{FF2B5EF4-FFF2-40B4-BE49-F238E27FC236}">
                  <a16:creationId xmlns:a16="http://schemas.microsoft.com/office/drawing/2014/main" id="{6DF246DC-9F5B-4FE9-986A-875363101FEC}"/>
                </a:ext>
              </a:extLst>
            </p:cNvPr>
            <p:cNvGrpSpPr>
              <a:grpSpLocks/>
            </p:cNvGrpSpPr>
            <p:nvPr/>
          </p:nvGrpSpPr>
          <p:grpSpPr bwMode="auto">
            <a:xfrm>
              <a:off x="254806" y="2293270"/>
              <a:ext cx="7926181" cy="743185"/>
              <a:chOff x="548628" y="3428143"/>
              <a:chExt cx="4081613" cy="1431480"/>
            </a:xfrm>
          </p:grpSpPr>
          <p:pic>
            <p:nvPicPr>
              <p:cNvPr id="33" name="Picture 8" descr="empty-green-rectangle">
                <a:extLst>
                  <a:ext uri="{FF2B5EF4-FFF2-40B4-BE49-F238E27FC236}">
                    <a16:creationId xmlns:a16="http://schemas.microsoft.com/office/drawing/2014/main" id="{836604CF-C908-48D2-BDFF-D29CF4613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8628" y="3428143"/>
                <a:ext cx="4081613"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 descr="green-top-faded">
                <a:extLst>
                  <a:ext uri="{FF2B5EF4-FFF2-40B4-BE49-F238E27FC236}">
                    <a16:creationId xmlns:a16="http://schemas.microsoft.com/office/drawing/2014/main" id="{6339CF36-7FEE-4FD2-BC83-C6B1494F29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TextBox 30">
              <a:extLst>
                <a:ext uri="{FF2B5EF4-FFF2-40B4-BE49-F238E27FC236}">
                  <a16:creationId xmlns:a16="http://schemas.microsoft.com/office/drawing/2014/main" id="{CC7B125E-B9A4-4D23-A9DC-EB2C0C349A34}"/>
                </a:ext>
              </a:extLst>
            </p:cNvPr>
            <p:cNvSpPr txBox="1"/>
            <p:nvPr/>
          </p:nvSpPr>
          <p:spPr bwMode="auto">
            <a:xfrm>
              <a:off x="74035" y="2267003"/>
              <a:ext cx="1501326" cy="730375"/>
            </a:xfrm>
            <a:prstGeom prst="rect">
              <a:avLst/>
            </a:prstGeom>
            <a:noFill/>
          </p:spPr>
          <p:txBody>
            <a:bodyPr wrap="square">
              <a:spAutoFit/>
            </a:bodyPr>
            <a:lstStyle/>
            <a:p>
              <a:pPr algn="ctr">
                <a:defRPr/>
              </a:pPr>
              <a:r>
                <a:rPr lang="en-US" sz="28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8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2" name="Rectangle 1026060">
              <a:extLst>
                <a:ext uri="{FF2B5EF4-FFF2-40B4-BE49-F238E27FC236}">
                  <a16:creationId xmlns:a16="http://schemas.microsoft.com/office/drawing/2014/main" id="{2F5B827C-006A-4770-9C86-EA6C37FD9FD2}"/>
                </a:ext>
              </a:extLst>
            </p:cNvPr>
            <p:cNvSpPr>
              <a:spLocks noChangeArrowheads="1"/>
            </p:cNvSpPr>
            <p:nvPr/>
          </p:nvSpPr>
          <p:spPr bwMode="auto">
            <a:xfrm>
              <a:off x="1209204" y="2246119"/>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Công suất của mạch điện xoay chiều</a:t>
              </a:r>
              <a:endParaRPr lang="en-US" sz="2800" dirty="0">
                <a:cs typeface="Arial" panose="020B0604020202020204" pitchFamily="34" charset="0"/>
              </a:endParaRPr>
            </a:p>
          </p:txBody>
        </p:sp>
      </p:grpSp>
      <p:grpSp>
        <p:nvGrpSpPr>
          <p:cNvPr id="3" name="Group 2">
            <a:extLst>
              <a:ext uri="{FF2B5EF4-FFF2-40B4-BE49-F238E27FC236}">
                <a16:creationId xmlns:a16="http://schemas.microsoft.com/office/drawing/2014/main" id="{1F39CBC1-4CCA-41A6-AFAF-9C8132EB778D}"/>
              </a:ext>
            </a:extLst>
          </p:cNvPr>
          <p:cNvGrpSpPr/>
          <p:nvPr/>
        </p:nvGrpSpPr>
        <p:grpSpPr>
          <a:xfrm>
            <a:off x="3327400" y="1959275"/>
            <a:ext cx="2362200" cy="951471"/>
            <a:chOff x="10363200" y="2480160"/>
            <a:chExt cx="2362200" cy="682324"/>
          </a:xfrm>
        </p:grpSpPr>
        <p:pic>
          <p:nvPicPr>
            <p:cNvPr id="39" name="Picture 12" descr="empty-red-rectangle">
              <a:extLst>
                <a:ext uri="{FF2B5EF4-FFF2-40B4-BE49-F238E27FC236}">
                  <a16:creationId xmlns:a16="http://schemas.microsoft.com/office/drawing/2014/main" id="{060CA6F7-F7C1-4054-9C0C-5A7B912F61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3200" y="2480160"/>
              <a:ext cx="2362200" cy="68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2">
              <a:extLst>
                <a:ext uri="{FF2B5EF4-FFF2-40B4-BE49-F238E27FC236}">
                  <a16:creationId xmlns:a16="http://schemas.microsoft.com/office/drawing/2014/main" id="{5711463C-E5D8-46F5-8E4D-B72B12F0F2AC}"/>
                </a:ext>
              </a:extLst>
            </p:cNvPr>
            <p:cNvSpPr>
              <a:spLocks noChangeArrowheads="1"/>
            </p:cNvSpPr>
            <p:nvPr/>
          </p:nvSpPr>
          <p:spPr bwMode="auto">
            <a:xfrm>
              <a:off x="10833100" y="2633714"/>
              <a:ext cx="1579111" cy="375214"/>
            </a:xfrm>
            <a:prstGeom prst="rect">
              <a:avLst/>
            </a:prstGeom>
            <a:noFill/>
            <a:ln>
              <a:noFill/>
            </a:ln>
            <a:effectLst/>
          </p:spPr>
          <p:txBody>
            <a:bodyPr wrap="square" anchor="ctr">
              <a:spAutoFit/>
            </a:bodyPr>
            <a:lstStyle/>
            <a:p>
              <a:r>
                <a:rPr lang="en-US" sz="2800" b="1">
                  <a:latin typeface="Arial" panose="020B0604020202020204" pitchFamily="34" charset="0"/>
                  <a:cs typeface="Arial" panose="020B0604020202020204" pitchFamily="34" charset="0"/>
                </a:rPr>
                <a:t>W = </a:t>
              </a:r>
              <a:r>
                <a:rPr lang="en-US" sz="2800" b="1">
                  <a:latin typeface="Arial" panose="020B0604020202020204" pitchFamily="34" charset="0"/>
                  <a:cs typeface="Arial" panose="020B0604020202020204" pitchFamily="34" charset="0"/>
                  <a:sym typeface="Vni 11 Springtime2" pitchFamily="66" charset="2"/>
                </a:rPr>
                <a:t>P</a:t>
              </a:r>
              <a:r>
                <a:rPr lang="en-US" sz="2800" b="1">
                  <a:latin typeface="Arial" panose="020B0604020202020204" pitchFamily="34" charset="0"/>
                  <a:cs typeface="Arial" panose="020B0604020202020204" pitchFamily="34" charset="0"/>
                </a:rPr>
                <a:t>.t</a:t>
              </a:r>
            </a:p>
          </p:txBody>
        </p:sp>
      </p:grpSp>
      <p:pic>
        <p:nvPicPr>
          <p:cNvPr id="20" name="Picture 8" descr="Image result for công tơ điẹn">
            <a:hlinkClick r:id="rId7"/>
            <a:extLst>
              <a:ext uri="{FF2B5EF4-FFF2-40B4-BE49-F238E27FC236}">
                <a16:creationId xmlns:a16="http://schemas.microsoft.com/office/drawing/2014/main" id="{EBA81573-4BE9-4CC2-ABCA-4928F6C5E46D}"/>
              </a:ext>
            </a:extLst>
          </p:cNvPr>
          <p:cNvPicPr>
            <a:picLocks noChangeAspect="1" noChangeArrowheads="1"/>
          </p:cNvPicPr>
          <p:nvPr/>
        </p:nvPicPr>
        <p:blipFill rotWithShape="1">
          <a:blip r:embed="rId8" cstate="print"/>
          <a:srcRect l="433" t="-223" r="-413" b="-610"/>
          <a:stretch/>
        </p:blipFill>
        <p:spPr bwMode="auto">
          <a:xfrm>
            <a:off x="6947555" y="2848733"/>
            <a:ext cx="4718583" cy="3569185"/>
          </a:xfrm>
          <a:prstGeom prst="rect">
            <a:avLst/>
          </a:prstGeom>
          <a:ln>
            <a:noFill/>
          </a:ln>
          <a:effectLst>
            <a:softEdge rad="112500"/>
          </a:effectLst>
        </p:spPr>
      </p:pic>
      <p:sp>
        <p:nvSpPr>
          <p:cNvPr id="23" name="TextBox 22">
            <a:extLst>
              <a:ext uri="{FF2B5EF4-FFF2-40B4-BE49-F238E27FC236}">
                <a16:creationId xmlns:a16="http://schemas.microsoft.com/office/drawing/2014/main" id="{BF733F48-DECE-449A-B746-91EECFF273FF}"/>
              </a:ext>
            </a:extLst>
          </p:cNvPr>
          <p:cNvSpPr txBox="1"/>
          <p:nvPr/>
        </p:nvSpPr>
        <p:spPr>
          <a:xfrm>
            <a:off x="6020457" y="2182505"/>
            <a:ext cx="914398" cy="523220"/>
          </a:xfrm>
          <a:prstGeom prst="rect">
            <a:avLst/>
          </a:prstGeom>
          <a:noFill/>
        </p:spPr>
        <p:txBody>
          <a:bodyPr wrap="square">
            <a:spAutoFit/>
          </a:bodyPr>
          <a:lstStyle/>
          <a:p>
            <a:r>
              <a:rPr lang="en-US" sz="2800">
                <a:latin typeface="Arial" panose="020B0604020202020204" pitchFamily="34" charset="0"/>
                <a:cs typeface="Arial" panose="020B0604020202020204" pitchFamily="34" charset="0"/>
              </a:rPr>
              <a:t>(J) </a:t>
            </a:r>
            <a:endParaRPr lang="en-US" sz="2800"/>
          </a:p>
        </p:txBody>
      </p:sp>
    </p:spTree>
    <p:extLst>
      <p:ext uri="{BB962C8B-B14F-4D97-AF65-F5344CB8AC3E}">
        <p14:creationId xmlns:p14="http://schemas.microsoft.com/office/powerpoint/2010/main" val="162284987"/>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8CCCB64-400C-4D80-A0AC-F491A86B0A2E}"/>
              </a:ext>
            </a:extLst>
          </p:cNvPr>
          <p:cNvGrpSpPr/>
          <p:nvPr/>
        </p:nvGrpSpPr>
        <p:grpSpPr>
          <a:xfrm>
            <a:off x="4333291" y="38481"/>
            <a:ext cx="3339997"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249493BB-F1A8-43BA-9533-6BBC3A42FBB7}"/>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AF52C2FD-7953-4EF9-AB52-A6D8EE9A6489}"/>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800" b="1">
                  <a:latin typeface="Arial" panose="020B0604020202020204" pitchFamily="34" charset="0"/>
                  <a:cs typeface="Arial" panose="020B0604020202020204" pitchFamily="34" charset="0"/>
                </a:rPr>
                <a:t>Thảo luận</a:t>
              </a:r>
            </a:p>
          </p:txBody>
        </p:sp>
      </p:grpSp>
      <p:sp>
        <p:nvSpPr>
          <p:cNvPr id="8" name="Rectangle 7">
            <a:extLst>
              <a:ext uri="{FF2B5EF4-FFF2-40B4-BE49-F238E27FC236}">
                <a16:creationId xmlns:a16="http://schemas.microsoft.com/office/drawing/2014/main" id="{E8B80EE6-9C77-4709-A19D-EC8958475A9E}"/>
              </a:ext>
            </a:extLst>
          </p:cNvPr>
          <p:cNvSpPr/>
          <p:nvPr/>
        </p:nvSpPr>
        <p:spPr>
          <a:xfrm>
            <a:off x="1143000" y="812623"/>
            <a:ext cx="10363200" cy="523220"/>
          </a:xfrm>
          <a:prstGeom prst="rect">
            <a:avLst/>
          </a:prstGeom>
        </p:spPr>
        <p:txBody>
          <a:bodyPr wrap="square">
            <a:spAutoFit/>
          </a:bodyPr>
          <a:lstStyle/>
          <a:p>
            <a:pPr algn="ctr"/>
            <a:r>
              <a:rPr lang="en-US" sz="2800" i="1" dirty="0">
                <a:latin typeface="Arial" panose="020B0604020202020204" pitchFamily="34" charset="0"/>
                <a:cs typeface="Arial" panose="020B0604020202020204" pitchFamily="34" charset="0"/>
              </a:rPr>
              <a:t>Vậy công suất tiêu thụ trong một mạch điện xoay chiều bất kì là</a:t>
            </a:r>
          </a:p>
        </p:txBody>
      </p:sp>
      <p:pic>
        <p:nvPicPr>
          <p:cNvPr id="9" name="Picture 12" descr="Hình ảnh có liên quan">
            <a:extLst>
              <a:ext uri="{FF2B5EF4-FFF2-40B4-BE49-F238E27FC236}">
                <a16:creationId xmlns:a16="http://schemas.microsoft.com/office/drawing/2014/main" id="{EA416EF5-C6F1-4394-89EA-8BAD1FBBC6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545272"/>
            <a:ext cx="939800" cy="142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ACFE508B-EFFD-41A3-B79F-B5FC0011F886}"/>
              </a:ext>
            </a:extLst>
          </p:cNvPr>
          <p:cNvGrpSpPr/>
          <p:nvPr/>
        </p:nvGrpSpPr>
        <p:grpSpPr>
          <a:xfrm>
            <a:off x="4152900" y="1586473"/>
            <a:ext cx="2688034" cy="682324"/>
            <a:chOff x="2286000" y="3264047"/>
            <a:chExt cx="2362200" cy="682324"/>
          </a:xfrm>
        </p:grpSpPr>
        <p:pic>
          <p:nvPicPr>
            <p:cNvPr id="11" name="Picture 12" descr="empty-red-rectangle">
              <a:extLst>
                <a:ext uri="{FF2B5EF4-FFF2-40B4-BE49-F238E27FC236}">
                  <a16:creationId xmlns:a16="http://schemas.microsoft.com/office/drawing/2014/main" id="{79F558A5-68A5-467A-B365-522271042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264047"/>
              <a:ext cx="2362200" cy="68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4">
              <a:extLst>
                <a:ext uri="{FF2B5EF4-FFF2-40B4-BE49-F238E27FC236}">
                  <a16:creationId xmlns:a16="http://schemas.microsoft.com/office/drawing/2014/main" id="{ED3029ED-72ED-4E29-BECB-ECEEBAB49AC1}"/>
                </a:ext>
              </a:extLst>
            </p:cNvPr>
            <p:cNvSpPr>
              <a:spLocks noChangeArrowheads="1"/>
            </p:cNvSpPr>
            <p:nvPr/>
          </p:nvSpPr>
          <p:spPr bwMode="auto">
            <a:xfrm>
              <a:off x="2438400" y="3364241"/>
              <a:ext cx="1828800" cy="523220"/>
            </a:xfrm>
            <a:prstGeom prst="rect">
              <a:avLst/>
            </a:prstGeom>
            <a:noFill/>
            <a:ln>
              <a:noFill/>
            </a:ln>
            <a:effectLst/>
          </p:spPr>
          <p:txBody>
            <a:bodyPr anchor="ctr">
              <a:spAutoFit/>
            </a:bodyPr>
            <a:lstStyle/>
            <a:p>
              <a:pPr algn="ctr">
                <a:defRPr/>
              </a:pPr>
              <a:r>
                <a:rPr lang="en-US" sz="2800" b="1">
                  <a:latin typeface="Arial" panose="020B0604020202020204" pitchFamily="34" charset="0"/>
                  <a:cs typeface="Arial" panose="020B0604020202020204" pitchFamily="34" charset="0"/>
                  <a:sym typeface="Vni 11 Springtime2" pitchFamily="66" charset="2"/>
                </a:rPr>
                <a:t>P </a:t>
              </a:r>
              <a:r>
                <a:rPr lang="en-US" sz="2800" b="1">
                  <a:latin typeface="Arial" panose="020B0604020202020204" pitchFamily="34" charset="0"/>
                  <a:cs typeface="Arial" panose="020B0604020202020204" pitchFamily="34" charset="0"/>
                </a:rPr>
                <a:t>= UIcos</a:t>
              </a:r>
              <a:r>
                <a:rPr lang="en-US" sz="2800" b="1">
                  <a:latin typeface="Arial" panose="020B0604020202020204" pitchFamily="34" charset="0"/>
                  <a:cs typeface="Arial" panose="020B0604020202020204" pitchFamily="34" charset="0"/>
                  <a:sym typeface="Symbol" pitchFamily="18" charset="2"/>
                </a:rPr>
                <a:t></a:t>
              </a:r>
            </a:p>
          </p:txBody>
        </p:sp>
      </p:grpSp>
      <p:sp>
        <p:nvSpPr>
          <p:cNvPr id="14" name="Rectangle 13">
            <a:extLst>
              <a:ext uri="{FF2B5EF4-FFF2-40B4-BE49-F238E27FC236}">
                <a16:creationId xmlns:a16="http://schemas.microsoft.com/office/drawing/2014/main" id="{57848AFC-C2D7-4A68-B6DE-EFA6DBFAACA5}"/>
              </a:ext>
            </a:extLst>
          </p:cNvPr>
          <p:cNvSpPr/>
          <p:nvPr/>
        </p:nvSpPr>
        <p:spPr>
          <a:xfrm>
            <a:off x="1340081" y="2479025"/>
            <a:ext cx="9677400" cy="954107"/>
          </a:xfrm>
          <a:prstGeom prst="rect">
            <a:avLst/>
          </a:prstGeom>
        </p:spPr>
        <p:txBody>
          <a:bodyPr wrap="square">
            <a:spAutoFit/>
          </a:bodyPr>
          <a:lstStyle/>
          <a:p>
            <a:pPr algn="ctr"/>
            <a:r>
              <a:rPr lang="en-US" sz="2800" i="1">
                <a:latin typeface="Arial" panose="020B0604020202020204" pitchFamily="34" charset="0"/>
                <a:cs typeface="Arial" panose="020B0604020202020204" pitchFamily="34" charset="0"/>
              </a:rPr>
              <a:t>Trong đó U, I lần lượt là điện áp hiệu dụng và cường độ dòng điện hiệu dụng của mạch.</a:t>
            </a:r>
          </a:p>
        </p:txBody>
      </p:sp>
      <p:pic>
        <p:nvPicPr>
          <p:cNvPr id="15" name="Picture 5" descr="empty-blue-rectangle">
            <a:extLst>
              <a:ext uri="{FF2B5EF4-FFF2-40B4-BE49-F238E27FC236}">
                <a16:creationId xmlns:a16="http://schemas.microsoft.com/office/drawing/2014/main" id="{796B117D-4891-43C7-971E-0141404894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3490843"/>
            <a:ext cx="10680700" cy="123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DA9281CE-8D23-4CDC-8219-9E179BAA698F}"/>
              </a:ext>
            </a:extLst>
          </p:cNvPr>
          <p:cNvSpPr/>
          <p:nvPr/>
        </p:nvSpPr>
        <p:spPr>
          <a:xfrm>
            <a:off x="1291769" y="3652984"/>
            <a:ext cx="9220200" cy="954107"/>
          </a:xfrm>
          <a:prstGeom prst="rect">
            <a:avLst/>
          </a:prstGeom>
        </p:spPr>
        <p:txBody>
          <a:bodyPr wrap="square">
            <a:spAutoFit/>
          </a:bodyPr>
          <a:lstStyle/>
          <a:p>
            <a:pPr algn="ctr"/>
            <a:r>
              <a:rPr lang="en-US" sz="2800" i="1">
                <a:solidFill>
                  <a:srgbClr val="0070C0"/>
                </a:solidFill>
                <a:latin typeface="Arial" panose="020B0604020202020204" pitchFamily="34" charset="0"/>
                <a:cs typeface="Arial" panose="020B0604020202020204" pitchFamily="34" charset="0"/>
              </a:rPr>
              <a:t>Vậy</a:t>
            </a:r>
            <a:r>
              <a:rPr lang="en-US" sz="2800" i="1">
                <a:solidFill>
                  <a:srgbClr val="C00000"/>
                </a:solidFill>
                <a:latin typeface="Arial" panose="020B0604020202020204" pitchFamily="34" charset="0"/>
                <a:cs typeface="Arial" panose="020B0604020202020204" pitchFamily="34" charset="0"/>
              </a:rPr>
              <a:t> thừa số </a:t>
            </a:r>
            <a:r>
              <a:rPr lang="en-US" sz="2800">
                <a:solidFill>
                  <a:srgbClr val="C00000"/>
                </a:solidFill>
                <a:latin typeface="Arial" panose="020B0604020202020204" pitchFamily="34" charset="0"/>
                <a:cs typeface="Arial" panose="020B0604020202020204" pitchFamily="34" charset="0"/>
              </a:rPr>
              <a:t>cos</a:t>
            </a:r>
            <a:r>
              <a:rPr lang="en-US" sz="2800">
                <a:solidFill>
                  <a:srgbClr val="C00000"/>
                </a:solidFill>
                <a:latin typeface="Arial" panose="020B0604020202020204" pitchFamily="34" charset="0"/>
                <a:cs typeface="Arial" panose="020B0604020202020204" pitchFamily="34" charset="0"/>
                <a:sym typeface="Symbol" pitchFamily="18" charset="2"/>
              </a:rPr>
              <a:t> </a:t>
            </a:r>
            <a:r>
              <a:rPr lang="en-US" sz="2800">
                <a:solidFill>
                  <a:srgbClr val="0070C0"/>
                </a:solidFill>
                <a:latin typeface="Arial" panose="020B0604020202020204" pitchFamily="34" charset="0"/>
                <a:cs typeface="Arial" panose="020B0604020202020204" pitchFamily="34" charset="0"/>
                <a:sym typeface="Symbol" pitchFamily="18" charset="2"/>
              </a:rPr>
              <a:t>có vai trò như thế nào? Liệu</a:t>
            </a:r>
            <a:r>
              <a:rPr lang="en-US" sz="2800">
                <a:solidFill>
                  <a:srgbClr val="0070C0"/>
                </a:solidFill>
                <a:latin typeface="Arial" panose="020B0604020202020204" pitchFamily="34" charset="0"/>
                <a:cs typeface="Arial" panose="020B0604020202020204" pitchFamily="34" charset="0"/>
              </a:rPr>
              <a:t> cos</a:t>
            </a:r>
            <a:r>
              <a:rPr lang="en-US" sz="2800">
                <a:solidFill>
                  <a:srgbClr val="0070C0"/>
                </a:solidFill>
                <a:latin typeface="Arial" panose="020B0604020202020204" pitchFamily="34" charset="0"/>
                <a:cs typeface="Arial" panose="020B0604020202020204" pitchFamily="34" charset="0"/>
                <a:sym typeface="Symbol" pitchFamily="18" charset="2"/>
              </a:rPr>
              <a:t> có quan trọng trong việc sử dụng điện năng?</a:t>
            </a:r>
            <a:endParaRPr lang="en-US" sz="2800" i="1">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678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 name="Rectangle 28"/>
              <p:cNvSpPr>
                <a:spLocks noChangeArrowheads="1"/>
              </p:cNvSpPr>
              <p:nvPr/>
            </p:nvSpPr>
            <p:spPr bwMode="auto">
              <a:xfrm>
                <a:off x="1222826" y="1247025"/>
                <a:ext cx="8263623" cy="116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spcBef>
                    <a:spcPct val="50000"/>
                  </a:spcBef>
                </a:pPr>
                <a:r>
                  <a:rPr lang="en-US" sz="2800">
                    <a:latin typeface="Arial" panose="020B0604020202020204" pitchFamily="34" charset="0"/>
                    <a:cs typeface="Arial" panose="020B0604020202020204" pitchFamily="34" charset="0"/>
                  </a:rPr>
                  <a:t>cos</a:t>
                </a:r>
                <a:r>
                  <a:rPr lang="el-GR" sz="2800">
                    <a:latin typeface="Arial" panose="020B0604020202020204" pitchFamily="34" charset="0"/>
                    <a:cs typeface="Arial" panose="020B0604020202020204" pitchFamily="34" charset="0"/>
                  </a:rPr>
                  <a:t>φ</a:t>
                </a:r>
                <a:r>
                  <a:rPr lang="en-US" sz="2800">
                    <a:latin typeface="Arial" panose="020B0604020202020204" pitchFamily="34" charset="0"/>
                    <a:cs typeface="Arial" panose="020B0604020202020204" pitchFamily="34" charset="0"/>
                  </a:rPr>
                  <a:t>: được gọi là hệ số công suất</a:t>
                </a:r>
              </a:p>
              <a:p>
                <a:pPr>
                  <a:spcBef>
                    <a:spcPct val="50000"/>
                  </a:spcBef>
                </a:pPr>
                <a:r>
                  <a:rPr lang="en-US" sz="2800">
                    <a:latin typeface="Arial" panose="020B0604020202020204" pitchFamily="34" charset="0"/>
                    <a:cs typeface="Arial" panose="020B0604020202020204" pitchFamily="34" charset="0"/>
                  </a:rPr>
                  <a:t>Vì góc</a:t>
                </a:r>
                <a:r>
                  <a:rPr lang="el-GR" sz="2800">
                    <a:latin typeface="Arial" panose="020B0604020202020204" pitchFamily="34" charset="0"/>
                    <a:cs typeface="Arial" panose="020B0604020202020204" pitchFamily="34" charset="0"/>
                    <a:sym typeface="Symbol"/>
                  </a:rPr>
                  <a:t> </a:t>
                </a:r>
                <a14:m>
                  <m:oMath xmlns:m="http://schemas.openxmlformats.org/officeDocument/2006/math">
                    <m:d>
                      <m:dPr>
                        <m:begChr m:val="|"/>
                        <m:endChr m:val="|"/>
                        <m:ctrlPr>
                          <a:rPr lang="el-GR" sz="2800" i="1" smtClean="0">
                            <a:latin typeface="Cambria Math" panose="02040503050406030204" pitchFamily="18" charset="0"/>
                            <a:cs typeface="Arial" panose="020B0604020202020204" pitchFamily="34" charset="0"/>
                            <a:sym typeface="Symbol"/>
                          </a:rPr>
                        </m:ctrlPr>
                      </m:dPr>
                      <m:e>
                        <m:r>
                          <a:rPr lang="el-GR" sz="2800" i="1" smtClean="0">
                            <a:latin typeface="Cambria Math" panose="02040503050406030204" pitchFamily="18" charset="0"/>
                            <a:ea typeface="Cambria Math" panose="02040503050406030204" pitchFamily="18" charset="0"/>
                            <a:cs typeface="Arial" panose="020B0604020202020204" pitchFamily="34" charset="0"/>
                            <a:sym typeface="Symbol"/>
                          </a:rPr>
                          <m:t>𝜑</m:t>
                        </m:r>
                      </m:e>
                    </m:d>
                  </m:oMath>
                </a14:m>
                <a:r>
                  <a:rPr lang="en-US" sz="2800">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sym typeface="Symbol" panose="05050102010706020507" pitchFamily="18" charset="2"/>
                  </a:rPr>
                  <a:t> 90</a:t>
                </a:r>
                <a:r>
                  <a:rPr lang="en-US" sz="2800" baseline="30000">
                    <a:latin typeface="Arial" panose="020B0604020202020204" pitchFamily="34" charset="0"/>
                    <a:cs typeface="Arial" panose="020B0604020202020204" pitchFamily="34" charset="0"/>
                    <a:sym typeface="Symbol" panose="05050102010706020507" pitchFamily="18" charset="2"/>
                  </a:rPr>
                  <a:t>0</a:t>
                </a:r>
                <a:r>
                  <a:rPr lang="en-US" sz="2800">
                    <a:latin typeface="Arial" panose="020B0604020202020204" pitchFamily="34" charset="0"/>
                    <a:cs typeface="Arial" panose="020B0604020202020204" pitchFamily="34" charset="0"/>
                    <a:sym typeface="Symbol" panose="05050102010706020507" pitchFamily="18" charset="2"/>
                  </a:rPr>
                  <a:t> nên </a:t>
                </a:r>
                <a:r>
                  <a:rPr lang="en-US" sz="2800">
                    <a:latin typeface="Arial" panose="020B0604020202020204" pitchFamily="34" charset="0"/>
                    <a:cs typeface="Arial" panose="020B0604020202020204" pitchFamily="34" charset="0"/>
                  </a:rPr>
                  <a:t> </a:t>
                </a:r>
                <a:r>
                  <a:rPr lang="en-US" sz="2800">
                    <a:solidFill>
                      <a:srgbClr val="C00000"/>
                    </a:solidFill>
                    <a:latin typeface="Arial" panose="020B0604020202020204" pitchFamily="34" charset="0"/>
                    <a:cs typeface="Arial" panose="020B0604020202020204" pitchFamily="34" charset="0"/>
                  </a:rPr>
                  <a:t>0 </a:t>
                </a:r>
                <a:r>
                  <a:rPr lang="en-US" sz="2800">
                    <a:solidFill>
                      <a:srgbClr val="C00000"/>
                    </a:solidFill>
                    <a:latin typeface="Arial" panose="020B0604020202020204" pitchFamily="34" charset="0"/>
                    <a:cs typeface="Arial" panose="020B0604020202020204" pitchFamily="34" charset="0"/>
                    <a:sym typeface="Symbol"/>
                  </a:rPr>
                  <a:t> cos</a:t>
                </a:r>
                <a:r>
                  <a:rPr lang="el-GR" sz="2800">
                    <a:solidFill>
                      <a:srgbClr val="C00000"/>
                    </a:solidFill>
                    <a:latin typeface="Arial" panose="020B0604020202020204" pitchFamily="34" charset="0"/>
                    <a:cs typeface="Arial" panose="020B0604020202020204" pitchFamily="34" charset="0"/>
                    <a:sym typeface="Symbol"/>
                  </a:rPr>
                  <a:t>φ</a:t>
                </a:r>
                <a:r>
                  <a:rPr lang="en-US" sz="2800">
                    <a:solidFill>
                      <a:srgbClr val="C00000"/>
                    </a:solidFill>
                    <a:latin typeface="Arial" panose="020B0604020202020204" pitchFamily="34" charset="0"/>
                    <a:cs typeface="Arial" panose="020B0604020202020204" pitchFamily="34" charset="0"/>
                    <a:sym typeface="Symbol"/>
                  </a:rPr>
                  <a:t>  1.</a:t>
                </a:r>
                <a:endParaRPr lang="en-US" sz="2800">
                  <a:solidFill>
                    <a:srgbClr val="C00000"/>
                  </a:solidFill>
                  <a:latin typeface="Arial" panose="020B0604020202020204" pitchFamily="34"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bwMode="auto">
              <a:xfrm>
                <a:off x="1222826" y="1247025"/>
                <a:ext cx="8263623" cy="1169551"/>
              </a:xfrm>
              <a:prstGeom prst="rect">
                <a:avLst/>
              </a:prstGeom>
              <a:blipFill>
                <a:blip r:embed="rId4"/>
                <a:stretch>
                  <a:fillRect l="-1550" t="-5759" b="-141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noFill/>
                  </a:rPr>
                  <a:t> </a:t>
                </a:r>
              </a:p>
            </p:txBody>
          </p:sp>
        </mc:Fallback>
      </mc:AlternateContent>
      <p:pic>
        <p:nvPicPr>
          <p:cNvPr id="5939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57" r="3791" b="5278"/>
          <a:stretch/>
        </p:blipFill>
        <p:spPr bwMode="auto">
          <a:xfrm>
            <a:off x="8076110" y="741996"/>
            <a:ext cx="3518694" cy="276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Text Box 71"/>
          <p:cNvSpPr txBox="1">
            <a:spLocks noChangeArrowheads="1"/>
          </p:cNvSpPr>
          <p:nvPr/>
        </p:nvSpPr>
        <p:spPr bwMode="auto">
          <a:xfrm>
            <a:off x="533400" y="3743980"/>
            <a:ext cx="56765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latin typeface="Arial" panose="020B0604020202020204" pitchFamily="34" charset="0"/>
                <a:cs typeface="Arial" panose="020B0604020202020204" pitchFamily="34" charset="0"/>
              </a:rPr>
              <a:t>- Công suất tiêu thụ trong mạch:</a:t>
            </a:r>
          </a:p>
        </p:txBody>
      </p:sp>
      <mc:AlternateContent xmlns:mc="http://schemas.openxmlformats.org/markup-compatibility/2006" xmlns:a14="http://schemas.microsoft.com/office/drawing/2010/main">
        <mc:Choice Requires="a14">
          <p:sp>
            <p:nvSpPr>
              <p:cNvPr id="75" name="Object 74"/>
              <p:cNvSpPr txBox="1"/>
              <p:nvPr/>
            </p:nvSpPr>
            <p:spPr bwMode="auto">
              <a:xfrm>
                <a:off x="8107867" y="3524990"/>
                <a:ext cx="2960241" cy="996950"/>
              </a:xfrm>
              <a:prstGeom prst="rect">
                <a:avLst/>
              </a:prstGeom>
              <a:solidFill>
                <a:schemeClr val="bg1"/>
              </a:solid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800" i="1" smtClean="0">
                          <a:solidFill>
                            <a:schemeClr val="tx1"/>
                          </a:solidFill>
                          <a:latin typeface="Cambria Math" panose="02040503050406030204" pitchFamily="18" charset="0"/>
                        </a:rPr>
                        <m:t>=</m:t>
                      </m:r>
                      <m:r>
                        <a:rPr lang="en-US" sz="2800" i="1" smtClean="0">
                          <a:solidFill>
                            <a:schemeClr val="tx1"/>
                          </a:solidFill>
                          <a:latin typeface="Cambria Math" panose="02040503050406030204" pitchFamily="18" charset="0"/>
                        </a:rPr>
                        <m:t>𝐼𝑍</m:t>
                      </m:r>
                      <m:r>
                        <a:rPr lang="en-US" sz="2800" i="1" smtClean="0">
                          <a:solidFill>
                            <a:schemeClr val="tx1"/>
                          </a:solidFill>
                          <a:latin typeface="Cambria Math" panose="02040503050406030204" pitchFamily="18" charset="0"/>
                        </a:rPr>
                        <m:t>.</m:t>
                      </m:r>
                      <m:r>
                        <a:rPr lang="en-US" sz="2800" i="1" smtClean="0">
                          <a:solidFill>
                            <a:schemeClr val="tx1"/>
                          </a:solidFill>
                          <a:latin typeface="Cambria Math" panose="02040503050406030204" pitchFamily="18" charset="0"/>
                        </a:rPr>
                        <m:t>𝐼</m:t>
                      </m:r>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𝑅</m:t>
                          </m:r>
                        </m:num>
                        <m:den>
                          <m:r>
                            <a:rPr lang="en-US" sz="2800" i="1">
                              <a:solidFill>
                                <a:schemeClr val="tx1"/>
                              </a:solidFill>
                              <a:latin typeface="Cambria Math" panose="02040503050406030204" pitchFamily="18" charset="0"/>
                            </a:rPr>
                            <m:t>𝑍</m:t>
                          </m:r>
                        </m:den>
                      </m:f>
                      <m:r>
                        <a:rPr lang="en-US" sz="2800" i="1">
                          <a:solidFill>
                            <a:schemeClr val="tx1"/>
                          </a:solidFill>
                          <a:latin typeface="Cambria Math" panose="02040503050406030204" pitchFamily="18" charset="0"/>
                        </a:rPr>
                        <m:t>=</m:t>
                      </m:r>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𝐼</m:t>
                          </m:r>
                        </m:e>
                        <m:sup>
                          <m:r>
                            <a:rPr lang="en-US" sz="2800" i="1">
                              <a:solidFill>
                                <a:schemeClr val="tx1"/>
                              </a:solidFill>
                              <a:latin typeface="Cambria Math" panose="02040503050406030204" pitchFamily="18" charset="0"/>
                            </a:rPr>
                            <m:t>2</m:t>
                          </m:r>
                        </m:sup>
                      </m:sSup>
                      <m:r>
                        <a:rPr lang="en-US" sz="2800" i="1">
                          <a:solidFill>
                            <a:schemeClr val="tx1"/>
                          </a:solidFill>
                          <a:latin typeface="Cambria Math" panose="02040503050406030204" pitchFamily="18" charset="0"/>
                        </a:rPr>
                        <m:t>𝑅</m:t>
                      </m:r>
                    </m:oMath>
                  </m:oMathPara>
                </a14:m>
                <a:endParaRPr lang="en-US" sz="2800">
                  <a:solidFill>
                    <a:schemeClr val="tx1"/>
                  </a:solidFill>
                  <a:latin typeface="Arial" panose="020B0604020202020204" pitchFamily="34" charset="0"/>
                  <a:cs typeface="Arial" panose="020B0604020202020204" pitchFamily="34" charset="0"/>
                </a:endParaRPr>
              </a:p>
            </p:txBody>
          </p:sp>
        </mc:Choice>
        <mc:Fallback xmlns="">
          <p:sp>
            <p:nvSpPr>
              <p:cNvPr id="75" name="Object 74"/>
              <p:cNvSpPr txBox="1">
                <a:spLocks noRot="1" noChangeAspect="1" noMove="1" noResize="1" noEditPoints="1" noAdjustHandles="1" noChangeArrowheads="1" noChangeShapeType="1" noTextEdit="1"/>
              </p:cNvSpPr>
              <p:nvPr/>
            </p:nvSpPr>
            <p:spPr bwMode="auto">
              <a:xfrm>
                <a:off x="8107867" y="3524990"/>
                <a:ext cx="2960241" cy="996950"/>
              </a:xfrm>
              <a:prstGeom prst="rect">
                <a:avLst/>
              </a:prstGeom>
              <a:blipFill>
                <a:blip r:embed="rId6"/>
                <a:stretch>
                  <a:fillRect/>
                </a:stretch>
              </a:blipFill>
              <a:ln>
                <a:noFill/>
              </a:ln>
              <a:effectLst/>
            </p:spPr>
            <p:txBody>
              <a:bodyPr/>
              <a:lstStyle/>
              <a:p>
                <a:r>
                  <a:rPr lang="vi-VN">
                    <a:noFill/>
                  </a:rPr>
                  <a:t> </a:t>
                </a:r>
              </a:p>
            </p:txBody>
          </p:sp>
        </mc:Fallback>
      </mc:AlternateContent>
      <p:grpSp>
        <p:nvGrpSpPr>
          <p:cNvPr id="37" name="Group 36">
            <a:extLst>
              <a:ext uri="{FF2B5EF4-FFF2-40B4-BE49-F238E27FC236}">
                <a16:creationId xmlns:a16="http://schemas.microsoft.com/office/drawing/2014/main" id="{AFC96B7D-0027-4E09-BF81-0F49B3340530}"/>
              </a:ext>
            </a:extLst>
          </p:cNvPr>
          <p:cNvGrpSpPr/>
          <p:nvPr/>
        </p:nvGrpSpPr>
        <p:grpSpPr>
          <a:xfrm>
            <a:off x="-29497" y="76202"/>
            <a:ext cx="8603569" cy="566174"/>
            <a:chOff x="74035" y="2246119"/>
            <a:chExt cx="8550261" cy="790336"/>
          </a:xfrm>
        </p:grpSpPr>
        <p:grpSp>
          <p:nvGrpSpPr>
            <p:cNvPr id="38" name="Group 70">
              <a:extLst>
                <a:ext uri="{FF2B5EF4-FFF2-40B4-BE49-F238E27FC236}">
                  <a16:creationId xmlns:a16="http://schemas.microsoft.com/office/drawing/2014/main" id="{8FF2EB5A-F67E-4CA3-9BC1-1F0640D82953}"/>
                </a:ext>
              </a:extLst>
            </p:cNvPr>
            <p:cNvGrpSpPr>
              <a:grpSpLocks/>
            </p:cNvGrpSpPr>
            <p:nvPr/>
          </p:nvGrpSpPr>
          <p:grpSpPr bwMode="auto">
            <a:xfrm>
              <a:off x="254806" y="2293270"/>
              <a:ext cx="7926181" cy="743185"/>
              <a:chOff x="548628" y="3428143"/>
              <a:chExt cx="4081613" cy="1431480"/>
            </a:xfrm>
          </p:grpSpPr>
          <p:pic>
            <p:nvPicPr>
              <p:cNvPr id="41" name="Picture 8" descr="empty-green-rectangle">
                <a:extLst>
                  <a:ext uri="{FF2B5EF4-FFF2-40B4-BE49-F238E27FC236}">
                    <a16:creationId xmlns:a16="http://schemas.microsoft.com/office/drawing/2014/main" id="{CDFB99E8-D4BF-4D8B-9E2A-BD5A1EA565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548628" y="3428143"/>
                <a:ext cx="4081613"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9" descr="green-top-faded">
                <a:extLst>
                  <a:ext uri="{FF2B5EF4-FFF2-40B4-BE49-F238E27FC236}">
                    <a16:creationId xmlns:a16="http://schemas.microsoft.com/office/drawing/2014/main" id="{1B97A466-6B13-42DB-8500-93217D6B5C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TextBox 38">
              <a:extLst>
                <a:ext uri="{FF2B5EF4-FFF2-40B4-BE49-F238E27FC236}">
                  <a16:creationId xmlns:a16="http://schemas.microsoft.com/office/drawing/2014/main" id="{57E280E4-BFAE-4BDA-8307-450D4B29A46C}"/>
                </a:ext>
              </a:extLst>
            </p:cNvPr>
            <p:cNvSpPr txBox="1"/>
            <p:nvPr/>
          </p:nvSpPr>
          <p:spPr bwMode="auto">
            <a:xfrm>
              <a:off x="74035" y="2267003"/>
              <a:ext cx="1501326" cy="730375"/>
            </a:xfrm>
            <a:prstGeom prst="rect">
              <a:avLst/>
            </a:prstGeom>
            <a:noFill/>
          </p:spPr>
          <p:txBody>
            <a:bodyPr wrap="square">
              <a:spAutoFit/>
            </a:bodyPr>
            <a:lstStyle/>
            <a:p>
              <a:pPr algn="ctr">
                <a:defRPr/>
              </a:pPr>
              <a:r>
                <a:rPr lang="en-US" sz="28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8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40" name="Rectangle 1026060">
              <a:extLst>
                <a:ext uri="{FF2B5EF4-FFF2-40B4-BE49-F238E27FC236}">
                  <a16:creationId xmlns:a16="http://schemas.microsoft.com/office/drawing/2014/main" id="{33CE12D3-E877-4099-8CCE-BDAFBD2D853F}"/>
                </a:ext>
              </a:extLst>
            </p:cNvPr>
            <p:cNvSpPr>
              <a:spLocks noChangeArrowheads="1"/>
            </p:cNvSpPr>
            <p:nvPr/>
          </p:nvSpPr>
          <p:spPr bwMode="auto">
            <a:xfrm>
              <a:off x="1209204" y="2246119"/>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Hệ số công suất</a:t>
              </a:r>
              <a:endParaRPr lang="en-US" sz="2800" dirty="0">
                <a:cs typeface="Arial" panose="020B0604020202020204" pitchFamily="34" charset="0"/>
              </a:endParaRPr>
            </a:p>
          </p:txBody>
        </p:sp>
      </p:grpSp>
      <p:sp>
        <p:nvSpPr>
          <p:cNvPr id="43" name="Rectangle 43">
            <a:extLst>
              <a:ext uri="{FF2B5EF4-FFF2-40B4-BE49-F238E27FC236}">
                <a16:creationId xmlns:a16="http://schemas.microsoft.com/office/drawing/2014/main" id="{E2DFC448-7F70-429D-804E-DFBE968461C4}"/>
              </a:ext>
            </a:extLst>
          </p:cNvPr>
          <p:cNvSpPr>
            <a:spLocks noChangeArrowheads="1"/>
          </p:cNvSpPr>
          <p:nvPr/>
        </p:nvSpPr>
        <p:spPr bwMode="auto">
          <a:xfrm>
            <a:off x="338943" y="739194"/>
            <a:ext cx="84240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i="1">
                <a:solidFill>
                  <a:srgbClr val="0070C0"/>
                </a:solidFill>
                <a:latin typeface="Arial" panose="020B0604020202020204" pitchFamily="34" charset="0"/>
                <a:cs typeface="Arial" panose="020B0604020202020204" pitchFamily="34" charset="0"/>
              </a:rPr>
              <a:t>1. Biểu thức hệ số công suất</a:t>
            </a:r>
          </a:p>
        </p:txBody>
      </p:sp>
      <p:sp>
        <p:nvSpPr>
          <p:cNvPr id="22" name="Rectangle 24">
            <a:extLst>
              <a:ext uri="{FF2B5EF4-FFF2-40B4-BE49-F238E27FC236}">
                <a16:creationId xmlns:a16="http://schemas.microsoft.com/office/drawing/2014/main" id="{1DFBB777-9D05-48A9-BF1B-35A137E6289F}"/>
              </a:ext>
            </a:extLst>
          </p:cNvPr>
          <p:cNvSpPr>
            <a:spLocks noChangeArrowheads="1"/>
          </p:cNvSpPr>
          <p:nvPr/>
        </p:nvSpPr>
        <p:spPr bwMode="auto">
          <a:xfrm>
            <a:off x="6059460" y="3681896"/>
            <a:ext cx="2081059" cy="523220"/>
          </a:xfrm>
          <a:prstGeom prst="rect">
            <a:avLst/>
          </a:prstGeom>
          <a:noFill/>
          <a:ln>
            <a:noFill/>
          </a:ln>
          <a:effectLst/>
        </p:spPr>
        <p:txBody>
          <a:bodyPr anchor="ctr">
            <a:spAutoFit/>
          </a:bodyPr>
          <a:lstStyle/>
          <a:p>
            <a:pPr algn="ctr">
              <a:defRPr/>
            </a:pPr>
            <a:r>
              <a:rPr lang="en-US" sz="2800">
                <a:latin typeface="Arial" panose="020B0604020202020204" pitchFamily="34" charset="0"/>
                <a:cs typeface="Arial" panose="020B0604020202020204" pitchFamily="34" charset="0"/>
                <a:sym typeface="Vni 11 Springtime2" pitchFamily="66" charset="2"/>
              </a:rPr>
              <a:t>P </a:t>
            </a:r>
            <a:r>
              <a:rPr lang="en-US" sz="2800">
                <a:latin typeface="Arial" panose="020B0604020202020204" pitchFamily="34" charset="0"/>
                <a:cs typeface="Arial" panose="020B0604020202020204" pitchFamily="34" charset="0"/>
              </a:rPr>
              <a:t>= UIcos</a:t>
            </a:r>
            <a:r>
              <a:rPr lang="en-US" sz="2800">
                <a:latin typeface="Arial" panose="020B0604020202020204" pitchFamily="34" charset="0"/>
                <a:cs typeface="Arial" panose="020B0604020202020204" pitchFamily="34" charset="0"/>
                <a:sym typeface="Symbol" pitchFamily="18" charset="2"/>
              </a:rPr>
              <a:t></a:t>
            </a:r>
          </a:p>
        </p:txBody>
      </p:sp>
      <p:grpSp>
        <p:nvGrpSpPr>
          <p:cNvPr id="2" name="Group 1">
            <a:extLst>
              <a:ext uri="{FF2B5EF4-FFF2-40B4-BE49-F238E27FC236}">
                <a16:creationId xmlns:a16="http://schemas.microsoft.com/office/drawing/2014/main" id="{FFCD0356-6C9F-41A9-9BA9-590EAA517814}"/>
              </a:ext>
            </a:extLst>
          </p:cNvPr>
          <p:cNvGrpSpPr/>
          <p:nvPr/>
        </p:nvGrpSpPr>
        <p:grpSpPr>
          <a:xfrm>
            <a:off x="6184530" y="4434642"/>
            <a:ext cx="2527311" cy="822451"/>
            <a:chOff x="6046760" y="4257228"/>
            <a:chExt cx="2527311" cy="822451"/>
          </a:xfrm>
        </p:grpSpPr>
        <p:pic>
          <p:nvPicPr>
            <p:cNvPr id="24" name="Picture 12" descr="empty-red-rectangle">
              <a:extLst>
                <a:ext uri="{FF2B5EF4-FFF2-40B4-BE49-F238E27FC236}">
                  <a16:creationId xmlns:a16="http://schemas.microsoft.com/office/drawing/2014/main" id="{1EA9A0AE-0D7D-4C44-A2FA-CB78589EAD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46760" y="4257228"/>
              <a:ext cx="2527311" cy="73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7" name="Object 75">
                  <a:extLst>
                    <a:ext uri="{FF2B5EF4-FFF2-40B4-BE49-F238E27FC236}">
                      <a16:creationId xmlns:a16="http://schemas.microsoft.com/office/drawing/2014/main" id="{65F01734-657B-4B41-9177-AFBAA7F9A48B}"/>
                    </a:ext>
                  </a:extLst>
                </p:cNvPr>
                <p:cNvSpPr txBox="1"/>
                <p:nvPr/>
              </p:nvSpPr>
              <p:spPr bwMode="auto">
                <a:xfrm>
                  <a:off x="6269885" y="4335250"/>
                  <a:ext cx="2081059" cy="744429"/>
                </a:xfrm>
                <a:prstGeom prst="rect">
                  <a:avLst/>
                </a:prstGeom>
                <a:noFill/>
                <a:ln>
                  <a:noFill/>
                </a:ln>
                <a:effectLst/>
              </p:spPr>
              <p:txBody>
                <a:bodyPr>
                  <a:noAutofit/>
                </a:bodyPr>
                <a:lstStyle/>
                <a:p>
                  <a:pPr/>
                  <a14:m>
                    <m:oMathPara xmlns:m="http://schemas.openxmlformats.org/officeDocument/2006/math">
                      <m:oMathParaPr>
                        <m:jc m:val="center"/>
                      </m:oMathParaPr>
                      <m:oMath xmlns:m="http://schemas.openxmlformats.org/officeDocument/2006/math">
                        <m:r>
                          <a:rPr lang="en-US" sz="2800" i="1">
                            <a:solidFill>
                              <a:srgbClr val="000000"/>
                            </a:solidFill>
                            <a:latin typeface="Cambria Math" panose="02040503050406030204" pitchFamily="18" charset="0"/>
                          </a:rPr>
                          <m:t>𝑃</m:t>
                        </m:r>
                        <m:r>
                          <a:rPr lang="en-US" sz="2800" i="1">
                            <a:solidFill>
                              <a:srgbClr val="000000"/>
                            </a:solidFill>
                            <a:latin typeface="Cambria Math" panose="02040503050406030204" pitchFamily="18" charset="0"/>
                          </a:rPr>
                          <m:t>=</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𝐼</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𝑅</m:t>
                        </m:r>
                      </m:oMath>
                    </m:oMathPara>
                  </a14:m>
                  <a:endParaRPr lang="en-US" sz="2800">
                    <a:latin typeface="Arial" panose="020B0604020202020204" pitchFamily="34" charset="0"/>
                    <a:cs typeface="Arial" panose="020B0604020202020204" pitchFamily="34" charset="0"/>
                  </a:endParaRPr>
                </a:p>
              </p:txBody>
            </p:sp>
          </mc:Choice>
          <mc:Fallback xmlns="">
            <p:sp>
              <p:nvSpPr>
                <p:cNvPr id="27" name="Object 75">
                  <a:extLst>
                    <a:ext uri="{FF2B5EF4-FFF2-40B4-BE49-F238E27FC236}">
                      <a16:creationId xmlns:a16="http://schemas.microsoft.com/office/drawing/2014/main" id="{65F01734-657B-4B41-9177-AFBAA7F9A48B}"/>
                    </a:ext>
                  </a:extLst>
                </p:cNvPr>
                <p:cNvSpPr txBox="1">
                  <a:spLocks noRot="1" noChangeAspect="1" noMove="1" noResize="1" noEditPoints="1" noAdjustHandles="1" noChangeArrowheads="1" noChangeShapeType="1" noTextEdit="1"/>
                </p:cNvSpPr>
                <p:nvPr/>
              </p:nvSpPr>
              <p:spPr bwMode="auto">
                <a:xfrm>
                  <a:off x="6269885" y="4335250"/>
                  <a:ext cx="2081059" cy="744429"/>
                </a:xfrm>
                <a:prstGeom prst="rect">
                  <a:avLst/>
                </a:prstGeom>
                <a:blipFill>
                  <a:blip r:embed="rId10"/>
                  <a:stretch>
                    <a:fillRect/>
                  </a:stretch>
                </a:blipFill>
                <a:ln>
                  <a:noFill/>
                </a:ln>
                <a:effectLst/>
              </p:spPr>
              <p:txBody>
                <a:bodyPr/>
                <a:lstStyle/>
                <a:p>
                  <a:r>
                    <a:rPr lang="en-US">
                      <a:noFill/>
                    </a:rPr>
                    <a:t> </a:t>
                  </a:r>
                </a:p>
              </p:txBody>
            </p:sp>
          </mc:Fallback>
        </mc:AlternateContent>
      </p:grpSp>
      <p:pic>
        <p:nvPicPr>
          <p:cNvPr id="30" name="Picture 5" descr="empty-blue-rectangle">
            <a:extLst>
              <a:ext uri="{FF2B5EF4-FFF2-40B4-BE49-F238E27FC236}">
                <a16:creationId xmlns:a16="http://schemas.microsoft.com/office/drawing/2014/main" id="{DFFF1CA3-652D-4F0B-BBF2-8961C45F7A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9110" y="5263346"/>
            <a:ext cx="10680700" cy="123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56102F49-65A2-499E-B8C1-3050B93F974E}"/>
              </a:ext>
            </a:extLst>
          </p:cNvPr>
          <p:cNvSpPr/>
          <p:nvPr/>
        </p:nvSpPr>
        <p:spPr>
          <a:xfrm>
            <a:off x="1143424" y="5446693"/>
            <a:ext cx="9676976" cy="954107"/>
          </a:xfrm>
          <a:prstGeom prst="rect">
            <a:avLst/>
          </a:prstGeom>
        </p:spPr>
        <p:txBody>
          <a:bodyPr wrap="square">
            <a:spAutoFit/>
          </a:bodyPr>
          <a:lstStyle/>
          <a:p>
            <a:pPr algn="ctr"/>
            <a:r>
              <a:rPr lang="en-US" sz="2800" dirty="0">
                <a:latin typeface="Arial" panose="020B0604020202020204" pitchFamily="34" charset="0"/>
                <a:cs typeface="Arial" panose="020B0604020202020204" pitchFamily="34" charset="0"/>
              </a:rPr>
              <a:t>Công suất tiêu thụ trong đoạn mạch RLC mắc nối tiếp bằng công suất </a:t>
            </a:r>
            <a:r>
              <a:rPr lang="en-US" sz="2800" dirty="0" err="1">
                <a:latin typeface="Arial" panose="020B0604020202020204" pitchFamily="34" charset="0"/>
                <a:cs typeface="Arial" panose="020B0604020202020204" pitchFamily="34" charset="0"/>
              </a:rPr>
              <a:t>tỏa</a:t>
            </a:r>
            <a:r>
              <a:rPr lang="en-US" sz="2800" dirty="0">
                <a:latin typeface="Arial" panose="020B0604020202020204" pitchFamily="34" charset="0"/>
                <a:cs typeface="Arial" panose="020B0604020202020204" pitchFamily="34" charset="0"/>
              </a:rPr>
              <a:t> nhiệt trên R. L và C không tiêu thụ điện.</a:t>
            </a:r>
          </a:p>
        </p:txBody>
      </p:sp>
      <p:grpSp>
        <p:nvGrpSpPr>
          <p:cNvPr id="3" name="Group 2">
            <a:extLst>
              <a:ext uri="{FF2B5EF4-FFF2-40B4-BE49-F238E27FC236}">
                <a16:creationId xmlns:a16="http://schemas.microsoft.com/office/drawing/2014/main" id="{5A420672-7A53-4DE4-8F49-4E46D10B7CC7}"/>
              </a:ext>
            </a:extLst>
          </p:cNvPr>
          <p:cNvGrpSpPr/>
          <p:nvPr/>
        </p:nvGrpSpPr>
        <p:grpSpPr>
          <a:xfrm>
            <a:off x="2920424" y="2461120"/>
            <a:ext cx="3417886" cy="1116104"/>
            <a:chOff x="3422651" y="2437654"/>
            <a:chExt cx="3417886" cy="1116104"/>
          </a:xfrm>
        </p:grpSpPr>
        <p:pic>
          <p:nvPicPr>
            <p:cNvPr id="32" name="Picture 5" descr="empty-blue-rectangle">
              <a:extLst>
                <a:ext uri="{FF2B5EF4-FFF2-40B4-BE49-F238E27FC236}">
                  <a16:creationId xmlns:a16="http://schemas.microsoft.com/office/drawing/2014/main" id="{45C59262-31AC-4FAF-85C7-01FAA7E50E2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2651" y="2437654"/>
              <a:ext cx="3282949" cy="111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3" name="Object 60">
                  <a:extLst>
                    <a:ext uri="{FF2B5EF4-FFF2-40B4-BE49-F238E27FC236}">
                      <a16:creationId xmlns:a16="http://schemas.microsoft.com/office/drawing/2014/main" id="{81247475-D5F4-4C2F-8344-AC88F3F3BE22}"/>
                    </a:ext>
                  </a:extLst>
                </p:cNvPr>
                <p:cNvSpPr txBox="1"/>
                <p:nvPr/>
              </p:nvSpPr>
              <p:spPr bwMode="auto">
                <a:xfrm>
                  <a:off x="3868737" y="2526552"/>
                  <a:ext cx="2971800" cy="77769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𝑐</m:t>
                        </m:r>
                        <m:r>
                          <m:rPr>
                            <m:nor/>
                          </m:rPr>
                          <a:rPr lang="en-US" sz="2800" i="0">
                            <a:solidFill>
                              <a:srgbClr val="000000"/>
                            </a:solidFill>
                            <a:latin typeface="Arial" panose="020B0604020202020204" pitchFamily="34" charset="0"/>
                            <a:cs typeface="Arial" panose="020B0604020202020204" pitchFamily="34" charset="0"/>
                          </a:rPr>
                          <m:t>os</m:t>
                        </m:r>
                        <m:r>
                          <a:rPr lang="en-US" sz="2800" i="1">
                            <a:solidFill>
                              <a:srgbClr val="000000"/>
                            </a:solidFill>
                            <a:latin typeface="Cambria Math" panose="02040503050406030204" pitchFamily="18" charset="0"/>
                          </a:rPr>
                          <m:t>𝜑</m:t>
                        </m:r>
                        <m:r>
                          <a:rPr lang="en-US" sz="2800" i="1">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𝑈</m:t>
                                </m:r>
                              </m:e>
                              <m:sub>
                                <m:r>
                                  <a:rPr lang="en-US" sz="2800" i="1">
                                    <a:solidFill>
                                      <a:srgbClr val="000000"/>
                                    </a:solidFill>
                                    <a:latin typeface="Cambria Math" panose="02040503050406030204" pitchFamily="18" charset="0"/>
                                  </a:rPr>
                                  <m:t>𝑅</m:t>
                                </m:r>
                              </m:sub>
                            </m:sSub>
                          </m:num>
                          <m:den>
                            <m:r>
                              <a:rPr lang="en-US" sz="2800" i="1">
                                <a:solidFill>
                                  <a:srgbClr val="000000"/>
                                </a:solidFill>
                                <a:latin typeface="Cambria Math" panose="02040503050406030204" pitchFamily="18" charset="0"/>
                              </a:rPr>
                              <m:t>𝑈</m:t>
                            </m:r>
                          </m:den>
                        </m:f>
                        <m:r>
                          <a:rPr lang="en-US" sz="2800" i="1">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rPr>
                              <m:t>𝑅</m:t>
                            </m:r>
                          </m:num>
                          <m:den>
                            <m:r>
                              <a:rPr lang="en-US" sz="2800" i="1">
                                <a:solidFill>
                                  <a:srgbClr val="000000"/>
                                </a:solidFill>
                                <a:latin typeface="Cambria Math" panose="02040503050406030204" pitchFamily="18" charset="0"/>
                              </a:rPr>
                              <m:t>𝑍</m:t>
                            </m:r>
                          </m:den>
                        </m:f>
                      </m:oMath>
                    </m:oMathPara>
                  </a14:m>
                  <a:endParaRPr lang="en-US" sz="2800">
                    <a:latin typeface="Arial" panose="020B0604020202020204" pitchFamily="34" charset="0"/>
                    <a:cs typeface="Arial" panose="020B0604020202020204" pitchFamily="34" charset="0"/>
                  </a:endParaRPr>
                </a:p>
              </p:txBody>
            </p:sp>
          </mc:Choice>
          <mc:Fallback xmlns="">
            <p:sp>
              <p:nvSpPr>
                <p:cNvPr id="33" name="Object 60">
                  <a:extLst>
                    <a:ext uri="{FF2B5EF4-FFF2-40B4-BE49-F238E27FC236}">
                      <a16:creationId xmlns:a16="http://schemas.microsoft.com/office/drawing/2014/main" id="{81247475-D5F4-4C2F-8344-AC88F3F3BE22}"/>
                    </a:ext>
                  </a:extLst>
                </p:cNvPr>
                <p:cNvSpPr txBox="1">
                  <a:spLocks noRot="1" noChangeAspect="1" noMove="1" noResize="1" noEditPoints="1" noAdjustHandles="1" noChangeArrowheads="1" noChangeShapeType="1" noTextEdit="1"/>
                </p:cNvSpPr>
                <p:nvPr/>
              </p:nvSpPr>
              <p:spPr bwMode="auto">
                <a:xfrm>
                  <a:off x="3868737" y="2526552"/>
                  <a:ext cx="2971800" cy="777692"/>
                </a:xfrm>
                <a:prstGeom prst="rect">
                  <a:avLst/>
                </a:prstGeom>
                <a:blipFill>
                  <a:blip r:embed="rId12"/>
                  <a:stretch>
                    <a:fillRect b="-1563"/>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147949591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5" grpId="0" animBg="1"/>
      <p:bldP spid="22"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2278</TotalTime>
  <Words>1110</Words>
  <PresentationFormat>Widescreen</PresentationFormat>
  <Paragraphs>150</Paragraphs>
  <Slides>17</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Cambria Math</vt:lpstr>
      <vt:lpstr>Tahoma</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2010-11-15T14:26:26Z</dcterms:created>
  <dcterms:modified xsi:type="dcterms:W3CDTF">2021-12-10T08:15:28Z</dcterms:modified>
</cp:coreProperties>
</file>