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Lst>
  <p:notesMasterIdLst>
    <p:notesMasterId r:id="rId33"/>
  </p:notesMasterIdLst>
  <p:sldIdLst>
    <p:sldId id="256" r:id="rId4"/>
    <p:sldId id="258" r:id="rId5"/>
    <p:sldId id="257" r:id="rId6"/>
    <p:sldId id="259" r:id="rId7"/>
    <p:sldId id="275" r:id="rId8"/>
    <p:sldId id="276" r:id="rId9"/>
    <p:sldId id="277" r:id="rId10"/>
    <p:sldId id="278" r:id="rId11"/>
    <p:sldId id="280" r:id="rId12"/>
    <p:sldId id="281" r:id="rId13"/>
    <p:sldId id="260" r:id="rId14"/>
    <p:sldId id="282" r:id="rId15"/>
    <p:sldId id="297" r:id="rId16"/>
    <p:sldId id="304" r:id="rId17"/>
    <p:sldId id="262" r:id="rId18"/>
    <p:sldId id="263" r:id="rId19"/>
    <p:sldId id="264" r:id="rId20"/>
    <p:sldId id="301" r:id="rId21"/>
    <p:sldId id="265" r:id="rId22"/>
    <p:sldId id="266" r:id="rId23"/>
    <p:sldId id="267" r:id="rId24"/>
    <p:sldId id="268" r:id="rId25"/>
    <p:sldId id="303" r:id="rId26"/>
    <p:sldId id="302" r:id="rId27"/>
    <p:sldId id="270" r:id="rId28"/>
    <p:sldId id="290" r:id="rId29"/>
    <p:sldId id="295" r:id="rId30"/>
    <p:sldId id="273" r:id="rId31"/>
    <p:sldId id="274" r:id="rId32"/>
  </p:sldIdLst>
  <p:sldSz cx="18288000" cy="10287000"/>
  <p:notesSz cx="6858000" cy="9144000"/>
  <p:embeddedFontLst>
    <p:embeddedFont>
      <p:font typeface=".VnTime" panose="020B7200000000000000" pitchFamily="34" charset="0"/>
      <p:regular r:id="rId34"/>
    </p:embeddedFont>
    <p:embeddedFont>
      <p:font typeface="Bahnschrift SemiBold" panose="020B0502040204020203" pitchFamily="34" charset="0"/>
      <p:bold r:id="rId35"/>
    </p:embeddedFont>
    <p:embeddedFont>
      <p:font typeface="Bahnschrift SemiBold Condensed" panose="020B0502040204020203" pitchFamily="34" charset="0"/>
      <p:bold r:id="rId36"/>
    </p:embeddedFont>
    <p:embeddedFont>
      <p:font typeface="Bahnschrift SemiBold SemiConden" panose="020B0502040204020203" pitchFamily="34" charset="0"/>
      <p:bold r:id="rId37"/>
    </p:embeddedFont>
    <p:embeddedFont>
      <p:font typeface="Bobby Jones" panose="020B0604020202020204" charset="0"/>
      <p:regular r:id="rId38"/>
    </p:embeddedFont>
    <p:embeddedFont>
      <p:font typeface="Calibri" panose="020F0502020204030204" pitchFamily="34" charset="0"/>
      <p:regular r:id="rId39"/>
      <p:bold r:id="rId40"/>
      <p:italic r:id="rId41"/>
      <p:boldItalic r:id="rId42"/>
    </p:embeddedFont>
    <p:embeddedFont>
      <p:font typeface="Dosis Semi-Bold" panose="020B0604020202020204" charset="0"/>
      <p:regular r:id="rId43"/>
    </p:embeddedFont>
    <p:embeddedFont>
      <p:font typeface="Garamond" panose="02020404030301010803" pitchFamily="18" charset="0"/>
      <p:regular r:id="rId44"/>
      <p:bold r:id="rId45"/>
      <p:italic r:id="rId46"/>
    </p:embeddedFont>
    <p:embeddedFont>
      <p:font typeface="Tahoma" panose="020B0604030504040204" pitchFamily="34" charset="0"/>
      <p:regular r:id="rId47"/>
      <p:bold r:id="rId48"/>
    </p:embeddedFont>
    <p:embeddedFont>
      <p:font typeface="VNI-Times" pitchFamily="2"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13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3E9F6-BF86-4BB1-AC90-890C38F1986F}"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1FD72-5194-4820-B172-E4F9C536A61B}" type="slidenum">
              <a:rPr lang="en-US" smtClean="0"/>
              <a:t>‹#›</a:t>
            </a:fld>
            <a:endParaRPr lang="en-US"/>
          </a:p>
        </p:txBody>
      </p:sp>
    </p:spTree>
    <p:extLst>
      <p:ext uri="{BB962C8B-B14F-4D97-AF65-F5344CB8AC3E}">
        <p14:creationId xmlns:p14="http://schemas.microsoft.com/office/powerpoint/2010/main" val="3872110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F5C18D-1937-4F54-9CAD-0C5A8EB3FF7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FF1E7-6E3C-491D-B443-3C60DF707C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3234" name="Slide Image Placeholder 1">
            <a:extLst>
              <a:ext uri="{FF2B5EF4-FFF2-40B4-BE49-F238E27FC236}">
                <a16:creationId xmlns:a16="http://schemas.microsoft.com/office/drawing/2014/main" id="{31EF6B1D-71B4-451F-B2C8-3D26DAFE48BB}"/>
              </a:ext>
            </a:extLst>
          </p:cNvPr>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23235" name="Notes Placeholder 2">
            <a:extLst>
              <a:ext uri="{FF2B5EF4-FFF2-40B4-BE49-F238E27FC236}">
                <a16:creationId xmlns:a16="http://schemas.microsoft.com/office/drawing/2014/main" id="{3991AABD-10E3-47AE-B51B-E34D52F4DFE2}"/>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vi-VN" altLang="en-US"/>
          </a:p>
        </p:txBody>
      </p:sp>
      <p:sp>
        <p:nvSpPr>
          <p:cNvPr id="223236" name="Slide Number Placeholder 3">
            <a:extLst>
              <a:ext uri="{FF2B5EF4-FFF2-40B4-BE49-F238E27FC236}">
                <a16:creationId xmlns:a16="http://schemas.microsoft.com/office/drawing/2014/main" id="{136DBAE5-22BD-46F2-A512-148DA750BAC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33AD69-E15E-4E8B-B27B-076A121B3BBD}" type="slidenum">
              <a:rPr kumimoji="0" lang="vi-VN" altLang="en-US" sz="12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vi-VN"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01FD72-5194-4820-B172-E4F9C536A61B}" type="slidenum">
              <a:rPr lang="en-US" smtClean="0"/>
              <a:t>15</a:t>
            </a:fld>
            <a:endParaRPr lang="en-US"/>
          </a:p>
        </p:txBody>
      </p:sp>
    </p:spTree>
    <p:extLst>
      <p:ext uri="{BB962C8B-B14F-4D97-AF65-F5344CB8AC3E}">
        <p14:creationId xmlns:p14="http://schemas.microsoft.com/office/powerpoint/2010/main" val="4136686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01FD72-5194-4820-B172-E4F9C536A61B}" type="slidenum">
              <a:rPr lang="en-US" smtClean="0"/>
              <a:t>16</a:t>
            </a:fld>
            <a:endParaRPr lang="en-US"/>
          </a:p>
        </p:txBody>
      </p:sp>
    </p:spTree>
    <p:extLst>
      <p:ext uri="{BB962C8B-B14F-4D97-AF65-F5344CB8AC3E}">
        <p14:creationId xmlns:p14="http://schemas.microsoft.com/office/powerpoint/2010/main" val="61434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Nhấp vào link</a:t>
            </a:r>
            <a:endParaRPr lang="en-US"/>
          </a:p>
        </p:txBody>
      </p:sp>
      <p:sp>
        <p:nvSpPr>
          <p:cNvPr id="4" name="Slide Number Placeholder 3"/>
          <p:cNvSpPr>
            <a:spLocks noGrp="1"/>
          </p:cNvSpPr>
          <p:nvPr>
            <p:ph type="sldNum" sz="quarter" idx="5"/>
          </p:nvPr>
        </p:nvSpPr>
        <p:spPr/>
        <p:txBody>
          <a:bodyPr/>
          <a:lstStyle/>
          <a:p>
            <a:fld id="{DB01FD72-5194-4820-B172-E4F9C536A61B}" type="slidenum">
              <a:rPr lang="en-US" smtClean="0"/>
              <a:t>22</a:t>
            </a:fld>
            <a:endParaRPr lang="en-US"/>
          </a:p>
        </p:txBody>
      </p:sp>
    </p:spTree>
    <p:extLst>
      <p:ext uri="{BB962C8B-B14F-4D97-AF65-F5344CB8AC3E}">
        <p14:creationId xmlns:p14="http://schemas.microsoft.com/office/powerpoint/2010/main" val="4008544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77EBCA-C272-4FAE-8518-92F382200317}"/>
              </a:ext>
            </a:extLst>
          </p:cNvPr>
          <p:cNvSpPr>
            <a:spLocks noGrp="1" noChangeArrowheads="1"/>
          </p:cNvSpPr>
          <p:nvPr>
            <p:ph type="sldNum" sz="quarter" idx="5"/>
          </p:nvPr>
        </p:nvSpPr>
        <p:spPr>
          <a:ln/>
        </p:spPr>
        <p:txBody>
          <a:bodyPr/>
          <a:lstStyle/>
          <a:p>
            <a:fld id="{E1F42610-BC9C-4CC8-ADF5-408882C2B59F}" type="slidenum">
              <a:rPr lang="en-US" altLang="en-US"/>
              <a:pPr/>
              <a:t>26</a:t>
            </a:fld>
            <a:endParaRPr lang="en-US" altLang="en-US"/>
          </a:p>
        </p:txBody>
      </p:sp>
      <p:sp>
        <p:nvSpPr>
          <p:cNvPr id="190466" name="Rectangle 2">
            <a:extLst>
              <a:ext uri="{FF2B5EF4-FFF2-40B4-BE49-F238E27FC236}">
                <a16:creationId xmlns:a16="http://schemas.microsoft.com/office/drawing/2014/main" id="{C1826D97-719F-484B-A144-C514FFDA0AD4}"/>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1DF4D8D9-7682-4836-85FD-2085AD1A8190}"/>
              </a:ext>
            </a:extLst>
          </p:cNvPr>
          <p:cNvSpPr>
            <a:spLocks noGrp="1" noChangeArrowheads="1"/>
          </p:cNvSpPr>
          <p:nvPr>
            <p:ph type="body" idx="1"/>
          </p:nvPr>
        </p:nvSpPr>
        <p:spPr/>
        <p:txBody>
          <a:bodyPr/>
          <a:lstStyle/>
          <a:p>
            <a:endParaRPr lang="vi-V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4E7AF24-105B-44DE-BFD4-BF3296E6ECE3}"/>
              </a:ext>
            </a:extLst>
          </p:cNvPr>
          <p:cNvSpPr>
            <a:spLocks noGrp="1" noChangeArrowheads="1"/>
          </p:cNvSpPr>
          <p:nvPr>
            <p:ph type="sldNum" sz="quarter" idx="5"/>
          </p:nvPr>
        </p:nvSpPr>
        <p:spPr>
          <a:ln/>
        </p:spPr>
        <p:txBody>
          <a:bodyPr/>
          <a:lstStyle/>
          <a:p>
            <a:fld id="{E57D1880-C8AD-43C1-A4F8-4F232CEEA5E3}" type="slidenum">
              <a:rPr lang="en-US" altLang="en-US"/>
              <a:pPr/>
              <a:t>27</a:t>
            </a:fld>
            <a:endParaRPr lang="en-US" altLang="en-US"/>
          </a:p>
        </p:txBody>
      </p:sp>
      <p:sp>
        <p:nvSpPr>
          <p:cNvPr id="211970" name="Rectangle 2">
            <a:extLst>
              <a:ext uri="{FF2B5EF4-FFF2-40B4-BE49-F238E27FC236}">
                <a16:creationId xmlns:a16="http://schemas.microsoft.com/office/drawing/2014/main" id="{533C6482-EFCB-4198-A0D5-7E69C3F8E64A}"/>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C9B0CBCA-ACC4-40EF-A30A-D8395F869830}"/>
              </a:ext>
            </a:extLst>
          </p:cNvPr>
          <p:cNvSpPr>
            <a:spLocks noGrp="1" noChangeArrowheads="1"/>
          </p:cNvSpPr>
          <p:nvPr>
            <p:ph type="body" idx="1"/>
          </p:nvPr>
        </p:nvSpPr>
        <p:spPr/>
        <p:txBody>
          <a:bodyPr/>
          <a:lstStyle/>
          <a:p>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1B7140-A236-4334-BACC-95BED9FF64EC}"/>
              </a:ext>
            </a:extLst>
          </p:cNvPr>
          <p:cNvSpPr>
            <a:spLocks noGrp="1"/>
          </p:cNvSpPr>
          <p:nvPr>
            <p:ph/>
          </p:nvPr>
        </p:nvSpPr>
        <p:spPr>
          <a:xfrm>
            <a:off x="914400" y="411958"/>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0C748E6-1ECB-49E6-8D7E-56053109BD75}"/>
              </a:ext>
            </a:extLst>
          </p:cNvPr>
          <p:cNvSpPr>
            <a:spLocks noGrp="1"/>
          </p:cNvSpPr>
          <p:nvPr>
            <p:ph type="dt" sz="half" idx="10"/>
          </p:nvPr>
        </p:nvSpPr>
        <p:spPr>
          <a:xfrm>
            <a:off x="914400" y="9367838"/>
            <a:ext cx="4267200" cy="714375"/>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47AFAB1-475F-4B09-9251-AB34C0EC2113}"/>
              </a:ext>
            </a:extLst>
          </p:cNvPr>
          <p:cNvSpPr>
            <a:spLocks noGrp="1"/>
          </p:cNvSpPr>
          <p:nvPr>
            <p:ph type="ftr" sz="quarter" idx="11"/>
          </p:nvPr>
        </p:nvSpPr>
        <p:spPr>
          <a:xfrm>
            <a:off x="6248400" y="9367838"/>
            <a:ext cx="5791200" cy="714375"/>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E88A34C-08D1-4F8D-9575-F103F2FEC58C}"/>
              </a:ext>
            </a:extLst>
          </p:cNvPr>
          <p:cNvSpPr>
            <a:spLocks noGrp="1"/>
          </p:cNvSpPr>
          <p:nvPr>
            <p:ph type="sldNum" sz="quarter" idx="12"/>
          </p:nvPr>
        </p:nvSpPr>
        <p:spPr>
          <a:xfrm>
            <a:off x="13106400" y="9367838"/>
            <a:ext cx="4267200" cy="714375"/>
          </a:xfrm>
        </p:spPr>
        <p:txBody>
          <a:bodyPr/>
          <a:lstStyle>
            <a:lvl1pPr>
              <a:defRPr/>
            </a:lvl1pPr>
          </a:lstStyle>
          <a:p>
            <a:fld id="{877F6C44-3D04-4708-99A0-10523C93561C}" type="slidenum">
              <a:rPr lang="en-US" altLang="en-US"/>
              <a:pPr/>
              <a:t>‹#›</a:t>
            </a:fld>
            <a:endParaRPr lang="en-US" altLang="en-US"/>
          </a:p>
        </p:txBody>
      </p:sp>
    </p:spTree>
    <p:extLst>
      <p:ext uri="{BB962C8B-B14F-4D97-AF65-F5344CB8AC3E}">
        <p14:creationId xmlns:p14="http://schemas.microsoft.com/office/powerpoint/2010/main" val="516348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39CB-7B41-4126-B3BC-52180DC9934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AC59A3E-918D-442D-952B-0A295355C44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21A71C9-E20A-4744-B3D0-A9F431BDF49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551A3AF-3539-4628-A06B-545F3ED4619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B8FA9E3-FA1F-411B-856F-48452EC367C9}"/>
              </a:ext>
            </a:extLst>
          </p:cNvPr>
          <p:cNvSpPr>
            <a:spLocks noGrp="1"/>
          </p:cNvSpPr>
          <p:nvPr>
            <p:ph type="sldNum" sz="quarter" idx="12"/>
          </p:nvPr>
        </p:nvSpPr>
        <p:spPr/>
        <p:txBody>
          <a:bodyPr/>
          <a:lstStyle>
            <a:lvl1pPr>
              <a:defRPr/>
            </a:lvl1pPr>
          </a:lstStyle>
          <a:p>
            <a:fld id="{664B75C3-8C80-4786-8F8E-CDBF7A13DBFE}" type="slidenum">
              <a:rPr lang="en-US" altLang="en-US"/>
              <a:pPr/>
              <a:t>‹#›</a:t>
            </a:fld>
            <a:endParaRPr lang="en-US" altLang="en-US"/>
          </a:p>
        </p:txBody>
      </p:sp>
    </p:spTree>
    <p:extLst>
      <p:ext uri="{BB962C8B-B14F-4D97-AF65-F5344CB8AC3E}">
        <p14:creationId xmlns:p14="http://schemas.microsoft.com/office/powerpoint/2010/main" val="600241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A002-5B09-401B-BCA2-7B67D499A0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6FEF7-0689-4395-B359-919A825C63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9D382-648A-43D0-A251-EF1254D7CCB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8472B69-54D2-43ED-9BFF-54F0907F22A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B7FD0CC-8933-4912-8F01-A7D6D15BD562}"/>
              </a:ext>
            </a:extLst>
          </p:cNvPr>
          <p:cNvSpPr>
            <a:spLocks noGrp="1"/>
          </p:cNvSpPr>
          <p:nvPr>
            <p:ph type="sldNum" sz="quarter" idx="12"/>
          </p:nvPr>
        </p:nvSpPr>
        <p:spPr/>
        <p:txBody>
          <a:bodyPr/>
          <a:lstStyle>
            <a:lvl1pPr>
              <a:defRPr/>
            </a:lvl1pPr>
          </a:lstStyle>
          <a:p>
            <a:fld id="{764B8F18-F2A9-4736-81B8-DAD6529D986F}" type="slidenum">
              <a:rPr lang="en-US" altLang="en-US"/>
              <a:pPr/>
              <a:t>‹#›</a:t>
            </a:fld>
            <a:endParaRPr lang="en-US" altLang="en-US"/>
          </a:p>
        </p:txBody>
      </p:sp>
    </p:spTree>
    <p:extLst>
      <p:ext uri="{BB962C8B-B14F-4D97-AF65-F5344CB8AC3E}">
        <p14:creationId xmlns:p14="http://schemas.microsoft.com/office/powerpoint/2010/main" val="497260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478B-1C25-469D-8902-3E85868E63EE}"/>
              </a:ext>
            </a:extLst>
          </p:cNvPr>
          <p:cNvSpPr>
            <a:spLocks noGrp="1"/>
          </p:cNvSpPr>
          <p:nvPr>
            <p:ph type="title"/>
          </p:nvPr>
        </p:nvSpPr>
        <p:spPr>
          <a:xfrm>
            <a:off x="1247776"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56CFBC-FB0E-4983-B104-57A14D882BD2}"/>
              </a:ext>
            </a:extLst>
          </p:cNvPr>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Click to edit Master text styles</a:t>
            </a:r>
          </a:p>
        </p:txBody>
      </p:sp>
      <p:sp>
        <p:nvSpPr>
          <p:cNvPr id="4" name="Date Placeholder 3">
            <a:extLst>
              <a:ext uri="{FF2B5EF4-FFF2-40B4-BE49-F238E27FC236}">
                <a16:creationId xmlns:a16="http://schemas.microsoft.com/office/drawing/2014/main" id="{E22334B4-10BD-4CBB-8930-6D1528AF790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866D7A-3A2F-4EAF-A1E5-3349D09C16B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7C761F-E571-4A49-AB6B-85213BD7094F}"/>
              </a:ext>
            </a:extLst>
          </p:cNvPr>
          <p:cNvSpPr>
            <a:spLocks noGrp="1"/>
          </p:cNvSpPr>
          <p:nvPr>
            <p:ph type="sldNum" sz="quarter" idx="12"/>
          </p:nvPr>
        </p:nvSpPr>
        <p:spPr/>
        <p:txBody>
          <a:bodyPr/>
          <a:lstStyle>
            <a:lvl1pPr>
              <a:defRPr/>
            </a:lvl1pPr>
          </a:lstStyle>
          <a:p>
            <a:fld id="{683D366D-DF8C-4062-A9A4-44EA77F6B8A1}" type="slidenum">
              <a:rPr lang="en-US" altLang="en-US"/>
              <a:pPr/>
              <a:t>‹#›</a:t>
            </a:fld>
            <a:endParaRPr lang="en-US" altLang="en-US"/>
          </a:p>
        </p:txBody>
      </p:sp>
    </p:spTree>
    <p:extLst>
      <p:ext uri="{BB962C8B-B14F-4D97-AF65-F5344CB8AC3E}">
        <p14:creationId xmlns:p14="http://schemas.microsoft.com/office/powerpoint/2010/main" val="1621031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6CB4-28DD-4FD3-8841-A8E4139B30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01BC3-5302-4249-B85B-D176035898A1}"/>
              </a:ext>
            </a:extLst>
          </p:cNvPr>
          <p:cNvSpPr>
            <a:spLocks noGrp="1"/>
          </p:cNvSpPr>
          <p:nvPr>
            <p:ph sz="half" idx="1"/>
          </p:nvPr>
        </p:nvSpPr>
        <p:spPr>
          <a:xfrm>
            <a:off x="914400" y="2400301"/>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7E2A0-B080-4F53-A46F-C5BDC05D4C34}"/>
              </a:ext>
            </a:extLst>
          </p:cNvPr>
          <p:cNvSpPr>
            <a:spLocks noGrp="1"/>
          </p:cNvSpPr>
          <p:nvPr>
            <p:ph sz="half" idx="2"/>
          </p:nvPr>
        </p:nvSpPr>
        <p:spPr>
          <a:xfrm>
            <a:off x="9296400" y="2400301"/>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429CF-4E39-4E2B-885F-CE4347AD65F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1F64AAA-127F-4D1A-946B-BB77237B24C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A31212-F527-4B37-8C14-4643331A486F}"/>
              </a:ext>
            </a:extLst>
          </p:cNvPr>
          <p:cNvSpPr>
            <a:spLocks noGrp="1"/>
          </p:cNvSpPr>
          <p:nvPr>
            <p:ph type="sldNum" sz="quarter" idx="12"/>
          </p:nvPr>
        </p:nvSpPr>
        <p:spPr/>
        <p:txBody>
          <a:bodyPr/>
          <a:lstStyle>
            <a:lvl1pPr>
              <a:defRPr/>
            </a:lvl1pPr>
          </a:lstStyle>
          <a:p>
            <a:fld id="{A9DF8445-A8DA-43A7-B769-8E883FB0B5AF}" type="slidenum">
              <a:rPr lang="en-US" altLang="en-US"/>
              <a:pPr/>
              <a:t>‹#›</a:t>
            </a:fld>
            <a:endParaRPr lang="en-US" altLang="en-US"/>
          </a:p>
        </p:txBody>
      </p:sp>
    </p:spTree>
    <p:extLst>
      <p:ext uri="{BB962C8B-B14F-4D97-AF65-F5344CB8AC3E}">
        <p14:creationId xmlns:p14="http://schemas.microsoft.com/office/powerpoint/2010/main" val="131081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87DB-5343-4E61-9710-756F2F634B8B}"/>
              </a:ext>
            </a:extLst>
          </p:cNvPr>
          <p:cNvSpPr>
            <a:spLocks noGrp="1"/>
          </p:cNvSpPr>
          <p:nvPr>
            <p:ph type="title"/>
          </p:nvPr>
        </p:nvSpPr>
        <p:spPr>
          <a:xfrm>
            <a:off x="1260476"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447046-95D5-4644-A189-25509573F26A}"/>
              </a:ext>
            </a:extLst>
          </p:cNvPr>
          <p:cNvSpPr>
            <a:spLocks noGrp="1"/>
          </p:cNvSpPr>
          <p:nvPr>
            <p:ph type="body" idx="1"/>
          </p:nvPr>
        </p:nvSpPr>
        <p:spPr>
          <a:xfrm>
            <a:off x="1260477"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B17D6F7-0323-4A31-AE9D-C3C3010C7455}"/>
              </a:ext>
            </a:extLst>
          </p:cNvPr>
          <p:cNvSpPr>
            <a:spLocks noGrp="1"/>
          </p:cNvSpPr>
          <p:nvPr>
            <p:ph sz="half" idx="2"/>
          </p:nvPr>
        </p:nvSpPr>
        <p:spPr>
          <a:xfrm>
            <a:off x="1260477" y="3757613"/>
            <a:ext cx="77374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BAB49B-DBD8-47AA-B08D-6EBAA9BAEC52}"/>
              </a:ext>
            </a:extLst>
          </p:cNvPr>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D807C-FA94-492F-A6EB-18624D835F89}"/>
              </a:ext>
            </a:extLst>
          </p:cNvPr>
          <p:cNvSpPr>
            <a:spLocks noGrp="1"/>
          </p:cNvSpPr>
          <p:nvPr>
            <p:ph sz="quarter" idx="4"/>
          </p:nvPr>
        </p:nvSpPr>
        <p:spPr>
          <a:xfrm>
            <a:off x="9258300" y="3757613"/>
            <a:ext cx="7775576"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CB195E-17EF-477D-8BFA-B133A88A311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A206D74-3A44-4728-897D-BDA1107459A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387852A-F7EE-4911-8BA4-13A2486AD252}"/>
              </a:ext>
            </a:extLst>
          </p:cNvPr>
          <p:cNvSpPr>
            <a:spLocks noGrp="1"/>
          </p:cNvSpPr>
          <p:nvPr>
            <p:ph type="sldNum" sz="quarter" idx="12"/>
          </p:nvPr>
        </p:nvSpPr>
        <p:spPr/>
        <p:txBody>
          <a:bodyPr/>
          <a:lstStyle>
            <a:lvl1pPr>
              <a:defRPr/>
            </a:lvl1pPr>
          </a:lstStyle>
          <a:p>
            <a:fld id="{82408934-9BFC-4091-AF81-E1638FC90DED}" type="slidenum">
              <a:rPr lang="en-US" altLang="en-US"/>
              <a:pPr/>
              <a:t>‹#›</a:t>
            </a:fld>
            <a:endParaRPr lang="en-US" altLang="en-US"/>
          </a:p>
        </p:txBody>
      </p:sp>
    </p:spTree>
    <p:extLst>
      <p:ext uri="{BB962C8B-B14F-4D97-AF65-F5344CB8AC3E}">
        <p14:creationId xmlns:p14="http://schemas.microsoft.com/office/powerpoint/2010/main" val="3666543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9AF1-2E42-40F7-AEAA-68A42E8EFB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CEFFF8-66D3-4788-8C9E-1C01B6E4FF3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C1C25EC-CC6F-4278-B71D-2AB7EDCF2EF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6CF10A8-56B8-416D-A9B9-0012607ADE13}"/>
              </a:ext>
            </a:extLst>
          </p:cNvPr>
          <p:cNvSpPr>
            <a:spLocks noGrp="1"/>
          </p:cNvSpPr>
          <p:nvPr>
            <p:ph type="sldNum" sz="quarter" idx="12"/>
          </p:nvPr>
        </p:nvSpPr>
        <p:spPr/>
        <p:txBody>
          <a:bodyPr/>
          <a:lstStyle>
            <a:lvl1pPr>
              <a:defRPr/>
            </a:lvl1pPr>
          </a:lstStyle>
          <a:p>
            <a:fld id="{EEF454FD-B5AC-493A-B2A2-BD849E90150B}" type="slidenum">
              <a:rPr lang="en-US" altLang="en-US"/>
              <a:pPr/>
              <a:t>‹#›</a:t>
            </a:fld>
            <a:endParaRPr lang="en-US" altLang="en-US"/>
          </a:p>
        </p:txBody>
      </p:sp>
    </p:spTree>
    <p:extLst>
      <p:ext uri="{BB962C8B-B14F-4D97-AF65-F5344CB8AC3E}">
        <p14:creationId xmlns:p14="http://schemas.microsoft.com/office/powerpoint/2010/main" val="1275266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AF82E3-3F90-45D2-B979-4CFF0817718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52E1A6E-60D5-455C-91CD-EF3E4783E9C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A3EBA2B-DB5E-4E23-BA94-B5D0247AAC1E}"/>
              </a:ext>
            </a:extLst>
          </p:cNvPr>
          <p:cNvSpPr>
            <a:spLocks noGrp="1"/>
          </p:cNvSpPr>
          <p:nvPr>
            <p:ph type="sldNum" sz="quarter" idx="12"/>
          </p:nvPr>
        </p:nvSpPr>
        <p:spPr/>
        <p:txBody>
          <a:bodyPr/>
          <a:lstStyle>
            <a:lvl1pPr>
              <a:defRPr/>
            </a:lvl1pPr>
          </a:lstStyle>
          <a:p>
            <a:fld id="{5FB75840-0BF1-4DFA-94E3-8A4DC2552E7F}" type="slidenum">
              <a:rPr lang="en-US" altLang="en-US"/>
              <a:pPr/>
              <a:t>‹#›</a:t>
            </a:fld>
            <a:endParaRPr lang="en-US" altLang="en-US"/>
          </a:p>
        </p:txBody>
      </p:sp>
    </p:spTree>
    <p:extLst>
      <p:ext uri="{BB962C8B-B14F-4D97-AF65-F5344CB8AC3E}">
        <p14:creationId xmlns:p14="http://schemas.microsoft.com/office/powerpoint/2010/main" val="4242641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A9000-F9EF-4965-98BD-64520AD4E444}"/>
              </a:ext>
            </a:extLst>
          </p:cNvPr>
          <p:cNvSpPr>
            <a:spLocks noGrp="1"/>
          </p:cNvSpPr>
          <p:nvPr>
            <p:ph type="title"/>
          </p:nvPr>
        </p:nvSpPr>
        <p:spPr>
          <a:xfrm>
            <a:off x="1260477" y="685800"/>
            <a:ext cx="5899150"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3FF4068-95C9-4EE9-A3AF-557E46907963}"/>
              </a:ext>
            </a:extLst>
          </p:cNvPr>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A6D1F4-42CD-4D4C-8D83-8FE341133286}"/>
              </a:ext>
            </a:extLst>
          </p:cNvPr>
          <p:cNvSpPr>
            <a:spLocks noGrp="1"/>
          </p:cNvSpPr>
          <p:nvPr>
            <p:ph type="body" sz="half" idx="2"/>
          </p:nvPr>
        </p:nvSpPr>
        <p:spPr>
          <a:xfrm>
            <a:off x="1260477"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645275A-6BBF-4D40-B0C0-7EE75FB3398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70F0883-E85C-4C96-BFCA-72BB94DBAB5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C4568-0C38-4CD9-8B98-58E3E915B313}"/>
              </a:ext>
            </a:extLst>
          </p:cNvPr>
          <p:cNvSpPr>
            <a:spLocks noGrp="1"/>
          </p:cNvSpPr>
          <p:nvPr>
            <p:ph type="sldNum" sz="quarter" idx="12"/>
          </p:nvPr>
        </p:nvSpPr>
        <p:spPr/>
        <p:txBody>
          <a:bodyPr/>
          <a:lstStyle>
            <a:lvl1pPr>
              <a:defRPr/>
            </a:lvl1pPr>
          </a:lstStyle>
          <a:p>
            <a:fld id="{ACF7ADFF-00D1-4E5C-8DCB-158DA5E81D7B}" type="slidenum">
              <a:rPr lang="en-US" altLang="en-US"/>
              <a:pPr/>
              <a:t>‹#›</a:t>
            </a:fld>
            <a:endParaRPr lang="en-US" altLang="en-US"/>
          </a:p>
        </p:txBody>
      </p:sp>
    </p:spTree>
    <p:extLst>
      <p:ext uri="{BB962C8B-B14F-4D97-AF65-F5344CB8AC3E}">
        <p14:creationId xmlns:p14="http://schemas.microsoft.com/office/powerpoint/2010/main" val="2216937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33AB-65B1-467C-A9E5-B917CE218FC6}"/>
              </a:ext>
            </a:extLst>
          </p:cNvPr>
          <p:cNvSpPr>
            <a:spLocks noGrp="1"/>
          </p:cNvSpPr>
          <p:nvPr>
            <p:ph type="title"/>
          </p:nvPr>
        </p:nvSpPr>
        <p:spPr>
          <a:xfrm>
            <a:off x="1260477" y="685800"/>
            <a:ext cx="5899150"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5AD54E0-683B-4FD1-A8D7-E1063B9CD367}"/>
              </a:ext>
            </a:extLst>
          </p:cNvPr>
          <p:cNvSpPr>
            <a:spLocks noGrp="1"/>
          </p:cNvSpPr>
          <p:nvPr>
            <p:ph type="pic" idx="1"/>
          </p:nvPr>
        </p:nvSpPr>
        <p:spPr>
          <a:xfrm>
            <a:off x="7775576"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9E2508E-A65E-45F6-9D07-50EEF2A91978}"/>
              </a:ext>
            </a:extLst>
          </p:cNvPr>
          <p:cNvSpPr>
            <a:spLocks noGrp="1"/>
          </p:cNvSpPr>
          <p:nvPr>
            <p:ph type="body" sz="half" idx="2"/>
          </p:nvPr>
        </p:nvSpPr>
        <p:spPr>
          <a:xfrm>
            <a:off x="1260477"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A727F0E-A395-4061-8387-5CADF3A6BB5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C66C80C-7247-4350-9EE4-F0D7EDBDD50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F239019-4C2D-4816-83A3-6FBB010034AE}"/>
              </a:ext>
            </a:extLst>
          </p:cNvPr>
          <p:cNvSpPr>
            <a:spLocks noGrp="1"/>
          </p:cNvSpPr>
          <p:nvPr>
            <p:ph type="sldNum" sz="quarter" idx="12"/>
          </p:nvPr>
        </p:nvSpPr>
        <p:spPr/>
        <p:txBody>
          <a:bodyPr/>
          <a:lstStyle>
            <a:lvl1pPr>
              <a:defRPr/>
            </a:lvl1pPr>
          </a:lstStyle>
          <a:p>
            <a:fld id="{5563AA2C-4AA9-4381-BA36-1C412B4992D4}" type="slidenum">
              <a:rPr lang="en-US" altLang="en-US"/>
              <a:pPr/>
              <a:t>‹#›</a:t>
            </a:fld>
            <a:endParaRPr lang="en-US" altLang="en-US"/>
          </a:p>
        </p:txBody>
      </p:sp>
    </p:spTree>
    <p:extLst>
      <p:ext uri="{BB962C8B-B14F-4D97-AF65-F5344CB8AC3E}">
        <p14:creationId xmlns:p14="http://schemas.microsoft.com/office/powerpoint/2010/main" val="2222461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52F1-34A3-4624-A4CC-3E4E8A9624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CC38D2-D0E6-464A-A3E3-B3DDC016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9F463-E609-40C1-9CB9-9A6A7D105F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51766-B89B-4152-8A45-C1C5B8E648A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2B4BCAB-926B-4AFD-A504-8ABCEA3A603C}"/>
              </a:ext>
            </a:extLst>
          </p:cNvPr>
          <p:cNvSpPr>
            <a:spLocks noGrp="1"/>
          </p:cNvSpPr>
          <p:nvPr>
            <p:ph type="sldNum" sz="quarter" idx="12"/>
          </p:nvPr>
        </p:nvSpPr>
        <p:spPr/>
        <p:txBody>
          <a:bodyPr/>
          <a:lstStyle>
            <a:lvl1pPr>
              <a:defRPr/>
            </a:lvl1pPr>
          </a:lstStyle>
          <a:p>
            <a:fld id="{5A2A8622-CEA0-43ED-9A2A-2CC69E76AECE}" type="slidenum">
              <a:rPr lang="en-US" altLang="en-US"/>
              <a:pPr/>
              <a:t>‹#›</a:t>
            </a:fld>
            <a:endParaRPr lang="en-US" altLang="en-US"/>
          </a:p>
        </p:txBody>
      </p:sp>
    </p:spTree>
    <p:extLst>
      <p:ext uri="{BB962C8B-B14F-4D97-AF65-F5344CB8AC3E}">
        <p14:creationId xmlns:p14="http://schemas.microsoft.com/office/powerpoint/2010/main" val="3780719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40321E-3746-4CAA-B814-B78569E387EA}"/>
              </a:ext>
            </a:extLst>
          </p:cNvPr>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3717B0-F496-4ECC-9CD7-B549303C7718}"/>
              </a:ext>
            </a:extLst>
          </p:cNvPr>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EEEF2-B72C-4AA1-92D8-BA4C9F1FD2B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B242C3-1413-4142-905A-64844FECD1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17B64CA-4C04-432E-A893-61BAA52D2409}"/>
              </a:ext>
            </a:extLst>
          </p:cNvPr>
          <p:cNvSpPr>
            <a:spLocks noGrp="1"/>
          </p:cNvSpPr>
          <p:nvPr>
            <p:ph type="sldNum" sz="quarter" idx="12"/>
          </p:nvPr>
        </p:nvSpPr>
        <p:spPr/>
        <p:txBody>
          <a:bodyPr/>
          <a:lstStyle>
            <a:lvl1pPr>
              <a:defRPr/>
            </a:lvl1pPr>
          </a:lstStyle>
          <a:p>
            <a:fld id="{38B54F21-1B44-461B-95AD-2367436DC3E8}" type="slidenum">
              <a:rPr lang="en-US" altLang="en-US"/>
              <a:pPr/>
              <a:t>‹#›</a:t>
            </a:fld>
            <a:endParaRPr lang="en-US" altLang="en-US"/>
          </a:p>
        </p:txBody>
      </p:sp>
    </p:spTree>
    <p:extLst>
      <p:ext uri="{BB962C8B-B14F-4D97-AF65-F5344CB8AC3E}">
        <p14:creationId xmlns:p14="http://schemas.microsoft.com/office/powerpoint/2010/main" val="310632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1B7140-A236-4334-BACC-95BED9FF64EC}"/>
              </a:ext>
            </a:extLst>
          </p:cNvPr>
          <p:cNvSpPr>
            <a:spLocks noGrp="1"/>
          </p:cNvSpPr>
          <p:nvPr>
            <p:ph/>
          </p:nvPr>
        </p:nvSpPr>
        <p:spPr>
          <a:xfrm>
            <a:off x="914400" y="411958"/>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0C748E6-1ECB-49E6-8D7E-56053109BD75}"/>
              </a:ext>
            </a:extLst>
          </p:cNvPr>
          <p:cNvSpPr>
            <a:spLocks noGrp="1"/>
          </p:cNvSpPr>
          <p:nvPr>
            <p:ph type="dt" sz="half" idx="10"/>
          </p:nvPr>
        </p:nvSpPr>
        <p:spPr>
          <a:xfrm>
            <a:off x="914400" y="9367838"/>
            <a:ext cx="4267200" cy="714375"/>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47AFAB1-475F-4B09-9251-AB34C0EC2113}"/>
              </a:ext>
            </a:extLst>
          </p:cNvPr>
          <p:cNvSpPr>
            <a:spLocks noGrp="1"/>
          </p:cNvSpPr>
          <p:nvPr>
            <p:ph type="ftr" sz="quarter" idx="11"/>
          </p:nvPr>
        </p:nvSpPr>
        <p:spPr>
          <a:xfrm>
            <a:off x="6248400" y="9367838"/>
            <a:ext cx="5791200" cy="714375"/>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E88A34C-08D1-4F8D-9575-F103F2FEC58C}"/>
              </a:ext>
            </a:extLst>
          </p:cNvPr>
          <p:cNvSpPr>
            <a:spLocks noGrp="1"/>
          </p:cNvSpPr>
          <p:nvPr>
            <p:ph type="sldNum" sz="quarter" idx="12"/>
          </p:nvPr>
        </p:nvSpPr>
        <p:spPr>
          <a:xfrm>
            <a:off x="13106400" y="9367838"/>
            <a:ext cx="4267200" cy="714375"/>
          </a:xfrm>
        </p:spPr>
        <p:txBody>
          <a:bodyPr/>
          <a:lstStyle>
            <a:lvl1pPr>
              <a:defRPr/>
            </a:lvl1pPr>
          </a:lstStyle>
          <a:p>
            <a:fld id="{877F6C44-3D04-4708-99A0-10523C93561C}" type="slidenum">
              <a:rPr lang="en-US" altLang="en-US"/>
              <a:pPr/>
              <a:t>‹#›</a:t>
            </a:fld>
            <a:endParaRPr lang="en-US" altLang="en-US"/>
          </a:p>
        </p:txBody>
      </p:sp>
    </p:spTree>
    <p:extLst>
      <p:ext uri="{BB962C8B-B14F-4D97-AF65-F5344CB8AC3E}">
        <p14:creationId xmlns:p14="http://schemas.microsoft.com/office/powerpoint/2010/main" val="2512155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6850" name="Group 2">
            <a:extLst>
              <a:ext uri="{FF2B5EF4-FFF2-40B4-BE49-F238E27FC236}">
                <a16:creationId xmlns:a16="http://schemas.microsoft.com/office/drawing/2014/main" id="{A532EA7E-D8DA-4C6E-9263-44C477CC5383}"/>
              </a:ext>
            </a:extLst>
          </p:cNvPr>
          <p:cNvGrpSpPr>
            <a:grpSpLocks/>
          </p:cNvGrpSpPr>
          <p:nvPr/>
        </p:nvGrpSpPr>
        <p:grpSpPr bwMode="auto">
          <a:xfrm>
            <a:off x="1" y="0"/>
            <a:ext cx="18319750" cy="10287000"/>
            <a:chOff x="0" y="0"/>
            <a:chExt cx="5770" cy="4320"/>
          </a:xfrm>
        </p:grpSpPr>
        <p:sp>
          <p:nvSpPr>
            <p:cNvPr id="206851" name="Rectangle 3">
              <a:extLst>
                <a:ext uri="{FF2B5EF4-FFF2-40B4-BE49-F238E27FC236}">
                  <a16:creationId xmlns:a16="http://schemas.microsoft.com/office/drawing/2014/main" id="{170BD710-2BBE-4056-A675-0A22A695811B}"/>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52" name="Rectangle 4">
              <a:extLst>
                <a:ext uri="{FF2B5EF4-FFF2-40B4-BE49-F238E27FC236}">
                  <a16:creationId xmlns:a16="http://schemas.microsoft.com/office/drawing/2014/main" id="{9D5DA640-5C02-45F4-9FB1-F408589EAAC8}"/>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53" name="Rectangle 5">
              <a:extLst>
                <a:ext uri="{FF2B5EF4-FFF2-40B4-BE49-F238E27FC236}">
                  <a16:creationId xmlns:a16="http://schemas.microsoft.com/office/drawing/2014/main" id="{3DF65BC5-674F-4232-8925-7D1DCF5DF946}"/>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54" name="Rectangle 6">
              <a:extLst>
                <a:ext uri="{FF2B5EF4-FFF2-40B4-BE49-F238E27FC236}">
                  <a16:creationId xmlns:a16="http://schemas.microsoft.com/office/drawing/2014/main" id="{2B4D962B-C7A7-4F5A-B2CC-C6EE3A5A95D8}"/>
                </a:ext>
              </a:extLst>
            </p:cNvPr>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55" name="Rectangle 7">
              <a:extLst>
                <a:ext uri="{FF2B5EF4-FFF2-40B4-BE49-F238E27FC236}">
                  <a16:creationId xmlns:a16="http://schemas.microsoft.com/office/drawing/2014/main" id="{ED1AE845-D7E1-4227-9345-5869AA713730}"/>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56" name="Rectangle 8">
              <a:extLst>
                <a:ext uri="{FF2B5EF4-FFF2-40B4-BE49-F238E27FC236}">
                  <a16:creationId xmlns:a16="http://schemas.microsoft.com/office/drawing/2014/main" id="{730EA473-5C63-4922-AA51-0E6BAEF72E2E}"/>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57" name="Rectangle 9">
              <a:extLst>
                <a:ext uri="{FF2B5EF4-FFF2-40B4-BE49-F238E27FC236}">
                  <a16:creationId xmlns:a16="http://schemas.microsoft.com/office/drawing/2014/main" id="{443910CE-0089-468C-8BB3-4A5F752018F2}"/>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58" name="Rectangle 10">
              <a:extLst>
                <a:ext uri="{FF2B5EF4-FFF2-40B4-BE49-F238E27FC236}">
                  <a16:creationId xmlns:a16="http://schemas.microsoft.com/office/drawing/2014/main" id="{A952E4F2-D0F3-4FFE-AD50-41A1285DBD06}"/>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59" name="Rectangle 11">
              <a:extLst>
                <a:ext uri="{FF2B5EF4-FFF2-40B4-BE49-F238E27FC236}">
                  <a16:creationId xmlns:a16="http://schemas.microsoft.com/office/drawing/2014/main" id="{58A7AD38-62C1-4B46-9540-3C74CD4CF7EB}"/>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60" name="Rectangle 12">
              <a:extLst>
                <a:ext uri="{FF2B5EF4-FFF2-40B4-BE49-F238E27FC236}">
                  <a16:creationId xmlns:a16="http://schemas.microsoft.com/office/drawing/2014/main" id="{28307296-1C71-4794-A6AB-47B93C4072AD}"/>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61" name="Rectangle 13">
              <a:extLst>
                <a:ext uri="{FF2B5EF4-FFF2-40B4-BE49-F238E27FC236}">
                  <a16:creationId xmlns:a16="http://schemas.microsoft.com/office/drawing/2014/main" id="{7331BBAB-B485-4A0D-A898-29E2F6027C90}"/>
                </a:ext>
              </a:extLst>
            </p:cNvPr>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62" name="Rectangle 14">
              <a:extLst>
                <a:ext uri="{FF2B5EF4-FFF2-40B4-BE49-F238E27FC236}">
                  <a16:creationId xmlns:a16="http://schemas.microsoft.com/office/drawing/2014/main" id="{FA042656-9E13-4227-B000-D45808C036FC}"/>
                </a:ext>
              </a:extLst>
            </p:cNvPr>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63" name="Rectangle 15">
              <a:extLst>
                <a:ext uri="{FF2B5EF4-FFF2-40B4-BE49-F238E27FC236}">
                  <a16:creationId xmlns:a16="http://schemas.microsoft.com/office/drawing/2014/main" id="{4D34451A-D69E-4F6C-BD63-802B3CCEAD5C}"/>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64" name="Rectangle 16">
              <a:extLst>
                <a:ext uri="{FF2B5EF4-FFF2-40B4-BE49-F238E27FC236}">
                  <a16:creationId xmlns:a16="http://schemas.microsoft.com/office/drawing/2014/main" id="{F14FCA51-3102-4432-A93E-D801786517B9}"/>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65" name="Rectangle 17">
              <a:extLst>
                <a:ext uri="{FF2B5EF4-FFF2-40B4-BE49-F238E27FC236}">
                  <a16:creationId xmlns:a16="http://schemas.microsoft.com/office/drawing/2014/main" id="{48E73A65-913C-4CEE-9021-AC63DD29CC68}"/>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66" name="Rectangle 18">
              <a:extLst>
                <a:ext uri="{FF2B5EF4-FFF2-40B4-BE49-F238E27FC236}">
                  <a16:creationId xmlns:a16="http://schemas.microsoft.com/office/drawing/2014/main" id="{83322945-867C-4E2D-B0F0-0488CBFAE699}"/>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67" name="Rectangle 19">
              <a:extLst>
                <a:ext uri="{FF2B5EF4-FFF2-40B4-BE49-F238E27FC236}">
                  <a16:creationId xmlns:a16="http://schemas.microsoft.com/office/drawing/2014/main" id="{E5CA19B2-EA7D-41D7-B291-0D460E50A7D4}"/>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68" name="Rectangle 20">
              <a:extLst>
                <a:ext uri="{FF2B5EF4-FFF2-40B4-BE49-F238E27FC236}">
                  <a16:creationId xmlns:a16="http://schemas.microsoft.com/office/drawing/2014/main" id="{F53F960F-A861-4122-99CD-43AEDE63C9E5}"/>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69" name="Rectangle 21">
              <a:extLst>
                <a:ext uri="{FF2B5EF4-FFF2-40B4-BE49-F238E27FC236}">
                  <a16:creationId xmlns:a16="http://schemas.microsoft.com/office/drawing/2014/main" id="{B95D8743-9874-4D71-A256-CC8FB4323431}"/>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6870" name="Freeform 22">
              <a:extLst>
                <a:ext uri="{FF2B5EF4-FFF2-40B4-BE49-F238E27FC236}">
                  <a16:creationId xmlns:a16="http://schemas.microsoft.com/office/drawing/2014/main" id="{FAA283A0-19C0-4E33-9B4E-E1EB11BC4CE4}"/>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en-US" sz="2700"/>
            </a:p>
          </p:txBody>
        </p:sp>
        <p:sp>
          <p:nvSpPr>
            <p:cNvPr id="206871" name="Freeform 23">
              <a:extLst>
                <a:ext uri="{FF2B5EF4-FFF2-40B4-BE49-F238E27FC236}">
                  <a16:creationId xmlns:a16="http://schemas.microsoft.com/office/drawing/2014/main" id="{C3AA9C9C-6469-4A5C-A446-065B0190246F}"/>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2700"/>
            </a:p>
          </p:txBody>
        </p:sp>
      </p:grpSp>
      <p:sp>
        <p:nvSpPr>
          <p:cNvPr id="206872" name="Rectangle 24">
            <a:extLst>
              <a:ext uri="{FF2B5EF4-FFF2-40B4-BE49-F238E27FC236}">
                <a16:creationId xmlns:a16="http://schemas.microsoft.com/office/drawing/2014/main" id="{62CA1D21-2D78-41E0-B8A4-A1927302BF84}"/>
              </a:ext>
            </a:extLst>
          </p:cNvPr>
          <p:cNvSpPr>
            <a:spLocks noGrp="1" noChangeArrowheads="1"/>
          </p:cNvSpPr>
          <p:nvPr>
            <p:ph type="ctrTitle" sz="quarter"/>
          </p:nvPr>
        </p:nvSpPr>
        <p:spPr>
          <a:xfrm>
            <a:off x="1371600" y="2400300"/>
            <a:ext cx="15544800" cy="2743200"/>
          </a:xfrm>
        </p:spPr>
        <p:txBody>
          <a:bodyPr/>
          <a:lstStyle>
            <a:lvl1pPr>
              <a:defRPr sz="7200"/>
            </a:lvl1pPr>
          </a:lstStyle>
          <a:p>
            <a:pPr lvl="0"/>
            <a:r>
              <a:rPr lang="en-US" altLang="en-US" noProof="0"/>
              <a:t>Click to edit Master title style</a:t>
            </a:r>
          </a:p>
        </p:txBody>
      </p:sp>
      <p:sp>
        <p:nvSpPr>
          <p:cNvPr id="206873" name="Rectangle 25">
            <a:extLst>
              <a:ext uri="{FF2B5EF4-FFF2-40B4-BE49-F238E27FC236}">
                <a16:creationId xmlns:a16="http://schemas.microsoft.com/office/drawing/2014/main" id="{8D3DF83E-4057-4AB8-B77D-5BEB35F72EF8}"/>
              </a:ext>
            </a:extLst>
          </p:cNvPr>
          <p:cNvSpPr>
            <a:spLocks noGrp="1" noChangeArrowheads="1"/>
          </p:cNvSpPr>
          <p:nvPr>
            <p:ph type="subTitle" sz="quarter" idx="1"/>
          </p:nvPr>
        </p:nvSpPr>
        <p:spPr>
          <a:xfrm>
            <a:off x="2743200" y="5829300"/>
            <a:ext cx="12801600" cy="26289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06874" name="Rectangle 26">
            <a:extLst>
              <a:ext uri="{FF2B5EF4-FFF2-40B4-BE49-F238E27FC236}">
                <a16:creationId xmlns:a16="http://schemas.microsoft.com/office/drawing/2014/main" id="{380E5596-6479-4260-A7C9-13CAA3E3D580}"/>
              </a:ext>
            </a:extLst>
          </p:cNvPr>
          <p:cNvSpPr>
            <a:spLocks noGrp="1" noChangeArrowheads="1"/>
          </p:cNvSpPr>
          <p:nvPr>
            <p:ph type="dt" sz="quarter" idx="2"/>
          </p:nvPr>
        </p:nvSpPr>
        <p:spPr>
          <a:xfrm>
            <a:off x="914400" y="9365457"/>
            <a:ext cx="4267200" cy="685800"/>
          </a:xfrm>
        </p:spPr>
        <p:txBody>
          <a:bodyPr/>
          <a:lstStyle>
            <a:lvl1pPr>
              <a:defRPr/>
            </a:lvl1pPr>
          </a:lstStyle>
          <a:p>
            <a:endParaRPr lang="en-US" altLang="en-US"/>
          </a:p>
        </p:txBody>
      </p:sp>
      <p:sp>
        <p:nvSpPr>
          <p:cNvPr id="206875" name="Rectangle 27">
            <a:extLst>
              <a:ext uri="{FF2B5EF4-FFF2-40B4-BE49-F238E27FC236}">
                <a16:creationId xmlns:a16="http://schemas.microsoft.com/office/drawing/2014/main" id="{B55BF653-A378-4ADD-8C49-6883C173CA00}"/>
              </a:ext>
            </a:extLst>
          </p:cNvPr>
          <p:cNvSpPr>
            <a:spLocks noGrp="1" noChangeArrowheads="1"/>
          </p:cNvSpPr>
          <p:nvPr>
            <p:ph type="ftr" sz="quarter" idx="3"/>
          </p:nvPr>
        </p:nvSpPr>
        <p:spPr/>
        <p:txBody>
          <a:bodyPr/>
          <a:lstStyle>
            <a:lvl1pPr>
              <a:defRPr/>
            </a:lvl1pPr>
          </a:lstStyle>
          <a:p>
            <a:endParaRPr lang="en-US" altLang="en-US"/>
          </a:p>
        </p:txBody>
      </p:sp>
      <p:sp>
        <p:nvSpPr>
          <p:cNvPr id="206876" name="Rectangle 28">
            <a:extLst>
              <a:ext uri="{FF2B5EF4-FFF2-40B4-BE49-F238E27FC236}">
                <a16:creationId xmlns:a16="http://schemas.microsoft.com/office/drawing/2014/main" id="{F859073E-2EF1-44EE-8243-1184AB2B0D9F}"/>
              </a:ext>
            </a:extLst>
          </p:cNvPr>
          <p:cNvSpPr>
            <a:spLocks noGrp="1" noChangeArrowheads="1"/>
          </p:cNvSpPr>
          <p:nvPr>
            <p:ph type="sldNum" sz="quarter" idx="4"/>
          </p:nvPr>
        </p:nvSpPr>
        <p:spPr/>
        <p:txBody>
          <a:bodyPr/>
          <a:lstStyle>
            <a:lvl1pPr>
              <a:defRPr/>
            </a:lvl1pPr>
          </a:lstStyle>
          <a:p>
            <a:fld id="{81ADD54C-4535-497E-83A7-7CB2293D0666}" type="slidenum">
              <a:rPr lang="en-US" altLang="en-US"/>
              <a:pPr/>
              <a:t>‹#›</a:t>
            </a:fld>
            <a:endParaRPr lang="en-US" altLang="en-US"/>
          </a:p>
        </p:txBody>
      </p:sp>
    </p:spTree>
    <p:extLst>
      <p:ext uri="{BB962C8B-B14F-4D97-AF65-F5344CB8AC3E}">
        <p14:creationId xmlns:p14="http://schemas.microsoft.com/office/powerpoint/2010/main" val="2804692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0D65-3ED4-4306-ABFE-E8382470B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5021AA-749A-4BA0-82B9-554F8C7E51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7B9B5259-2DAC-41BE-8A16-547CFBE7987C}"/>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42A5C5C-702E-484A-9803-933D5A28913C}"/>
              </a:ext>
            </a:extLst>
          </p:cNvPr>
          <p:cNvSpPr>
            <a:spLocks noGrp="1"/>
          </p:cNvSpPr>
          <p:nvPr>
            <p:ph type="sldNum" sz="quarter" idx="11"/>
          </p:nvPr>
        </p:nvSpPr>
        <p:spPr/>
        <p:txBody>
          <a:bodyPr/>
          <a:lstStyle>
            <a:lvl1pPr>
              <a:defRPr/>
            </a:lvl1pPr>
          </a:lstStyle>
          <a:p>
            <a:fld id="{BA8C4F3A-88BD-4352-96E1-481D29E32FCC}" type="slidenum">
              <a:rPr lang="en-US" altLang="en-US"/>
              <a:pPr/>
              <a:t>‹#›</a:t>
            </a:fld>
            <a:endParaRPr lang="en-US" altLang="en-US"/>
          </a:p>
        </p:txBody>
      </p:sp>
      <p:sp>
        <p:nvSpPr>
          <p:cNvPr id="6" name="Date Placeholder 5">
            <a:extLst>
              <a:ext uri="{FF2B5EF4-FFF2-40B4-BE49-F238E27FC236}">
                <a16:creationId xmlns:a16="http://schemas.microsoft.com/office/drawing/2014/main" id="{574EDAB3-ABB9-40F1-9EEE-4BDEE38CFC65}"/>
              </a:ext>
            </a:extLst>
          </p:cNvPr>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2561108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7EE3-B173-40EC-9399-C0E4294705AE}"/>
              </a:ext>
            </a:extLst>
          </p:cNvPr>
          <p:cNvSpPr>
            <a:spLocks noGrp="1"/>
          </p:cNvSpPr>
          <p:nvPr>
            <p:ph type="title"/>
          </p:nvPr>
        </p:nvSpPr>
        <p:spPr>
          <a:xfrm>
            <a:off x="1247776"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BE91D93-071E-4EDB-967A-BAA9A3BB3851}"/>
              </a:ext>
            </a:extLst>
          </p:cNvPr>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Click to edit Master text styles</a:t>
            </a:r>
          </a:p>
        </p:txBody>
      </p:sp>
      <p:sp>
        <p:nvSpPr>
          <p:cNvPr id="4" name="Footer Placeholder 3">
            <a:extLst>
              <a:ext uri="{FF2B5EF4-FFF2-40B4-BE49-F238E27FC236}">
                <a16:creationId xmlns:a16="http://schemas.microsoft.com/office/drawing/2014/main" id="{3527D18A-B6FA-400C-BE4F-B0AFFAD3FF2A}"/>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7CE0E99-CA42-4549-A2C1-6A50E3C61166}"/>
              </a:ext>
            </a:extLst>
          </p:cNvPr>
          <p:cNvSpPr>
            <a:spLocks noGrp="1"/>
          </p:cNvSpPr>
          <p:nvPr>
            <p:ph type="sldNum" sz="quarter" idx="11"/>
          </p:nvPr>
        </p:nvSpPr>
        <p:spPr/>
        <p:txBody>
          <a:bodyPr/>
          <a:lstStyle>
            <a:lvl1pPr>
              <a:defRPr/>
            </a:lvl1pPr>
          </a:lstStyle>
          <a:p>
            <a:fld id="{3BDC5B55-48D2-4C1B-8C5D-12A16D4EF954}" type="slidenum">
              <a:rPr lang="en-US" altLang="en-US"/>
              <a:pPr/>
              <a:t>‹#›</a:t>
            </a:fld>
            <a:endParaRPr lang="en-US" altLang="en-US"/>
          </a:p>
        </p:txBody>
      </p:sp>
      <p:sp>
        <p:nvSpPr>
          <p:cNvPr id="6" name="Date Placeholder 5">
            <a:extLst>
              <a:ext uri="{FF2B5EF4-FFF2-40B4-BE49-F238E27FC236}">
                <a16:creationId xmlns:a16="http://schemas.microsoft.com/office/drawing/2014/main" id="{9DEC355B-7F7B-413C-ABEE-F8B5817983B3}"/>
              </a:ext>
            </a:extLst>
          </p:cNvPr>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1426589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236A-F199-4F08-8DE9-46EF64AC5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EEC380-82D3-4585-9892-0B4987B0C015}"/>
              </a:ext>
            </a:extLst>
          </p:cNvPr>
          <p:cNvSpPr>
            <a:spLocks noGrp="1"/>
          </p:cNvSpPr>
          <p:nvPr>
            <p:ph sz="half" idx="1"/>
          </p:nvPr>
        </p:nvSpPr>
        <p:spPr>
          <a:xfrm>
            <a:off x="914400" y="2400301"/>
            <a:ext cx="8077200" cy="6796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C5565A-54EB-43CD-8F5A-DFC09AB175AD}"/>
              </a:ext>
            </a:extLst>
          </p:cNvPr>
          <p:cNvSpPr>
            <a:spLocks noGrp="1"/>
          </p:cNvSpPr>
          <p:nvPr>
            <p:ph sz="half" idx="2"/>
          </p:nvPr>
        </p:nvSpPr>
        <p:spPr>
          <a:xfrm>
            <a:off x="9296400" y="2400301"/>
            <a:ext cx="8077200" cy="6796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34214E1-AF72-4C1C-B8E4-D09807FE772F}"/>
              </a:ext>
            </a:extLst>
          </p:cNvPr>
          <p:cNvSpPr>
            <a:spLocks noGrp="1"/>
          </p:cNvSpPr>
          <p:nvPr>
            <p:ph type="ftr" sz="quarter"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1273D33-309C-4828-804D-33F5DE75C2DD}"/>
              </a:ext>
            </a:extLst>
          </p:cNvPr>
          <p:cNvSpPr>
            <a:spLocks noGrp="1"/>
          </p:cNvSpPr>
          <p:nvPr>
            <p:ph type="sldNum" sz="quarter" idx="11"/>
          </p:nvPr>
        </p:nvSpPr>
        <p:spPr/>
        <p:txBody>
          <a:bodyPr/>
          <a:lstStyle>
            <a:lvl1pPr>
              <a:defRPr/>
            </a:lvl1pPr>
          </a:lstStyle>
          <a:p>
            <a:fld id="{6E43D558-C682-4492-B670-84B9AC474DC4}" type="slidenum">
              <a:rPr lang="en-US" altLang="en-US"/>
              <a:pPr/>
              <a:t>‹#›</a:t>
            </a:fld>
            <a:endParaRPr lang="en-US" altLang="en-US"/>
          </a:p>
        </p:txBody>
      </p:sp>
      <p:sp>
        <p:nvSpPr>
          <p:cNvPr id="7" name="Date Placeholder 6">
            <a:extLst>
              <a:ext uri="{FF2B5EF4-FFF2-40B4-BE49-F238E27FC236}">
                <a16:creationId xmlns:a16="http://schemas.microsoft.com/office/drawing/2014/main" id="{E5603B30-85A4-4A73-98D1-2D54DC068ADC}"/>
              </a:ext>
            </a:extLst>
          </p:cNvPr>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1343243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9CD5-8C68-4F0F-8A4D-06B2A9419884}"/>
              </a:ext>
            </a:extLst>
          </p:cNvPr>
          <p:cNvSpPr>
            <a:spLocks noGrp="1"/>
          </p:cNvSpPr>
          <p:nvPr>
            <p:ph type="title"/>
          </p:nvPr>
        </p:nvSpPr>
        <p:spPr>
          <a:xfrm>
            <a:off x="1260476"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AD9BC9-F564-424F-8000-DD8AC1FADAFA}"/>
              </a:ext>
            </a:extLst>
          </p:cNvPr>
          <p:cNvSpPr>
            <a:spLocks noGrp="1"/>
          </p:cNvSpPr>
          <p:nvPr>
            <p:ph type="body" idx="1"/>
          </p:nvPr>
        </p:nvSpPr>
        <p:spPr>
          <a:xfrm>
            <a:off x="1260477"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FD06157-267C-44B0-A3EA-5F90105A1BD9}"/>
              </a:ext>
            </a:extLst>
          </p:cNvPr>
          <p:cNvSpPr>
            <a:spLocks noGrp="1"/>
          </p:cNvSpPr>
          <p:nvPr>
            <p:ph sz="half" idx="2"/>
          </p:nvPr>
        </p:nvSpPr>
        <p:spPr>
          <a:xfrm>
            <a:off x="1260477" y="3757613"/>
            <a:ext cx="77374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E8E99-B242-4001-AE31-5045B13C8D2F}"/>
              </a:ext>
            </a:extLst>
          </p:cNvPr>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739F0B5-5551-4801-B384-F6959F9F1F17}"/>
              </a:ext>
            </a:extLst>
          </p:cNvPr>
          <p:cNvSpPr>
            <a:spLocks noGrp="1"/>
          </p:cNvSpPr>
          <p:nvPr>
            <p:ph sz="quarter" idx="4"/>
          </p:nvPr>
        </p:nvSpPr>
        <p:spPr>
          <a:xfrm>
            <a:off x="9258300" y="3757613"/>
            <a:ext cx="7775576"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0E7F040D-E1CE-4366-A971-56EE12E0FE5A}"/>
              </a:ext>
            </a:extLst>
          </p:cNvPr>
          <p:cNvSpPr>
            <a:spLocks noGrp="1"/>
          </p:cNvSpPr>
          <p:nvPr>
            <p:ph type="ftr" sz="quarter"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F14D6A57-58C0-47AE-B45D-50BD5D0D1C1E}"/>
              </a:ext>
            </a:extLst>
          </p:cNvPr>
          <p:cNvSpPr>
            <a:spLocks noGrp="1"/>
          </p:cNvSpPr>
          <p:nvPr>
            <p:ph type="sldNum" sz="quarter" idx="11"/>
          </p:nvPr>
        </p:nvSpPr>
        <p:spPr/>
        <p:txBody>
          <a:bodyPr/>
          <a:lstStyle>
            <a:lvl1pPr>
              <a:defRPr/>
            </a:lvl1pPr>
          </a:lstStyle>
          <a:p>
            <a:fld id="{746D63FF-5A9E-4FDA-803F-158042B54176}" type="slidenum">
              <a:rPr lang="en-US" altLang="en-US"/>
              <a:pPr/>
              <a:t>‹#›</a:t>
            </a:fld>
            <a:endParaRPr lang="en-US" altLang="en-US"/>
          </a:p>
        </p:txBody>
      </p:sp>
      <p:sp>
        <p:nvSpPr>
          <p:cNvPr id="9" name="Date Placeholder 8">
            <a:extLst>
              <a:ext uri="{FF2B5EF4-FFF2-40B4-BE49-F238E27FC236}">
                <a16:creationId xmlns:a16="http://schemas.microsoft.com/office/drawing/2014/main" id="{78B97F6A-6BDA-4994-86C4-B93CB74BB4F5}"/>
              </a:ext>
            </a:extLst>
          </p:cNvPr>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543833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1C40-5CEC-47F2-B133-618E00EAF27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8F309C-C6E8-43F5-A8F7-F73F50AAF121}"/>
              </a:ext>
            </a:extLst>
          </p:cNvPr>
          <p:cNvSpPr>
            <a:spLocks noGrp="1"/>
          </p:cNvSpPr>
          <p:nvPr>
            <p:ph type="ftr" sz="quarter"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1839E4A-E395-49DD-92B1-F63964D89CF8}"/>
              </a:ext>
            </a:extLst>
          </p:cNvPr>
          <p:cNvSpPr>
            <a:spLocks noGrp="1"/>
          </p:cNvSpPr>
          <p:nvPr>
            <p:ph type="sldNum" sz="quarter" idx="11"/>
          </p:nvPr>
        </p:nvSpPr>
        <p:spPr/>
        <p:txBody>
          <a:bodyPr/>
          <a:lstStyle>
            <a:lvl1pPr>
              <a:defRPr/>
            </a:lvl1pPr>
          </a:lstStyle>
          <a:p>
            <a:fld id="{8A955474-21F5-432E-84EB-ABE0D775E8E3}" type="slidenum">
              <a:rPr lang="en-US" altLang="en-US"/>
              <a:pPr/>
              <a:t>‹#›</a:t>
            </a:fld>
            <a:endParaRPr lang="en-US" altLang="en-US"/>
          </a:p>
        </p:txBody>
      </p:sp>
      <p:sp>
        <p:nvSpPr>
          <p:cNvPr id="5" name="Date Placeholder 4">
            <a:extLst>
              <a:ext uri="{FF2B5EF4-FFF2-40B4-BE49-F238E27FC236}">
                <a16:creationId xmlns:a16="http://schemas.microsoft.com/office/drawing/2014/main" id="{061DAEDD-7AA0-44D9-8DE2-8D358F9EE6DE}"/>
              </a:ext>
            </a:extLst>
          </p:cNvPr>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2021839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5C9B81-DB14-4CAB-BC0B-140A330B3EAD}"/>
              </a:ext>
            </a:extLst>
          </p:cNvPr>
          <p:cNvSpPr>
            <a:spLocks noGrp="1"/>
          </p:cNvSpPr>
          <p:nvPr>
            <p:ph type="ftr" sz="quarter"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6AC6E7A9-BE42-49A5-9C07-DA64F4A7F08A}"/>
              </a:ext>
            </a:extLst>
          </p:cNvPr>
          <p:cNvSpPr>
            <a:spLocks noGrp="1"/>
          </p:cNvSpPr>
          <p:nvPr>
            <p:ph type="sldNum" sz="quarter" idx="11"/>
          </p:nvPr>
        </p:nvSpPr>
        <p:spPr/>
        <p:txBody>
          <a:bodyPr/>
          <a:lstStyle>
            <a:lvl1pPr>
              <a:defRPr/>
            </a:lvl1pPr>
          </a:lstStyle>
          <a:p>
            <a:fld id="{141EA012-BC1C-4B46-8106-3E0573C03A4A}" type="slidenum">
              <a:rPr lang="en-US" altLang="en-US"/>
              <a:pPr/>
              <a:t>‹#›</a:t>
            </a:fld>
            <a:endParaRPr lang="en-US" altLang="en-US"/>
          </a:p>
        </p:txBody>
      </p:sp>
      <p:sp>
        <p:nvSpPr>
          <p:cNvPr id="4" name="Date Placeholder 3">
            <a:extLst>
              <a:ext uri="{FF2B5EF4-FFF2-40B4-BE49-F238E27FC236}">
                <a16:creationId xmlns:a16="http://schemas.microsoft.com/office/drawing/2014/main" id="{CBBDE4DC-A7A1-4A06-AED5-E6445C4F60E6}"/>
              </a:ext>
            </a:extLst>
          </p:cNvPr>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3419189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98A32-516F-40C8-A8B7-09DB1FA15938}"/>
              </a:ext>
            </a:extLst>
          </p:cNvPr>
          <p:cNvSpPr>
            <a:spLocks noGrp="1"/>
          </p:cNvSpPr>
          <p:nvPr>
            <p:ph type="title"/>
          </p:nvPr>
        </p:nvSpPr>
        <p:spPr>
          <a:xfrm>
            <a:off x="1260477" y="685800"/>
            <a:ext cx="5899150"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BE8067B-2227-48B2-A0E9-D7043967AFE6}"/>
              </a:ext>
            </a:extLst>
          </p:cNvPr>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033E5E-8AFA-4C0A-9EC5-67BB08116863}"/>
              </a:ext>
            </a:extLst>
          </p:cNvPr>
          <p:cNvSpPr>
            <a:spLocks noGrp="1"/>
          </p:cNvSpPr>
          <p:nvPr>
            <p:ph type="body" sz="half" idx="2"/>
          </p:nvPr>
        </p:nvSpPr>
        <p:spPr>
          <a:xfrm>
            <a:off x="1260477"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Footer Placeholder 4">
            <a:extLst>
              <a:ext uri="{FF2B5EF4-FFF2-40B4-BE49-F238E27FC236}">
                <a16:creationId xmlns:a16="http://schemas.microsoft.com/office/drawing/2014/main" id="{481C806F-A31F-44E8-B423-116EE81E5C3F}"/>
              </a:ext>
            </a:extLst>
          </p:cNvPr>
          <p:cNvSpPr>
            <a:spLocks noGrp="1"/>
          </p:cNvSpPr>
          <p:nvPr>
            <p:ph type="ftr" sz="quarter"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86E41D-7B9B-4A13-A6D2-02078DE0ADF2}"/>
              </a:ext>
            </a:extLst>
          </p:cNvPr>
          <p:cNvSpPr>
            <a:spLocks noGrp="1"/>
          </p:cNvSpPr>
          <p:nvPr>
            <p:ph type="sldNum" sz="quarter" idx="11"/>
          </p:nvPr>
        </p:nvSpPr>
        <p:spPr/>
        <p:txBody>
          <a:bodyPr/>
          <a:lstStyle>
            <a:lvl1pPr>
              <a:defRPr/>
            </a:lvl1pPr>
          </a:lstStyle>
          <a:p>
            <a:fld id="{1EB1AE1A-B281-45AE-B6DB-8561EDFF4166}" type="slidenum">
              <a:rPr lang="en-US" altLang="en-US"/>
              <a:pPr/>
              <a:t>‹#›</a:t>
            </a:fld>
            <a:endParaRPr lang="en-US" altLang="en-US"/>
          </a:p>
        </p:txBody>
      </p:sp>
      <p:sp>
        <p:nvSpPr>
          <p:cNvPr id="7" name="Date Placeholder 6">
            <a:extLst>
              <a:ext uri="{FF2B5EF4-FFF2-40B4-BE49-F238E27FC236}">
                <a16:creationId xmlns:a16="http://schemas.microsoft.com/office/drawing/2014/main" id="{8EC3E128-98D9-4BBC-B3BE-46D2CC250466}"/>
              </a:ext>
            </a:extLst>
          </p:cNvPr>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962328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76275-1BFD-4D93-8AAA-5C6535C0C4BD}"/>
              </a:ext>
            </a:extLst>
          </p:cNvPr>
          <p:cNvSpPr>
            <a:spLocks noGrp="1"/>
          </p:cNvSpPr>
          <p:nvPr>
            <p:ph type="title"/>
          </p:nvPr>
        </p:nvSpPr>
        <p:spPr>
          <a:xfrm>
            <a:off x="1260477" y="685800"/>
            <a:ext cx="5899150"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BD8BA8E-CAC9-4157-9222-C761AB5BB9CD}"/>
              </a:ext>
            </a:extLst>
          </p:cNvPr>
          <p:cNvSpPr>
            <a:spLocks noGrp="1"/>
          </p:cNvSpPr>
          <p:nvPr>
            <p:ph type="pic" idx="1"/>
          </p:nvPr>
        </p:nvSpPr>
        <p:spPr>
          <a:xfrm>
            <a:off x="7775576"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4882F75-FD4B-4B52-BA80-AD707AA219EB}"/>
              </a:ext>
            </a:extLst>
          </p:cNvPr>
          <p:cNvSpPr>
            <a:spLocks noGrp="1"/>
          </p:cNvSpPr>
          <p:nvPr>
            <p:ph type="body" sz="half" idx="2"/>
          </p:nvPr>
        </p:nvSpPr>
        <p:spPr>
          <a:xfrm>
            <a:off x="1260477"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Footer Placeholder 4">
            <a:extLst>
              <a:ext uri="{FF2B5EF4-FFF2-40B4-BE49-F238E27FC236}">
                <a16:creationId xmlns:a16="http://schemas.microsoft.com/office/drawing/2014/main" id="{A5EE2167-EC46-40D1-8A53-25607514BA18}"/>
              </a:ext>
            </a:extLst>
          </p:cNvPr>
          <p:cNvSpPr>
            <a:spLocks noGrp="1"/>
          </p:cNvSpPr>
          <p:nvPr>
            <p:ph type="ftr" sz="quarter"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8DC49DF-7EA2-4636-8F8A-DFCC8E4A308F}"/>
              </a:ext>
            </a:extLst>
          </p:cNvPr>
          <p:cNvSpPr>
            <a:spLocks noGrp="1"/>
          </p:cNvSpPr>
          <p:nvPr>
            <p:ph type="sldNum" sz="quarter" idx="11"/>
          </p:nvPr>
        </p:nvSpPr>
        <p:spPr/>
        <p:txBody>
          <a:bodyPr/>
          <a:lstStyle>
            <a:lvl1pPr>
              <a:defRPr/>
            </a:lvl1pPr>
          </a:lstStyle>
          <a:p>
            <a:fld id="{F8065B2D-D652-4EE1-BB7B-A1DD354172EF}" type="slidenum">
              <a:rPr lang="en-US" altLang="en-US"/>
              <a:pPr/>
              <a:t>‹#›</a:t>
            </a:fld>
            <a:endParaRPr lang="en-US" altLang="en-US"/>
          </a:p>
        </p:txBody>
      </p:sp>
      <p:sp>
        <p:nvSpPr>
          <p:cNvPr id="7" name="Date Placeholder 6">
            <a:extLst>
              <a:ext uri="{FF2B5EF4-FFF2-40B4-BE49-F238E27FC236}">
                <a16:creationId xmlns:a16="http://schemas.microsoft.com/office/drawing/2014/main" id="{1AADE1F4-D2F4-4676-889E-F67C8DC62138}"/>
              </a:ext>
            </a:extLst>
          </p:cNvPr>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3154816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AA200-579F-494E-AC6F-18EB044FBB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F3874E-B3AB-4C46-9697-33C25EE448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1785C0F-6876-4C3B-B954-B4ABE6062951}"/>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D429500-3CB6-412B-A50B-D727450054F1}"/>
              </a:ext>
            </a:extLst>
          </p:cNvPr>
          <p:cNvSpPr>
            <a:spLocks noGrp="1"/>
          </p:cNvSpPr>
          <p:nvPr>
            <p:ph type="sldNum" sz="quarter" idx="11"/>
          </p:nvPr>
        </p:nvSpPr>
        <p:spPr/>
        <p:txBody>
          <a:bodyPr/>
          <a:lstStyle>
            <a:lvl1pPr>
              <a:defRPr/>
            </a:lvl1pPr>
          </a:lstStyle>
          <a:p>
            <a:fld id="{1C9F7190-63FF-40B5-8F4C-0FE32953A170}" type="slidenum">
              <a:rPr lang="en-US" altLang="en-US"/>
              <a:pPr/>
              <a:t>‹#›</a:t>
            </a:fld>
            <a:endParaRPr lang="en-US" altLang="en-US"/>
          </a:p>
        </p:txBody>
      </p:sp>
      <p:sp>
        <p:nvSpPr>
          <p:cNvPr id="6" name="Date Placeholder 5">
            <a:extLst>
              <a:ext uri="{FF2B5EF4-FFF2-40B4-BE49-F238E27FC236}">
                <a16:creationId xmlns:a16="http://schemas.microsoft.com/office/drawing/2014/main" id="{885681BA-3E4B-4D0E-9AF9-3635B9884F02}"/>
              </a:ext>
            </a:extLst>
          </p:cNvPr>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2442185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EB4BA-73D4-41A1-AB9E-36D863A408FC}"/>
              </a:ext>
            </a:extLst>
          </p:cNvPr>
          <p:cNvSpPr>
            <a:spLocks noGrp="1"/>
          </p:cNvSpPr>
          <p:nvPr>
            <p:ph type="title" orient="vert"/>
          </p:nvPr>
        </p:nvSpPr>
        <p:spPr>
          <a:xfrm>
            <a:off x="13258800" y="416720"/>
            <a:ext cx="4114800" cy="877966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CDEB29-9396-477F-8420-1930FC104852}"/>
              </a:ext>
            </a:extLst>
          </p:cNvPr>
          <p:cNvSpPr>
            <a:spLocks noGrp="1"/>
          </p:cNvSpPr>
          <p:nvPr>
            <p:ph type="body" orient="vert" idx="1"/>
          </p:nvPr>
        </p:nvSpPr>
        <p:spPr>
          <a:xfrm>
            <a:off x="914400" y="416720"/>
            <a:ext cx="12039600" cy="87796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9A26D5E-919A-487C-9BE1-BED08FCAA8BD}"/>
              </a:ext>
            </a:extLst>
          </p:cNvPr>
          <p:cNvSpPr>
            <a:spLocks noGrp="1"/>
          </p:cNvSpPr>
          <p:nvPr>
            <p:ph type="ftr" sz="quarter"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F67D2C1-116D-499C-B757-D8639EA946FF}"/>
              </a:ext>
            </a:extLst>
          </p:cNvPr>
          <p:cNvSpPr>
            <a:spLocks noGrp="1"/>
          </p:cNvSpPr>
          <p:nvPr>
            <p:ph type="sldNum" sz="quarter" idx="11"/>
          </p:nvPr>
        </p:nvSpPr>
        <p:spPr/>
        <p:txBody>
          <a:bodyPr/>
          <a:lstStyle>
            <a:lvl1pPr>
              <a:defRPr/>
            </a:lvl1pPr>
          </a:lstStyle>
          <a:p>
            <a:fld id="{233258BA-9813-4820-8364-1234F356A3F1}" type="slidenum">
              <a:rPr lang="en-US" altLang="en-US"/>
              <a:pPr/>
              <a:t>‹#›</a:t>
            </a:fld>
            <a:endParaRPr lang="en-US" altLang="en-US"/>
          </a:p>
        </p:txBody>
      </p:sp>
      <p:sp>
        <p:nvSpPr>
          <p:cNvPr id="6" name="Date Placeholder 5">
            <a:extLst>
              <a:ext uri="{FF2B5EF4-FFF2-40B4-BE49-F238E27FC236}">
                <a16:creationId xmlns:a16="http://schemas.microsoft.com/office/drawing/2014/main" id="{3F246398-2FF5-4242-8761-1C0FC442F91F}"/>
              </a:ext>
            </a:extLst>
          </p:cNvPr>
          <p:cNvSpPr>
            <a:spLocks noGrp="1"/>
          </p:cNvSpPr>
          <p:nvPr>
            <p:ph type="dt" sz="half" idx="12"/>
          </p:nvPr>
        </p:nvSpPr>
        <p:spPr/>
        <p:txBody>
          <a:bodyPr/>
          <a:lstStyle>
            <a:lvl1pPr>
              <a:defRPr/>
            </a:lvl1pPr>
          </a:lstStyle>
          <a:p>
            <a:endParaRPr lang="en-US" altLang="en-US"/>
          </a:p>
        </p:txBody>
      </p:sp>
    </p:spTree>
    <p:extLst>
      <p:ext uri="{BB962C8B-B14F-4D97-AF65-F5344CB8AC3E}">
        <p14:creationId xmlns:p14="http://schemas.microsoft.com/office/powerpoint/2010/main" val="329752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04E3A3C-8D99-4F6C-B323-75EC62437E6C}"/>
              </a:ext>
            </a:extLst>
          </p:cNvPr>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0227" name="Rectangle 3">
            <a:extLst>
              <a:ext uri="{FF2B5EF4-FFF2-40B4-BE49-F238E27FC236}">
                <a16:creationId xmlns:a16="http://schemas.microsoft.com/office/drawing/2014/main" id="{B9945F83-3A06-43DF-AB55-F608E4151E2D}"/>
              </a:ext>
            </a:extLst>
          </p:cNvPr>
          <p:cNvSpPr>
            <a:spLocks noGrp="1" noChangeArrowheads="1"/>
          </p:cNvSpPr>
          <p:nvPr>
            <p:ph type="body" idx="1"/>
          </p:nvPr>
        </p:nvSpPr>
        <p:spPr bwMode="auto">
          <a:xfrm>
            <a:off x="914400" y="2400301"/>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0228" name="Rectangle 4">
            <a:extLst>
              <a:ext uri="{FF2B5EF4-FFF2-40B4-BE49-F238E27FC236}">
                <a16:creationId xmlns:a16="http://schemas.microsoft.com/office/drawing/2014/main" id="{AB78C46F-FC28-4CD1-8A91-A882B9A0F7AD}"/>
              </a:ext>
            </a:extLst>
          </p:cNvPr>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100"/>
            </a:lvl1pPr>
          </a:lstStyle>
          <a:p>
            <a:endParaRPr lang="en-US" altLang="en-US"/>
          </a:p>
        </p:txBody>
      </p:sp>
      <p:sp>
        <p:nvSpPr>
          <p:cNvPr id="180229" name="Rectangle 5">
            <a:extLst>
              <a:ext uri="{FF2B5EF4-FFF2-40B4-BE49-F238E27FC236}">
                <a16:creationId xmlns:a16="http://schemas.microsoft.com/office/drawing/2014/main" id="{87B9CD3F-869D-4224-83BF-0AE285CBE658}"/>
              </a:ext>
            </a:extLst>
          </p:cNvPr>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100"/>
            </a:lvl1pPr>
          </a:lstStyle>
          <a:p>
            <a:endParaRPr lang="en-US" altLang="en-US"/>
          </a:p>
        </p:txBody>
      </p:sp>
      <p:sp>
        <p:nvSpPr>
          <p:cNvPr id="180230" name="Rectangle 6">
            <a:extLst>
              <a:ext uri="{FF2B5EF4-FFF2-40B4-BE49-F238E27FC236}">
                <a16:creationId xmlns:a16="http://schemas.microsoft.com/office/drawing/2014/main" id="{424905B7-2E19-4496-97E1-AE89A1D1FCD5}"/>
              </a:ext>
            </a:extLst>
          </p:cNvPr>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100"/>
            </a:lvl1pPr>
          </a:lstStyle>
          <a:p>
            <a:fld id="{75A198DF-100A-4368-A77B-11CCFEEED18F}" type="slidenum">
              <a:rPr lang="en-US" altLang="en-US"/>
              <a:pPr/>
              <a:t>‹#›</a:t>
            </a:fld>
            <a:endParaRPr lang="en-US" altLang="en-US"/>
          </a:p>
        </p:txBody>
      </p:sp>
    </p:spTree>
    <p:extLst>
      <p:ext uri="{BB962C8B-B14F-4D97-AF65-F5344CB8AC3E}">
        <p14:creationId xmlns:p14="http://schemas.microsoft.com/office/powerpoint/2010/main" val="15055100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fontAlgn="base">
        <a:spcBef>
          <a:spcPct val="0"/>
        </a:spcBef>
        <a:spcAft>
          <a:spcPct val="0"/>
        </a:spcAft>
        <a:defRPr sz="6600" kern="1200">
          <a:solidFill>
            <a:schemeClr val="tx2"/>
          </a:solidFill>
          <a:latin typeface="+mj-lt"/>
          <a:ea typeface="+mj-ea"/>
          <a:cs typeface="+mj-cs"/>
        </a:defRPr>
      </a:lvl1pPr>
      <a:lvl2pPr algn="ctr" rtl="0" fontAlgn="base">
        <a:spcBef>
          <a:spcPct val="0"/>
        </a:spcBef>
        <a:spcAft>
          <a:spcPct val="0"/>
        </a:spcAft>
        <a:defRPr sz="6600">
          <a:solidFill>
            <a:schemeClr val="tx2"/>
          </a:solidFill>
          <a:latin typeface="Arial" panose="020B0604020202020204" pitchFamily="34" charset="0"/>
        </a:defRPr>
      </a:lvl2pPr>
      <a:lvl3pPr algn="ctr" rtl="0" fontAlgn="base">
        <a:spcBef>
          <a:spcPct val="0"/>
        </a:spcBef>
        <a:spcAft>
          <a:spcPct val="0"/>
        </a:spcAft>
        <a:defRPr sz="6600">
          <a:solidFill>
            <a:schemeClr val="tx2"/>
          </a:solidFill>
          <a:latin typeface="Arial" panose="020B0604020202020204" pitchFamily="34" charset="0"/>
        </a:defRPr>
      </a:lvl3pPr>
      <a:lvl4pPr algn="ctr" rtl="0" fontAlgn="base">
        <a:spcBef>
          <a:spcPct val="0"/>
        </a:spcBef>
        <a:spcAft>
          <a:spcPct val="0"/>
        </a:spcAft>
        <a:defRPr sz="6600">
          <a:solidFill>
            <a:schemeClr val="tx2"/>
          </a:solidFill>
          <a:latin typeface="Arial" panose="020B0604020202020204" pitchFamily="34" charset="0"/>
        </a:defRPr>
      </a:lvl4pPr>
      <a:lvl5pPr algn="ctr" rtl="0" fontAlgn="base">
        <a:spcBef>
          <a:spcPct val="0"/>
        </a:spcBef>
        <a:spcAft>
          <a:spcPct val="0"/>
        </a:spcAft>
        <a:defRPr sz="6600">
          <a:solidFill>
            <a:schemeClr val="tx2"/>
          </a:solidFill>
          <a:latin typeface="Arial" panose="020B0604020202020204" pitchFamily="34" charset="0"/>
        </a:defRPr>
      </a:lvl5pPr>
      <a:lvl6pPr marL="685800" algn="ctr" rtl="0" fontAlgn="base">
        <a:spcBef>
          <a:spcPct val="0"/>
        </a:spcBef>
        <a:spcAft>
          <a:spcPct val="0"/>
        </a:spcAft>
        <a:defRPr sz="6600">
          <a:solidFill>
            <a:schemeClr val="tx2"/>
          </a:solidFill>
          <a:latin typeface="Arial" panose="020B0604020202020204" pitchFamily="34" charset="0"/>
        </a:defRPr>
      </a:lvl6pPr>
      <a:lvl7pPr marL="1371600" algn="ctr" rtl="0" fontAlgn="base">
        <a:spcBef>
          <a:spcPct val="0"/>
        </a:spcBef>
        <a:spcAft>
          <a:spcPct val="0"/>
        </a:spcAft>
        <a:defRPr sz="6600">
          <a:solidFill>
            <a:schemeClr val="tx2"/>
          </a:solidFill>
          <a:latin typeface="Arial" panose="020B0604020202020204" pitchFamily="34" charset="0"/>
        </a:defRPr>
      </a:lvl7pPr>
      <a:lvl8pPr marL="2057400" algn="ctr" rtl="0" fontAlgn="base">
        <a:spcBef>
          <a:spcPct val="0"/>
        </a:spcBef>
        <a:spcAft>
          <a:spcPct val="0"/>
        </a:spcAft>
        <a:defRPr sz="6600">
          <a:solidFill>
            <a:schemeClr val="tx2"/>
          </a:solidFill>
          <a:latin typeface="Arial" panose="020B0604020202020204" pitchFamily="34" charset="0"/>
        </a:defRPr>
      </a:lvl8pPr>
      <a:lvl9pPr marL="2743200" algn="ctr" rtl="0" fontAlgn="base">
        <a:spcBef>
          <a:spcPct val="0"/>
        </a:spcBef>
        <a:spcAft>
          <a:spcPct val="0"/>
        </a:spcAft>
        <a:defRPr sz="6600">
          <a:solidFill>
            <a:schemeClr val="tx2"/>
          </a:solidFill>
          <a:latin typeface="Arial" panose="020B0604020202020204" pitchFamily="34" charset="0"/>
        </a:defRPr>
      </a:lvl9pPr>
    </p:titleStyle>
    <p:bodyStyle>
      <a:lvl1pPr marL="514350" indent="-514350" algn="l" rtl="0" fontAlgn="base">
        <a:spcBef>
          <a:spcPct val="20000"/>
        </a:spcBef>
        <a:spcAft>
          <a:spcPct val="0"/>
        </a:spcAft>
        <a:buChar char="•"/>
        <a:defRPr sz="4800" kern="1200">
          <a:solidFill>
            <a:schemeClr val="tx1"/>
          </a:solidFill>
          <a:latin typeface="+mn-lt"/>
          <a:ea typeface="+mn-ea"/>
          <a:cs typeface="+mn-cs"/>
        </a:defRPr>
      </a:lvl1pPr>
      <a:lvl2pPr marL="1114425" indent="-428625" algn="l" rtl="0" fontAlgn="base">
        <a:spcBef>
          <a:spcPct val="20000"/>
        </a:spcBef>
        <a:spcAft>
          <a:spcPct val="0"/>
        </a:spcAft>
        <a:buChar char="–"/>
        <a:defRPr sz="4200" kern="1200">
          <a:solidFill>
            <a:schemeClr val="tx1"/>
          </a:solidFill>
          <a:latin typeface="+mn-lt"/>
          <a:ea typeface="+mn-ea"/>
          <a:cs typeface="+mn-cs"/>
        </a:defRPr>
      </a:lvl2pPr>
      <a:lvl3pPr marL="1714500" indent="-342900" algn="l" rtl="0" fontAlgn="base">
        <a:spcBef>
          <a:spcPct val="20000"/>
        </a:spcBef>
        <a:spcAft>
          <a:spcPct val="0"/>
        </a:spcAft>
        <a:buChar char="•"/>
        <a:defRPr sz="3600" kern="1200">
          <a:solidFill>
            <a:schemeClr val="tx1"/>
          </a:solidFill>
          <a:latin typeface="+mn-lt"/>
          <a:ea typeface="+mn-ea"/>
          <a:cs typeface="+mn-cs"/>
        </a:defRPr>
      </a:lvl3pPr>
      <a:lvl4pPr marL="2400300" indent="-342900" algn="l" rtl="0" fontAlgn="base">
        <a:spcBef>
          <a:spcPct val="20000"/>
        </a:spcBef>
        <a:spcAft>
          <a:spcPct val="0"/>
        </a:spcAft>
        <a:buChar char="–"/>
        <a:defRPr sz="3000" kern="1200">
          <a:solidFill>
            <a:schemeClr val="tx1"/>
          </a:solidFill>
          <a:latin typeface="+mn-lt"/>
          <a:ea typeface="+mn-ea"/>
          <a:cs typeface="+mn-cs"/>
        </a:defRPr>
      </a:lvl4pPr>
      <a:lvl5pPr marL="3086100" indent="-342900" algn="l" rtl="0" fontAlgn="base">
        <a:spcBef>
          <a:spcPct val="2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826" name="Group 2">
            <a:extLst>
              <a:ext uri="{FF2B5EF4-FFF2-40B4-BE49-F238E27FC236}">
                <a16:creationId xmlns:a16="http://schemas.microsoft.com/office/drawing/2014/main" id="{0917215B-7CB6-4C14-A94F-708BC31E0F61}"/>
              </a:ext>
            </a:extLst>
          </p:cNvPr>
          <p:cNvGrpSpPr>
            <a:grpSpLocks/>
          </p:cNvGrpSpPr>
          <p:nvPr/>
        </p:nvGrpSpPr>
        <p:grpSpPr bwMode="auto">
          <a:xfrm>
            <a:off x="1" y="0"/>
            <a:ext cx="18319750" cy="10287000"/>
            <a:chOff x="0" y="0"/>
            <a:chExt cx="5770" cy="4320"/>
          </a:xfrm>
        </p:grpSpPr>
        <p:sp>
          <p:nvSpPr>
            <p:cNvPr id="205827" name="Rectangle 3">
              <a:extLst>
                <a:ext uri="{FF2B5EF4-FFF2-40B4-BE49-F238E27FC236}">
                  <a16:creationId xmlns:a16="http://schemas.microsoft.com/office/drawing/2014/main" id="{B672B12B-371E-48D2-A911-D4F9C56070A5}"/>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28" name="Rectangle 4">
              <a:extLst>
                <a:ext uri="{FF2B5EF4-FFF2-40B4-BE49-F238E27FC236}">
                  <a16:creationId xmlns:a16="http://schemas.microsoft.com/office/drawing/2014/main" id="{1EA751E3-EA58-49B0-A5F1-7ABBDDDD0ADB}"/>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29" name="Rectangle 5">
              <a:extLst>
                <a:ext uri="{FF2B5EF4-FFF2-40B4-BE49-F238E27FC236}">
                  <a16:creationId xmlns:a16="http://schemas.microsoft.com/office/drawing/2014/main" id="{38DD3339-FED0-49AE-A26C-D1292955547D}"/>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30" name="Rectangle 6">
              <a:extLst>
                <a:ext uri="{FF2B5EF4-FFF2-40B4-BE49-F238E27FC236}">
                  <a16:creationId xmlns:a16="http://schemas.microsoft.com/office/drawing/2014/main" id="{F09BEF34-1DD3-478A-8293-1BD82B81A1A4}"/>
                </a:ext>
              </a:extLst>
            </p:cNvPr>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31" name="Rectangle 7">
              <a:extLst>
                <a:ext uri="{FF2B5EF4-FFF2-40B4-BE49-F238E27FC236}">
                  <a16:creationId xmlns:a16="http://schemas.microsoft.com/office/drawing/2014/main" id="{09942C90-F9BD-41D6-87AA-9DBF532FC9F6}"/>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32" name="Rectangle 8">
              <a:extLst>
                <a:ext uri="{FF2B5EF4-FFF2-40B4-BE49-F238E27FC236}">
                  <a16:creationId xmlns:a16="http://schemas.microsoft.com/office/drawing/2014/main" id="{800CA231-1983-4D47-8773-D157F48F80CB}"/>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33" name="Rectangle 9">
              <a:extLst>
                <a:ext uri="{FF2B5EF4-FFF2-40B4-BE49-F238E27FC236}">
                  <a16:creationId xmlns:a16="http://schemas.microsoft.com/office/drawing/2014/main" id="{0AC5E30B-C4F0-4BBD-8C9D-A0F0B40DE79C}"/>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34" name="Rectangle 10">
              <a:extLst>
                <a:ext uri="{FF2B5EF4-FFF2-40B4-BE49-F238E27FC236}">
                  <a16:creationId xmlns:a16="http://schemas.microsoft.com/office/drawing/2014/main" id="{CFC23BBA-8AF8-4B71-9BED-60B0C4018BA5}"/>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35" name="Rectangle 11">
              <a:extLst>
                <a:ext uri="{FF2B5EF4-FFF2-40B4-BE49-F238E27FC236}">
                  <a16:creationId xmlns:a16="http://schemas.microsoft.com/office/drawing/2014/main" id="{7D851291-4FAA-46D8-8D68-F3D7C2A14775}"/>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36" name="Rectangle 12">
              <a:extLst>
                <a:ext uri="{FF2B5EF4-FFF2-40B4-BE49-F238E27FC236}">
                  <a16:creationId xmlns:a16="http://schemas.microsoft.com/office/drawing/2014/main" id="{DAA591C1-155F-49B3-A9B1-3B2C059CE4DE}"/>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37" name="Rectangle 13">
              <a:extLst>
                <a:ext uri="{FF2B5EF4-FFF2-40B4-BE49-F238E27FC236}">
                  <a16:creationId xmlns:a16="http://schemas.microsoft.com/office/drawing/2014/main" id="{00F2DB5F-2D85-4E5F-A498-196DCB6D6C56}"/>
                </a:ext>
              </a:extLst>
            </p:cNvPr>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38" name="Rectangle 14">
              <a:extLst>
                <a:ext uri="{FF2B5EF4-FFF2-40B4-BE49-F238E27FC236}">
                  <a16:creationId xmlns:a16="http://schemas.microsoft.com/office/drawing/2014/main" id="{67556C93-ABA8-4AFF-80AC-2570E8FF697B}"/>
                </a:ext>
              </a:extLst>
            </p:cNvPr>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39" name="Rectangle 15">
              <a:extLst>
                <a:ext uri="{FF2B5EF4-FFF2-40B4-BE49-F238E27FC236}">
                  <a16:creationId xmlns:a16="http://schemas.microsoft.com/office/drawing/2014/main" id="{FABA7B2F-C22C-4A58-96BA-D7FA99A65500}"/>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40" name="Rectangle 16">
              <a:extLst>
                <a:ext uri="{FF2B5EF4-FFF2-40B4-BE49-F238E27FC236}">
                  <a16:creationId xmlns:a16="http://schemas.microsoft.com/office/drawing/2014/main" id="{A13AEB24-C427-4B53-8FCA-EA81E5F80AD4}"/>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41" name="Rectangle 17">
              <a:extLst>
                <a:ext uri="{FF2B5EF4-FFF2-40B4-BE49-F238E27FC236}">
                  <a16:creationId xmlns:a16="http://schemas.microsoft.com/office/drawing/2014/main" id="{DB2FDC05-AD05-4CEE-ADAA-920422894526}"/>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42" name="Rectangle 18">
              <a:extLst>
                <a:ext uri="{FF2B5EF4-FFF2-40B4-BE49-F238E27FC236}">
                  <a16:creationId xmlns:a16="http://schemas.microsoft.com/office/drawing/2014/main" id="{A46092FE-1185-4245-B717-35F6C5E64D6D}"/>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43" name="Rectangle 19">
              <a:extLst>
                <a:ext uri="{FF2B5EF4-FFF2-40B4-BE49-F238E27FC236}">
                  <a16:creationId xmlns:a16="http://schemas.microsoft.com/office/drawing/2014/main" id="{76B4FA8C-DF9E-45DB-8DE2-A2324925B700}"/>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44" name="Rectangle 20">
              <a:extLst>
                <a:ext uri="{FF2B5EF4-FFF2-40B4-BE49-F238E27FC236}">
                  <a16:creationId xmlns:a16="http://schemas.microsoft.com/office/drawing/2014/main" id="{622454DE-B7A3-46FD-AF6C-44039DB32884}"/>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45" name="Rectangle 21">
              <a:extLst>
                <a:ext uri="{FF2B5EF4-FFF2-40B4-BE49-F238E27FC236}">
                  <a16:creationId xmlns:a16="http://schemas.microsoft.com/office/drawing/2014/main" id="{F9EEB2DA-163D-47C9-9F02-69FF7CD9D46D}"/>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05846" name="Freeform 22">
              <a:extLst>
                <a:ext uri="{FF2B5EF4-FFF2-40B4-BE49-F238E27FC236}">
                  <a16:creationId xmlns:a16="http://schemas.microsoft.com/office/drawing/2014/main" id="{AB0A341C-821A-41A0-965C-4016A4627842}"/>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endParaRPr lang="en-US" sz="2700"/>
            </a:p>
          </p:txBody>
        </p:sp>
        <p:sp>
          <p:nvSpPr>
            <p:cNvPr id="205847" name="Freeform 23">
              <a:extLst>
                <a:ext uri="{FF2B5EF4-FFF2-40B4-BE49-F238E27FC236}">
                  <a16:creationId xmlns:a16="http://schemas.microsoft.com/office/drawing/2014/main" id="{42064DCC-3542-4784-9725-A9E698C1297F}"/>
                </a:ext>
              </a:extLst>
            </p:cNvPr>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2700"/>
            </a:p>
          </p:txBody>
        </p:sp>
      </p:grpSp>
      <p:sp>
        <p:nvSpPr>
          <p:cNvPr id="205848" name="Rectangle 24">
            <a:extLst>
              <a:ext uri="{FF2B5EF4-FFF2-40B4-BE49-F238E27FC236}">
                <a16:creationId xmlns:a16="http://schemas.microsoft.com/office/drawing/2014/main" id="{7BD152B9-4B52-4E68-A3E3-BE05675DFE01}"/>
              </a:ext>
            </a:extLst>
          </p:cNvPr>
          <p:cNvSpPr>
            <a:spLocks noGrp="1" noChangeArrowheads="1"/>
          </p:cNvSpPr>
          <p:nvPr>
            <p:ph type="title"/>
          </p:nvPr>
        </p:nvSpPr>
        <p:spPr bwMode="auto">
          <a:xfrm>
            <a:off x="914400" y="416720"/>
            <a:ext cx="16459200"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05849" name="Rectangle 25">
            <a:extLst>
              <a:ext uri="{FF2B5EF4-FFF2-40B4-BE49-F238E27FC236}">
                <a16:creationId xmlns:a16="http://schemas.microsoft.com/office/drawing/2014/main" id="{395AA30B-9376-4915-9921-41A653B4D2BC}"/>
              </a:ext>
            </a:extLst>
          </p:cNvPr>
          <p:cNvSpPr>
            <a:spLocks noGrp="1" noChangeArrowheads="1"/>
          </p:cNvSpPr>
          <p:nvPr>
            <p:ph type="body" idx="1"/>
          </p:nvPr>
        </p:nvSpPr>
        <p:spPr bwMode="auto">
          <a:xfrm>
            <a:off x="914400" y="2400301"/>
            <a:ext cx="16459200" cy="679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850" name="Rectangle 26">
            <a:extLst>
              <a:ext uri="{FF2B5EF4-FFF2-40B4-BE49-F238E27FC236}">
                <a16:creationId xmlns:a16="http://schemas.microsoft.com/office/drawing/2014/main" id="{1819C45A-6A48-4ACE-8515-B7BF94BF412D}"/>
              </a:ext>
            </a:extLst>
          </p:cNvPr>
          <p:cNvSpPr>
            <a:spLocks noGrp="1" noChangeArrowheads="1"/>
          </p:cNvSpPr>
          <p:nvPr>
            <p:ph type="ftr" sz="quarter" idx="3"/>
          </p:nvPr>
        </p:nvSpPr>
        <p:spPr bwMode="auto">
          <a:xfrm>
            <a:off x="6248400" y="9372600"/>
            <a:ext cx="5791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500">
                <a:effectLst>
                  <a:outerShdw blurRad="38100" dist="38100" dir="2700000" algn="tl">
                    <a:srgbClr val="000000"/>
                  </a:outerShdw>
                </a:effectLst>
                <a:latin typeface="+mn-lt"/>
              </a:defRPr>
            </a:lvl1pPr>
          </a:lstStyle>
          <a:p>
            <a:endParaRPr lang="en-US" altLang="en-US"/>
          </a:p>
        </p:txBody>
      </p:sp>
      <p:sp>
        <p:nvSpPr>
          <p:cNvPr id="205851" name="Rectangle 27">
            <a:extLst>
              <a:ext uri="{FF2B5EF4-FFF2-40B4-BE49-F238E27FC236}">
                <a16:creationId xmlns:a16="http://schemas.microsoft.com/office/drawing/2014/main" id="{C00EAA78-433E-4681-9A1B-862EBD206B29}"/>
              </a:ext>
            </a:extLst>
          </p:cNvPr>
          <p:cNvSpPr>
            <a:spLocks noGrp="1" noChangeArrowheads="1"/>
          </p:cNvSpPr>
          <p:nvPr>
            <p:ph type="sldNum" sz="quarter" idx="4"/>
          </p:nvPr>
        </p:nvSpPr>
        <p:spPr bwMode="auto">
          <a:xfrm>
            <a:off x="13106400" y="9365457"/>
            <a:ext cx="4267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500">
                <a:effectLst>
                  <a:outerShdw blurRad="38100" dist="38100" dir="2700000" algn="tl">
                    <a:srgbClr val="000000"/>
                  </a:outerShdw>
                </a:effectLst>
                <a:latin typeface="+mn-lt"/>
              </a:defRPr>
            </a:lvl1pPr>
          </a:lstStyle>
          <a:p>
            <a:fld id="{32B93CF2-5622-4CD6-B4E8-2976DDFCF15B}" type="slidenum">
              <a:rPr lang="en-US" altLang="en-US"/>
              <a:pPr/>
              <a:t>‹#›</a:t>
            </a:fld>
            <a:endParaRPr lang="en-US" altLang="en-US"/>
          </a:p>
        </p:txBody>
      </p:sp>
      <p:sp>
        <p:nvSpPr>
          <p:cNvPr id="205852" name="Rectangle 28">
            <a:extLst>
              <a:ext uri="{FF2B5EF4-FFF2-40B4-BE49-F238E27FC236}">
                <a16:creationId xmlns:a16="http://schemas.microsoft.com/office/drawing/2014/main" id="{973E24A9-7A12-4D3E-837F-111D87785F53}"/>
              </a:ext>
            </a:extLst>
          </p:cNvPr>
          <p:cNvSpPr>
            <a:spLocks noGrp="1" noChangeArrowheads="1"/>
          </p:cNvSpPr>
          <p:nvPr>
            <p:ph type="dt" sz="half" idx="2"/>
          </p:nvPr>
        </p:nvSpPr>
        <p:spPr bwMode="auto">
          <a:xfrm>
            <a:off x="914400" y="9372600"/>
            <a:ext cx="4267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500">
                <a:effectLst>
                  <a:outerShdw blurRad="38100" dist="38100" dir="2700000" algn="tl">
                    <a:srgbClr val="000000"/>
                  </a:outerShdw>
                </a:effectLst>
                <a:latin typeface="+mn-lt"/>
              </a:defRPr>
            </a:lvl1pPr>
          </a:lstStyle>
          <a:p>
            <a:endParaRPr lang="en-US" altLang="en-US"/>
          </a:p>
        </p:txBody>
      </p:sp>
    </p:spTree>
    <p:extLst>
      <p:ext uri="{BB962C8B-B14F-4D97-AF65-F5344CB8AC3E}">
        <p14:creationId xmlns:p14="http://schemas.microsoft.com/office/powerpoint/2010/main" val="3401941208"/>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fontAlgn="base">
        <a:spcBef>
          <a:spcPct val="0"/>
        </a:spcBef>
        <a:spcAft>
          <a:spcPct val="0"/>
        </a:spcAft>
        <a:defRPr sz="63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63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63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63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6300">
          <a:solidFill>
            <a:schemeClr val="tx2"/>
          </a:solidFill>
          <a:effectLst>
            <a:outerShdw blurRad="38100" dist="38100" dir="2700000" algn="tl">
              <a:srgbClr val="000000"/>
            </a:outerShdw>
          </a:effectLst>
          <a:latin typeface="Tahoma" panose="020B0604030504040204" pitchFamily="34" charset="0"/>
        </a:defRPr>
      </a:lvl5pPr>
      <a:lvl6pPr marL="685800" algn="ctr" rtl="0" fontAlgn="base">
        <a:spcBef>
          <a:spcPct val="0"/>
        </a:spcBef>
        <a:spcAft>
          <a:spcPct val="0"/>
        </a:spcAft>
        <a:defRPr sz="6300">
          <a:solidFill>
            <a:schemeClr val="tx2"/>
          </a:solidFill>
          <a:effectLst>
            <a:outerShdw blurRad="38100" dist="38100" dir="2700000" algn="tl">
              <a:srgbClr val="000000"/>
            </a:outerShdw>
          </a:effectLst>
          <a:latin typeface="Tahoma" panose="020B0604030504040204" pitchFamily="34" charset="0"/>
        </a:defRPr>
      </a:lvl6pPr>
      <a:lvl7pPr marL="1371600" algn="ctr" rtl="0" fontAlgn="base">
        <a:spcBef>
          <a:spcPct val="0"/>
        </a:spcBef>
        <a:spcAft>
          <a:spcPct val="0"/>
        </a:spcAft>
        <a:defRPr sz="6300">
          <a:solidFill>
            <a:schemeClr val="tx2"/>
          </a:solidFill>
          <a:effectLst>
            <a:outerShdw blurRad="38100" dist="38100" dir="2700000" algn="tl">
              <a:srgbClr val="000000"/>
            </a:outerShdw>
          </a:effectLst>
          <a:latin typeface="Tahoma" panose="020B0604030504040204" pitchFamily="34" charset="0"/>
        </a:defRPr>
      </a:lvl7pPr>
      <a:lvl8pPr marL="2057400" algn="ctr" rtl="0" fontAlgn="base">
        <a:spcBef>
          <a:spcPct val="0"/>
        </a:spcBef>
        <a:spcAft>
          <a:spcPct val="0"/>
        </a:spcAft>
        <a:defRPr sz="6300">
          <a:solidFill>
            <a:schemeClr val="tx2"/>
          </a:solidFill>
          <a:effectLst>
            <a:outerShdw blurRad="38100" dist="38100" dir="2700000" algn="tl">
              <a:srgbClr val="000000"/>
            </a:outerShdw>
          </a:effectLst>
          <a:latin typeface="Tahoma" panose="020B0604030504040204" pitchFamily="34" charset="0"/>
        </a:defRPr>
      </a:lvl8pPr>
      <a:lvl9pPr marL="2743200" algn="ctr" rtl="0" fontAlgn="base">
        <a:spcBef>
          <a:spcPct val="0"/>
        </a:spcBef>
        <a:spcAft>
          <a:spcPct val="0"/>
        </a:spcAft>
        <a:defRPr sz="6300">
          <a:solidFill>
            <a:schemeClr val="tx2"/>
          </a:solidFill>
          <a:effectLst>
            <a:outerShdw blurRad="38100" dist="38100" dir="2700000" algn="tl">
              <a:srgbClr val="000000"/>
            </a:outerShdw>
          </a:effectLst>
          <a:latin typeface="Tahoma" panose="020B0604030504040204" pitchFamily="34" charset="0"/>
        </a:defRPr>
      </a:lvl9pPr>
    </p:titleStyle>
    <p:bodyStyle>
      <a:lvl1pPr marL="514350" indent="-514350" algn="l" rtl="0" fontAlgn="base">
        <a:spcBef>
          <a:spcPct val="20000"/>
        </a:spcBef>
        <a:spcAft>
          <a:spcPct val="0"/>
        </a:spcAft>
        <a:buClr>
          <a:schemeClr val="hlink"/>
        </a:buClr>
        <a:buSzPct val="80000"/>
        <a:buFont typeface="Wingdings" panose="05000000000000000000" pitchFamily="2" charset="2"/>
        <a:buChar char="l"/>
        <a:defRPr sz="4800" kern="1200">
          <a:solidFill>
            <a:schemeClr val="tx1"/>
          </a:solidFill>
          <a:effectLst>
            <a:outerShdw blurRad="38100" dist="38100" dir="2700000" algn="tl">
              <a:srgbClr val="000000"/>
            </a:outerShdw>
          </a:effectLst>
          <a:latin typeface="+mn-lt"/>
          <a:ea typeface="+mn-ea"/>
          <a:cs typeface="+mn-cs"/>
        </a:defRPr>
      </a:lvl1pPr>
      <a:lvl2pPr marL="1114425" indent="-428625" algn="l" rtl="0" fontAlgn="base">
        <a:spcBef>
          <a:spcPct val="20000"/>
        </a:spcBef>
        <a:spcAft>
          <a:spcPct val="0"/>
        </a:spcAft>
        <a:buClr>
          <a:schemeClr val="folHlink"/>
        </a:buClr>
        <a:buSzPct val="80000"/>
        <a:buFont typeface="Wingdings" panose="05000000000000000000" pitchFamily="2" charset="2"/>
        <a:buChar char="l"/>
        <a:defRPr sz="4200" kern="1200">
          <a:solidFill>
            <a:schemeClr val="tx1"/>
          </a:solidFill>
          <a:effectLst>
            <a:outerShdw blurRad="38100" dist="38100" dir="2700000" algn="tl">
              <a:srgbClr val="000000"/>
            </a:outerShdw>
          </a:effectLst>
          <a:latin typeface="+mn-lt"/>
          <a:ea typeface="+mn-ea"/>
          <a:cs typeface="+mn-cs"/>
        </a:defRPr>
      </a:lvl2pPr>
      <a:lvl3pPr marL="1714500" indent="-342900" algn="l" rtl="0" fontAlgn="base">
        <a:spcBef>
          <a:spcPct val="20000"/>
        </a:spcBef>
        <a:spcAft>
          <a:spcPct val="0"/>
        </a:spcAft>
        <a:buClr>
          <a:schemeClr val="tx2"/>
        </a:buClr>
        <a:buSzPct val="80000"/>
        <a:buFont typeface="Wingdings" panose="05000000000000000000" pitchFamily="2" charset="2"/>
        <a:buChar char="l"/>
        <a:defRPr sz="3600" kern="1200">
          <a:solidFill>
            <a:schemeClr val="tx1"/>
          </a:solidFill>
          <a:effectLst>
            <a:outerShdw blurRad="38100" dist="38100" dir="2700000" algn="tl">
              <a:srgbClr val="000000"/>
            </a:outerShdw>
          </a:effectLst>
          <a:latin typeface="+mn-lt"/>
          <a:ea typeface="+mn-ea"/>
          <a:cs typeface="+mn-cs"/>
        </a:defRPr>
      </a:lvl3pPr>
      <a:lvl4pPr marL="2400300" indent="-342900" algn="l" rtl="0" fontAlgn="base">
        <a:spcBef>
          <a:spcPct val="20000"/>
        </a:spcBef>
        <a:spcAft>
          <a:spcPct val="0"/>
        </a:spcAft>
        <a:buClr>
          <a:schemeClr val="hlink"/>
        </a:buClr>
        <a:buSzPct val="80000"/>
        <a:buFont typeface="Wingdings" panose="05000000000000000000" pitchFamily="2" charset="2"/>
        <a:buChar char="l"/>
        <a:defRPr sz="3000" kern="1200">
          <a:solidFill>
            <a:schemeClr val="tx1"/>
          </a:solidFill>
          <a:effectLst>
            <a:outerShdw blurRad="38100" dist="38100" dir="2700000" algn="tl">
              <a:srgbClr val="000000"/>
            </a:outerShdw>
          </a:effectLst>
          <a:latin typeface="+mn-lt"/>
          <a:ea typeface="+mn-ea"/>
          <a:cs typeface="+mn-cs"/>
        </a:defRPr>
      </a:lvl4pPr>
      <a:lvl5pPr marL="3086100" indent="-342900" algn="l" rtl="0" fontAlgn="base">
        <a:spcBef>
          <a:spcPct val="20000"/>
        </a:spcBef>
        <a:spcAft>
          <a:spcPct val="0"/>
        </a:spcAft>
        <a:buClr>
          <a:schemeClr val="tx1"/>
        </a:buClr>
        <a:buSzPct val="80000"/>
        <a:buFont typeface="Wingdings" panose="05000000000000000000" pitchFamily="2" charset="2"/>
        <a:buChar char="l"/>
        <a:defRPr sz="3000" kern="1200">
          <a:solidFill>
            <a:schemeClr val="tx1"/>
          </a:solidFill>
          <a:effectLst>
            <a:outerShdw blurRad="38100" dist="38100" dir="2700000" algn="tl">
              <a:srgbClr val="000000"/>
            </a:outerShdw>
          </a:effectLst>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slide" Target="slide8.xml"/><Relationship Id="rId4" Type="http://schemas.openxmlformats.org/officeDocument/2006/relationships/slide" Target="slide28.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slide" Target="slide25.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jpe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slide" Target="slide25.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17.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78.png"/><Relationship Id="rId3" Type="http://schemas.openxmlformats.org/officeDocument/2006/relationships/image" Target="../media/image70.png"/><Relationship Id="rId7" Type="http://schemas.openxmlformats.org/officeDocument/2006/relationships/image" Target="../media/image39.png"/><Relationship Id="rId12" Type="http://schemas.openxmlformats.org/officeDocument/2006/relationships/image" Target="../media/image7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0.png"/><Relationship Id="rId10" Type="http://schemas.openxmlformats.org/officeDocument/2006/relationships/image" Target="../media/image75.svg"/><Relationship Id="rId4" Type="http://schemas.openxmlformats.org/officeDocument/2006/relationships/image" Target="../media/image71.svg"/><Relationship Id="rId9" Type="http://schemas.openxmlformats.org/officeDocument/2006/relationships/image" Target="../media/image74.png"/><Relationship Id="rId14" Type="http://schemas.openxmlformats.org/officeDocument/2006/relationships/image" Target="../media/image79.sv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7.png"/><Relationship Id="rId3" Type="http://schemas.openxmlformats.org/officeDocument/2006/relationships/image" Target="../media/image6.png"/><Relationship Id="rId7" Type="http://schemas.openxmlformats.org/officeDocument/2006/relationships/image" Target="../media/image83.png"/><Relationship Id="rId12" Type="http://schemas.openxmlformats.org/officeDocument/2006/relationships/image" Target="../media/image3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35.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7.svg"/><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83.png"/><Relationship Id="rId12" Type="http://schemas.openxmlformats.org/officeDocument/2006/relationships/image" Target="../media/image8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81.png"/><Relationship Id="rId5" Type="http://schemas.openxmlformats.org/officeDocument/2006/relationships/image" Target="../media/image37.png"/><Relationship Id="rId10" Type="http://schemas.openxmlformats.org/officeDocument/2006/relationships/image" Target="../media/image89.svg"/><Relationship Id="rId4" Type="http://schemas.openxmlformats.org/officeDocument/2006/relationships/hyperlink" Target="https://www.youtube.com/watch?v=eRGIXsbYSJY&amp;ab_channel=VTVSHOWS" TargetMode="External"/><Relationship Id="rId9" Type="http://schemas.openxmlformats.org/officeDocument/2006/relationships/image" Target="../media/image88.png"/><Relationship Id="rId14" Type="http://schemas.openxmlformats.org/officeDocument/2006/relationships/image" Target="../media/image7.svg"/></Relationships>
</file>

<file path=ppt/slides/_rels/slide2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oleObject" Target="../embeddings/oleObject1.bin"/><Relationship Id="rId18" Type="http://schemas.openxmlformats.org/officeDocument/2006/relationships/oleObject" Target="../embeddings/oleObject4.bin"/><Relationship Id="rId3" Type="http://schemas.openxmlformats.org/officeDocument/2006/relationships/image" Target="../media/image6.png"/><Relationship Id="rId7" Type="http://schemas.openxmlformats.org/officeDocument/2006/relationships/image" Target="../media/image83.png"/><Relationship Id="rId12" Type="http://schemas.openxmlformats.org/officeDocument/2006/relationships/image" Target="../media/image36.svg"/><Relationship Id="rId17" Type="http://schemas.openxmlformats.org/officeDocument/2006/relationships/image" Target="../media/image91.wmf"/><Relationship Id="rId2" Type="http://schemas.openxmlformats.org/officeDocument/2006/relationships/slideLayout" Target="../slideLayouts/slideLayout7.xml"/><Relationship Id="rId16" Type="http://schemas.openxmlformats.org/officeDocument/2006/relationships/oleObject" Target="../embeddings/oleObject3.bin"/><Relationship Id="rId20" Type="http://schemas.openxmlformats.org/officeDocument/2006/relationships/image" Target="../media/image93.png"/><Relationship Id="rId1" Type="http://schemas.openxmlformats.org/officeDocument/2006/relationships/vmlDrawing" Target="../drawings/vmlDrawing1.vml"/><Relationship Id="rId6" Type="http://schemas.openxmlformats.org/officeDocument/2006/relationships/image" Target="../media/image82.svg"/><Relationship Id="rId11" Type="http://schemas.openxmlformats.org/officeDocument/2006/relationships/image" Target="../media/image35.png"/><Relationship Id="rId5" Type="http://schemas.openxmlformats.org/officeDocument/2006/relationships/image" Target="../media/image81.png"/><Relationship Id="rId15" Type="http://schemas.openxmlformats.org/officeDocument/2006/relationships/oleObject" Target="../embeddings/oleObject2.bin"/><Relationship Id="rId10" Type="http://schemas.openxmlformats.org/officeDocument/2006/relationships/image" Target="../media/image86.svg"/><Relationship Id="rId19" Type="http://schemas.openxmlformats.org/officeDocument/2006/relationships/image" Target="../media/image92.wmf"/><Relationship Id="rId4" Type="http://schemas.openxmlformats.org/officeDocument/2006/relationships/image" Target="../media/image7.svg"/><Relationship Id="rId9" Type="http://schemas.openxmlformats.org/officeDocument/2006/relationships/image" Target="../media/image85.png"/><Relationship Id="rId14" Type="http://schemas.openxmlformats.org/officeDocument/2006/relationships/image" Target="../media/image90.wmf"/></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2.png"/><Relationship Id="rId7"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7.svg"/><Relationship Id="rId4" Type="http://schemas.openxmlformats.org/officeDocument/2006/relationships/image" Target="../media/image3.sv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13" Type="http://schemas.openxmlformats.org/officeDocument/2006/relationships/image" Target="../media/image65.svg"/><Relationship Id="rId18" Type="http://schemas.openxmlformats.org/officeDocument/2006/relationships/image" Target="../media/image110.png"/><Relationship Id="rId26" Type="http://schemas.openxmlformats.org/officeDocument/2006/relationships/image" Target="../media/image116.png"/><Relationship Id="rId39" Type="http://schemas.openxmlformats.org/officeDocument/2006/relationships/image" Target="../media/image129.svg"/><Relationship Id="rId3" Type="http://schemas.openxmlformats.org/officeDocument/2006/relationships/image" Target="../media/image99.svg"/><Relationship Id="rId21" Type="http://schemas.openxmlformats.org/officeDocument/2006/relationships/image" Target="../media/image67.svg"/><Relationship Id="rId34" Type="http://schemas.openxmlformats.org/officeDocument/2006/relationships/image" Target="../media/image124.png"/><Relationship Id="rId42" Type="http://schemas.openxmlformats.org/officeDocument/2006/relationships/image" Target="../media/image132.png"/><Relationship Id="rId47" Type="http://schemas.openxmlformats.org/officeDocument/2006/relationships/image" Target="../media/image137.svg"/><Relationship Id="rId50" Type="http://schemas.openxmlformats.org/officeDocument/2006/relationships/image" Target="../media/image140.png"/><Relationship Id="rId7" Type="http://schemas.openxmlformats.org/officeDocument/2006/relationships/image" Target="../media/image101.svg"/><Relationship Id="rId12" Type="http://schemas.openxmlformats.org/officeDocument/2006/relationships/image" Target="../media/image64.png"/><Relationship Id="rId17" Type="http://schemas.openxmlformats.org/officeDocument/2006/relationships/image" Target="../media/image109.svg"/><Relationship Id="rId25" Type="http://schemas.openxmlformats.org/officeDocument/2006/relationships/image" Target="../media/image115.svg"/><Relationship Id="rId33" Type="http://schemas.openxmlformats.org/officeDocument/2006/relationships/image" Target="../media/image123.svg"/><Relationship Id="rId38" Type="http://schemas.openxmlformats.org/officeDocument/2006/relationships/image" Target="../media/image128.png"/><Relationship Id="rId46" Type="http://schemas.openxmlformats.org/officeDocument/2006/relationships/image" Target="../media/image136.png"/><Relationship Id="rId2" Type="http://schemas.openxmlformats.org/officeDocument/2006/relationships/image" Target="../media/image98.png"/><Relationship Id="rId16" Type="http://schemas.openxmlformats.org/officeDocument/2006/relationships/image" Target="../media/image108.png"/><Relationship Id="rId20" Type="http://schemas.openxmlformats.org/officeDocument/2006/relationships/image" Target="../media/image66.png"/><Relationship Id="rId29" Type="http://schemas.openxmlformats.org/officeDocument/2006/relationships/image" Target="../media/image119.svg"/><Relationship Id="rId41"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24" Type="http://schemas.openxmlformats.org/officeDocument/2006/relationships/image" Target="../media/image114.png"/><Relationship Id="rId32" Type="http://schemas.openxmlformats.org/officeDocument/2006/relationships/image" Target="../media/image122.png"/><Relationship Id="rId37" Type="http://schemas.openxmlformats.org/officeDocument/2006/relationships/image" Target="../media/image127.svg"/><Relationship Id="rId40" Type="http://schemas.openxmlformats.org/officeDocument/2006/relationships/image" Target="../media/image130.png"/><Relationship Id="rId45" Type="http://schemas.openxmlformats.org/officeDocument/2006/relationships/image" Target="../media/image135.svg"/><Relationship Id="rId53" Type="http://schemas.openxmlformats.org/officeDocument/2006/relationships/image" Target="../media/image143.svg"/><Relationship Id="rId5" Type="http://schemas.openxmlformats.org/officeDocument/2006/relationships/image" Target="../media/image86.svg"/><Relationship Id="rId15" Type="http://schemas.openxmlformats.org/officeDocument/2006/relationships/image" Target="../media/image107.svg"/><Relationship Id="rId23" Type="http://schemas.openxmlformats.org/officeDocument/2006/relationships/image" Target="../media/image113.svg"/><Relationship Id="rId28" Type="http://schemas.openxmlformats.org/officeDocument/2006/relationships/image" Target="../media/image118.png"/><Relationship Id="rId36" Type="http://schemas.openxmlformats.org/officeDocument/2006/relationships/image" Target="../media/image126.png"/><Relationship Id="rId49" Type="http://schemas.openxmlformats.org/officeDocument/2006/relationships/image" Target="../media/image139.svg"/><Relationship Id="rId10" Type="http://schemas.openxmlformats.org/officeDocument/2006/relationships/image" Target="../media/image104.png"/><Relationship Id="rId19" Type="http://schemas.openxmlformats.org/officeDocument/2006/relationships/image" Target="../media/image111.svg"/><Relationship Id="rId31" Type="http://schemas.openxmlformats.org/officeDocument/2006/relationships/image" Target="../media/image121.svg"/><Relationship Id="rId44" Type="http://schemas.openxmlformats.org/officeDocument/2006/relationships/image" Target="../media/image134.png"/><Relationship Id="rId52" Type="http://schemas.openxmlformats.org/officeDocument/2006/relationships/image" Target="../media/image142.png"/><Relationship Id="rId4" Type="http://schemas.openxmlformats.org/officeDocument/2006/relationships/image" Target="../media/image85.png"/><Relationship Id="rId9" Type="http://schemas.openxmlformats.org/officeDocument/2006/relationships/image" Target="../media/image103.svg"/><Relationship Id="rId14" Type="http://schemas.openxmlformats.org/officeDocument/2006/relationships/image" Target="../media/image106.png"/><Relationship Id="rId22" Type="http://schemas.openxmlformats.org/officeDocument/2006/relationships/image" Target="../media/image112.png"/><Relationship Id="rId27" Type="http://schemas.openxmlformats.org/officeDocument/2006/relationships/image" Target="../media/image117.svg"/><Relationship Id="rId30" Type="http://schemas.openxmlformats.org/officeDocument/2006/relationships/image" Target="../media/image120.png"/><Relationship Id="rId35" Type="http://schemas.openxmlformats.org/officeDocument/2006/relationships/image" Target="../media/image125.svg"/><Relationship Id="rId43" Type="http://schemas.openxmlformats.org/officeDocument/2006/relationships/image" Target="../media/image133.svg"/><Relationship Id="rId48" Type="http://schemas.openxmlformats.org/officeDocument/2006/relationships/image" Target="../media/image138.png"/><Relationship Id="rId8" Type="http://schemas.openxmlformats.org/officeDocument/2006/relationships/image" Target="../media/image102.png"/><Relationship Id="rId51" Type="http://schemas.openxmlformats.org/officeDocument/2006/relationships/image" Target="../media/image141.sv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5.svg"/><Relationship Id="rId4" Type="http://schemas.openxmlformats.org/officeDocument/2006/relationships/image" Target="../media/image27.sv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9.png"/><Relationship Id="rId2" Type="http://schemas.openxmlformats.org/officeDocument/2006/relationships/image" Target="../media/image33.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7.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5.svg"/><Relationship Id="rId4" Type="http://schemas.openxmlformats.org/officeDocument/2006/relationships/image" Target="../media/image27.sv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50.png"/><Relationship Id="rId4" Type="http://schemas.openxmlformats.org/officeDocument/2006/relationships/image" Target="../media/image28.pn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867455" y="3313367"/>
            <a:ext cx="12553091" cy="1910779"/>
          </a:xfrm>
          <a:prstGeom prst="rect">
            <a:avLst/>
          </a:prstGeom>
        </p:spPr>
        <p:txBody>
          <a:bodyPr lIns="0" tIns="0" rIns="0" bIns="0" rtlCol="0" anchor="t">
            <a:spAutoFit/>
          </a:bodyPr>
          <a:lstStyle/>
          <a:p>
            <a:pPr algn="ctr">
              <a:lnSpc>
                <a:spcPts val="14948"/>
              </a:lnSpc>
            </a:pPr>
            <a:r>
              <a:rPr lang="en-US" sz="15099" spc="860">
                <a:solidFill>
                  <a:srgbClr val="764652"/>
                </a:solidFill>
                <a:latin typeface="Bobby Jones"/>
              </a:rPr>
              <a:t>ALCOHOL</a:t>
            </a:r>
          </a:p>
        </p:txBody>
      </p:sp>
      <p:sp>
        <p:nvSpPr>
          <p:cNvPr id="4" name="TextBox 4"/>
          <p:cNvSpPr txBox="1"/>
          <p:nvPr/>
        </p:nvSpPr>
        <p:spPr>
          <a:xfrm>
            <a:off x="5537744" y="7450019"/>
            <a:ext cx="7212511" cy="423193"/>
          </a:xfrm>
          <a:prstGeom prst="rect">
            <a:avLst/>
          </a:prstGeom>
        </p:spPr>
        <p:txBody>
          <a:bodyPr lIns="0" tIns="0" rIns="0" bIns="0" rtlCol="0" anchor="t">
            <a:spAutoFit/>
          </a:bodyPr>
          <a:lstStyle/>
          <a:p>
            <a:pPr algn="ctr">
              <a:lnSpc>
                <a:spcPts val="3300"/>
              </a:lnSpc>
              <a:spcBef>
                <a:spcPct val="0"/>
              </a:spcBef>
            </a:pPr>
            <a:r>
              <a:rPr lang="en-US" sz="3300" spc="415">
                <a:solidFill>
                  <a:srgbClr val="5A8884"/>
                </a:solidFill>
                <a:latin typeface="Bobby Jones"/>
              </a:rPr>
              <a:t>BÀI 20</a:t>
            </a:r>
          </a:p>
        </p:txBody>
      </p:sp>
      <p:sp>
        <p:nvSpPr>
          <p:cNvPr id="5" name="Freeform 5"/>
          <p:cNvSpPr/>
          <p:nvPr/>
        </p:nvSpPr>
        <p:spPr>
          <a:xfrm rot="-391693">
            <a:off x="14522867" y="4779758"/>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3272705">
            <a:off x="12732643" y="-388180"/>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9816898">
            <a:off x="11648448" y="531614"/>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916089">
            <a:off x="-819543" y="5887216"/>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6383713">
            <a:off x="13121628" y="8422206"/>
            <a:ext cx="1367125"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258550">
            <a:off x="342895" y="861690"/>
            <a:ext cx="4227919"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5794347">
            <a:off x="4102822" y="7539438"/>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6383713">
            <a:off x="3758584" y="1803966"/>
            <a:ext cx="1181323"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TextBox 4">
            <a:extLst>
              <a:ext uri="{FF2B5EF4-FFF2-40B4-BE49-F238E27FC236}">
                <a16:creationId xmlns:a16="http://schemas.microsoft.com/office/drawing/2014/main" id="{C547F05D-D785-4709-832D-9999585FD888}"/>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TextBox 4"/>
          <p:cNvSpPr txBox="1"/>
          <p:nvPr/>
        </p:nvSpPr>
        <p:spPr>
          <a:xfrm>
            <a:off x="1497026" y="3715513"/>
            <a:ext cx="11851226" cy="2309543"/>
          </a:xfrm>
          <a:prstGeom prst="rect">
            <a:avLst/>
          </a:prstGeom>
        </p:spPr>
        <p:txBody>
          <a:bodyPr wrap="square" lIns="0" tIns="0" rIns="0" bIns="0" rtlCol="0" anchor="t">
            <a:spAutoFit/>
          </a:bodyPr>
          <a:lstStyle/>
          <a:p>
            <a:pPr>
              <a:lnSpc>
                <a:spcPts val="22200"/>
              </a:lnSpc>
            </a:pPr>
            <a:r>
              <a:rPr lang="en-US" sz="6600" spc="732">
                <a:solidFill>
                  <a:srgbClr val="5A8884"/>
                </a:solidFill>
                <a:latin typeface="Bahnschrift SemiBold Condensed" panose="020B0502040204020203" pitchFamily="34" charset="0"/>
                <a:cs typeface="Arial" panose="020B0604020202020204" pitchFamily="34" charset="0"/>
              </a:rPr>
              <a:t>III . TÍNH CHẤT VẬT LÝ</a:t>
            </a:r>
          </a:p>
        </p:txBody>
      </p:sp>
      <p:sp>
        <p:nvSpPr>
          <p:cNvPr id="5" name="Freeform 5"/>
          <p:cNvSpPr/>
          <p:nvPr/>
        </p:nvSpPr>
        <p:spPr>
          <a:xfrm rot="-221324" flipH="1">
            <a:off x="11714789" y="612985"/>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76" y="1363206"/>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4">
            <a:extLst>
              <a:ext uri="{FF2B5EF4-FFF2-40B4-BE49-F238E27FC236}">
                <a16:creationId xmlns:a16="http://schemas.microsoft.com/office/drawing/2014/main" id="{B29DD9EE-B9DA-44BC-AA65-ADA7B3E2B4B9}"/>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extLst>
      <p:ext uri="{BB962C8B-B14F-4D97-AF65-F5344CB8AC3E}">
        <p14:creationId xmlns:p14="http://schemas.microsoft.com/office/powerpoint/2010/main" val="3702104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568278" y="2607118"/>
            <a:ext cx="7690233" cy="1511952"/>
          </a:xfrm>
          <a:prstGeom prst="rect">
            <a:avLst/>
          </a:prstGeom>
        </p:spPr>
        <p:txBody>
          <a:bodyPr wrap="square" lIns="0" tIns="0" rIns="0" bIns="0" rtlCol="0" anchor="t">
            <a:spAutoFit/>
          </a:bodyPr>
          <a:lstStyle/>
          <a:p>
            <a:pPr>
              <a:lnSpc>
                <a:spcPts val="2977"/>
              </a:lnSpc>
            </a:pPr>
            <a:r>
              <a:rPr lang="en-US" sz="2400">
                <a:solidFill>
                  <a:srgbClr val="0000FF"/>
                </a:solidFill>
                <a:effectLst/>
                <a:latin typeface="Times New Roman" panose="02020603050405020304" pitchFamily="18" charset="0"/>
                <a:ea typeface="Times New Roman" panose="02020603050405020304" pitchFamily="18" charset="0"/>
              </a:rPr>
              <a:t>-Ở điều kiện thường, các ancol là chất lỏng hoặc rắn, nhiệt độ sôi, khối lượng riêng tăng theo chiều tăng của phân tử khối và độ tan trong nước giảm khi phân tử khối tăng.</a:t>
            </a:r>
            <a:endParaRPr lang="en-US" sz="2400">
              <a:effectLst/>
              <a:latin typeface="Times New Roman" panose="02020603050405020304" pitchFamily="18" charset="0"/>
              <a:ea typeface="Times New Roman" panose="02020603050405020304" pitchFamily="18" charset="0"/>
            </a:endParaRPr>
          </a:p>
          <a:p>
            <a:pPr>
              <a:lnSpc>
                <a:spcPts val="2977"/>
              </a:lnSpc>
            </a:pPr>
            <a:r>
              <a:rPr lang="en-US" sz="2400">
                <a:solidFill>
                  <a:srgbClr val="50242F"/>
                </a:solidFill>
                <a:latin typeface="Dosis Semi-Bold"/>
              </a:rPr>
              <a:t>. </a:t>
            </a:r>
          </a:p>
        </p:txBody>
      </p:sp>
      <p:sp>
        <p:nvSpPr>
          <p:cNvPr id="4" name="TextBox 4"/>
          <p:cNvSpPr txBox="1"/>
          <p:nvPr/>
        </p:nvSpPr>
        <p:spPr>
          <a:xfrm>
            <a:off x="4169073" y="1428704"/>
            <a:ext cx="6028963" cy="820994"/>
          </a:xfrm>
          <a:prstGeom prst="rect">
            <a:avLst/>
          </a:prstGeom>
        </p:spPr>
        <p:txBody>
          <a:bodyPr lIns="0" tIns="0" rIns="0" bIns="0" rtlCol="0" anchor="t">
            <a:spAutoFit/>
          </a:bodyPr>
          <a:lstStyle/>
          <a:p>
            <a:pPr>
              <a:lnSpc>
                <a:spcPts val="6599"/>
              </a:lnSpc>
            </a:pPr>
            <a:r>
              <a:rPr lang="en-US" sz="5499" spc="181">
                <a:solidFill>
                  <a:srgbClr val="764652"/>
                </a:solidFill>
              </a:rPr>
              <a:t>Trạng thái tự nhiên</a:t>
            </a:r>
          </a:p>
        </p:txBody>
      </p:sp>
      <p:sp>
        <p:nvSpPr>
          <p:cNvPr id="5" name="TextBox 5"/>
          <p:cNvSpPr txBox="1"/>
          <p:nvPr/>
        </p:nvSpPr>
        <p:spPr>
          <a:xfrm>
            <a:off x="11008263" y="5728801"/>
            <a:ext cx="7420709" cy="795346"/>
          </a:xfrm>
          <a:prstGeom prst="rect">
            <a:avLst/>
          </a:prstGeom>
        </p:spPr>
        <p:txBody>
          <a:bodyPr wrap="square" lIns="0" tIns="0" rIns="0" bIns="0" rtlCol="0" anchor="t">
            <a:spAutoFit/>
          </a:bodyPr>
          <a:lstStyle/>
          <a:p>
            <a:pPr>
              <a:lnSpc>
                <a:spcPts val="6599"/>
              </a:lnSpc>
            </a:pPr>
            <a:r>
              <a:rPr lang="en-US" sz="5499" spc="181">
                <a:solidFill>
                  <a:srgbClr val="764652"/>
                </a:solidFill>
                <a:latin typeface="Arial" panose="020B0604020202020204" pitchFamily="34" charset="0"/>
                <a:cs typeface="Arial" panose="020B0604020202020204" pitchFamily="34" charset="0"/>
              </a:rPr>
              <a:t>Nhiệt độ sôi- độ tan</a:t>
            </a:r>
          </a:p>
        </p:txBody>
      </p:sp>
      <p:sp>
        <p:nvSpPr>
          <p:cNvPr id="6" name="TextBox 6"/>
          <p:cNvSpPr txBox="1"/>
          <p:nvPr/>
        </p:nvSpPr>
        <p:spPr>
          <a:xfrm>
            <a:off x="8153401" y="6882628"/>
            <a:ext cx="9753600" cy="1511952"/>
          </a:xfrm>
          <a:prstGeom prst="rect">
            <a:avLst/>
          </a:prstGeom>
        </p:spPr>
        <p:txBody>
          <a:bodyPr wrap="square" lIns="0" tIns="0" rIns="0" bIns="0" rtlCol="0" anchor="t">
            <a:spAutoFit/>
          </a:bodyPr>
          <a:lstStyle/>
          <a:p>
            <a:pPr>
              <a:lnSpc>
                <a:spcPts val="2977"/>
              </a:lnSpc>
            </a:pPr>
            <a:r>
              <a:rPr lang="en-US" sz="2400">
                <a:solidFill>
                  <a:srgbClr val="0000FF"/>
                </a:solidFill>
                <a:effectLst/>
                <a:latin typeface="Times New Roman" panose="02020603050405020304" pitchFamily="18" charset="0"/>
                <a:ea typeface="Times New Roman" panose="02020603050405020304" pitchFamily="18" charset="0"/>
              </a:rPr>
              <a:t>Ancol có nhiệt độ sôi và độ tan trong nước cao hơn hẳn so với các hidrocacbon có cùng phân tử khối hoặc </a:t>
            </a:r>
            <a:r>
              <a:rPr lang="en-US" sz="2400">
                <a:solidFill>
                  <a:srgbClr val="FF0000"/>
                </a:solidFill>
                <a:effectLst/>
                <a:latin typeface="Times New Roman" panose="02020603050405020304" pitchFamily="18" charset="0"/>
                <a:ea typeface="Times New Roman" panose="02020603050405020304" pitchFamily="18" charset="0"/>
              </a:rPr>
              <a:t>đồng</a:t>
            </a:r>
            <a:r>
              <a:rPr lang="en-US" sz="2400">
                <a:solidFill>
                  <a:srgbClr val="0000FF"/>
                </a:solidFill>
                <a:effectLst/>
                <a:latin typeface="Times New Roman" panose="02020603050405020304" pitchFamily="18" charset="0"/>
                <a:ea typeface="Times New Roman" panose="02020603050405020304" pitchFamily="18" charset="0"/>
              </a:rPr>
              <a:t> phân ete của nó vì giữa các phân tử ancol với nhau và giữa phân tử ancol với phân tử H</a:t>
            </a:r>
            <a:r>
              <a:rPr lang="en-US" sz="2400" baseline="-25000">
                <a:solidFill>
                  <a:srgbClr val="0000FF"/>
                </a:solidFill>
                <a:effectLst/>
                <a:latin typeface="Times New Roman" panose="02020603050405020304" pitchFamily="18" charset="0"/>
                <a:ea typeface="Times New Roman" panose="02020603050405020304" pitchFamily="18" charset="0"/>
              </a:rPr>
              <a:t>2</a:t>
            </a:r>
            <a:r>
              <a:rPr lang="en-US" sz="2400">
                <a:solidFill>
                  <a:srgbClr val="0000FF"/>
                </a:solidFill>
                <a:effectLst/>
                <a:latin typeface="Times New Roman" panose="02020603050405020304" pitchFamily="18" charset="0"/>
                <a:ea typeface="Times New Roman" panose="02020603050405020304" pitchFamily="18" charset="0"/>
              </a:rPr>
              <a:t>O có liên kết </a:t>
            </a:r>
            <a:r>
              <a:rPr lang="en-US" sz="2400">
                <a:solidFill>
                  <a:srgbClr val="FF0000"/>
                </a:solidFill>
                <a:effectLst/>
                <a:latin typeface="Times New Roman" panose="02020603050405020304" pitchFamily="18" charset="0"/>
                <a:ea typeface="Times New Roman" panose="02020603050405020304" pitchFamily="18" charset="0"/>
              </a:rPr>
              <a:t>hydrogen</a:t>
            </a:r>
            <a:r>
              <a:rPr lang="en-US" sz="2400">
                <a:solidFill>
                  <a:srgbClr val="0000FF"/>
                </a:solidFill>
                <a:effectLst/>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a:p>
            <a:pPr>
              <a:lnSpc>
                <a:spcPts val="2977"/>
              </a:lnSpc>
            </a:pPr>
            <a:r>
              <a:rPr lang="en-US" sz="2400">
                <a:solidFill>
                  <a:srgbClr val="50242F"/>
                </a:solidFill>
                <a:latin typeface="Dosis Semi-Bold"/>
              </a:rPr>
              <a:t>. </a:t>
            </a:r>
          </a:p>
        </p:txBody>
      </p:sp>
      <p:sp>
        <p:nvSpPr>
          <p:cNvPr id="7" name="TextBox 7"/>
          <p:cNvSpPr txBox="1"/>
          <p:nvPr/>
        </p:nvSpPr>
        <p:spPr>
          <a:xfrm>
            <a:off x="2168228" y="1044525"/>
            <a:ext cx="1600795" cy="1520190"/>
          </a:xfrm>
          <a:prstGeom prst="rect">
            <a:avLst/>
          </a:prstGeom>
        </p:spPr>
        <p:txBody>
          <a:bodyPr lIns="0" tIns="0" rIns="0" bIns="0" rtlCol="0" anchor="t">
            <a:spAutoFit/>
          </a:bodyPr>
          <a:lstStyle/>
          <a:p>
            <a:pPr algn="ctr">
              <a:lnSpc>
                <a:spcPts val="11100"/>
              </a:lnSpc>
            </a:pPr>
            <a:r>
              <a:rPr lang="en-US" sz="11100" spc="299">
                <a:solidFill>
                  <a:srgbClr val="764652"/>
                </a:solidFill>
                <a:latin typeface="Bobby Jones"/>
              </a:rPr>
              <a:t>01</a:t>
            </a:r>
          </a:p>
        </p:txBody>
      </p:sp>
      <p:sp>
        <p:nvSpPr>
          <p:cNvPr id="8" name="TextBox 8"/>
          <p:cNvSpPr txBox="1"/>
          <p:nvPr/>
        </p:nvSpPr>
        <p:spPr>
          <a:xfrm>
            <a:off x="9144000" y="5255548"/>
            <a:ext cx="1600795" cy="1520190"/>
          </a:xfrm>
          <a:prstGeom prst="rect">
            <a:avLst/>
          </a:prstGeom>
        </p:spPr>
        <p:txBody>
          <a:bodyPr lIns="0" tIns="0" rIns="0" bIns="0" rtlCol="0" anchor="t">
            <a:spAutoFit/>
          </a:bodyPr>
          <a:lstStyle/>
          <a:p>
            <a:pPr algn="ctr">
              <a:lnSpc>
                <a:spcPts val="11100"/>
              </a:lnSpc>
            </a:pPr>
            <a:r>
              <a:rPr lang="en-US" sz="11100" spc="166">
                <a:solidFill>
                  <a:srgbClr val="764652"/>
                </a:solidFill>
                <a:latin typeface="Bobby Jones"/>
              </a:rPr>
              <a:t>02</a:t>
            </a:r>
          </a:p>
        </p:txBody>
      </p:sp>
      <p:sp>
        <p:nvSpPr>
          <p:cNvPr id="9" name="Freeform 9"/>
          <p:cNvSpPr/>
          <p:nvPr/>
        </p:nvSpPr>
        <p:spPr>
          <a:xfrm>
            <a:off x="830762" y="5201519"/>
            <a:ext cx="6676622" cy="5960402"/>
          </a:xfrm>
          <a:custGeom>
            <a:avLst/>
            <a:gdLst/>
            <a:ahLst/>
            <a:cxnLst/>
            <a:rect l="l" t="t" r="r" b="b"/>
            <a:pathLst>
              <a:path w="6676622" h="5960402">
                <a:moveTo>
                  <a:pt x="0" y="0"/>
                </a:moveTo>
                <a:lnTo>
                  <a:pt x="6676622" y="0"/>
                </a:lnTo>
                <a:lnTo>
                  <a:pt x="6676622" y="5960402"/>
                </a:lnTo>
                <a:lnTo>
                  <a:pt x="0" y="5960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3580777">
            <a:off x="11371482" y="240779"/>
            <a:ext cx="6142805" cy="5316318"/>
          </a:xfrm>
          <a:custGeom>
            <a:avLst/>
            <a:gdLst/>
            <a:ahLst/>
            <a:cxnLst/>
            <a:rect l="l" t="t" r="r" b="b"/>
            <a:pathLst>
              <a:path w="6142805" h="5316318">
                <a:moveTo>
                  <a:pt x="0" y="0"/>
                </a:moveTo>
                <a:lnTo>
                  <a:pt x="6142805" y="0"/>
                </a:lnTo>
                <a:lnTo>
                  <a:pt x="6142805" y="5316318"/>
                </a:lnTo>
                <a:lnTo>
                  <a:pt x="0" y="53163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669489">
            <a:off x="9695387" y="1085697"/>
            <a:ext cx="2430065" cy="2381464"/>
          </a:xfrm>
          <a:custGeom>
            <a:avLst/>
            <a:gdLst/>
            <a:ahLst/>
            <a:cxnLst/>
            <a:rect l="l" t="t" r="r" b="b"/>
            <a:pathLst>
              <a:path w="2430065" h="2381464">
                <a:moveTo>
                  <a:pt x="0" y="0"/>
                </a:moveTo>
                <a:lnTo>
                  <a:pt x="2430065" y="0"/>
                </a:lnTo>
                <a:lnTo>
                  <a:pt x="2430065" y="2381464"/>
                </a:lnTo>
                <a:lnTo>
                  <a:pt x="0" y="23814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6095390">
            <a:off x="12204630" y="3851121"/>
            <a:ext cx="1252400" cy="1227352"/>
          </a:xfrm>
          <a:custGeom>
            <a:avLst/>
            <a:gdLst/>
            <a:ahLst/>
            <a:cxnLst/>
            <a:rect l="l" t="t" r="r" b="b"/>
            <a:pathLst>
              <a:path w="1252400" h="1227352">
                <a:moveTo>
                  <a:pt x="0" y="0"/>
                </a:moveTo>
                <a:lnTo>
                  <a:pt x="1252400" y="0"/>
                </a:lnTo>
                <a:lnTo>
                  <a:pt x="1252400" y="1227351"/>
                </a:lnTo>
                <a:lnTo>
                  <a:pt x="0" y="12273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4" name="Picture 13">
            <a:extLst>
              <a:ext uri="{FF2B5EF4-FFF2-40B4-BE49-F238E27FC236}">
                <a16:creationId xmlns:a16="http://schemas.microsoft.com/office/drawing/2014/main" id="{01F06287-058D-441B-B896-F6578DBA7CBB}"/>
              </a:ext>
            </a:extLst>
          </p:cNvPr>
          <p:cNvPicPr>
            <a:picLocks noChangeAspect="1"/>
          </p:cNvPicPr>
          <p:nvPr/>
        </p:nvPicPr>
        <p:blipFill>
          <a:blip r:embed="rId9"/>
          <a:stretch>
            <a:fillRect/>
          </a:stretch>
        </p:blipFill>
        <p:spPr>
          <a:xfrm>
            <a:off x="6413394" y="8573165"/>
            <a:ext cx="11006965" cy="1133703"/>
          </a:xfrm>
          <a:prstGeom prst="rect">
            <a:avLst/>
          </a:prstGeom>
        </p:spPr>
      </p:pic>
      <p:sp>
        <p:nvSpPr>
          <p:cNvPr id="15" name="TextBox 4">
            <a:extLst>
              <a:ext uri="{FF2B5EF4-FFF2-40B4-BE49-F238E27FC236}">
                <a16:creationId xmlns:a16="http://schemas.microsoft.com/office/drawing/2014/main" id="{9780EA85-10FB-4DFB-A4D1-21665DAEA077}"/>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TextBox 4"/>
          <p:cNvSpPr txBox="1"/>
          <p:nvPr/>
        </p:nvSpPr>
        <p:spPr>
          <a:xfrm>
            <a:off x="1497026" y="3715513"/>
            <a:ext cx="11851226" cy="2309543"/>
          </a:xfrm>
          <a:prstGeom prst="rect">
            <a:avLst/>
          </a:prstGeom>
        </p:spPr>
        <p:txBody>
          <a:bodyPr wrap="square" lIns="0" tIns="0" rIns="0" bIns="0" rtlCol="0" anchor="t">
            <a:spAutoFit/>
          </a:bodyPr>
          <a:lstStyle/>
          <a:p>
            <a:pPr>
              <a:lnSpc>
                <a:spcPts val="22200"/>
              </a:lnSpc>
            </a:pPr>
            <a:r>
              <a:rPr lang="en-US" sz="6600" spc="732">
                <a:solidFill>
                  <a:srgbClr val="5A8884"/>
                </a:solidFill>
                <a:latin typeface="Bahnschrift SemiBold Condensed" panose="020B0502040204020203" pitchFamily="34" charset="0"/>
                <a:cs typeface="Arial" panose="020B0604020202020204" pitchFamily="34" charset="0"/>
              </a:rPr>
              <a:t>IV . TÍNH CHẤT HÓA HỌC</a:t>
            </a:r>
          </a:p>
        </p:txBody>
      </p:sp>
      <p:sp>
        <p:nvSpPr>
          <p:cNvPr id="5" name="Freeform 5"/>
          <p:cNvSpPr/>
          <p:nvPr/>
        </p:nvSpPr>
        <p:spPr>
          <a:xfrm rot="-221324" flipH="1">
            <a:off x="11714789" y="612985"/>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76" y="1363206"/>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4">
            <a:extLst>
              <a:ext uri="{FF2B5EF4-FFF2-40B4-BE49-F238E27FC236}">
                <a16:creationId xmlns:a16="http://schemas.microsoft.com/office/drawing/2014/main" id="{1F19A9EE-818E-41B7-BD49-51D6D8C3AAEC}"/>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extLst>
      <p:ext uri="{BB962C8B-B14F-4D97-AF65-F5344CB8AC3E}">
        <p14:creationId xmlns:p14="http://schemas.microsoft.com/office/powerpoint/2010/main" val="758715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020" name="Group 4">
            <a:extLst>
              <a:ext uri="{FF2B5EF4-FFF2-40B4-BE49-F238E27FC236}">
                <a16:creationId xmlns:a16="http://schemas.microsoft.com/office/drawing/2014/main" id="{E3EDB296-3D68-4B4E-B92A-E1DD3626B43E}"/>
              </a:ext>
            </a:extLst>
          </p:cNvPr>
          <p:cNvGrpSpPr>
            <a:grpSpLocks/>
          </p:cNvGrpSpPr>
          <p:nvPr/>
        </p:nvGrpSpPr>
        <p:grpSpPr bwMode="auto">
          <a:xfrm>
            <a:off x="3429000" y="2514600"/>
            <a:ext cx="5257800" cy="2907507"/>
            <a:chOff x="528" y="1266"/>
            <a:chExt cx="2208" cy="1221"/>
          </a:xfrm>
        </p:grpSpPr>
        <p:sp>
          <p:nvSpPr>
            <p:cNvPr id="214021" name="Rectangle 5">
              <a:extLst>
                <a:ext uri="{FF2B5EF4-FFF2-40B4-BE49-F238E27FC236}">
                  <a16:creationId xmlns:a16="http://schemas.microsoft.com/office/drawing/2014/main" id="{C662493D-513B-4D0E-A0F9-CF602CDF0FCD}"/>
                </a:ext>
              </a:extLst>
            </p:cNvPr>
            <p:cNvSpPr>
              <a:spLocks noChangeArrowheads="1"/>
            </p:cNvSpPr>
            <p:nvPr/>
          </p:nvSpPr>
          <p:spPr bwMode="auto">
            <a:xfrm>
              <a:off x="528" y="1719"/>
              <a:ext cx="220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4200" b="1">
                  <a:solidFill>
                    <a:srgbClr val="3333CC"/>
                  </a:solidFill>
                  <a:latin typeface="Garamond" panose="02020404030301010803" pitchFamily="18" charset="0"/>
                </a:rPr>
                <a:t>R – CH – CH – O – H  </a:t>
              </a:r>
              <a:endParaRPr lang="en-US" altLang="en-US" sz="4200">
                <a:solidFill>
                  <a:srgbClr val="3333CC"/>
                </a:solidFill>
                <a:latin typeface="Garamond" panose="02020404030301010803" pitchFamily="18" charset="0"/>
              </a:endParaRPr>
            </a:p>
          </p:txBody>
        </p:sp>
        <p:sp>
          <p:nvSpPr>
            <p:cNvPr id="214022" name="Rectangle 6">
              <a:extLst>
                <a:ext uri="{FF2B5EF4-FFF2-40B4-BE49-F238E27FC236}">
                  <a16:creationId xmlns:a16="http://schemas.microsoft.com/office/drawing/2014/main" id="{82729DDB-40B3-4D6A-8DF6-CECA85EC6A5F}"/>
                </a:ext>
              </a:extLst>
            </p:cNvPr>
            <p:cNvSpPr>
              <a:spLocks noChangeArrowheads="1"/>
            </p:cNvSpPr>
            <p:nvPr/>
          </p:nvSpPr>
          <p:spPr bwMode="auto">
            <a:xfrm>
              <a:off x="882" y="1266"/>
              <a:ext cx="28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4200" b="1">
                  <a:solidFill>
                    <a:srgbClr val="3333CC"/>
                  </a:solidFill>
                  <a:latin typeface="Garamond" panose="02020404030301010803" pitchFamily="18" charset="0"/>
                </a:rPr>
                <a:t>H </a:t>
              </a:r>
              <a:endParaRPr lang="en-US" altLang="en-US" sz="4200">
                <a:solidFill>
                  <a:srgbClr val="3333CC"/>
                </a:solidFill>
                <a:latin typeface="Garamond" panose="02020404030301010803" pitchFamily="18" charset="0"/>
              </a:endParaRPr>
            </a:p>
          </p:txBody>
        </p:sp>
        <p:sp>
          <p:nvSpPr>
            <p:cNvPr id="214023" name="Rectangle 7">
              <a:extLst>
                <a:ext uri="{FF2B5EF4-FFF2-40B4-BE49-F238E27FC236}">
                  <a16:creationId xmlns:a16="http://schemas.microsoft.com/office/drawing/2014/main" id="{923D02B8-C7F1-449B-AA39-F455F5B00215}"/>
                </a:ext>
              </a:extLst>
            </p:cNvPr>
            <p:cNvSpPr>
              <a:spLocks noChangeArrowheads="1"/>
            </p:cNvSpPr>
            <p:nvPr/>
          </p:nvSpPr>
          <p:spPr bwMode="auto">
            <a:xfrm>
              <a:off x="1395" y="2103"/>
              <a:ext cx="28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4200" b="1">
                  <a:solidFill>
                    <a:srgbClr val="3333CC"/>
                  </a:solidFill>
                  <a:latin typeface="Garamond" panose="02020404030301010803" pitchFamily="18" charset="0"/>
                </a:rPr>
                <a:t>H </a:t>
              </a:r>
              <a:endParaRPr lang="en-US" altLang="en-US" sz="4200">
                <a:solidFill>
                  <a:srgbClr val="3333CC"/>
                </a:solidFill>
                <a:latin typeface="Garamond" panose="02020404030301010803" pitchFamily="18" charset="0"/>
              </a:endParaRPr>
            </a:p>
          </p:txBody>
        </p:sp>
        <p:sp>
          <p:nvSpPr>
            <p:cNvPr id="214024" name="Line 8">
              <a:extLst>
                <a:ext uri="{FF2B5EF4-FFF2-40B4-BE49-F238E27FC236}">
                  <a16:creationId xmlns:a16="http://schemas.microsoft.com/office/drawing/2014/main" id="{5DF9F73B-0509-4ADD-96E2-151479BF3E3A}"/>
                </a:ext>
              </a:extLst>
            </p:cNvPr>
            <p:cNvSpPr>
              <a:spLocks noChangeShapeType="1"/>
            </p:cNvSpPr>
            <p:nvPr/>
          </p:nvSpPr>
          <p:spPr bwMode="auto">
            <a:xfrm>
              <a:off x="1035" y="1584"/>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25" name="Line 9">
              <a:extLst>
                <a:ext uri="{FF2B5EF4-FFF2-40B4-BE49-F238E27FC236}">
                  <a16:creationId xmlns:a16="http://schemas.microsoft.com/office/drawing/2014/main" id="{091AE09C-79B7-45A1-AE67-4DC52D2B602F}"/>
                </a:ext>
              </a:extLst>
            </p:cNvPr>
            <p:cNvSpPr>
              <a:spLocks noChangeShapeType="1"/>
            </p:cNvSpPr>
            <p:nvPr/>
          </p:nvSpPr>
          <p:spPr bwMode="auto">
            <a:xfrm>
              <a:off x="1536" y="199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sp>
        <p:nvSpPr>
          <p:cNvPr id="214026" name="Freeform 10">
            <a:extLst>
              <a:ext uri="{FF2B5EF4-FFF2-40B4-BE49-F238E27FC236}">
                <a16:creationId xmlns:a16="http://schemas.microsoft.com/office/drawing/2014/main" id="{5F2FF77F-28DB-47A3-B401-33F017ED2520}"/>
              </a:ext>
            </a:extLst>
          </p:cNvPr>
          <p:cNvSpPr>
            <a:spLocks/>
          </p:cNvSpPr>
          <p:nvPr/>
        </p:nvSpPr>
        <p:spPr bwMode="auto">
          <a:xfrm>
            <a:off x="7848600" y="3619500"/>
            <a:ext cx="2895600" cy="1066800"/>
          </a:xfrm>
          <a:custGeom>
            <a:avLst/>
            <a:gdLst>
              <a:gd name="T0" fmla="*/ 64 w 1216"/>
              <a:gd name="T1" fmla="*/ 0 h 448"/>
              <a:gd name="T2" fmla="*/ 64 w 1216"/>
              <a:gd name="T3" fmla="*/ 384 h 448"/>
              <a:gd name="T4" fmla="*/ 448 w 1216"/>
              <a:gd name="T5" fmla="*/ 384 h 448"/>
              <a:gd name="T6" fmla="*/ 1216 w 1216"/>
              <a:gd name="T7" fmla="*/ 384 h 448"/>
            </a:gdLst>
            <a:ahLst/>
            <a:cxnLst>
              <a:cxn ang="0">
                <a:pos x="T0" y="T1"/>
              </a:cxn>
              <a:cxn ang="0">
                <a:pos x="T2" y="T3"/>
              </a:cxn>
              <a:cxn ang="0">
                <a:pos x="T4" y="T5"/>
              </a:cxn>
              <a:cxn ang="0">
                <a:pos x="T6" y="T7"/>
              </a:cxn>
            </a:cxnLst>
            <a:rect l="0" t="0" r="r" b="b"/>
            <a:pathLst>
              <a:path w="1216" h="448">
                <a:moveTo>
                  <a:pt x="64" y="0"/>
                </a:moveTo>
                <a:cubicBezTo>
                  <a:pt x="32" y="160"/>
                  <a:pt x="0" y="320"/>
                  <a:pt x="64" y="384"/>
                </a:cubicBezTo>
                <a:cubicBezTo>
                  <a:pt x="128" y="448"/>
                  <a:pt x="256" y="384"/>
                  <a:pt x="448" y="384"/>
                </a:cubicBezTo>
                <a:cubicBezTo>
                  <a:pt x="640" y="384"/>
                  <a:pt x="1080" y="384"/>
                  <a:pt x="1216" y="384"/>
                </a:cubicBezTo>
              </a:path>
            </a:pathLst>
          </a:custGeom>
          <a:noFill/>
          <a:ln w="28575" cap="flat" cmpd="sng">
            <a:solidFill>
              <a:schemeClr val="hlink"/>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27" name="Freeform 11">
            <a:extLst>
              <a:ext uri="{FF2B5EF4-FFF2-40B4-BE49-F238E27FC236}">
                <a16:creationId xmlns:a16="http://schemas.microsoft.com/office/drawing/2014/main" id="{7DC329A2-FA7C-4E03-B5F8-6914385EA00C}"/>
              </a:ext>
            </a:extLst>
          </p:cNvPr>
          <p:cNvSpPr>
            <a:spLocks/>
          </p:cNvSpPr>
          <p:nvPr/>
        </p:nvSpPr>
        <p:spPr bwMode="auto">
          <a:xfrm>
            <a:off x="6724650" y="3505200"/>
            <a:ext cx="4019550" cy="1638300"/>
          </a:xfrm>
          <a:custGeom>
            <a:avLst/>
            <a:gdLst>
              <a:gd name="T0" fmla="*/ 56 w 1688"/>
              <a:gd name="T1" fmla="*/ 0 h 688"/>
              <a:gd name="T2" fmla="*/ 56 w 1688"/>
              <a:gd name="T3" fmla="*/ 576 h 688"/>
              <a:gd name="T4" fmla="*/ 392 w 1688"/>
              <a:gd name="T5" fmla="*/ 672 h 688"/>
              <a:gd name="T6" fmla="*/ 1688 w 1688"/>
              <a:gd name="T7" fmla="*/ 672 h 688"/>
            </a:gdLst>
            <a:ahLst/>
            <a:cxnLst>
              <a:cxn ang="0">
                <a:pos x="T0" y="T1"/>
              </a:cxn>
              <a:cxn ang="0">
                <a:pos x="T2" y="T3"/>
              </a:cxn>
              <a:cxn ang="0">
                <a:pos x="T4" y="T5"/>
              </a:cxn>
              <a:cxn ang="0">
                <a:pos x="T6" y="T7"/>
              </a:cxn>
            </a:cxnLst>
            <a:rect l="0" t="0" r="r" b="b"/>
            <a:pathLst>
              <a:path w="1688" h="688">
                <a:moveTo>
                  <a:pt x="56" y="0"/>
                </a:moveTo>
                <a:cubicBezTo>
                  <a:pt x="28" y="232"/>
                  <a:pt x="0" y="464"/>
                  <a:pt x="56" y="576"/>
                </a:cubicBezTo>
                <a:cubicBezTo>
                  <a:pt x="112" y="688"/>
                  <a:pt x="120" y="656"/>
                  <a:pt x="392" y="672"/>
                </a:cubicBezTo>
                <a:cubicBezTo>
                  <a:pt x="664" y="688"/>
                  <a:pt x="1176" y="680"/>
                  <a:pt x="1688" y="672"/>
                </a:cubicBezTo>
              </a:path>
            </a:pathLst>
          </a:custGeom>
          <a:noFill/>
          <a:ln w="38100" cap="flat" cmpd="sng">
            <a:solidFill>
              <a:srgbClr val="FF33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nvGrpSpPr>
          <p:cNvPr id="214028" name="Group 12">
            <a:extLst>
              <a:ext uri="{FF2B5EF4-FFF2-40B4-BE49-F238E27FC236}">
                <a16:creationId xmlns:a16="http://schemas.microsoft.com/office/drawing/2014/main" id="{1F005AFE-B1F3-4927-8EA6-3DFDE9A193F5}"/>
              </a:ext>
            </a:extLst>
          </p:cNvPr>
          <p:cNvGrpSpPr>
            <a:grpSpLocks/>
          </p:cNvGrpSpPr>
          <p:nvPr/>
        </p:nvGrpSpPr>
        <p:grpSpPr bwMode="auto">
          <a:xfrm>
            <a:off x="5372100" y="3314701"/>
            <a:ext cx="3200400" cy="2836070"/>
            <a:chOff x="1296" y="1248"/>
            <a:chExt cx="1440" cy="816"/>
          </a:xfrm>
        </p:grpSpPr>
        <p:sp>
          <p:nvSpPr>
            <p:cNvPr id="214029" name="Line 13">
              <a:extLst>
                <a:ext uri="{FF2B5EF4-FFF2-40B4-BE49-F238E27FC236}">
                  <a16:creationId xmlns:a16="http://schemas.microsoft.com/office/drawing/2014/main" id="{FCE3E78B-471E-47F5-BD6E-603A3ADB74C1}"/>
                </a:ext>
              </a:extLst>
            </p:cNvPr>
            <p:cNvSpPr>
              <a:spLocks noChangeShapeType="1"/>
            </p:cNvSpPr>
            <p:nvPr/>
          </p:nvSpPr>
          <p:spPr bwMode="auto">
            <a:xfrm>
              <a:off x="2496" y="1248"/>
              <a:ext cx="240" cy="0"/>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30" name="Line 14">
              <a:extLst>
                <a:ext uri="{FF2B5EF4-FFF2-40B4-BE49-F238E27FC236}">
                  <a16:creationId xmlns:a16="http://schemas.microsoft.com/office/drawing/2014/main" id="{531AB4B3-BE3F-4468-9D18-6996FFD6337D}"/>
                </a:ext>
              </a:extLst>
            </p:cNvPr>
            <p:cNvSpPr>
              <a:spLocks noChangeShapeType="1"/>
            </p:cNvSpPr>
            <p:nvPr/>
          </p:nvSpPr>
          <p:spPr bwMode="auto">
            <a:xfrm>
              <a:off x="2736" y="1248"/>
              <a:ext cx="0" cy="624"/>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31" name="Line 15">
              <a:extLst>
                <a:ext uri="{FF2B5EF4-FFF2-40B4-BE49-F238E27FC236}">
                  <a16:creationId xmlns:a16="http://schemas.microsoft.com/office/drawing/2014/main" id="{2FF45F4D-C745-4233-B2AD-D8E00C2C7328}"/>
                </a:ext>
              </a:extLst>
            </p:cNvPr>
            <p:cNvSpPr>
              <a:spLocks noChangeShapeType="1"/>
            </p:cNvSpPr>
            <p:nvPr/>
          </p:nvSpPr>
          <p:spPr bwMode="auto">
            <a:xfrm>
              <a:off x="2496" y="1248"/>
              <a:ext cx="0" cy="288"/>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32" name="Line 16">
              <a:extLst>
                <a:ext uri="{FF2B5EF4-FFF2-40B4-BE49-F238E27FC236}">
                  <a16:creationId xmlns:a16="http://schemas.microsoft.com/office/drawing/2014/main" id="{1B6EA4FD-C39A-4A5C-86FE-029AF30BF335}"/>
                </a:ext>
              </a:extLst>
            </p:cNvPr>
            <p:cNvSpPr>
              <a:spLocks noChangeShapeType="1"/>
            </p:cNvSpPr>
            <p:nvPr/>
          </p:nvSpPr>
          <p:spPr bwMode="auto">
            <a:xfrm flipH="1">
              <a:off x="1296" y="1536"/>
              <a:ext cx="1200" cy="0"/>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33" name="Line 17">
              <a:extLst>
                <a:ext uri="{FF2B5EF4-FFF2-40B4-BE49-F238E27FC236}">
                  <a16:creationId xmlns:a16="http://schemas.microsoft.com/office/drawing/2014/main" id="{47E9487D-22A1-49C3-8A06-AAAA02FD1FB5}"/>
                </a:ext>
              </a:extLst>
            </p:cNvPr>
            <p:cNvSpPr>
              <a:spLocks noChangeShapeType="1"/>
            </p:cNvSpPr>
            <p:nvPr/>
          </p:nvSpPr>
          <p:spPr bwMode="auto">
            <a:xfrm>
              <a:off x="1296" y="1536"/>
              <a:ext cx="0" cy="336"/>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34" name="Line 18">
              <a:extLst>
                <a:ext uri="{FF2B5EF4-FFF2-40B4-BE49-F238E27FC236}">
                  <a16:creationId xmlns:a16="http://schemas.microsoft.com/office/drawing/2014/main" id="{E85F2D5B-9935-4CC0-9149-D17019DAEC79}"/>
                </a:ext>
              </a:extLst>
            </p:cNvPr>
            <p:cNvSpPr>
              <a:spLocks noChangeShapeType="1"/>
            </p:cNvSpPr>
            <p:nvPr/>
          </p:nvSpPr>
          <p:spPr bwMode="auto">
            <a:xfrm>
              <a:off x="1296" y="1872"/>
              <a:ext cx="1440" cy="0"/>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35" name="Line 19">
              <a:extLst>
                <a:ext uri="{FF2B5EF4-FFF2-40B4-BE49-F238E27FC236}">
                  <a16:creationId xmlns:a16="http://schemas.microsoft.com/office/drawing/2014/main" id="{03535A50-C596-4F34-AC10-A075BDDCD546}"/>
                </a:ext>
              </a:extLst>
            </p:cNvPr>
            <p:cNvSpPr>
              <a:spLocks noChangeShapeType="1"/>
            </p:cNvSpPr>
            <p:nvPr/>
          </p:nvSpPr>
          <p:spPr bwMode="auto">
            <a:xfrm>
              <a:off x="2016" y="1872"/>
              <a:ext cx="0" cy="192"/>
            </a:xfrm>
            <a:prstGeom prst="line">
              <a:avLst/>
            </a:prstGeom>
            <a:noFill/>
            <a:ln w="57150" cmpd="thinThick">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grpSp>
        <p:nvGrpSpPr>
          <p:cNvPr id="214036" name="Group 20">
            <a:extLst>
              <a:ext uri="{FF2B5EF4-FFF2-40B4-BE49-F238E27FC236}">
                <a16:creationId xmlns:a16="http://schemas.microsoft.com/office/drawing/2014/main" id="{2CE35374-DC96-445B-BED6-B33E944339F1}"/>
              </a:ext>
            </a:extLst>
          </p:cNvPr>
          <p:cNvGrpSpPr>
            <a:grpSpLocks/>
          </p:cNvGrpSpPr>
          <p:nvPr/>
        </p:nvGrpSpPr>
        <p:grpSpPr bwMode="auto">
          <a:xfrm>
            <a:off x="3857625" y="1600200"/>
            <a:ext cx="6336507" cy="2743200"/>
            <a:chOff x="864" y="1296"/>
            <a:chExt cx="2544" cy="720"/>
          </a:xfrm>
        </p:grpSpPr>
        <p:sp>
          <p:nvSpPr>
            <p:cNvPr id="214037" name="Line 21">
              <a:extLst>
                <a:ext uri="{FF2B5EF4-FFF2-40B4-BE49-F238E27FC236}">
                  <a16:creationId xmlns:a16="http://schemas.microsoft.com/office/drawing/2014/main" id="{68535526-7769-4240-8993-7A0AAEC8586A}"/>
                </a:ext>
              </a:extLst>
            </p:cNvPr>
            <p:cNvSpPr>
              <a:spLocks noChangeShapeType="1"/>
            </p:cNvSpPr>
            <p:nvPr/>
          </p:nvSpPr>
          <p:spPr bwMode="auto">
            <a:xfrm>
              <a:off x="2016" y="1728"/>
              <a:ext cx="0" cy="288"/>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38" name="Line 22">
              <a:extLst>
                <a:ext uri="{FF2B5EF4-FFF2-40B4-BE49-F238E27FC236}">
                  <a16:creationId xmlns:a16="http://schemas.microsoft.com/office/drawing/2014/main" id="{342A5763-7134-4ADD-A5CF-EA743EC305E2}"/>
                </a:ext>
              </a:extLst>
            </p:cNvPr>
            <p:cNvSpPr>
              <a:spLocks noChangeShapeType="1"/>
            </p:cNvSpPr>
            <p:nvPr/>
          </p:nvSpPr>
          <p:spPr bwMode="auto">
            <a:xfrm>
              <a:off x="2016" y="2016"/>
              <a:ext cx="76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39" name="Line 23">
              <a:extLst>
                <a:ext uri="{FF2B5EF4-FFF2-40B4-BE49-F238E27FC236}">
                  <a16:creationId xmlns:a16="http://schemas.microsoft.com/office/drawing/2014/main" id="{5F1536C1-2AAD-4828-AD33-DB3B676436DF}"/>
                </a:ext>
              </a:extLst>
            </p:cNvPr>
            <p:cNvSpPr>
              <a:spLocks noChangeShapeType="1"/>
            </p:cNvSpPr>
            <p:nvPr/>
          </p:nvSpPr>
          <p:spPr bwMode="auto">
            <a:xfrm flipV="1">
              <a:off x="2784" y="1296"/>
              <a:ext cx="0" cy="72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40" name="Line 24">
              <a:extLst>
                <a:ext uri="{FF2B5EF4-FFF2-40B4-BE49-F238E27FC236}">
                  <a16:creationId xmlns:a16="http://schemas.microsoft.com/office/drawing/2014/main" id="{24D596F5-2121-4F36-88A4-775F8C4E54C7}"/>
                </a:ext>
              </a:extLst>
            </p:cNvPr>
            <p:cNvSpPr>
              <a:spLocks noChangeShapeType="1"/>
            </p:cNvSpPr>
            <p:nvPr/>
          </p:nvSpPr>
          <p:spPr bwMode="auto">
            <a:xfrm flipH="1">
              <a:off x="864" y="1728"/>
              <a:ext cx="1152"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41" name="Line 25">
              <a:extLst>
                <a:ext uri="{FF2B5EF4-FFF2-40B4-BE49-F238E27FC236}">
                  <a16:creationId xmlns:a16="http://schemas.microsoft.com/office/drawing/2014/main" id="{C7196DB0-98AA-4984-80D4-337EE2F7F1B2}"/>
                </a:ext>
              </a:extLst>
            </p:cNvPr>
            <p:cNvSpPr>
              <a:spLocks noChangeShapeType="1"/>
            </p:cNvSpPr>
            <p:nvPr/>
          </p:nvSpPr>
          <p:spPr bwMode="auto">
            <a:xfrm flipV="1">
              <a:off x="864" y="1296"/>
              <a:ext cx="0" cy="432"/>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42" name="Line 26">
              <a:extLst>
                <a:ext uri="{FF2B5EF4-FFF2-40B4-BE49-F238E27FC236}">
                  <a16:creationId xmlns:a16="http://schemas.microsoft.com/office/drawing/2014/main" id="{FB23B532-747E-4FCA-AE2A-36404719212F}"/>
                </a:ext>
              </a:extLst>
            </p:cNvPr>
            <p:cNvSpPr>
              <a:spLocks noChangeShapeType="1"/>
            </p:cNvSpPr>
            <p:nvPr/>
          </p:nvSpPr>
          <p:spPr bwMode="auto">
            <a:xfrm>
              <a:off x="864" y="1296"/>
              <a:ext cx="1920"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43" name="Line 27">
              <a:extLst>
                <a:ext uri="{FF2B5EF4-FFF2-40B4-BE49-F238E27FC236}">
                  <a16:creationId xmlns:a16="http://schemas.microsoft.com/office/drawing/2014/main" id="{DA25DAFF-85EE-4E58-B60A-69DFE274CBB7}"/>
                </a:ext>
              </a:extLst>
            </p:cNvPr>
            <p:cNvSpPr>
              <a:spLocks noChangeShapeType="1"/>
            </p:cNvSpPr>
            <p:nvPr/>
          </p:nvSpPr>
          <p:spPr bwMode="auto">
            <a:xfrm>
              <a:off x="2784" y="1296"/>
              <a:ext cx="624" cy="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sp>
        <p:nvSpPr>
          <p:cNvPr id="214044" name="Rectangle 28">
            <a:hlinkClick r:id="rId2" action="ppaction://hlinksldjump"/>
            <a:extLst>
              <a:ext uri="{FF2B5EF4-FFF2-40B4-BE49-F238E27FC236}">
                <a16:creationId xmlns:a16="http://schemas.microsoft.com/office/drawing/2014/main" id="{73829807-47E5-4BB3-A339-C34B5708337E}"/>
              </a:ext>
            </a:extLst>
          </p:cNvPr>
          <p:cNvSpPr>
            <a:spLocks noChangeArrowheads="1"/>
          </p:cNvSpPr>
          <p:nvPr/>
        </p:nvSpPr>
        <p:spPr bwMode="auto">
          <a:xfrm>
            <a:off x="10858500" y="4000500"/>
            <a:ext cx="457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4200" b="1">
                <a:solidFill>
                  <a:srgbClr val="3333CC"/>
                </a:solidFill>
                <a:latin typeface="Times New Roman" panose="02020603050405020304" pitchFamily="18" charset="0"/>
              </a:rPr>
              <a:t>Thế nguyên tử H </a:t>
            </a:r>
            <a:endParaRPr lang="en-US" altLang="en-US" sz="4200">
              <a:solidFill>
                <a:srgbClr val="3333CC"/>
              </a:solidFill>
              <a:latin typeface="Times New Roman" panose="02020603050405020304" pitchFamily="18" charset="0"/>
            </a:endParaRPr>
          </a:p>
        </p:txBody>
      </p:sp>
      <p:sp>
        <p:nvSpPr>
          <p:cNvPr id="214045" name="Rectangle 29">
            <a:hlinkClick r:id="rId3" action="ppaction://hlinksldjump"/>
            <a:extLst>
              <a:ext uri="{FF2B5EF4-FFF2-40B4-BE49-F238E27FC236}">
                <a16:creationId xmlns:a16="http://schemas.microsoft.com/office/drawing/2014/main" id="{6F1F41DD-A18A-40E1-9275-3AA7DFBADABC}"/>
              </a:ext>
            </a:extLst>
          </p:cNvPr>
          <p:cNvSpPr>
            <a:spLocks noChangeArrowheads="1"/>
          </p:cNvSpPr>
          <p:nvPr/>
        </p:nvSpPr>
        <p:spPr bwMode="auto">
          <a:xfrm>
            <a:off x="10744200" y="4914900"/>
            <a:ext cx="4343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4200" b="1">
                <a:solidFill>
                  <a:srgbClr val="3333CC"/>
                </a:solidFill>
                <a:latin typeface="Times New Roman" panose="02020603050405020304" pitchFamily="18" charset="0"/>
              </a:rPr>
              <a:t>Thế nhóm –OH </a:t>
            </a:r>
            <a:endParaRPr lang="en-US" altLang="en-US" sz="4200">
              <a:solidFill>
                <a:srgbClr val="3333CC"/>
              </a:solidFill>
              <a:latin typeface="Times New Roman" panose="02020603050405020304" pitchFamily="18" charset="0"/>
            </a:endParaRPr>
          </a:p>
        </p:txBody>
      </p:sp>
      <p:sp>
        <p:nvSpPr>
          <p:cNvPr id="214046" name="Rectangle 30">
            <a:hlinkClick r:id="rId4" action="ppaction://hlinksldjump"/>
            <a:extLst>
              <a:ext uri="{FF2B5EF4-FFF2-40B4-BE49-F238E27FC236}">
                <a16:creationId xmlns:a16="http://schemas.microsoft.com/office/drawing/2014/main" id="{F6450AA2-D061-4C6F-894E-A0C928DB5414}"/>
              </a:ext>
            </a:extLst>
          </p:cNvPr>
          <p:cNvSpPr>
            <a:spLocks noChangeArrowheads="1"/>
          </p:cNvSpPr>
          <p:nvPr/>
        </p:nvSpPr>
        <p:spPr bwMode="auto">
          <a:xfrm>
            <a:off x="10172700" y="1143000"/>
            <a:ext cx="274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4200" b="1">
                <a:solidFill>
                  <a:srgbClr val="3333CC"/>
                </a:solidFill>
                <a:latin typeface="Times New Roman" panose="02020603050405020304" pitchFamily="18" charset="0"/>
              </a:rPr>
              <a:t>Tách nước</a:t>
            </a:r>
            <a:r>
              <a:rPr lang="en-US" altLang="en-US" sz="4200" b="1">
                <a:solidFill>
                  <a:srgbClr val="3333CC"/>
                </a:solidFill>
                <a:latin typeface="Garamond" panose="02020404030301010803" pitchFamily="18" charset="0"/>
              </a:rPr>
              <a:t> </a:t>
            </a:r>
            <a:endParaRPr lang="en-US" altLang="en-US" sz="4200">
              <a:solidFill>
                <a:srgbClr val="3333CC"/>
              </a:solidFill>
              <a:latin typeface="Garamond" panose="02020404030301010803" pitchFamily="18" charset="0"/>
            </a:endParaRPr>
          </a:p>
        </p:txBody>
      </p:sp>
      <p:sp>
        <p:nvSpPr>
          <p:cNvPr id="214047" name="Rectangle 31">
            <a:hlinkClick r:id="rId5" action="ppaction://hlinksldjump"/>
            <a:extLst>
              <a:ext uri="{FF2B5EF4-FFF2-40B4-BE49-F238E27FC236}">
                <a16:creationId xmlns:a16="http://schemas.microsoft.com/office/drawing/2014/main" id="{DB0F0948-57F2-4064-BEA6-088087774617}"/>
              </a:ext>
            </a:extLst>
          </p:cNvPr>
          <p:cNvSpPr>
            <a:spLocks noChangeArrowheads="1"/>
          </p:cNvSpPr>
          <p:nvPr/>
        </p:nvSpPr>
        <p:spPr bwMode="auto">
          <a:xfrm>
            <a:off x="4114800" y="6400800"/>
            <a:ext cx="60579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4200" b="1">
                <a:solidFill>
                  <a:srgbClr val="3333CC"/>
                </a:solidFill>
                <a:latin typeface="Times New Roman" panose="02020603050405020304" pitchFamily="18" charset="0"/>
              </a:rPr>
              <a:t>Oxi hóa không hoàn toàn</a:t>
            </a:r>
            <a:endParaRPr lang="en-US" altLang="en-US" sz="4200">
              <a:solidFill>
                <a:srgbClr val="3333CC"/>
              </a:solidFill>
              <a:latin typeface="Times New Roman" panose="02020603050405020304" pitchFamily="18" charset="0"/>
            </a:endParaRPr>
          </a:p>
        </p:txBody>
      </p:sp>
      <p:sp>
        <p:nvSpPr>
          <p:cNvPr id="214049" name="Line 33">
            <a:extLst>
              <a:ext uri="{FF2B5EF4-FFF2-40B4-BE49-F238E27FC236}">
                <a16:creationId xmlns:a16="http://schemas.microsoft.com/office/drawing/2014/main" id="{EA17E6EF-9B5D-4D41-BFA9-E31BC2A78643}"/>
              </a:ext>
            </a:extLst>
          </p:cNvPr>
          <p:cNvSpPr>
            <a:spLocks noChangeShapeType="1"/>
          </p:cNvSpPr>
          <p:nvPr/>
        </p:nvSpPr>
        <p:spPr bwMode="auto">
          <a:xfrm>
            <a:off x="6743700" y="4093370"/>
            <a:ext cx="3429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4050" name="Line 34">
            <a:extLst>
              <a:ext uri="{FF2B5EF4-FFF2-40B4-BE49-F238E27FC236}">
                <a16:creationId xmlns:a16="http://schemas.microsoft.com/office/drawing/2014/main" id="{C6D59775-1E7C-49E8-BBA4-9BFF5094F501}"/>
              </a:ext>
            </a:extLst>
          </p:cNvPr>
          <p:cNvSpPr>
            <a:spLocks noChangeShapeType="1"/>
          </p:cNvSpPr>
          <p:nvPr/>
        </p:nvSpPr>
        <p:spPr bwMode="auto">
          <a:xfrm flipH="1">
            <a:off x="7679532" y="4093370"/>
            <a:ext cx="3429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pic>
        <p:nvPicPr>
          <p:cNvPr id="214060" name="Picture 2" descr="nhomchuc">
            <a:extLst>
              <a:ext uri="{FF2B5EF4-FFF2-40B4-BE49-F238E27FC236}">
                <a16:creationId xmlns:a16="http://schemas.microsoft.com/office/drawing/2014/main" id="{2D93C578-D649-4D9B-ADBB-118EE9334E46}"/>
              </a:ext>
            </a:extLst>
          </p:cNvPr>
          <p:cNvPicPr>
            <a:picLocks noGrp="1" noChangeAspect="1" noChangeArrowheads="1"/>
          </p:cNvPicPr>
          <p:nvPr>
            <p:ph/>
          </p:nvPr>
        </p:nvPicPr>
        <p:blipFill>
          <a:blip r:embed="rId6">
            <a:extLst>
              <a:ext uri="{28A0092B-C50C-407E-A947-70E740481C1C}">
                <a14:useLocalDpi xmlns:a14="http://schemas.microsoft.com/office/drawing/2010/main" val="0"/>
              </a:ext>
            </a:extLst>
          </a:blip>
          <a:stretch>
            <a:fillRect/>
          </a:stretch>
        </p:blipFill>
        <p:spPr>
          <a:xfrm>
            <a:off x="10909005" y="5982238"/>
            <a:ext cx="6895238" cy="4304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 name="TextBox 4">
            <a:extLst>
              <a:ext uri="{FF2B5EF4-FFF2-40B4-BE49-F238E27FC236}">
                <a16:creationId xmlns:a16="http://schemas.microsoft.com/office/drawing/2014/main" id="{ABC6A200-E5B2-4C7C-BD2D-960DD1905DA4}"/>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4020"/>
                                        </p:tgtEl>
                                        <p:attrNameLst>
                                          <p:attrName>style.visibility</p:attrName>
                                        </p:attrNameLst>
                                      </p:cBhvr>
                                      <p:to>
                                        <p:strVal val="visible"/>
                                      </p:to>
                                    </p:set>
                                    <p:animEffect transition="in" filter="box(in)">
                                      <p:cBhvr>
                                        <p:cTn id="7" dur="500"/>
                                        <p:tgtEl>
                                          <p:spTgt spid="2140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4050"/>
                                        </p:tgtEl>
                                        <p:attrNameLst>
                                          <p:attrName>style.visibility</p:attrName>
                                        </p:attrNameLst>
                                      </p:cBhvr>
                                      <p:to>
                                        <p:strVal val="visible"/>
                                      </p:to>
                                    </p:set>
                                    <p:animEffect transition="in" filter="box(in)">
                                      <p:cBhvr>
                                        <p:cTn id="12" dur="500"/>
                                        <p:tgtEl>
                                          <p:spTgt spid="214050"/>
                                        </p:tgtEl>
                                      </p:cBhvr>
                                    </p:animEffect>
                                  </p:childTnLst>
                                </p:cTn>
                              </p:par>
                              <p:par>
                                <p:cTn id="13" presetID="4" presetClass="entr" presetSubtype="16" fill="hold" nodeType="withEffect">
                                  <p:stCondLst>
                                    <p:cond delay="0"/>
                                  </p:stCondLst>
                                  <p:childTnLst>
                                    <p:set>
                                      <p:cBhvr>
                                        <p:cTn id="14" dur="1" fill="hold">
                                          <p:stCondLst>
                                            <p:cond delay="0"/>
                                          </p:stCondLst>
                                        </p:cTn>
                                        <p:tgtEl>
                                          <p:spTgt spid="214049"/>
                                        </p:tgtEl>
                                        <p:attrNameLst>
                                          <p:attrName>style.visibility</p:attrName>
                                        </p:attrNameLst>
                                      </p:cBhvr>
                                      <p:to>
                                        <p:strVal val="visible"/>
                                      </p:to>
                                    </p:set>
                                    <p:animEffect transition="in" filter="box(in)">
                                      <p:cBhvr>
                                        <p:cTn id="15" dur="500"/>
                                        <p:tgtEl>
                                          <p:spTgt spid="2140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0" presetClass="entr" presetSubtype="0" repeatCount="10000" fill="hold" nodeType="clickEffect">
                                  <p:stCondLst>
                                    <p:cond delay="0"/>
                                  </p:stCondLst>
                                  <p:childTnLst>
                                    <p:set>
                                      <p:cBhvr>
                                        <p:cTn id="19" dur="1" fill="hold">
                                          <p:stCondLst>
                                            <p:cond delay="0"/>
                                          </p:stCondLst>
                                        </p:cTn>
                                        <p:tgtEl>
                                          <p:spTgt spid="214026"/>
                                        </p:tgtEl>
                                        <p:attrNameLst>
                                          <p:attrName>style.visibility</p:attrName>
                                        </p:attrNameLst>
                                      </p:cBhvr>
                                      <p:to>
                                        <p:strVal val="visible"/>
                                      </p:to>
                                    </p:set>
                                    <p:animEffect transition="in" filter="wedge">
                                      <p:cBhvr>
                                        <p:cTn id="20" dur="2000"/>
                                        <p:tgtEl>
                                          <p:spTgt spid="2140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14044"/>
                                        </p:tgtEl>
                                        <p:attrNameLst>
                                          <p:attrName>style.visibility</p:attrName>
                                        </p:attrNameLst>
                                      </p:cBhvr>
                                      <p:to>
                                        <p:strVal val="visible"/>
                                      </p:to>
                                    </p:set>
                                    <p:animEffect transition="in" filter="box(in)">
                                      <p:cBhvr>
                                        <p:cTn id="25" dur="500"/>
                                        <p:tgtEl>
                                          <p:spTgt spid="21404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repeatCount="10000" fill="hold" nodeType="clickEffect">
                                  <p:stCondLst>
                                    <p:cond delay="0"/>
                                  </p:stCondLst>
                                  <p:childTnLst>
                                    <p:set>
                                      <p:cBhvr>
                                        <p:cTn id="29" dur="1" fill="hold">
                                          <p:stCondLst>
                                            <p:cond delay="0"/>
                                          </p:stCondLst>
                                        </p:cTn>
                                        <p:tgtEl>
                                          <p:spTgt spid="214027"/>
                                        </p:tgtEl>
                                        <p:attrNameLst>
                                          <p:attrName>style.visibility</p:attrName>
                                        </p:attrNameLst>
                                      </p:cBhvr>
                                      <p:to>
                                        <p:strVal val="visible"/>
                                      </p:to>
                                    </p:set>
                                    <p:animEffect transition="in" filter="wedge">
                                      <p:cBhvr>
                                        <p:cTn id="30" dur="2000"/>
                                        <p:tgtEl>
                                          <p:spTgt spid="21402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14045"/>
                                        </p:tgtEl>
                                        <p:attrNameLst>
                                          <p:attrName>style.visibility</p:attrName>
                                        </p:attrNameLst>
                                      </p:cBhvr>
                                      <p:to>
                                        <p:strVal val="visible"/>
                                      </p:to>
                                    </p:set>
                                    <p:animEffect transition="in" filter="box(in)">
                                      <p:cBhvr>
                                        <p:cTn id="35" dur="500"/>
                                        <p:tgtEl>
                                          <p:spTgt spid="21404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repeatCount="10000" fill="hold" nodeType="clickEffect">
                                  <p:stCondLst>
                                    <p:cond delay="0"/>
                                  </p:stCondLst>
                                  <p:childTnLst>
                                    <p:set>
                                      <p:cBhvr>
                                        <p:cTn id="39" dur="1" fill="hold">
                                          <p:stCondLst>
                                            <p:cond delay="0"/>
                                          </p:stCondLst>
                                        </p:cTn>
                                        <p:tgtEl>
                                          <p:spTgt spid="214036"/>
                                        </p:tgtEl>
                                        <p:attrNameLst>
                                          <p:attrName>style.visibility</p:attrName>
                                        </p:attrNameLst>
                                      </p:cBhvr>
                                      <p:to>
                                        <p:strVal val="visible"/>
                                      </p:to>
                                    </p:set>
                                    <p:animEffect transition="in" filter="wedge">
                                      <p:cBhvr>
                                        <p:cTn id="40" dur="2000"/>
                                        <p:tgtEl>
                                          <p:spTgt spid="21403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214046"/>
                                        </p:tgtEl>
                                        <p:attrNameLst>
                                          <p:attrName>style.visibility</p:attrName>
                                        </p:attrNameLst>
                                      </p:cBhvr>
                                      <p:to>
                                        <p:strVal val="visible"/>
                                      </p:to>
                                    </p:set>
                                    <p:animEffect transition="in" filter="box(in)">
                                      <p:cBhvr>
                                        <p:cTn id="45" dur="500"/>
                                        <p:tgtEl>
                                          <p:spTgt spid="21404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repeatCount="10000" fill="hold" nodeType="clickEffect">
                                  <p:stCondLst>
                                    <p:cond delay="0"/>
                                  </p:stCondLst>
                                  <p:childTnLst>
                                    <p:set>
                                      <p:cBhvr>
                                        <p:cTn id="49" dur="1" fill="hold">
                                          <p:stCondLst>
                                            <p:cond delay="0"/>
                                          </p:stCondLst>
                                        </p:cTn>
                                        <p:tgtEl>
                                          <p:spTgt spid="214028"/>
                                        </p:tgtEl>
                                        <p:attrNameLst>
                                          <p:attrName>style.visibility</p:attrName>
                                        </p:attrNameLst>
                                      </p:cBhvr>
                                      <p:to>
                                        <p:strVal val="visible"/>
                                      </p:to>
                                    </p:set>
                                    <p:animEffect transition="in" filter="wedge">
                                      <p:cBhvr>
                                        <p:cTn id="50" dur="2000"/>
                                        <p:tgtEl>
                                          <p:spTgt spid="2140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14047"/>
                                        </p:tgtEl>
                                        <p:attrNameLst>
                                          <p:attrName>style.visibility</p:attrName>
                                        </p:attrNameLst>
                                      </p:cBhvr>
                                      <p:to>
                                        <p:strVal val="visible"/>
                                      </p:to>
                                    </p:set>
                                    <p:animEffect transition="in" filter="box(in)">
                                      <p:cBhvr>
                                        <p:cTn id="55" dur="500"/>
                                        <p:tgtEl>
                                          <p:spTgt spid="214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44" grpId="0"/>
      <p:bldP spid="214045" grpId="0"/>
      <p:bldP spid="214046" grpId="0"/>
      <p:bldP spid="2140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CTPT-H">
            <a:extLst>
              <a:ext uri="{FF2B5EF4-FFF2-40B4-BE49-F238E27FC236}">
                <a16:creationId xmlns:a16="http://schemas.microsoft.com/office/drawing/2014/main" id="{512A3C50-2E11-4E57-A6BB-B61B2D8FA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87" r="41585" b="12227"/>
          <a:stretch>
            <a:fillRect/>
          </a:stretch>
        </p:blipFill>
        <p:spPr bwMode="auto">
          <a:xfrm>
            <a:off x="2988470" y="311945"/>
            <a:ext cx="5029200"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Oval 3">
            <a:extLst>
              <a:ext uri="{FF2B5EF4-FFF2-40B4-BE49-F238E27FC236}">
                <a16:creationId xmlns:a16="http://schemas.microsoft.com/office/drawing/2014/main" id="{74B36478-7813-415E-B158-9F8F4D3EC169}"/>
              </a:ext>
            </a:extLst>
          </p:cNvPr>
          <p:cNvSpPr>
            <a:spLocks noChangeArrowheads="1"/>
          </p:cNvSpPr>
          <p:nvPr/>
        </p:nvSpPr>
        <p:spPr bwMode="auto">
          <a:xfrm>
            <a:off x="10013157" y="1957388"/>
            <a:ext cx="571500" cy="571500"/>
          </a:xfrm>
          <a:prstGeom prst="ellipse">
            <a:avLst/>
          </a:prstGeom>
          <a:gradFill rotWithShape="1">
            <a:gsLst>
              <a:gs pos="0">
                <a:schemeClr val="bg1"/>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1371600" fontAlgn="base">
              <a:spcBef>
                <a:spcPct val="0"/>
              </a:spcBef>
              <a:spcAft>
                <a:spcPct val="0"/>
              </a:spcAft>
            </a:pPr>
            <a:r>
              <a:rPr lang="en-US" altLang="en-US" sz="2700" b="1">
                <a:solidFill>
                  <a:srgbClr val="000000"/>
                </a:solidFill>
                <a:cs typeface="Arial" panose="020B0604020202020204" pitchFamily="34" charset="0"/>
              </a:rPr>
              <a:t>H</a:t>
            </a:r>
          </a:p>
        </p:txBody>
      </p:sp>
      <p:sp>
        <p:nvSpPr>
          <p:cNvPr id="16391" name="Oval 7">
            <a:extLst>
              <a:ext uri="{FF2B5EF4-FFF2-40B4-BE49-F238E27FC236}">
                <a16:creationId xmlns:a16="http://schemas.microsoft.com/office/drawing/2014/main" id="{399CF1E4-D4E7-4ABB-9378-94C6274B790F}"/>
              </a:ext>
            </a:extLst>
          </p:cNvPr>
          <p:cNvSpPr>
            <a:spLocks noChangeArrowheads="1"/>
          </p:cNvSpPr>
          <p:nvPr/>
        </p:nvSpPr>
        <p:spPr bwMode="auto">
          <a:xfrm>
            <a:off x="9956007" y="1955007"/>
            <a:ext cx="685800" cy="685800"/>
          </a:xfrm>
          <a:prstGeom prst="ellipse">
            <a:avLst/>
          </a:prstGeom>
          <a:gradFill rotWithShape="1">
            <a:gsLst>
              <a:gs pos="0">
                <a:schemeClr val="bg1"/>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1371600" fontAlgn="base">
              <a:spcBef>
                <a:spcPct val="0"/>
              </a:spcBef>
              <a:spcAft>
                <a:spcPct val="0"/>
              </a:spcAft>
            </a:pPr>
            <a:r>
              <a:rPr lang="en-US" altLang="en-US" sz="2700" b="1">
                <a:solidFill>
                  <a:srgbClr val="000000"/>
                </a:solidFill>
                <a:cs typeface="Arial" panose="020B0604020202020204" pitchFamily="34" charset="0"/>
              </a:rPr>
              <a:t>Na</a:t>
            </a:r>
          </a:p>
        </p:txBody>
      </p:sp>
      <p:sp>
        <p:nvSpPr>
          <p:cNvPr id="222213" name="Text Box 8">
            <a:extLst>
              <a:ext uri="{FF2B5EF4-FFF2-40B4-BE49-F238E27FC236}">
                <a16:creationId xmlns:a16="http://schemas.microsoft.com/office/drawing/2014/main" id="{20916B16-8AA3-452E-8B79-B7AC505DD27D}"/>
              </a:ext>
            </a:extLst>
          </p:cNvPr>
          <p:cNvSpPr txBox="1">
            <a:spLocks noChangeArrowheads="1"/>
          </p:cNvSpPr>
          <p:nvPr/>
        </p:nvSpPr>
        <p:spPr bwMode="auto">
          <a:xfrm>
            <a:off x="8479632" y="3543300"/>
            <a:ext cx="8286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1371600" fontAlgn="base">
              <a:spcBef>
                <a:spcPct val="50000"/>
              </a:spcBef>
              <a:spcAft>
                <a:spcPct val="0"/>
              </a:spcAft>
            </a:pPr>
            <a:r>
              <a:rPr lang="en-US" altLang="en-US" sz="6600" b="1">
                <a:solidFill>
                  <a:srgbClr val="FF0000"/>
                </a:solidFill>
                <a:cs typeface="Arial" panose="020B0604020202020204" pitchFamily="34" charset="0"/>
              </a:rPr>
              <a:t>+</a:t>
            </a:r>
          </a:p>
        </p:txBody>
      </p:sp>
      <p:pic>
        <p:nvPicPr>
          <p:cNvPr id="222214" name="Picture 2" descr="CTPT-H">
            <a:extLst>
              <a:ext uri="{FF2B5EF4-FFF2-40B4-BE49-F238E27FC236}">
                <a16:creationId xmlns:a16="http://schemas.microsoft.com/office/drawing/2014/main" id="{BC1929B2-A4C2-494C-8D9A-B7828246D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87" r="41585" b="12227"/>
          <a:stretch>
            <a:fillRect/>
          </a:stretch>
        </p:blipFill>
        <p:spPr bwMode="auto">
          <a:xfrm rot="174482">
            <a:off x="3499454" y="4456509"/>
            <a:ext cx="4800600" cy="423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3">
            <a:extLst>
              <a:ext uri="{FF2B5EF4-FFF2-40B4-BE49-F238E27FC236}">
                <a16:creationId xmlns:a16="http://schemas.microsoft.com/office/drawing/2014/main" id="{D8BED08B-6165-4848-83C3-2B30350C930D}"/>
              </a:ext>
            </a:extLst>
          </p:cNvPr>
          <p:cNvSpPr>
            <a:spLocks noChangeArrowheads="1"/>
          </p:cNvSpPr>
          <p:nvPr/>
        </p:nvSpPr>
        <p:spPr bwMode="auto">
          <a:xfrm>
            <a:off x="10120313" y="6000750"/>
            <a:ext cx="571500" cy="571500"/>
          </a:xfrm>
          <a:prstGeom prst="ellipse">
            <a:avLst/>
          </a:prstGeom>
          <a:gradFill rotWithShape="1">
            <a:gsLst>
              <a:gs pos="0">
                <a:schemeClr val="bg1"/>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1371600" fontAlgn="base">
              <a:spcBef>
                <a:spcPct val="0"/>
              </a:spcBef>
              <a:spcAft>
                <a:spcPct val="0"/>
              </a:spcAft>
            </a:pPr>
            <a:r>
              <a:rPr lang="en-US" altLang="en-US" sz="2700" b="1">
                <a:solidFill>
                  <a:srgbClr val="000000"/>
                </a:solidFill>
                <a:cs typeface="Arial" panose="020B0604020202020204" pitchFamily="34" charset="0"/>
              </a:rPr>
              <a:t>H</a:t>
            </a:r>
          </a:p>
        </p:txBody>
      </p:sp>
      <p:sp>
        <p:nvSpPr>
          <p:cNvPr id="12" name="Oval 7">
            <a:extLst>
              <a:ext uri="{FF2B5EF4-FFF2-40B4-BE49-F238E27FC236}">
                <a16:creationId xmlns:a16="http://schemas.microsoft.com/office/drawing/2014/main" id="{A5A1154E-1A3E-432E-A9A7-5CC730816CE9}"/>
              </a:ext>
            </a:extLst>
          </p:cNvPr>
          <p:cNvSpPr>
            <a:spLocks noChangeArrowheads="1"/>
          </p:cNvSpPr>
          <p:nvPr/>
        </p:nvSpPr>
        <p:spPr bwMode="auto">
          <a:xfrm>
            <a:off x="10063163" y="5998370"/>
            <a:ext cx="685800" cy="685800"/>
          </a:xfrm>
          <a:prstGeom prst="ellipse">
            <a:avLst/>
          </a:prstGeom>
          <a:gradFill rotWithShape="1">
            <a:gsLst>
              <a:gs pos="0">
                <a:schemeClr val="bg1"/>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1371600" fontAlgn="base">
              <a:spcBef>
                <a:spcPct val="0"/>
              </a:spcBef>
              <a:spcAft>
                <a:spcPct val="0"/>
              </a:spcAft>
            </a:pPr>
            <a:r>
              <a:rPr lang="en-US" altLang="en-US" sz="2700" b="1">
                <a:solidFill>
                  <a:srgbClr val="000000"/>
                </a:solidFill>
                <a:cs typeface="Arial" panose="020B0604020202020204" pitchFamily="34" charset="0"/>
              </a:rPr>
              <a:t>Na</a:t>
            </a:r>
          </a:p>
        </p:txBody>
      </p:sp>
      <p:sp>
        <p:nvSpPr>
          <p:cNvPr id="13" name="TextBox 12">
            <a:extLst>
              <a:ext uri="{FF2B5EF4-FFF2-40B4-BE49-F238E27FC236}">
                <a16:creationId xmlns:a16="http://schemas.microsoft.com/office/drawing/2014/main" id="{2C857C81-400D-41DB-B738-5BAE2E1844C1}"/>
              </a:ext>
            </a:extLst>
          </p:cNvPr>
          <p:cNvSpPr txBox="1">
            <a:spLocks noChangeArrowheads="1"/>
          </p:cNvSpPr>
          <p:nvPr/>
        </p:nvSpPr>
        <p:spPr bwMode="auto">
          <a:xfrm>
            <a:off x="3621882" y="8948738"/>
            <a:ext cx="117729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1371600" eaLnBrk="1" fontAlgn="base" hangingPunct="1">
              <a:spcBef>
                <a:spcPct val="50000"/>
              </a:spcBef>
              <a:spcAft>
                <a:spcPct val="0"/>
              </a:spcAft>
              <a:defRPr/>
            </a:pPr>
            <a:r>
              <a:rPr lang="en-US" sz="3600">
                <a:solidFill>
                  <a:srgbClr val="FFFF00"/>
                </a:solidFill>
                <a:cs typeface="Arial" charset="0"/>
              </a:rPr>
              <a:t>2</a:t>
            </a:r>
            <a:r>
              <a:rPr lang="en-US" sz="3600">
                <a:solidFill>
                  <a:srgbClr val="FFFFFF"/>
                </a:solidFill>
                <a:cs typeface="Arial" charset="0"/>
              </a:rPr>
              <a:t> CH</a:t>
            </a:r>
            <a:r>
              <a:rPr lang="en-US" sz="3600" baseline="-25000">
                <a:solidFill>
                  <a:srgbClr val="FFFFFF"/>
                </a:solidFill>
                <a:cs typeface="Arial" charset="0"/>
              </a:rPr>
              <a:t>3</a:t>
            </a:r>
            <a:r>
              <a:rPr lang="en-US" sz="3600">
                <a:solidFill>
                  <a:srgbClr val="FFFFFF"/>
                </a:solidFill>
                <a:cs typeface="Arial" charset="0"/>
              </a:rPr>
              <a:t>- CH</a:t>
            </a:r>
            <a:r>
              <a:rPr lang="en-US" sz="3600" baseline="-25000">
                <a:solidFill>
                  <a:srgbClr val="FFFFFF"/>
                </a:solidFill>
                <a:cs typeface="Arial" charset="0"/>
              </a:rPr>
              <a:t>2</a:t>
            </a:r>
            <a:r>
              <a:rPr lang="en-US" sz="3600">
                <a:solidFill>
                  <a:srgbClr val="FFFFFF"/>
                </a:solidFill>
                <a:cs typeface="Arial" charset="0"/>
              </a:rPr>
              <a:t>- </a:t>
            </a:r>
            <a:r>
              <a:rPr lang="en-US" sz="3600">
                <a:solidFill>
                  <a:srgbClr val="FF0000"/>
                </a:solidFill>
                <a:cs typeface="Arial" charset="0"/>
              </a:rPr>
              <a:t>O</a:t>
            </a:r>
            <a:r>
              <a:rPr lang="en-US" sz="3600">
                <a:solidFill>
                  <a:srgbClr val="FFFFFF"/>
                </a:solidFill>
                <a:cs typeface="Arial" charset="0"/>
              </a:rPr>
              <a:t>H  </a:t>
            </a:r>
            <a:r>
              <a:rPr lang="en-US" sz="3600">
                <a:solidFill>
                  <a:srgbClr val="FFFF00"/>
                </a:solidFill>
                <a:cs typeface="Arial" charset="0"/>
              </a:rPr>
              <a:t>+  2 </a:t>
            </a:r>
            <a:r>
              <a:rPr lang="en-US" sz="3600">
                <a:solidFill>
                  <a:srgbClr val="FF3300">
                    <a:lumMod val="90000"/>
                  </a:srgbClr>
                </a:solidFill>
                <a:cs typeface="Arial" charset="0"/>
              </a:rPr>
              <a:t>Na </a:t>
            </a:r>
            <a:r>
              <a:rPr lang="en-US" sz="3600">
                <a:solidFill>
                  <a:srgbClr val="FFFF00"/>
                </a:solidFill>
                <a:cs typeface="Arial" charset="0"/>
              </a:rPr>
              <a:t>       2 </a:t>
            </a:r>
            <a:r>
              <a:rPr lang="en-US" sz="3600">
                <a:solidFill>
                  <a:srgbClr val="FFFFFF"/>
                </a:solidFill>
                <a:cs typeface="Arial" charset="0"/>
              </a:rPr>
              <a:t>CH</a:t>
            </a:r>
            <a:r>
              <a:rPr lang="en-US" sz="3600" baseline="-25000">
                <a:solidFill>
                  <a:srgbClr val="FFFFFF"/>
                </a:solidFill>
                <a:cs typeface="Arial" charset="0"/>
              </a:rPr>
              <a:t>3</a:t>
            </a:r>
            <a:r>
              <a:rPr lang="en-US" sz="3600">
                <a:solidFill>
                  <a:srgbClr val="FFFFFF"/>
                </a:solidFill>
                <a:cs typeface="Arial" charset="0"/>
              </a:rPr>
              <a:t>- CH</a:t>
            </a:r>
            <a:r>
              <a:rPr lang="en-US" sz="3600" baseline="-25000">
                <a:solidFill>
                  <a:srgbClr val="FFFFFF"/>
                </a:solidFill>
                <a:cs typeface="Arial" charset="0"/>
              </a:rPr>
              <a:t>2</a:t>
            </a:r>
            <a:r>
              <a:rPr lang="en-US" sz="3600">
                <a:solidFill>
                  <a:srgbClr val="FFFFFF"/>
                </a:solidFill>
                <a:cs typeface="Arial" charset="0"/>
              </a:rPr>
              <a:t>- </a:t>
            </a:r>
            <a:r>
              <a:rPr lang="en-US" sz="3600">
                <a:solidFill>
                  <a:srgbClr val="FF0000"/>
                </a:solidFill>
                <a:cs typeface="Arial" charset="0"/>
              </a:rPr>
              <a:t>O</a:t>
            </a:r>
            <a:r>
              <a:rPr lang="en-US" sz="3600">
                <a:solidFill>
                  <a:srgbClr val="FF3300">
                    <a:lumMod val="90000"/>
                  </a:srgbClr>
                </a:solidFill>
                <a:cs typeface="Arial" charset="0"/>
              </a:rPr>
              <a:t>Na</a:t>
            </a:r>
            <a:r>
              <a:rPr lang="en-US" sz="3600">
                <a:solidFill>
                  <a:srgbClr val="FFFF00"/>
                </a:solidFill>
                <a:cs typeface="Arial" charset="0"/>
              </a:rPr>
              <a:t>  +  H</a:t>
            </a:r>
            <a:r>
              <a:rPr lang="en-US" sz="3600" baseline="-25000">
                <a:solidFill>
                  <a:srgbClr val="FFFF00"/>
                </a:solidFill>
                <a:cs typeface="Arial" charset="0"/>
              </a:rPr>
              <a:t>2</a:t>
            </a:r>
          </a:p>
          <a:p>
            <a:pPr defTabSz="1371600" eaLnBrk="1" fontAlgn="base" hangingPunct="1">
              <a:spcBef>
                <a:spcPct val="0"/>
              </a:spcBef>
              <a:spcAft>
                <a:spcPct val="0"/>
              </a:spcAft>
              <a:defRPr/>
            </a:pPr>
            <a:r>
              <a:rPr lang="en-US" sz="3600" baseline="-25000">
                <a:solidFill>
                  <a:srgbClr val="FFFF00"/>
                </a:solidFill>
                <a:cs typeface="Arial" charset="0"/>
              </a:rPr>
              <a:t>                                                                                     </a:t>
            </a:r>
            <a:r>
              <a:rPr lang="en-US" sz="4200" baseline="-25000">
                <a:solidFill>
                  <a:srgbClr val="FFFF00"/>
                </a:solidFill>
                <a:cs typeface="Arial" charset="0"/>
              </a:rPr>
              <a:t>sodium ethylate</a:t>
            </a:r>
            <a:endParaRPr lang="en-US" sz="4200">
              <a:solidFill>
                <a:srgbClr val="FFFF00"/>
              </a:solidFill>
              <a:cs typeface="Arial" charset="0"/>
            </a:endParaRPr>
          </a:p>
        </p:txBody>
      </p:sp>
      <p:cxnSp>
        <p:nvCxnSpPr>
          <p:cNvPr id="14" name="Straight Arrow Connector 13">
            <a:extLst>
              <a:ext uri="{FF2B5EF4-FFF2-40B4-BE49-F238E27FC236}">
                <a16:creationId xmlns:a16="http://schemas.microsoft.com/office/drawing/2014/main" id="{62824393-99B0-4231-AC10-6E6A2DAB92BF}"/>
              </a:ext>
            </a:extLst>
          </p:cNvPr>
          <p:cNvCxnSpPr/>
          <p:nvPr/>
        </p:nvCxnSpPr>
        <p:spPr bwMode="auto">
          <a:xfrm>
            <a:off x="9103520" y="9355932"/>
            <a:ext cx="409575" cy="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5" name="Text Box 8">
            <a:extLst>
              <a:ext uri="{FF2B5EF4-FFF2-40B4-BE49-F238E27FC236}">
                <a16:creationId xmlns:a16="http://schemas.microsoft.com/office/drawing/2014/main" id="{27AE58AD-759E-4331-B5DE-EB5291A9F01C}"/>
              </a:ext>
            </a:extLst>
          </p:cNvPr>
          <p:cNvSpPr txBox="1">
            <a:spLocks noChangeArrowheads="1"/>
          </p:cNvSpPr>
          <p:nvPr/>
        </p:nvSpPr>
        <p:spPr bwMode="auto">
          <a:xfrm>
            <a:off x="8479632" y="3543300"/>
            <a:ext cx="8286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6600" b="1">
                <a:solidFill>
                  <a:srgbClr val="FF0000"/>
                </a:solidFill>
                <a:cs typeface="Arial" panose="020B0604020202020204" pitchFamily="34" charset="0"/>
              </a:rPr>
              <a:t>+</a:t>
            </a:r>
          </a:p>
        </p:txBody>
      </p:sp>
      <p:sp>
        <p:nvSpPr>
          <p:cNvPr id="16" name="TextBox 4">
            <a:extLst>
              <a:ext uri="{FF2B5EF4-FFF2-40B4-BE49-F238E27FC236}">
                <a16:creationId xmlns:a16="http://schemas.microsoft.com/office/drawing/2014/main" id="{BBA93BBF-1B44-4675-8BFA-D951C4FADA69}"/>
              </a:ext>
            </a:extLst>
          </p:cNvPr>
          <p:cNvSpPr txBox="1"/>
          <p:nvPr/>
        </p:nvSpPr>
        <p:spPr>
          <a:xfrm>
            <a:off x="11412064" y="265416"/>
            <a:ext cx="5523981" cy="730585"/>
          </a:xfrm>
          <a:prstGeom prst="rect">
            <a:avLst/>
          </a:prstGeom>
        </p:spPr>
        <p:txBody>
          <a:bodyPr lIns="0" tIns="0" rIns="0" bIns="0" rtlCol="0" anchor="t">
            <a:spAutoFit/>
          </a:bodyPr>
          <a:lstStyle/>
          <a:p>
            <a:pPr>
              <a:lnSpc>
                <a:spcPts val="6599"/>
              </a:lnSpc>
            </a:pPr>
            <a:r>
              <a:rPr lang="en-US" sz="3200" b="1" u="sng">
                <a:solidFill>
                  <a:srgbClr val="0000FF"/>
                </a:solidFill>
                <a:latin typeface="Times New Roman" panose="02020603050405020304" pitchFamily="18" charset="0"/>
                <a:ea typeface="Times New Roman" panose="02020603050405020304" pitchFamily="18" charset="0"/>
              </a:rPr>
              <a:t>Phản ứng thế H nhóm –OH:</a:t>
            </a:r>
            <a:endParaRPr lang="en-US" sz="3200" spc="181">
              <a:solidFill>
                <a:srgbClr val="764652"/>
              </a:solidFill>
              <a:latin typeface="Bobby Jones"/>
            </a:endParaRPr>
          </a:p>
        </p:txBody>
      </p:sp>
      <p:sp>
        <p:nvSpPr>
          <p:cNvPr id="17" name="TextBox 7">
            <a:extLst>
              <a:ext uri="{FF2B5EF4-FFF2-40B4-BE49-F238E27FC236}">
                <a16:creationId xmlns:a16="http://schemas.microsoft.com/office/drawing/2014/main" id="{C0DAD94C-E030-48AC-ABF9-78FB92D3B8CD}"/>
              </a:ext>
            </a:extLst>
          </p:cNvPr>
          <p:cNvSpPr txBox="1"/>
          <p:nvPr/>
        </p:nvSpPr>
        <p:spPr>
          <a:xfrm>
            <a:off x="9384342" y="636085"/>
            <a:ext cx="1600795" cy="1423467"/>
          </a:xfrm>
          <a:prstGeom prst="rect">
            <a:avLst/>
          </a:prstGeom>
        </p:spPr>
        <p:txBody>
          <a:bodyPr lIns="0" tIns="0" rIns="0" bIns="0" rtlCol="0" anchor="t">
            <a:spAutoFit/>
          </a:bodyPr>
          <a:lstStyle/>
          <a:p>
            <a:pPr algn="ctr">
              <a:lnSpc>
                <a:spcPts val="11100"/>
              </a:lnSpc>
            </a:pPr>
            <a:r>
              <a:rPr lang="en-US" sz="11100" spc="555">
                <a:solidFill>
                  <a:srgbClr val="764652"/>
                </a:solidFill>
                <a:latin typeface="Bobby Jones"/>
              </a:rPr>
              <a:t>1</a:t>
            </a:r>
          </a:p>
        </p:txBody>
      </p:sp>
      <p:sp>
        <p:nvSpPr>
          <p:cNvPr id="18" name="Text Box 12">
            <a:extLst>
              <a:ext uri="{FF2B5EF4-FFF2-40B4-BE49-F238E27FC236}">
                <a16:creationId xmlns:a16="http://schemas.microsoft.com/office/drawing/2014/main" id="{907023AE-8D94-482F-AEB7-7840299A028E}"/>
              </a:ext>
            </a:extLst>
          </p:cNvPr>
          <p:cNvSpPr txBox="1">
            <a:spLocks noChangeArrowheads="1"/>
          </p:cNvSpPr>
          <p:nvPr/>
        </p:nvSpPr>
        <p:spPr bwMode="auto">
          <a:xfrm>
            <a:off x="11327207" y="1282244"/>
            <a:ext cx="6294438" cy="10156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0066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solidFill>
                  <a:srgbClr val="FFC000"/>
                </a:solidFill>
                <a:latin typeface="Calibri"/>
              </a:rPr>
              <a:t>ROH + Na         </a:t>
            </a:r>
          </a:p>
          <a:p>
            <a:pPr eaLnBrk="0" hangingPunct="0">
              <a:spcBef>
                <a:spcPct val="50000"/>
              </a:spcBef>
            </a:pPr>
            <a:r>
              <a:rPr lang="en-US" altLang="en-US" sz="2400" b="1">
                <a:solidFill>
                  <a:srgbClr val="FFC000"/>
                </a:solidFill>
                <a:latin typeface="Calibri"/>
              </a:rPr>
              <a:t>R(OH)</a:t>
            </a:r>
            <a:r>
              <a:rPr lang="en-US" altLang="en-US" sz="2400" b="1" baseline="-25000">
                <a:solidFill>
                  <a:srgbClr val="FFC000"/>
                </a:solidFill>
                <a:latin typeface="Calibri"/>
              </a:rPr>
              <a:t>n</a:t>
            </a:r>
            <a:r>
              <a:rPr lang="en-US" altLang="en-US" sz="2400" b="1">
                <a:solidFill>
                  <a:srgbClr val="FFC000"/>
                </a:solidFill>
                <a:latin typeface="Calibri"/>
              </a:rPr>
              <a:t> + n Na</a:t>
            </a:r>
          </a:p>
        </p:txBody>
      </p:sp>
      <p:sp>
        <p:nvSpPr>
          <p:cNvPr id="19" name="Line 13">
            <a:extLst>
              <a:ext uri="{FF2B5EF4-FFF2-40B4-BE49-F238E27FC236}">
                <a16:creationId xmlns:a16="http://schemas.microsoft.com/office/drawing/2014/main" id="{F8530D5D-9032-4930-B013-D46A74320398}"/>
              </a:ext>
            </a:extLst>
          </p:cNvPr>
          <p:cNvSpPr>
            <a:spLocks noChangeShapeType="1"/>
          </p:cNvSpPr>
          <p:nvPr/>
        </p:nvSpPr>
        <p:spPr bwMode="auto">
          <a:xfrm>
            <a:off x="13146972" y="1642905"/>
            <a:ext cx="7620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solidFill>
                <a:srgbClr val="FFC000"/>
              </a:solidFill>
              <a:latin typeface="Calibri"/>
            </a:endParaRPr>
          </a:p>
        </p:txBody>
      </p:sp>
      <p:sp>
        <p:nvSpPr>
          <p:cNvPr id="20" name="Line 14">
            <a:extLst>
              <a:ext uri="{FF2B5EF4-FFF2-40B4-BE49-F238E27FC236}">
                <a16:creationId xmlns:a16="http://schemas.microsoft.com/office/drawing/2014/main" id="{74F24296-C9D5-4AF9-A845-3D723203C444}"/>
              </a:ext>
            </a:extLst>
          </p:cNvPr>
          <p:cNvSpPr>
            <a:spLocks noChangeShapeType="1"/>
          </p:cNvSpPr>
          <p:nvPr/>
        </p:nvSpPr>
        <p:spPr bwMode="auto">
          <a:xfrm>
            <a:off x="13303695" y="1981442"/>
            <a:ext cx="6858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solidFill>
                <a:srgbClr val="FFC000"/>
              </a:solidFill>
              <a:latin typeface="Calibri"/>
            </a:endParaRPr>
          </a:p>
        </p:txBody>
      </p:sp>
      <p:sp>
        <p:nvSpPr>
          <p:cNvPr id="21" name="Text Box 15">
            <a:extLst>
              <a:ext uri="{FF2B5EF4-FFF2-40B4-BE49-F238E27FC236}">
                <a16:creationId xmlns:a16="http://schemas.microsoft.com/office/drawing/2014/main" id="{21E467C6-81D5-48FA-AF8F-E62631EFF060}"/>
              </a:ext>
            </a:extLst>
          </p:cNvPr>
          <p:cNvSpPr txBox="1">
            <a:spLocks noChangeArrowheads="1"/>
          </p:cNvSpPr>
          <p:nvPr/>
        </p:nvSpPr>
        <p:spPr bwMode="auto">
          <a:xfrm>
            <a:off x="13054607" y="212034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vi-VN" altLang="en-US" sz="2400" b="1">
              <a:solidFill>
                <a:srgbClr val="FFC000"/>
              </a:solidFill>
              <a:latin typeface="Arial" panose="020B0604020202020204" pitchFamily="34" charset="0"/>
            </a:endParaRPr>
          </a:p>
        </p:txBody>
      </p:sp>
      <p:sp>
        <p:nvSpPr>
          <p:cNvPr id="22" name="Text Box 16">
            <a:extLst>
              <a:ext uri="{FF2B5EF4-FFF2-40B4-BE49-F238E27FC236}">
                <a16:creationId xmlns:a16="http://schemas.microsoft.com/office/drawing/2014/main" id="{B43C149F-0A5F-49D2-92FC-D795F4F4C419}"/>
              </a:ext>
            </a:extLst>
          </p:cNvPr>
          <p:cNvSpPr txBox="1">
            <a:spLocks noChangeArrowheads="1"/>
          </p:cNvSpPr>
          <p:nvPr/>
        </p:nvSpPr>
        <p:spPr bwMode="auto">
          <a:xfrm>
            <a:off x="14317363" y="1321734"/>
            <a:ext cx="2667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solidFill>
                  <a:srgbClr val="FFC000"/>
                </a:solidFill>
                <a:latin typeface="Calibri"/>
              </a:rPr>
              <a:t>RONa + 1/</a:t>
            </a:r>
            <a:r>
              <a:rPr lang="en-US" altLang="en-US" sz="2400" b="1" baseline="-25000">
                <a:solidFill>
                  <a:srgbClr val="FFC000"/>
                </a:solidFill>
                <a:latin typeface="Calibri"/>
              </a:rPr>
              <a:t>2</a:t>
            </a:r>
            <a:r>
              <a:rPr lang="en-US" altLang="en-US" sz="2400" b="1">
                <a:solidFill>
                  <a:srgbClr val="FFC000"/>
                </a:solidFill>
                <a:latin typeface="Calibri"/>
              </a:rPr>
              <a:t>  H</a:t>
            </a:r>
            <a:r>
              <a:rPr lang="en-US" altLang="en-US" sz="2400" b="1" baseline="-25000">
                <a:solidFill>
                  <a:srgbClr val="FFC000"/>
                </a:solidFill>
                <a:latin typeface="Calibri"/>
              </a:rPr>
              <a:t>2</a:t>
            </a:r>
          </a:p>
          <a:p>
            <a:pPr eaLnBrk="0" hangingPunct="0">
              <a:spcBef>
                <a:spcPct val="50000"/>
              </a:spcBef>
            </a:pPr>
            <a:r>
              <a:rPr lang="en-US" altLang="en-US" sz="2400" b="1">
                <a:solidFill>
                  <a:srgbClr val="FFC000"/>
                </a:solidFill>
                <a:latin typeface="Calibri"/>
              </a:rPr>
              <a:t> </a:t>
            </a:r>
          </a:p>
        </p:txBody>
      </p:sp>
      <p:sp>
        <p:nvSpPr>
          <p:cNvPr id="23" name="Text Box 17">
            <a:extLst>
              <a:ext uri="{FF2B5EF4-FFF2-40B4-BE49-F238E27FC236}">
                <a16:creationId xmlns:a16="http://schemas.microsoft.com/office/drawing/2014/main" id="{EA24B588-B82B-4477-A248-7193C61B9681}"/>
              </a:ext>
            </a:extLst>
          </p:cNvPr>
          <p:cNvSpPr txBox="1">
            <a:spLocks noChangeArrowheads="1"/>
          </p:cNvSpPr>
          <p:nvPr/>
        </p:nvSpPr>
        <p:spPr bwMode="auto">
          <a:xfrm>
            <a:off x="13989495" y="1735306"/>
            <a:ext cx="3200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b="1">
                <a:solidFill>
                  <a:srgbClr val="FFC000"/>
                </a:solidFill>
                <a:latin typeface="Calibri"/>
              </a:rPr>
              <a:t>  R</a:t>
            </a:r>
            <a:r>
              <a:rPr lang="en-US" altLang="en-US" sz="2400" b="1" baseline="-25000">
                <a:solidFill>
                  <a:srgbClr val="FFC000"/>
                </a:solidFill>
                <a:latin typeface="Calibri"/>
              </a:rPr>
              <a:t> </a:t>
            </a:r>
            <a:r>
              <a:rPr lang="en-US" altLang="en-US" sz="2400" b="1">
                <a:solidFill>
                  <a:srgbClr val="FFC000"/>
                </a:solidFill>
                <a:latin typeface="Calibri"/>
              </a:rPr>
              <a:t>(ONa )</a:t>
            </a:r>
            <a:r>
              <a:rPr lang="en-US" altLang="en-US" sz="2400" b="1" baseline="-25000">
                <a:solidFill>
                  <a:srgbClr val="FFC000"/>
                </a:solidFill>
                <a:latin typeface="Calibri"/>
              </a:rPr>
              <a:t>n</a:t>
            </a:r>
            <a:r>
              <a:rPr lang="en-US" altLang="en-US" sz="2400" b="1">
                <a:solidFill>
                  <a:srgbClr val="FFC000"/>
                </a:solidFill>
                <a:latin typeface="Calibri"/>
              </a:rPr>
              <a:t> + n/</a:t>
            </a:r>
            <a:r>
              <a:rPr lang="en-US" altLang="en-US" sz="2400" b="1" baseline="-25000">
                <a:solidFill>
                  <a:srgbClr val="FFC000"/>
                </a:solidFill>
                <a:latin typeface="Calibri"/>
              </a:rPr>
              <a:t>2</a:t>
            </a:r>
            <a:r>
              <a:rPr lang="en-US" altLang="en-US" sz="2400" b="1">
                <a:solidFill>
                  <a:srgbClr val="FFC000"/>
                </a:solidFill>
                <a:latin typeface="Calibri"/>
              </a:rPr>
              <a:t>  H</a:t>
            </a:r>
            <a:r>
              <a:rPr lang="en-US" altLang="en-US" sz="2400" b="1" baseline="-25000">
                <a:solidFill>
                  <a:srgbClr val="FFC000"/>
                </a:solidFill>
                <a:latin typeface="Calibri"/>
              </a:rPr>
              <a:t>2</a:t>
            </a:r>
          </a:p>
          <a:p>
            <a:pPr eaLnBrk="0" hangingPunct="0">
              <a:spcBef>
                <a:spcPct val="50000"/>
              </a:spcBef>
            </a:pPr>
            <a:r>
              <a:rPr lang="en-US" altLang="en-US" sz="2400" b="1">
                <a:solidFill>
                  <a:srgbClr val="FFC000"/>
                </a:solidFill>
                <a:latin typeface="Calibri"/>
              </a:rPr>
              <a:t> </a:t>
            </a:r>
          </a:p>
        </p:txBody>
      </p:sp>
      <p:sp>
        <p:nvSpPr>
          <p:cNvPr id="24" name="AutoShape 24">
            <a:hlinkClick r:id="rId4" action="ppaction://hlinksldjump"/>
            <a:extLst>
              <a:ext uri="{FF2B5EF4-FFF2-40B4-BE49-F238E27FC236}">
                <a16:creationId xmlns:a16="http://schemas.microsoft.com/office/drawing/2014/main" id="{41C3FEF7-ACBD-4982-A747-A51789DD4437}"/>
              </a:ext>
            </a:extLst>
          </p:cNvPr>
          <p:cNvSpPr>
            <a:spLocks noChangeArrowheads="1"/>
          </p:cNvSpPr>
          <p:nvPr/>
        </p:nvSpPr>
        <p:spPr bwMode="auto">
          <a:xfrm>
            <a:off x="10403482" y="2052085"/>
            <a:ext cx="533400" cy="457200"/>
          </a:xfrm>
          <a:prstGeom prst="rightArrow">
            <a:avLst>
              <a:gd name="adj1" fmla="val 50000"/>
              <a:gd name="adj2" fmla="val 29167"/>
            </a:avLst>
          </a:prstGeom>
          <a:solidFill>
            <a:srgbClr val="FF00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C000"/>
                </a:solidFill>
                <a:effectLst/>
                <a:uLnTx/>
                <a:uFillTx/>
                <a:latin typeface="Calibri"/>
              </a:rPr>
              <a:t>TQ</a:t>
            </a:r>
          </a:p>
        </p:txBody>
      </p:sp>
      <p:sp>
        <p:nvSpPr>
          <p:cNvPr id="25" name="Rectangle 10">
            <a:extLst>
              <a:ext uri="{FF2B5EF4-FFF2-40B4-BE49-F238E27FC236}">
                <a16:creationId xmlns:a16="http://schemas.microsoft.com/office/drawing/2014/main" id="{F0C36650-1D5F-47F1-B26A-42C786A18F71}"/>
              </a:ext>
            </a:extLst>
          </p:cNvPr>
          <p:cNvSpPr>
            <a:spLocks noChangeArrowheads="1"/>
          </p:cNvSpPr>
          <p:nvPr/>
        </p:nvSpPr>
        <p:spPr bwMode="auto">
          <a:xfrm>
            <a:off x="11412064" y="2896897"/>
            <a:ext cx="77309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en-US" sz="2800">
                <a:solidFill>
                  <a:srgbClr val="0000FF"/>
                </a:solidFill>
                <a:latin typeface="Calibri"/>
                <a:ea typeface="Times New Roman" panose="02020603050405020304" pitchFamily="18" charset="0"/>
              </a:rPr>
              <a:t>C</a:t>
            </a:r>
            <a:r>
              <a:rPr lang="en-US" altLang="en-US" sz="2800" baseline="-30000">
                <a:solidFill>
                  <a:srgbClr val="0000FF"/>
                </a:solidFill>
                <a:latin typeface="Calibri"/>
                <a:ea typeface="Times New Roman" panose="02020603050405020304" pitchFamily="18" charset="0"/>
              </a:rPr>
              <a:t>3</a:t>
            </a:r>
            <a:r>
              <a:rPr lang="en-US" altLang="en-US" sz="2800">
                <a:solidFill>
                  <a:srgbClr val="0000FF"/>
                </a:solidFill>
                <a:latin typeface="Calibri"/>
                <a:ea typeface="Times New Roman" panose="02020603050405020304" pitchFamily="18" charset="0"/>
              </a:rPr>
              <a:t>H</a:t>
            </a:r>
            <a:r>
              <a:rPr lang="en-US" altLang="en-US" sz="2800" baseline="-30000">
                <a:solidFill>
                  <a:srgbClr val="0000FF"/>
                </a:solidFill>
                <a:latin typeface="Calibri"/>
                <a:ea typeface="Times New Roman" panose="02020603050405020304" pitchFamily="18" charset="0"/>
              </a:rPr>
              <a:t>5</a:t>
            </a:r>
            <a:r>
              <a:rPr lang="en-US" altLang="en-US" sz="2800">
                <a:solidFill>
                  <a:srgbClr val="0000FF"/>
                </a:solidFill>
                <a:latin typeface="Calibri"/>
                <a:ea typeface="Times New Roman" panose="02020603050405020304" pitchFamily="18" charset="0"/>
              </a:rPr>
              <a:t>(OH)</a:t>
            </a:r>
            <a:r>
              <a:rPr lang="en-US" altLang="en-US" sz="2800" baseline="-30000">
                <a:solidFill>
                  <a:srgbClr val="0000FF"/>
                </a:solidFill>
                <a:latin typeface="Calibri"/>
                <a:ea typeface="Times New Roman" panose="02020603050405020304" pitchFamily="18" charset="0"/>
              </a:rPr>
              <a:t>3</a:t>
            </a:r>
            <a:r>
              <a:rPr lang="en-US" altLang="en-US" sz="2800">
                <a:solidFill>
                  <a:srgbClr val="0000FF"/>
                </a:solidFill>
                <a:latin typeface="Calibri"/>
                <a:ea typeface="Times New Roman" panose="02020603050405020304" pitchFamily="18" charset="0"/>
              </a:rPr>
              <a:t> + 3Na </a:t>
            </a:r>
            <a:r>
              <a:rPr lang="en-US" altLang="en-US" sz="2800">
                <a:solidFill>
                  <a:srgbClr val="0000FF"/>
                </a:solidFill>
                <a:latin typeface="Calibri"/>
                <a:ea typeface="Times New Roman" panose="02020603050405020304" pitchFamily="18" charset="0"/>
                <a:sym typeface="Wingdings" panose="05000000000000000000" pitchFamily="2" charset="2"/>
              </a:rPr>
              <a:t></a:t>
            </a:r>
            <a:r>
              <a:rPr lang="en-US" altLang="en-US" sz="2800">
                <a:solidFill>
                  <a:srgbClr val="0000FF"/>
                </a:solidFill>
                <a:latin typeface="Calibri"/>
                <a:ea typeface="Times New Roman" panose="02020603050405020304" pitchFamily="18" charset="0"/>
              </a:rPr>
              <a:t> C</a:t>
            </a:r>
            <a:r>
              <a:rPr lang="en-US" altLang="en-US" sz="2800" baseline="-30000">
                <a:solidFill>
                  <a:srgbClr val="0000FF"/>
                </a:solidFill>
                <a:latin typeface="Calibri"/>
                <a:ea typeface="Times New Roman" panose="02020603050405020304" pitchFamily="18" charset="0"/>
                <a:sym typeface="Wingdings" panose="05000000000000000000" pitchFamily="2" charset="2"/>
              </a:rPr>
              <a:t>3</a:t>
            </a:r>
            <a:r>
              <a:rPr lang="en-US" altLang="en-US" sz="2800">
                <a:solidFill>
                  <a:srgbClr val="0000FF"/>
                </a:solidFill>
                <a:latin typeface="Calibri"/>
                <a:ea typeface="Times New Roman" panose="02020603050405020304" pitchFamily="18" charset="0"/>
                <a:sym typeface="Wingdings" panose="05000000000000000000" pitchFamily="2" charset="2"/>
              </a:rPr>
              <a:t>H</a:t>
            </a:r>
            <a:r>
              <a:rPr lang="en-US" altLang="en-US" sz="2800" baseline="-30000">
                <a:solidFill>
                  <a:srgbClr val="0000FF"/>
                </a:solidFill>
                <a:latin typeface="Calibri"/>
                <a:ea typeface="Times New Roman" panose="02020603050405020304" pitchFamily="18" charset="0"/>
                <a:sym typeface="Wingdings" panose="05000000000000000000" pitchFamily="2" charset="2"/>
              </a:rPr>
              <a:t>5</a:t>
            </a:r>
            <a:r>
              <a:rPr lang="en-US" altLang="en-US" sz="2800">
                <a:solidFill>
                  <a:srgbClr val="0000FF"/>
                </a:solidFill>
                <a:latin typeface="Calibri"/>
                <a:ea typeface="Times New Roman" panose="02020603050405020304" pitchFamily="18" charset="0"/>
                <a:sym typeface="Wingdings" panose="05000000000000000000" pitchFamily="2" charset="2"/>
              </a:rPr>
              <a:t>(ONa)</a:t>
            </a:r>
            <a:r>
              <a:rPr lang="en-US" altLang="en-US" sz="2800" baseline="-30000">
                <a:solidFill>
                  <a:srgbClr val="0000FF"/>
                </a:solidFill>
                <a:latin typeface="Calibri"/>
                <a:ea typeface="Times New Roman" panose="02020603050405020304" pitchFamily="18" charset="0"/>
                <a:sym typeface="Wingdings" panose="05000000000000000000" pitchFamily="2" charset="2"/>
              </a:rPr>
              <a:t>3</a:t>
            </a:r>
            <a:r>
              <a:rPr lang="en-US" altLang="en-US" sz="2800">
                <a:solidFill>
                  <a:srgbClr val="0000FF"/>
                </a:solidFill>
                <a:latin typeface="Calibri"/>
                <a:ea typeface="Times New Roman" panose="02020603050405020304" pitchFamily="18" charset="0"/>
                <a:sym typeface="Wingdings" panose="05000000000000000000" pitchFamily="2" charset="2"/>
              </a:rPr>
              <a:t> +  3/2 H</a:t>
            </a:r>
            <a:r>
              <a:rPr lang="en-US" altLang="en-US" sz="2800" baseline="-25000">
                <a:solidFill>
                  <a:srgbClr val="0000FF"/>
                </a:solidFill>
                <a:latin typeface="Calibri"/>
                <a:ea typeface="Times New Roman" panose="02020603050405020304" pitchFamily="18" charset="0"/>
                <a:sym typeface="Wingdings" panose="05000000000000000000" pitchFamily="2" charset="2"/>
              </a:rPr>
              <a:t>2</a:t>
            </a:r>
            <a:r>
              <a:rPr lang="en-US" altLang="en-US" sz="2800">
                <a:solidFill>
                  <a:srgbClr val="0000FF"/>
                </a:solidFill>
                <a:latin typeface="Calibri"/>
                <a:ea typeface="Times New Roman" panose="02020603050405020304" pitchFamily="18" charset="0"/>
                <a:sym typeface="Wingdings" panose="05000000000000000000" pitchFamily="2" charset="2"/>
              </a:rPr>
              <a:t>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path" presetSubtype="0" accel="50000" decel="50000" fill="hold" grpId="0" nodeType="clickEffect">
                                  <p:stCondLst>
                                    <p:cond delay="0"/>
                                  </p:stCondLst>
                                  <p:childTnLst>
                                    <p:animMotion origin="layout" path="M -1.25E-6 2.46914E-6 L -0.06328 -0.05648 C -0.07708 -0.06883 -0.09826 -0.07763 -0.12144 -0.08179 C -0.14731 -0.08858 -0.1684 -0.08735 -0.18394 -0.08071 L -0.25911 -0.05293 " pathEditMode="relative" rAng="11340000" ptsTypes="AAAAA">
                                      <p:cBhvr>
                                        <p:cTn id="6" dur="6000" fill="hold"/>
                                        <p:tgtEl>
                                          <p:spTgt spid="16391"/>
                                        </p:tgtEl>
                                        <p:attrNameLst>
                                          <p:attrName>ppt_x</p:attrName>
                                          <p:attrName>ppt_y</p:attrName>
                                        </p:attrNameLst>
                                      </p:cBhvr>
                                      <p:rCtr x="-12743" y="-5000"/>
                                    </p:animMotion>
                                  </p:childTnLst>
                                </p:cTn>
                              </p:par>
                              <p:par>
                                <p:cTn id="7" presetID="3" presetClass="entr" presetSubtype="10" fill="hold" grpId="0" nodeType="withEffect">
                                  <p:stCondLst>
                                    <p:cond delay="6000"/>
                                  </p:stCondLst>
                                  <p:childTnLst>
                                    <p:set>
                                      <p:cBhvr>
                                        <p:cTn id="8" dur="1" fill="hold">
                                          <p:stCondLst>
                                            <p:cond delay="0"/>
                                          </p:stCondLst>
                                        </p:cTn>
                                        <p:tgtEl>
                                          <p:spTgt spid="16387"/>
                                        </p:tgtEl>
                                        <p:attrNameLst>
                                          <p:attrName>style.visibility</p:attrName>
                                        </p:attrNameLst>
                                      </p:cBhvr>
                                      <p:to>
                                        <p:strVal val="visible"/>
                                      </p:to>
                                    </p:set>
                                    <p:animEffect transition="in" filter="blinds(horizontal)">
                                      <p:cBhvr>
                                        <p:cTn id="9" dur="500"/>
                                        <p:tgtEl>
                                          <p:spTgt spid="16387"/>
                                        </p:tgtEl>
                                      </p:cBhvr>
                                    </p:animEffect>
                                  </p:childTnLst>
                                </p:cTn>
                              </p:par>
                              <p:par>
                                <p:cTn id="10" presetID="0" presetClass="path" presetSubtype="0" accel="50000" decel="50000" fill="hold" nodeType="withEffect">
                                  <p:stCondLst>
                                    <p:cond delay="6000"/>
                                  </p:stCondLst>
                                  <p:childTnLst>
                                    <p:animMotion origin="layout" path="M -0.25929 -0.04784 C -0.26172 0.002 -0.26589 0.05601 -0.25799 0.10493 C -0.25486 0.12361 -0.25304 0.1395 -0.24462 0.15138 C -0.24011 0.16496 -0.24323 0.15802 -0.23386 0.17067 C -0.23255 0.17237 -0.22986 0.17592 -0.22986 0.17608 C -0.21276 0.17484 -0.19575 0.17546 -0.17891 0.17314 C -0.17613 0.17299 -0.17092 0.16774 -0.17092 0.16821 C -0.16693 0.16234 -0.16302 0.16142 -0.15886 0.15663 C -0.15469 0.152 -0.15078 0.14583 -0.14679 0.14058 C -0.14514 0.13858 -0.14427 0.13472 -0.1428 0.1324 C -0.14028 0.12824 -0.13481 0.12129 -0.13481 0.1216 C -0.13334 0.12237 -0.12717 0.125 -0.12544 0.12669 C -0.11736 0.13487 -0.10799 0.1591 -0.1013 0.17314 C -0.09636 0.18364 -0.09037 0.18642 -0.08386 0.18981 C -0.08177 0.18935 -0.06597 0.1912 -0.05981 0.1841 C -0.05712 0.18086 -0.05452 0.17669 -0.05174 0.17314 C -0.05044 0.17145 -0.04775 0.16774 -0.04775 0.16821 C -0.04679 0.16527 -0.0461 0.16188 -0.04497 0.15972 C -0.04254 0.15524 -0.03698 0.14892 -0.03698 0.14907 C -0.03056 0.12901 -0.01971 0.12021 -0.01025 0.10771 C -0.00617 0.10231 -0.00217 0.09675 0.00182 0.0912 C 0.00321 0.08935 0.0059 0.08595 0.0059 0.08611 C 0.01831 0.08765 0.0322 0.08534 0.04071 0.10771 C 0.04366 0.11558 0.046 0.12407 0.0487 0.1324 C 0.05278 0.14429 0.05451 0.15077 0.05677 0.16496 C 0.05738 0.16774 0.05868 0.17021 0.05946 0.17314 C 0.05998 0.17592 0.06094 0.18148 0.06094 0.18163 " pathEditMode="relative" rAng="0" ptsTypes="AAAAAAAAAAAAAAAAAAAAAAAAAAA">
                                      <p:cBhvr>
                                        <p:cTn id="11" dur="8000" fill="hold"/>
                                        <p:tgtEl>
                                          <p:spTgt spid="16387"/>
                                        </p:tgtEl>
                                        <p:attrNameLst>
                                          <p:attrName>ppt_x</p:attrName>
                                          <p:attrName>ppt_y</p:attrName>
                                        </p:attrNameLst>
                                      </p:cBhvr>
                                      <p:rCtr x="15842" y="11883"/>
                                    </p:animMotion>
                                  </p:childTnLst>
                                </p:cTn>
                              </p:par>
                              <p:par>
                                <p:cTn id="12" presetID="0" presetClass="path" presetSubtype="0" accel="50000" decel="50000" fill="hold" grpId="0" nodeType="withEffect">
                                  <p:stCondLst>
                                    <p:cond delay="0"/>
                                  </p:stCondLst>
                                  <p:childTnLst>
                                    <p:animMotion origin="layout" path="M 0.08038 -0.02068 C 0.06944 -0.03565 0.07483 -0.04012 0.06476 -0.0554 C 0.04948 -0.07916 0.03194 -0.09197 0.01563 -0.11373 C 0.00608 -0.12623 0.00174 -0.13148 -0.00903 -0.13873 C -0.01111 -0.14058 -0.01319 -0.14151 -0.01545 -0.1429 C -0.01719 -0.14398 -0.02153 -0.14614 -0.02153 -0.14583 C -0.07691 -0.14568 -0.13299 -0.14568 -0.18854 -0.14305 C -0.20746 -0.14244 -0.20521 -0.1429 -0.21719 -0.13472 C -0.2191 -0.13055 -0.22031 -0.12546 -0.22344 -0.12253 C -0.22708 -0.11605 -0.23576 -0.1054 -0.23576 -0.10509 C -0.23976 -0.09197 -0.24288 -0.07592 -0.24253 -0.05926 " pathEditMode="relative" rAng="0" ptsTypes="AAAAAAAAAAA">
                                      <p:cBhvr>
                                        <p:cTn id="13" dur="6000" fill="hold"/>
                                        <p:tgtEl>
                                          <p:spTgt spid="12"/>
                                        </p:tgtEl>
                                        <p:attrNameLst>
                                          <p:attrName>ppt_x</p:attrName>
                                          <p:attrName>ppt_y</p:attrName>
                                        </p:attrNameLst>
                                      </p:cBhvr>
                                      <p:rCtr x="-16155" y="-6265"/>
                                    </p:animMotion>
                                  </p:childTnLst>
                                </p:cTn>
                              </p:par>
                              <p:par>
                                <p:cTn id="14" presetID="3" presetClass="entr" presetSubtype="10" fill="hold" grpId="0" nodeType="withEffect">
                                  <p:stCondLst>
                                    <p:cond delay="600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0" presetClass="path" presetSubtype="0" accel="50000" decel="50000" fill="hold" nodeType="withEffect">
                                  <p:stCondLst>
                                    <p:cond delay="6000"/>
                                  </p:stCondLst>
                                  <p:childTnLst>
                                    <p:animMotion origin="layout" path="M -0.24253 -0.05386 C -0.22691 -0.04136 -0.21363 -0.0571 -0.19861 -0.05864 C -0.19045 -0.05957 -0.18212 -0.05972 -0.17378 -0.06034 C -0.16545 -0.06343 -0.15781 -0.07577 -0.14887 -0.07639 C -0.13698 -0.07747 -0.125 -0.07747 -0.11311 -0.07793 C -0.11033 -0.08272 -0.10903 -0.08765 -0.10616 -0.09244 C -0.10538 -0.09568 -0.10347 -0.11219 -0.09931 -0.11497 C -0.09253 -0.11991 -0.075 -0.1196 -0.0704 -0.11991 C -0.06606 -0.12469 -0.06536 -0.1287 -0.06215 -0.13441 C -0.05894 -0.14583 -0.06102 -0.1412 -0.0566 -0.14877 C -0.05495 -0.15478 -0.05148 -0.15802 -0.04826 -0.16327 C -0.04609 -0.17083 -0.04071 -0.17361 -0.03455 -0.17623 C -0.0224 -0.17469 -0.01094 -0.17145 0.00122 -0.16975 C 0.01684 -0.16327 0.02795 -0.16713 0.04679 -0.16806 C 0.05226 -0.17238 0.0533 -0.17515 0.05504 -0.18256 C 0.05313 -0.18904 0.05356 -0.18565 0.05356 -0.19213 " pathEditMode="relative" rAng="0" ptsTypes="AAAAAAAAAAAAAAAA">
                                      <p:cBhvr>
                                        <p:cTn id="18" dur="8000" fill="hold"/>
                                        <p:tgtEl>
                                          <p:spTgt spid="11"/>
                                        </p:tgtEl>
                                        <p:attrNameLst>
                                          <p:attrName>ppt_x</p:attrName>
                                          <p:attrName>ppt_y</p:attrName>
                                        </p:attrNameLst>
                                      </p:cBhvr>
                                      <p:rCtr x="14878" y="-6682"/>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38" presetClass="entr" presetSubtype="0" accel="50000" fill="hold" grpId="0" nodeType="clickEffect">
                                  <p:stCondLst>
                                    <p:cond delay="0"/>
                                  </p:stCondLst>
                                  <p:iterate type="lt">
                                    <p:tmPct val="50000"/>
                                  </p:iterate>
                                  <p:childTnLst>
                                    <p:set>
                                      <p:cBhvr>
                                        <p:cTn id="22" dur="1" fill="hold">
                                          <p:stCondLst>
                                            <p:cond delay="0"/>
                                          </p:stCondLst>
                                        </p:cTn>
                                        <p:tgtEl>
                                          <p:spTgt spid="13"/>
                                        </p:tgtEl>
                                        <p:attrNameLst>
                                          <p:attrName>style.visibility</p:attrName>
                                        </p:attrNameLst>
                                      </p:cBhvr>
                                      <p:to>
                                        <p:strVal val="visible"/>
                                      </p:to>
                                    </p:set>
                                    <p:set>
                                      <p:cBhvr>
                                        <p:cTn id="23" dur="341" fill="hold">
                                          <p:stCondLst>
                                            <p:cond delay="0"/>
                                          </p:stCondLst>
                                        </p:cTn>
                                        <p:tgtEl>
                                          <p:spTgt spid="13"/>
                                        </p:tgtEl>
                                        <p:attrNameLst>
                                          <p:attrName>style.rotation</p:attrName>
                                        </p:attrNameLst>
                                      </p:cBhvr>
                                      <p:to>
                                        <p:strVal val="-45.0"/>
                                      </p:to>
                                    </p:set>
                                    <p:anim calcmode="lin" valueType="num">
                                      <p:cBhvr>
                                        <p:cTn id="24"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25"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26"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7"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par>
                                <p:cTn id="28" presetID="30" presetClass="entr" presetSubtype="0" fill="hold" nodeType="withEffect">
                                  <p:stCondLst>
                                    <p:cond delay="5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800" decel="100000"/>
                                        <p:tgtEl>
                                          <p:spTgt spid="14"/>
                                        </p:tgtEl>
                                      </p:cBhvr>
                                    </p:animEffect>
                                    <p:anim calcmode="lin" valueType="num">
                                      <p:cBhvr>
                                        <p:cTn id="31" dur="800" decel="100000" fill="hold"/>
                                        <p:tgtEl>
                                          <p:spTgt spid="14"/>
                                        </p:tgtEl>
                                        <p:attrNameLst>
                                          <p:attrName>style.rotation</p:attrName>
                                        </p:attrNameLst>
                                      </p:cBhvr>
                                      <p:tavLst>
                                        <p:tav tm="0">
                                          <p:val>
                                            <p:fltVal val="-90"/>
                                          </p:val>
                                        </p:tav>
                                        <p:tav tm="100000">
                                          <p:val>
                                            <p:fltVal val="0"/>
                                          </p:val>
                                        </p:tav>
                                      </p:tavLst>
                                    </p:anim>
                                    <p:anim calcmode="lin" valueType="num">
                                      <p:cBhvr>
                                        <p:cTn id="32" dur="800" decel="100000" fill="hold"/>
                                        <p:tgtEl>
                                          <p:spTgt spid="14"/>
                                        </p:tgtEl>
                                        <p:attrNameLst>
                                          <p:attrName>ppt_x</p:attrName>
                                        </p:attrNameLst>
                                      </p:cBhvr>
                                      <p:tavLst>
                                        <p:tav tm="0">
                                          <p:val>
                                            <p:strVal val="#ppt_x+0.4"/>
                                          </p:val>
                                        </p:tav>
                                        <p:tav tm="100000">
                                          <p:val>
                                            <p:strVal val="#ppt_x-0.05"/>
                                          </p:val>
                                        </p:tav>
                                      </p:tavLst>
                                    </p:anim>
                                    <p:anim calcmode="lin" valueType="num">
                                      <p:cBhvr>
                                        <p:cTn id="33" dur="800" decel="100000" fill="hold"/>
                                        <p:tgtEl>
                                          <p:spTgt spid="1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amond(in)">
                                      <p:cBhvr>
                                        <p:cTn id="40" dur="2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amond(in)">
                                      <p:cBhvr>
                                        <p:cTn id="45" dur="2000"/>
                                        <p:tgtEl>
                                          <p:spTgt spid="18"/>
                                        </p:tgtEl>
                                      </p:cBhvr>
                                    </p:animEffect>
                                  </p:childTnLst>
                                </p:cTn>
                              </p:par>
                              <p:par>
                                <p:cTn id="46" presetID="12" presetClass="entr" presetSubtype="4"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slide(fromBottom)">
                                      <p:cBhvr>
                                        <p:cTn id="48" dur="500"/>
                                        <p:tgtEl>
                                          <p:spTgt spid="19"/>
                                        </p:tgtEl>
                                      </p:cBhvr>
                                    </p:animEffect>
                                  </p:childTnLst>
                                </p:cTn>
                              </p:par>
                              <p:par>
                                <p:cTn id="49" presetID="1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slide(fromBottom)">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000" fill="hold"/>
                                        <p:tgtEl>
                                          <p:spTgt spid="22"/>
                                        </p:tgtEl>
                                        <p:attrNameLst>
                                          <p:attrName>ppt_w</p:attrName>
                                        </p:attrNameLst>
                                      </p:cBhvr>
                                      <p:tavLst>
                                        <p:tav tm="0">
                                          <p:val>
                                            <p:strVal val="#ppt_w+.3"/>
                                          </p:val>
                                        </p:tav>
                                        <p:tav tm="100000">
                                          <p:val>
                                            <p:strVal val="#ppt_w"/>
                                          </p:val>
                                        </p:tav>
                                      </p:tavLst>
                                    </p:anim>
                                    <p:anim calcmode="lin" valueType="num">
                                      <p:cBhvr>
                                        <p:cTn id="57" dur="1000" fill="hold"/>
                                        <p:tgtEl>
                                          <p:spTgt spid="22"/>
                                        </p:tgtEl>
                                        <p:attrNameLst>
                                          <p:attrName>ppt_h</p:attrName>
                                        </p:attrNameLst>
                                      </p:cBhvr>
                                      <p:tavLst>
                                        <p:tav tm="0">
                                          <p:val>
                                            <p:strVal val="#ppt_h"/>
                                          </p:val>
                                        </p:tav>
                                        <p:tav tm="100000">
                                          <p:val>
                                            <p:strVal val="#ppt_h"/>
                                          </p:val>
                                        </p:tav>
                                      </p:tavLst>
                                    </p:anim>
                                    <p:animEffect transition="in" filter="fade">
                                      <p:cBhvr>
                                        <p:cTn id="58" dur="10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1000" fill="hold"/>
                                        <p:tgtEl>
                                          <p:spTgt spid="23"/>
                                        </p:tgtEl>
                                        <p:attrNameLst>
                                          <p:attrName>ppt_w</p:attrName>
                                        </p:attrNameLst>
                                      </p:cBhvr>
                                      <p:tavLst>
                                        <p:tav tm="0">
                                          <p:val>
                                            <p:strVal val="#ppt_w+.3"/>
                                          </p:val>
                                        </p:tav>
                                        <p:tav tm="100000">
                                          <p:val>
                                            <p:strVal val="#ppt_w"/>
                                          </p:val>
                                        </p:tav>
                                      </p:tavLst>
                                    </p:anim>
                                    <p:anim calcmode="lin" valueType="num">
                                      <p:cBhvr>
                                        <p:cTn id="64" dur="1000" fill="hold"/>
                                        <p:tgtEl>
                                          <p:spTgt spid="23"/>
                                        </p:tgtEl>
                                        <p:attrNameLst>
                                          <p:attrName>ppt_h</p:attrName>
                                        </p:attrNameLst>
                                      </p:cBhvr>
                                      <p:tavLst>
                                        <p:tav tm="0">
                                          <p:val>
                                            <p:strVal val="#ppt_h"/>
                                          </p:val>
                                        </p:tav>
                                        <p:tav tm="100000">
                                          <p:val>
                                            <p:strVal val="#ppt_h"/>
                                          </p:val>
                                        </p:tav>
                                      </p:tavLst>
                                    </p:anim>
                                    <p:animEffect transition="in" filter="fade">
                                      <p:cBhvr>
                                        <p:cTn id="65" dur="10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91" grpId="0" animBg="1"/>
      <p:bldP spid="11" grpId="0" animBg="1"/>
      <p:bldP spid="12" grpId="0" animBg="1"/>
      <p:bldP spid="13" grpId="0"/>
      <p:bldP spid="18" grpId="0" animBg="1"/>
      <p:bldP spid="22" grpId="0"/>
      <p:bldP spid="23" grpId="0"/>
      <p:bldP spid="24"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8000"/>
          </a:blip>
          <a:srcRect l="16666" t="21875" r="16666" b="21875"/>
          <a:stretch>
            <a:fillRect/>
          </a:stretch>
        </p:blipFill>
        <p:spPr>
          <a:xfrm>
            <a:off x="669792" y="-208285"/>
            <a:ext cx="18288000" cy="10287000"/>
          </a:xfrm>
          <a:prstGeom prst="rect">
            <a:avLst/>
          </a:prstGeom>
        </p:spPr>
      </p:pic>
      <p:sp>
        <p:nvSpPr>
          <p:cNvPr id="4" name="TextBox 4"/>
          <p:cNvSpPr txBox="1"/>
          <p:nvPr/>
        </p:nvSpPr>
        <p:spPr>
          <a:xfrm>
            <a:off x="529260" y="181357"/>
            <a:ext cx="4993986" cy="2846933"/>
          </a:xfrm>
          <a:prstGeom prst="rect">
            <a:avLst/>
          </a:prstGeom>
        </p:spPr>
        <p:txBody>
          <a:bodyPr lIns="0" tIns="0" rIns="0" bIns="0" rtlCol="0" anchor="t">
            <a:spAutoFit/>
          </a:bodyPr>
          <a:lstStyle/>
          <a:p>
            <a:pPr>
              <a:lnSpc>
                <a:spcPts val="22200"/>
              </a:lnSpc>
            </a:pPr>
            <a:r>
              <a:rPr lang="en-US" sz="22200" spc="732">
                <a:solidFill>
                  <a:srgbClr val="5A8884"/>
                </a:solidFill>
                <a:latin typeface="Bobby Jones"/>
              </a:rPr>
              <a:t>2</a:t>
            </a:r>
          </a:p>
        </p:txBody>
      </p:sp>
      <p:sp>
        <p:nvSpPr>
          <p:cNvPr id="5" name="Freeform 5"/>
          <p:cNvSpPr/>
          <p:nvPr/>
        </p:nvSpPr>
        <p:spPr>
          <a:xfrm rot="-221324" flipH="1">
            <a:off x="11093118" y="990496"/>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859876" y="1363206"/>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85402">
            <a:off x="12202149" y="3835817"/>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 name="TextBox 3"/>
          <p:cNvSpPr txBox="1"/>
          <p:nvPr/>
        </p:nvSpPr>
        <p:spPr>
          <a:xfrm>
            <a:off x="3482985" y="386296"/>
            <a:ext cx="12877800" cy="1737783"/>
          </a:xfrm>
          <a:prstGeom prst="rect">
            <a:avLst/>
          </a:prstGeom>
        </p:spPr>
        <p:txBody>
          <a:bodyPr wrap="square" lIns="0" tIns="0" rIns="0" bIns="0" rtlCol="0" anchor="t">
            <a:spAutoFit/>
          </a:bodyPr>
          <a:lstStyle/>
          <a:p>
            <a:pPr algn="just">
              <a:lnSpc>
                <a:spcPts val="14946"/>
              </a:lnSpc>
            </a:pPr>
            <a:r>
              <a:rPr lang="en-US" sz="9000" spc="465">
                <a:solidFill>
                  <a:srgbClr val="764652"/>
                </a:solidFill>
              </a:rPr>
              <a:t>Phản ứng tạo ether</a:t>
            </a:r>
          </a:p>
        </p:txBody>
      </p:sp>
      <p:sp>
        <p:nvSpPr>
          <p:cNvPr id="12" name="Rectangle 26">
            <a:extLst>
              <a:ext uri="{FF2B5EF4-FFF2-40B4-BE49-F238E27FC236}">
                <a16:creationId xmlns:a16="http://schemas.microsoft.com/office/drawing/2014/main" id="{5A29C787-238C-43D8-B217-CF54996F8F64}"/>
              </a:ext>
            </a:extLst>
          </p:cNvPr>
          <p:cNvSpPr>
            <a:spLocks noChangeArrowheads="1"/>
          </p:cNvSpPr>
          <p:nvPr/>
        </p:nvSpPr>
        <p:spPr bwMode="auto">
          <a:xfrm>
            <a:off x="982445" y="2505521"/>
            <a:ext cx="4038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b="1">
                <a:latin typeface="Garamond" panose="02020404030301010803" pitchFamily="18" charset="0"/>
              </a:rPr>
              <a:t>C</a:t>
            </a:r>
            <a:r>
              <a:rPr lang="en-US" altLang="en-US" sz="3600" b="1" baseline="-25000">
                <a:latin typeface="Garamond" panose="02020404030301010803" pitchFamily="18" charset="0"/>
              </a:rPr>
              <a:t>2</a:t>
            </a:r>
            <a:r>
              <a:rPr lang="en-US" altLang="en-US" sz="3600" b="1">
                <a:latin typeface="Garamond" panose="02020404030301010803" pitchFamily="18" charset="0"/>
              </a:rPr>
              <a:t>H</a:t>
            </a:r>
            <a:r>
              <a:rPr lang="en-US" altLang="en-US" sz="3600" b="1" baseline="-25000">
                <a:latin typeface="Garamond" panose="02020404030301010803" pitchFamily="18" charset="0"/>
              </a:rPr>
              <a:t>5</a:t>
            </a:r>
            <a:r>
              <a:rPr lang="en-US" altLang="en-US" sz="3600" b="1">
                <a:latin typeface="Garamond" panose="02020404030301010803" pitchFamily="18" charset="0"/>
              </a:rPr>
              <a:t>–OH  + H–O–CH</a:t>
            </a:r>
            <a:r>
              <a:rPr lang="en-US" altLang="en-US" sz="3600" b="1" baseline="-25000">
                <a:latin typeface="Garamond" panose="02020404030301010803" pitchFamily="18" charset="0"/>
              </a:rPr>
              <a:t>3</a:t>
            </a:r>
            <a:r>
              <a:rPr lang="en-US" altLang="en-US" sz="3600">
                <a:latin typeface="Garamond" panose="02020404030301010803" pitchFamily="18" charset="0"/>
              </a:rPr>
              <a:t> </a:t>
            </a:r>
          </a:p>
        </p:txBody>
      </p:sp>
      <p:sp>
        <p:nvSpPr>
          <p:cNvPr id="13" name="Rectangle 27">
            <a:extLst>
              <a:ext uri="{FF2B5EF4-FFF2-40B4-BE49-F238E27FC236}">
                <a16:creationId xmlns:a16="http://schemas.microsoft.com/office/drawing/2014/main" id="{332A2B2E-AD51-48FC-BDE4-5AA140E49D46}"/>
              </a:ext>
            </a:extLst>
          </p:cNvPr>
          <p:cNvSpPr>
            <a:spLocks noChangeArrowheads="1"/>
          </p:cNvSpPr>
          <p:nvPr/>
        </p:nvSpPr>
        <p:spPr bwMode="auto">
          <a:xfrm>
            <a:off x="10114181" y="2622899"/>
            <a:ext cx="1600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b="1">
                <a:latin typeface="Garamond" panose="02020404030301010803" pitchFamily="18" charset="0"/>
              </a:rPr>
              <a:t>+  H</a:t>
            </a:r>
            <a:r>
              <a:rPr lang="en-US" altLang="en-US" sz="3600" b="1" baseline="-25000">
                <a:latin typeface="Garamond" panose="02020404030301010803" pitchFamily="18" charset="0"/>
              </a:rPr>
              <a:t>2</a:t>
            </a:r>
            <a:r>
              <a:rPr lang="en-US" altLang="en-US" sz="3600" b="1">
                <a:latin typeface="Garamond" panose="02020404030301010803" pitchFamily="18" charset="0"/>
              </a:rPr>
              <a:t>O</a:t>
            </a:r>
            <a:r>
              <a:rPr lang="en-US" altLang="en-US" sz="3600">
                <a:latin typeface="Garamond" panose="02020404030301010803" pitchFamily="18" charset="0"/>
              </a:rPr>
              <a:t> </a:t>
            </a:r>
          </a:p>
        </p:txBody>
      </p:sp>
      <p:sp>
        <p:nvSpPr>
          <p:cNvPr id="14" name="Rectangle 28">
            <a:extLst>
              <a:ext uri="{FF2B5EF4-FFF2-40B4-BE49-F238E27FC236}">
                <a16:creationId xmlns:a16="http://schemas.microsoft.com/office/drawing/2014/main" id="{D448175A-BAAF-441C-B335-50725830DBE8}"/>
              </a:ext>
            </a:extLst>
          </p:cNvPr>
          <p:cNvSpPr>
            <a:spLocks noChangeArrowheads="1"/>
          </p:cNvSpPr>
          <p:nvPr/>
        </p:nvSpPr>
        <p:spPr bwMode="auto">
          <a:xfrm>
            <a:off x="2222719" y="2616000"/>
            <a:ext cx="2066144" cy="533400"/>
          </a:xfrm>
          <a:prstGeom prst="rect">
            <a:avLst/>
          </a:prstGeom>
          <a:noFill/>
          <a:ln w="2857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altLang="en-US" sz="2800">
              <a:latin typeface="Garamond" panose="02020404030301010803" pitchFamily="18" charset="0"/>
            </a:endParaRPr>
          </a:p>
        </p:txBody>
      </p:sp>
      <p:sp>
        <p:nvSpPr>
          <p:cNvPr id="15" name="Rectangle 29">
            <a:extLst>
              <a:ext uri="{FF2B5EF4-FFF2-40B4-BE49-F238E27FC236}">
                <a16:creationId xmlns:a16="http://schemas.microsoft.com/office/drawing/2014/main" id="{47B6A336-71F2-4910-9C1A-118B40590460}"/>
              </a:ext>
            </a:extLst>
          </p:cNvPr>
          <p:cNvSpPr>
            <a:spLocks noChangeArrowheads="1"/>
          </p:cNvSpPr>
          <p:nvPr/>
        </p:nvSpPr>
        <p:spPr bwMode="auto">
          <a:xfrm>
            <a:off x="7365904" y="2563465"/>
            <a:ext cx="1905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b="1">
                <a:latin typeface="Garamond" panose="02020404030301010803" pitchFamily="18" charset="0"/>
              </a:rPr>
              <a:t>C</a:t>
            </a:r>
            <a:r>
              <a:rPr lang="en-US" altLang="en-US" sz="3600" b="1" baseline="-25000">
                <a:latin typeface="Garamond" panose="02020404030301010803" pitchFamily="18" charset="0"/>
              </a:rPr>
              <a:t>2</a:t>
            </a:r>
            <a:r>
              <a:rPr lang="en-US" altLang="en-US" sz="3600" b="1">
                <a:latin typeface="Garamond" panose="02020404030301010803" pitchFamily="18" charset="0"/>
              </a:rPr>
              <a:t>H</a:t>
            </a:r>
            <a:r>
              <a:rPr lang="en-US" altLang="en-US" sz="3600" b="1" baseline="-25000">
                <a:latin typeface="Garamond" panose="02020404030301010803" pitchFamily="18" charset="0"/>
              </a:rPr>
              <a:t>5</a:t>
            </a:r>
            <a:r>
              <a:rPr lang="en-US" altLang="en-US" sz="3600" b="1">
                <a:latin typeface="Garamond" panose="02020404030301010803" pitchFamily="18" charset="0"/>
              </a:rPr>
              <a:t>–O–CH</a:t>
            </a:r>
            <a:r>
              <a:rPr lang="en-US" altLang="en-US" sz="3600" b="1" baseline="-25000">
                <a:latin typeface="Garamond" panose="02020404030301010803" pitchFamily="18" charset="0"/>
              </a:rPr>
              <a:t>3</a:t>
            </a:r>
            <a:r>
              <a:rPr lang="en-US" altLang="en-US" sz="3600" b="1">
                <a:latin typeface="Garamond" panose="02020404030301010803" pitchFamily="18" charset="0"/>
              </a:rPr>
              <a:t> </a:t>
            </a:r>
            <a:r>
              <a:rPr lang="en-US" altLang="en-US" sz="3600">
                <a:latin typeface="Garamond" panose="02020404030301010803" pitchFamily="18" charset="0"/>
              </a:rPr>
              <a:t>  </a:t>
            </a:r>
          </a:p>
        </p:txBody>
      </p:sp>
      <p:grpSp>
        <p:nvGrpSpPr>
          <p:cNvPr id="16" name="Group 35">
            <a:extLst>
              <a:ext uri="{FF2B5EF4-FFF2-40B4-BE49-F238E27FC236}">
                <a16:creationId xmlns:a16="http://schemas.microsoft.com/office/drawing/2014/main" id="{8A0C74F3-C6EF-463E-A2B6-096CBE95EAFA}"/>
              </a:ext>
            </a:extLst>
          </p:cNvPr>
          <p:cNvGrpSpPr>
            <a:grpSpLocks/>
          </p:cNvGrpSpPr>
          <p:nvPr/>
        </p:nvGrpSpPr>
        <p:grpSpPr bwMode="auto">
          <a:xfrm>
            <a:off x="5846831" y="2657921"/>
            <a:ext cx="1524000" cy="696912"/>
            <a:chOff x="2592" y="2736"/>
            <a:chExt cx="720" cy="576"/>
          </a:xfrm>
        </p:grpSpPr>
        <p:sp>
          <p:nvSpPr>
            <p:cNvPr id="17" name="Rectangle 32">
              <a:extLst>
                <a:ext uri="{FF2B5EF4-FFF2-40B4-BE49-F238E27FC236}">
                  <a16:creationId xmlns:a16="http://schemas.microsoft.com/office/drawing/2014/main" id="{B6FBE702-889F-4093-BFBC-502D78D48318}"/>
                </a:ext>
              </a:extLst>
            </p:cNvPr>
            <p:cNvSpPr>
              <a:spLocks noChangeArrowheads="1"/>
            </p:cNvSpPr>
            <p:nvPr/>
          </p:nvSpPr>
          <p:spPr bwMode="auto">
            <a:xfrm>
              <a:off x="2676" y="2736"/>
              <a:ext cx="58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400" b="1">
                  <a:latin typeface="Times New Roman" panose="02020603050405020304" pitchFamily="18" charset="0"/>
                  <a:cs typeface="Times New Roman" panose="02020603050405020304" pitchFamily="18" charset="0"/>
                </a:rPr>
                <a:t>H</a:t>
              </a:r>
              <a:r>
                <a:rPr lang="en-US" altLang="en-US" sz="2400" b="1" baseline="-25000">
                  <a:latin typeface="Times New Roman" panose="02020603050405020304" pitchFamily="18" charset="0"/>
                  <a:cs typeface="Times New Roman" panose="02020603050405020304" pitchFamily="18" charset="0"/>
                </a:rPr>
                <a:t>2</a:t>
              </a:r>
              <a:r>
                <a:rPr lang="en-US" altLang="en-US" sz="2400" b="1">
                  <a:latin typeface="Times New Roman" panose="02020603050405020304" pitchFamily="18" charset="0"/>
                  <a:cs typeface="Times New Roman" panose="02020603050405020304" pitchFamily="18" charset="0"/>
                </a:rPr>
                <a:t>SO</a:t>
              </a:r>
              <a:r>
                <a:rPr lang="en-US" altLang="en-US" sz="2400" b="1" baseline="-25000">
                  <a:latin typeface="Times New Roman" panose="02020603050405020304" pitchFamily="18" charset="0"/>
                  <a:cs typeface="Times New Roman" panose="02020603050405020304" pitchFamily="18" charset="0"/>
                </a:rPr>
                <a:t>4</a:t>
              </a:r>
              <a:r>
                <a:rPr lang="en-US" altLang="en-US" sz="2400" b="1">
                  <a:latin typeface="Times New Roman" panose="02020603050405020304" pitchFamily="18" charset="0"/>
                  <a:cs typeface="Times New Roman" panose="02020603050405020304" pitchFamily="18" charset="0"/>
                </a:rPr>
                <a:t>đ,</a:t>
              </a:r>
            </a:p>
          </p:txBody>
        </p:sp>
        <p:sp>
          <p:nvSpPr>
            <p:cNvPr id="18" name="Rectangle 33">
              <a:extLst>
                <a:ext uri="{FF2B5EF4-FFF2-40B4-BE49-F238E27FC236}">
                  <a16:creationId xmlns:a16="http://schemas.microsoft.com/office/drawing/2014/main" id="{4611F7EF-BF9E-4AE0-AA83-CD7B463DDCBF}"/>
                </a:ext>
              </a:extLst>
            </p:cNvPr>
            <p:cNvSpPr>
              <a:spLocks noChangeArrowheads="1"/>
            </p:cNvSpPr>
            <p:nvPr/>
          </p:nvSpPr>
          <p:spPr bwMode="auto">
            <a:xfrm>
              <a:off x="2640" y="2976"/>
              <a:ext cx="58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400" b="1">
                  <a:latin typeface="Times New Roman" panose="02020603050405020304" pitchFamily="18" charset="0"/>
                  <a:cs typeface="Times New Roman" panose="02020603050405020304" pitchFamily="18" charset="0"/>
                </a:rPr>
                <a:t>140</a:t>
              </a:r>
              <a:r>
                <a:rPr lang="en-US" altLang="en-US" sz="2400" b="1" baseline="30000">
                  <a:latin typeface="Times New Roman" panose="02020603050405020304" pitchFamily="18" charset="0"/>
                  <a:cs typeface="Times New Roman" panose="02020603050405020304" pitchFamily="18" charset="0"/>
                </a:rPr>
                <a:t>o</a:t>
              </a:r>
              <a:r>
                <a:rPr lang="en-US" altLang="en-US" sz="2400" b="1">
                  <a:latin typeface="Times New Roman" panose="02020603050405020304" pitchFamily="18" charset="0"/>
                  <a:cs typeface="Times New Roman" panose="02020603050405020304" pitchFamily="18" charset="0"/>
                </a:rPr>
                <a:t>C</a:t>
              </a:r>
            </a:p>
          </p:txBody>
        </p:sp>
        <p:sp>
          <p:nvSpPr>
            <p:cNvPr id="19" name="Line 34">
              <a:extLst>
                <a:ext uri="{FF2B5EF4-FFF2-40B4-BE49-F238E27FC236}">
                  <a16:creationId xmlns:a16="http://schemas.microsoft.com/office/drawing/2014/main" id="{33A20774-E34C-4BE4-B5DE-0B7521D2F2BA}"/>
                </a:ext>
              </a:extLst>
            </p:cNvPr>
            <p:cNvSpPr>
              <a:spLocks noChangeShapeType="1"/>
            </p:cNvSpPr>
            <p:nvPr/>
          </p:nvSpPr>
          <p:spPr bwMode="auto">
            <a:xfrm>
              <a:off x="2592" y="302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 name="Text Box 36">
            <a:extLst>
              <a:ext uri="{FF2B5EF4-FFF2-40B4-BE49-F238E27FC236}">
                <a16:creationId xmlns:a16="http://schemas.microsoft.com/office/drawing/2014/main" id="{E9117315-2B34-48E6-805D-F1C9623BFB47}"/>
              </a:ext>
            </a:extLst>
          </p:cNvPr>
          <p:cNvSpPr txBox="1">
            <a:spLocks noChangeArrowheads="1"/>
          </p:cNvSpPr>
          <p:nvPr/>
        </p:nvSpPr>
        <p:spPr bwMode="auto">
          <a:xfrm>
            <a:off x="1134845" y="4237483"/>
            <a:ext cx="10579536" cy="9763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spcBef>
                <a:spcPct val="20000"/>
              </a:spcBef>
              <a:buClr>
                <a:schemeClr val="accent2"/>
              </a:buClr>
              <a:buFont typeface="Wingdings" panose="05000000000000000000" pitchFamily="2" charset="2"/>
              <a:buNone/>
            </a:pPr>
            <a:r>
              <a:rPr lang="en-US" altLang="en-US" sz="3000" b="1">
                <a:solidFill>
                  <a:srgbClr val="CC3300"/>
                </a:solidFill>
                <a:sym typeface="Wingdings" panose="05000000000000000000" pitchFamily="2" charset="2"/>
              </a:rPr>
              <a:t></a:t>
            </a:r>
            <a:r>
              <a:rPr lang="en-US" altLang="en-US" sz="3000" b="1">
                <a:solidFill>
                  <a:srgbClr val="3333FF"/>
                </a:solidFill>
                <a:latin typeface="VNI-Times" pitchFamily="2" charset="0"/>
              </a:rPr>
              <a:t> </a:t>
            </a:r>
            <a:r>
              <a:rPr lang="en-US" altLang="en-US" sz="2800" b="1">
                <a:solidFill>
                  <a:srgbClr val="3333FF"/>
                </a:solidFill>
                <a:latin typeface="VNI-Times" pitchFamily="2" charset="0"/>
              </a:rPr>
              <a:t>NX:    </a:t>
            </a:r>
            <a:r>
              <a:rPr lang="en-US" altLang="en-US" sz="2800" b="1">
                <a:solidFill>
                  <a:srgbClr val="3333FF"/>
                </a:solidFill>
                <a:latin typeface="Times New Roman" panose="02020603050405020304" pitchFamily="18" charset="0"/>
              </a:rPr>
              <a:t>Nếu đun nóng hỗn hợp có n a</a:t>
            </a:r>
            <a:r>
              <a:rPr lang="vi-VN" altLang="en-US" sz="2800" b="1">
                <a:solidFill>
                  <a:srgbClr val="3333FF"/>
                </a:solidFill>
                <a:latin typeface="Times New Roman" panose="02020603050405020304" pitchFamily="18" charset="0"/>
              </a:rPr>
              <a:t>lcoho</a:t>
            </a:r>
            <a:r>
              <a:rPr lang="en-US" altLang="en-US" sz="2800" b="1">
                <a:solidFill>
                  <a:srgbClr val="3333FF"/>
                </a:solidFill>
                <a:latin typeface="Times New Roman" panose="02020603050405020304" pitchFamily="18" charset="0"/>
              </a:rPr>
              <a:t>l đơn chức khác nhau, ở 140</a:t>
            </a:r>
            <a:r>
              <a:rPr lang="en-US" altLang="en-US" sz="2800" b="1" baseline="30000">
                <a:solidFill>
                  <a:srgbClr val="3333FF"/>
                </a:solidFill>
                <a:latin typeface="Times New Roman" panose="02020603050405020304" pitchFamily="18" charset="0"/>
              </a:rPr>
              <a:t>o</a:t>
            </a:r>
            <a:r>
              <a:rPr lang="en-US" altLang="en-US" sz="2800" b="1">
                <a:solidFill>
                  <a:srgbClr val="3333FF"/>
                </a:solidFill>
                <a:latin typeface="Times New Roman" panose="02020603050405020304" pitchFamily="18" charset="0"/>
              </a:rPr>
              <a:t>C thì thu được tối đa n( n + 1) / 2</a:t>
            </a:r>
            <a:r>
              <a:rPr lang="en-US" altLang="en-US" sz="2800" b="1">
                <a:solidFill>
                  <a:srgbClr val="3333FF"/>
                </a:solidFill>
                <a:latin typeface="VNI-Times" pitchFamily="2" charset="0"/>
              </a:rPr>
              <a:t> e</a:t>
            </a:r>
            <a:r>
              <a:rPr lang="vi-VN" altLang="en-US" sz="2800" b="1">
                <a:solidFill>
                  <a:srgbClr val="3333FF"/>
                </a:solidFill>
                <a:latin typeface="VNI-Times" pitchFamily="2" charset="0"/>
              </a:rPr>
              <a:t>ther</a:t>
            </a:r>
            <a:r>
              <a:rPr lang="en-US" altLang="en-US" sz="2800" b="1">
                <a:solidFill>
                  <a:srgbClr val="3333FF"/>
                </a:solidFill>
                <a:latin typeface="VNI-Times" pitchFamily="2" charset="0"/>
              </a:rPr>
              <a:t>.</a:t>
            </a:r>
          </a:p>
        </p:txBody>
      </p:sp>
      <p:sp>
        <p:nvSpPr>
          <p:cNvPr id="21" name="Rectangle 55">
            <a:extLst>
              <a:ext uri="{FF2B5EF4-FFF2-40B4-BE49-F238E27FC236}">
                <a16:creationId xmlns:a16="http://schemas.microsoft.com/office/drawing/2014/main" id="{1466A52F-90EA-4BC9-8F62-76DF4B30AE8D}"/>
              </a:ext>
            </a:extLst>
          </p:cNvPr>
          <p:cNvSpPr>
            <a:spLocks noChangeArrowheads="1"/>
          </p:cNvSpPr>
          <p:nvPr/>
        </p:nvSpPr>
        <p:spPr bwMode="auto">
          <a:xfrm>
            <a:off x="1731609" y="3278633"/>
            <a:ext cx="4038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b="1">
                <a:solidFill>
                  <a:srgbClr val="FF0000"/>
                </a:solidFill>
                <a:latin typeface="Garamond" panose="02020404030301010803" pitchFamily="18" charset="0"/>
              </a:rPr>
              <a:t>R–OH  + H–O–R’</a:t>
            </a:r>
            <a:r>
              <a:rPr lang="en-US" altLang="en-US" sz="3600">
                <a:solidFill>
                  <a:srgbClr val="FF0000"/>
                </a:solidFill>
                <a:latin typeface="Garamond" panose="02020404030301010803" pitchFamily="18" charset="0"/>
              </a:rPr>
              <a:t> </a:t>
            </a:r>
          </a:p>
        </p:txBody>
      </p:sp>
      <p:sp>
        <p:nvSpPr>
          <p:cNvPr id="22" name="Rectangle 56">
            <a:extLst>
              <a:ext uri="{FF2B5EF4-FFF2-40B4-BE49-F238E27FC236}">
                <a16:creationId xmlns:a16="http://schemas.microsoft.com/office/drawing/2014/main" id="{47A07AFC-A98B-4DDC-B45A-796DC1A36F41}"/>
              </a:ext>
            </a:extLst>
          </p:cNvPr>
          <p:cNvSpPr>
            <a:spLocks noChangeArrowheads="1"/>
          </p:cNvSpPr>
          <p:nvPr/>
        </p:nvSpPr>
        <p:spPr bwMode="auto">
          <a:xfrm>
            <a:off x="9919667" y="3460476"/>
            <a:ext cx="1600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b="1">
                <a:solidFill>
                  <a:srgbClr val="FF0000"/>
                </a:solidFill>
                <a:latin typeface="Garamond" panose="02020404030301010803" pitchFamily="18" charset="0"/>
              </a:rPr>
              <a:t>+  H</a:t>
            </a:r>
            <a:r>
              <a:rPr lang="en-US" altLang="en-US" sz="3600" b="1" baseline="-25000">
                <a:solidFill>
                  <a:srgbClr val="FF0000"/>
                </a:solidFill>
                <a:latin typeface="Garamond" panose="02020404030301010803" pitchFamily="18" charset="0"/>
              </a:rPr>
              <a:t>2</a:t>
            </a:r>
            <a:r>
              <a:rPr lang="en-US" altLang="en-US" sz="3600" b="1">
                <a:solidFill>
                  <a:srgbClr val="FF0000"/>
                </a:solidFill>
                <a:latin typeface="Garamond" panose="02020404030301010803" pitchFamily="18" charset="0"/>
              </a:rPr>
              <a:t>O</a:t>
            </a:r>
            <a:r>
              <a:rPr lang="en-US" altLang="en-US" sz="3600">
                <a:solidFill>
                  <a:srgbClr val="FF0000"/>
                </a:solidFill>
                <a:latin typeface="Garamond" panose="02020404030301010803" pitchFamily="18" charset="0"/>
              </a:rPr>
              <a:t> </a:t>
            </a:r>
          </a:p>
        </p:txBody>
      </p:sp>
      <p:sp>
        <p:nvSpPr>
          <p:cNvPr id="23" name="Rectangle 57">
            <a:extLst>
              <a:ext uri="{FF2B5EF4-FFF2-40B4-BE49-F238E27FC236}">
                <a16:creationId xmlns:a16="http://schemas.microsoft.com/office/drawing/2014/main" id="{FCA2AF73-0BE0-4D06-8253-28834D1FE316}"/>
              </a:ext>
            </a:extLst>
          </p:cNvPr>
          <p:cNvSpPr>
            <a:spLocks noChangeArrowheads="1"/>
          </p:cNvSpPr>
          <p:nvPr/>
        </p:nvSpPr>
        <p:spPr bwMode="auto">
          <a:xfrm>
            <a:off x="2333434" y="3410493"/>
            <a:ext cx="1955429" cy="533400"/>
          </a:xfrm>
          <a:prstGeom prst="rect">
            <a:avLst/>
          </a:prstGeom>
          <a:noFill/>
          <a:ln w="28575">
            <a:solidFill>
              <a:srgbClr val="3333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altLang="en-US" sz="2800">
              <a:solidFill>
                <a:srgbClr val="3333FF"/>
              </a:solidFill>
              <a:latin typeface="Garamond" panose="02020404030301010803" pitchFamily="18" charset="0"/>
            </a:endParaRPr>
          </a:p>
        </p:txBody>
      </p:sp>
      <p:sp>
        <p:nvSpPr>
          <p:cNvPr id="24" name="Rectangle 58">
            <a:extLst>
              <a:ext uri="{FF2B5EF4-FFF2-40B4-BE49-F238E27FC236}">
                <a16:creationId xmlns:a16="http://schemas.microsoft.com/office/drawing/2014/main" id="{C54B5C14-B5BA-436A-ACE9-1A7F9351A542}"/>
              </a:ext>
            </a:extLst>
          </p:cNvPr>
          <p:cNvSpPr>
            <a:spLocks noChangeArrowheads="1"/>
          </p:cNvSpPr>
          <p:nvPr/>
        </p:nvSpPr>
        <p:spPr bwMode="auto">
          <a:xfrm>
            <a:off x="7961531" y="3354833"/>
            <a:ext cx="1905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b="1">
                <a:solidFill>
                  <a:srgbClr val="FF0000"/>
                </a:solidFill>
                <a:latin typeface="Garamond" panose="02020404030301010803" pitchFamily="18" charset="0"/>
              </a:rPr>
              <a:t>R–O–R’ </a:t>
            </a:r>
            <a:r>
              <a:rPr lang="en-US" altLang="en-US" sz="3600">
                <a:solidFill>
                  <a:srgbClr val="FF0000"/>
                </a:solidFill>
                <a:latin typeface="Garamond" panose="02020404030301010803" pitchFamily="18" charset="0"/>
              </a:rPr>
              <a:t>  </a:t>
            </a:r>
          </a:p>
        </p:txBody>
      </p:sp>
      <p:grpSp>
        <p:nvGrpSpPr>
          <p:cNvPr id="25" name="Group 59">
            <a:extLst>
              <a:ext uri="{FF2B5EF4-FFF2-40B4-BE49-F238E27FC236}">
                <a16:creationId xmlns:a16="http://schemas.microsoft.com/office/drawing/2014/main" id="{9AC575DA-980D-420E-82E4-BBDC0FE8033C}"/>
              </a:ext>
            </a:extLst>
          </p:cNvPr>
          <p:cNvGrpSpPr>
            <a:grpSpLocks/>
          </p:cNvGrpSpPr>
          <p:nvPr/>
        </p:nvGrpSpPr>
        <p:grpSpPr bwMode="auto">
          <a:xfrm>
            <a:off x="5839136" y="3406280"/>
            <a:ext cx="1752600" cy="685800"/>
            <a:chOff x="2592" y="2736"/>
            <a:chExt cx="720" cy="576"/>
          </a:xfrm>
        </p:grpSpPr>
        <p:sp>
          <p:nvSpPr>
            <p:cNvPr id="26" name="Rectangle 60">
              <a:extLst>
                <a:ext uri="{FF2B5EF4-FFF2-40B4-BE49-F238E27FC236}">
                  <a16:creationId xmlns:a16="http://schemas.microsoft.com/office/drawing/2014/main" id="{DE51BA33-A9EA-4ADC-A17E-FBF9ED132057}"/>
                </a:ext>
              </a:extLst>
            </p:cNvPr>
            <p:cNvSpPr>
              <a:spLocks noChangeArrowheads="1"/>
            </p:cNvSpPr>
            <p:nvPr/>
          </p:nvSpPr>
          <p:spPr bwMode="auto">
            <a:xfrm>
              <a:off x="2676" y="2736"/>
              <a:ext cx="58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400" b="1">
                  <a:solidFill>
                    <a:srgbClr val="FF0000"/>
                  </a:solidFill>
                  <a:latin typeface="Times New Roman" panose="02020603050405020304" pitchFamily="18" charset="0"/>
                  <a:cs typeface="Times New Roman" panose="02020603050405020304" pitchFamily="18" charset="0"/>
                </a:rPr>
                <a:t>H</a:t>
              </a:r>
              <a:r>
                <a:rPr lang="en-US" altLang="en-US" sz="2400" b="1" baseline="-25000">
                  <a:solidFill>
                    <a:srgbClr val="FF0000"/>
                  </a:solidFill>
                  <a:latin typeface="Times New Roman" panose="02020603050405020304" pitchFamily="18" charset="0"/>
                  <a:cs typeface="Times New Roman" panose="02020603050405020304" pitchFamily="18" charset="0"/>
                </a:rPr>
                <a:t>2</a:t>
              </a:r>
              <a:r>
                <a:rPr lang="en-US" altLang="en-US" sz="2400" b="1">
                  <a:solidFill>
                    <a:srgbClr val="FF0000"/>
                  </a:solidFill>
                  <a:latin typeface="Times New Roman" panose="02020603050405020304" pitchFamily="18" charset="0"/>
                  <a:cs typeface="Times New Roman" panose="02020603050405020304" pitchFamily="18" charset="0"/>
                </a:rPr>
                <a:t>SO</a:t>
              </a:r>
              <a:r>
                <a:rPr lang="en-US" altLang="en-US" sz="2400" b="1" baseline="-25000">
                  <a:solidFill>
                    <a:srgbClr val="FF0000"/>
                  </a:solidFill>
                  <a:latin typeface="Times New Roman" panose="02020603050405020304" pitchFamily="18" charset="0"/>
                  <a:cs typeface="Times New Roman" panose="02020603050405020304" pitchFamily="18" charset="0"/>
                </a:rPr>
                <a:t>4</a:t>
              </a:r>
              <a:r>
                <a:rPr lang="en-US" altLang="en-US" sz="2400" b="1">
                  <a:solidFill>
                    <a:srgbClr val="FF0000"/>
                  </a:solidFill>
                  <a:latin typeface="Times New Roman" panose="02020603050405020304" pitchFamily="18" charset="0"/>
                  <a:cs typeface="Times New Roman" panose="02020603050405020304" pitchFamily="18" charset="0"/>
                </a:rPr>
                <a:t>đ,</a:t>
              </a:r>
            </a:p>
          </p:txBody>
        </p:sp>
        <p:sp>
          <p:nvSpPr>
            <p:cNvPr id="27" name="Rectangle 61">
              <a:extLst>
                <a:ext uri="{FF2B5EF4-FFF2-40B4-BE49-F238E27FC236}">
                  <a16:creationId xmlns:a16="http://schemas.microsoft.com/office/drawing/2014/main" id="{CD7F71A6-5732-4F9F-B9F0-A43F72F34FB8}"/>
                </a:ext>
              </a:extLst>
            </p:cNvPr>
            <p:cNvSpPr>
              <a:spLocks noChangeArrowheads="1"/>
            </p:cNvSpPr>
            <p:nvPr/>
          </p:nvSpPr>
          <p:spPr bwMode="auto">
            <a:xfrm>
              <a:off x="2640" y="2976"/>
              <a:ext cx="58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400" b="1">
                  <a:solidFill>
                    <a:srgbClr val="FF0000"/>
                  </a:solidFill>
                  <a:latin typeface="Times New Roman" panose="02020603050405020304" pitchFamily="18" charset="0"/>
                  <a:cs typeface="Times New Roman" panose="02020603050405020304" pitchFamily="18" charset="0"/>
                </a:rPr>
                <a:t>140</a:t>
              </a:r>
              <a:r>
                <a:rPr lang="en-US" altLang="en-US" sz="2400" b="1" baseline="30000">
                  <a:solidFill>
                    <a:srgbClr val="FF0000"/>
                  </a:solidFill>
                  <a:latin typeface="Times New Roman" panose="02020603050405020304" pitchFamily="18" charset="0"/>
                  <a:cs typeface="Times New Roman" panose="02020603050405020304" pitchFamily="18" charset="0"/>
                </a:rPr>
                <a:t>o</a:t>
              </a:r>
              <a:r>
                <a:rPr lang="en-US" altLang="en-US" sz="2400" b="1">
                  <a:solidFill>
                    <a:srgbClr val="FF0000"/>
                  </a:solidFill>
                  <a:latin typeface="Times New Roman" panose="02020603050405020304" pitchFamily="18" charset="0"/>
                  <a:cs typeface="Times New Roman" panose="02020603050405020304" pitchFamily="18" charset="0"/>
                </a:rPr>
                <a:t>C</a:t>
              </a:r>
            </a:p>
          </p:txBody>
        </p:sp>
        <p:sp>
          <p:nvSpPr>
            <p:cNvPr id="28" name="Line 62">
              <a:extLst>
                <a:ext uri="{FF2B5EF4-FFF2-40B4-BE49-F238E27FC236}">
                  <a16:creationId xmlns:a16="http://schemas.microsoft.com/office/drawing/2014/main" id="{A4777DEF-17B7-4E14-93E9-8F2406F0DAAB}"/>
                </a:ext>
              </a:extLst>
            </p:cNvPr>
            <p:cNvSpPr>
              <a:spLocks noChangeShapeType="1"/>
            </p:cNvSpPr>
            <p:nvPr/>
          </p:nvSpPr>
          <p:spPr bwMode="auto">
            <a:xfrm>
              <a:off x="2592" y="302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 name="AutoShape 64">
            <a:hlinkClick r:id="rId14" action="ppaction://hlinksldjump"/>
            <a:extLst>
              <a:ext uri="{FF2B5EF4-FFF2-40B4-BE49-F238E27FC236}">
                <a16:creationId xmlns:a16="http://schemas.microsoft.com/office/drawing/2014/main" id="{E3C9CE49-1500-4208-80CC-10847BC8C3D3}"/>
              </a:ext>
            </a:extLst>
          </p:cNvPr>
          <p:cNvSpPr>
            <a:spLocks noChangeArrowheads="1"/>
          </p:cNvSpPr>
          <p:nvPr/>
        </p:nvSpPr>
        <p:spPr bwMode="auto">
          <a:xfrm>
            <a:off x="1287245" y="3507233"/>
            <a:ext cx="533400" cy="457200"/>
          </a:xfrm>
          <a:prstGeom prst="rightArrow">
            <a:avLst>
              <a:gd name="adj1" fmla="val 50000"/>
              <a:gd name="adj2" fmla="val 291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chemeClr val="bg1"/>
                </a:solidFill>
                <a:latin typeface="Garamond" panose="02020404030301010803" pitchFamily="18" charset="0"/>
              </a:rPr>
              <a:t>TQ</a:t>
            </a:r>
          </a:p>
        </p:txBody>
      </p:sp>
      <p:sp>
        <p:nvSpPr>
          <p:cNvPr id="43" name="Text Box 2">
            <a:extLst>
              <a:ext uri="{FF2B5EF4-FFF2-40B4-BE49-F238E27FC236}">
                <a16:creationId xmlns:a16="http://schemas.microsoft.com/office/drawing/2014/main" id="{4DC47DE9-5B17-4584-952F-3520B5111B2A}"/>
              </a:ext>
            </a:extLst>
          </p:cNvPr>
          <p:cNvSpPr txBox="1">
            <a:spLocks noChangeArrowheads="1"/>
          </p:cNvSpPr>
          <p:nvPr/>
        </p:nvSpPr>
        <p:spPr bwMode="auto">
          <a:xfrm>
            <a:off x="1115659" y="5628597"/>
            <a:ext cx="838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50000"/>
              </a:spcBef>
              <a:spcAft>
                <a:spcPct val="0"/>
              </a:spcAft>
            </a:pPr>
            <a:r>
              <a:rPr lang="en-US" altLang="en-US" sz="2800" b="1">
                <a:solidFill>
                  <a:srgbClr val="CC3300"/>
                </a:solidFill>
                <a:latin typeface=".VnTime" panose="020B7200000000000000" pitchFamily="34" charset="0"/>
              </a:rPr>
              <a:t> VD: §un nãng 2 ancol R</a:t>
            </a:r>
            <a:r>
              <a:rPr lang="en-US" altLang="en-US" sz="2800" b="1" baseline="-25000">
                <a:solidFill>
                  <a:srgbClr val="CC3300"/>
                </a:solidFill>
                <a:latin typeface=".VnTime" panose="020B7200000000000000" pitchFamily="34" charset="0"/>
              </a:rPr>
              <a:t>1</a:t>
            </a:r>
            <a:r>
              <a:rPr lang="en-US" altLang="en-US" sz="2800" b="1">
                <a:solidFill>
                  <a:srgbClr val="CC3300"/>
                </a:solidFill>
                <a:latin typeface=".VnTime" panose="020B7200000000000000" pitchFamily="34" charset="0"/>
              </a:rPr>
              <a:t>OH vµ R</a:t>
            </a:r>
            <a:r>
              <a:rPr lang="en-US" altLang="en-US" sz="2800" b="1" baseline="-25000">
                <a:solidFill>
                  <a:srgbClr val="CC3300"/>
                </a:solidFill>
                <a:latin typeface=".VnTime" panose="020B7200000000000000" pitchFamily="34" charset="0"/>
              </a:rPr>
              <a:t>2</a:t>
            </a:r>
            <a:r>
              <a:rPr lang="en-US" altLang="en-US" sz="2800" b="1">
                <a:solidFill>
                  <a:srgbClr val="CC3300"/>
                </a:solidFill>
                <a:latin typeface=".VnTime" panose="020B7200000000000000" pitchFamily="34" charset="0"/>
              </a:rPr>
              <a:t>OH ta thu ®­îc  tèi ®a mÊy ete?</a:t>
            </a:r>
          </a:p>
        </p:txBody>
      </p:sp>
      <p:sp>
        <p:nvSpPr>
          <p:cNvPr id="44" name="Text Box 3">
            <a:extLst>
              <a:ext uri="{FF2B5EF4-FFF2-40B4-BE49-F238E27FC236}">
                <a16:creationId xmlns:a16="http://schemas.microsoft.com/office/drawing/2014/main" id="{660D2897-E950-4EA5-B276-B84DE4963912}"/>
              </a:ext>
            </a:extLst>
          </p:cNvPr>
          <p:cNvSpPr txBox="1">
            <a:spLocks noChangeArrowheads="1"/>
          </p:cNvSpPr>
          <p:nvPr/>
        </p:nvSpPr>
        <p:spPr bwMode="auto">
          <a:xfrm>
            <a:off x="1496659" y="7624085"/>
            <a:ext cx="7696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b="1">
                <a:solidFill>
                  <a:srgbClr val="000000"/>
                </a:solidFill>
                <a:latin typeface=".VnTime" panose="020B7200000000000000" pitchFamily="34" charset="0"/>
              </a:rPr>
              <a:t>2R</a:t>
            </a:r>
            <a:r>
              <a:rPr lang="en-US" altLang="en-US" sz="2800" b="1" baseline="-25000">
                <a:solidFill>
                  <a:srgbClr val="000000"/>
                </a:solidFill>
                <a:latin typeface=".VnTime" panose="020B7200000000000000" pitchFamily="34" charset="0"/>
              </a:rPr>
              <a:t>2</a:t>
            </a:r>
            <a:r>
              <a:rPr lang="en-US" altLang="en-US" sz="2800" b="1">
                <a:solidFill>
                  <a:srgbClr val="000000"/>
                </a:solidFill>
                <a:latin typeface=".VnTime" panose="020B7200000000000000" pitchFamily="34" charset="0"/>
              </a:rPr>
              <a:t>OH                             </a:t>
            </a:r>
            <a:r>
              <a:rPr lang="en-US" altLang="en-US" sz="2800" b="1">
                <a:solidFill>
                  <a:srgbClr val="000000"/>
                </a:solidFill>
                <a:latin typeface=".VnTime" panose="020B7200000000000000" pitchFamily="34" charset="0"/>
                <a:sym typeface="Symbol" panose="05050102010706020507" pitchFamily="18" charset="2"/>
              </a:rPr>
              <a:t>R</a:t>
            </a:r>
            <a:r>
              <a:rPr lang="en-US" altLang="en-US" sz="2800" b="1" baseline="-25000">
                <a:solidFill>
                  <a:srgbClr val="000000"/>
                </a:solidFill>
                <a:latin typeface=".VnTime" panose="020B7200000000000000" pitchFamily="34" charset="0"/>
                <a:sym typeface="Symbol" panose="05050102010706020507" pitchFamily="18" charset="2"/>
              </a:rPr>
              <a:t>2</a:t>
            </a:r>
            <a:r>
              <a:rPr lang="en-US" altLang="en-US" sz="2800" b="1">
                <a:solidFill>
                  <a:srgbClr val="000000"/>
                </a:solidFill>
                <a:latin typeface=".VnTime" panose="020B7200000000000000" pitchFamily="34" charset="0"/>
                <a:sym typeface="Symbol" panose="05050102010706020507" pitchFamily="18" charset="2"/>
              </a:rPr>
              <a:t> –</a:t>
            </a:r>
            <a:r>
              <a:rPr lang="en-US" altLang="en-US" sz="2800" b="1" baseline="-25000">
                <a:solidFill>
                  <a:srgbClr val="000000"/>
                </a:solidFill>
                <a:latin typeface=".VnTime" panose="020B7200000000000000" pitchFamily="34" charset="0"/>
                <a:sym typeface="Symbol" panose="05050102010706020507" pitchFamily="18" charset="2"/>
              </a:rPr>
              <a:t> </a:t>
            </a:r>
            <a:r>
              <a:rPr lang="en-US" altLang="en-US" sz="2800" b="1">
                <a:solidFill>
                  <a:srgbClr val="000000"/>
                </a:solidFill>
                <a:latin typeface=".VnTime" panose="020B7200000000000000" pitchFamily="34" charset="0"/>
                <a:sym typeface="Symbol" panose="05050102010706020507" pitchFamily="18" charset="2"/>
              </a:rPr>
              <a:t>O - R</a:t>
            </a:r>
            <a:r>
              <a:rPr lang="en-US" altLang="en-US" sz="2800" b="1" baseline="-25000">
                <a:solidFill>
                  <a:srgbClr val="000000"/>
                </a:solidFill>
                <a:latin typeface=".VnTime" panose="020B7200000000000000" pitchFamily="34" charset="0"/>
                <a:sym typeface="Symbol" panose="05050102010706020507" pitchFamily="18" charset="2"/>
              </a:rPr>
              <a:t>2</a:t>
            </a:r>
            <a:r>
              <a:rPr lang="en-US" altLang="en-US" sz="2800" b="1">
                <a:solidFill>
                  <a:srgbClr val="000000"/>
                </a:solidFill>
                <a:latin typeface=".VnTime" panose="020B7200000000000000" pitchFamily="34" charset="0"/>
                <a:sym typeface="Symbol" panose="05050102010706020507" pitchFamily="18" charset="2"/>
              </a:rPr>
              <a:t>    +  H</a:t>
            </a:r>
            <a:r>
              <a:rPr lang="en-US" altLang="en-US" sz="2800" b="1" baseline="-25000">
                <a:solidFill>
                  <a:srgbClr val="000000"/>
                </a:solidFill>
                <a:latin typeface=".VnTime" panose="020B7200000000000000" pitchFamily="34" charset="0"/>
                <a:sym typeface="Symbol" panose="05050102010706020507" pitchFamily="18" charset="2"/>
              </a:rPr>
              <a:t>2</a:t>
            </a:r>
            <a:r>
              <a:rPr lang="en-US" altLang="en-US" sz="2800" b="1">
                <a:solidFill>
                  <a:srgbClr val="000000"/>
                </a:solidFill>
                <a:latin typeface=".VnTime" panose="020B7200000000000000" pitchFamily="34" charset="0"/>
                <a:sym typeface="Symbol" panose="05050102010706020507" pitchFamily="18" charset="2"/>
              </a:rPr>
              <a:t>O</a:t>
            </a:r>
          </a:p>
        </p:txBody>
      </p:sp>
      <p:sp>
        <p:nvSpPr>
          <p:cNvPr id="45" name="Text Box 4">
            <a:extLst>
              <a:ext uri="{FF2B5EF4-FFF2-40B4-BE49-F238E27FC236}">
                <a16:creationId xmlns:a16="http://schemas.microsoft.com/office/drawing/2014/main" id="{86D61E75-7ED9-4D2E-AE25-C0D2D7822310}"/>
              </a:ext>
            </a:extLst>
          </p:cNvPr>
          <p:cNvSpPr txBox="1">
            <a:spLocks noChangeArrowheads="1"/>
          </p:cNvSpPr>
          <p:nvPr/>
        </p:nvSpPr>
        <p:spPr bwMode="auto">
          <a:xfrm>
            <a:off x="1496659" y="8386085"/>
            <a:ext cx="8610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b="1">
                <a:solidFill>
                  <a:srgbClr val="000000"/>
                </a:solidFill>
                <a:latin typeface=".VnTime" panose="020B7200000000000000" pitchFamily="34" charset="0"/>
              </a:rPr>
              <a:t>R</a:t>
            </a:r>
            <a:r>
              <a:rPr lang="en-US" altLang="en-US" sz="2800" b="1" baseline="-25000">
                <a:solidFill>
                  <a:srgbClr val="000000"/>
                </a:solidFill>
                <a:latin typeface=".VnTime" panose="020B7200000000000000" pitchFamily="34" charset="0"/>
              </a:rPr>
              <a:t>1</a:t>
            </a:r>
            <a:r>
              <a:rPr lang="en-US" altLang="en-US" sz="2800" b="1">
                <a:solidFill>
                  <a:srgbClr val="000000"/>
                </a:solidFill>
                <a:latin typeface=".VnTime" panose="020B7200000000000000" pitchFamily="34" charset="0"/>
              </a:rPr>
              <a:t>OH + R</a:t>
            </a:r>
            <a:r>
              <a:rPr lang="en-US" altLang="en-US" sz="2800" b="1" baseline="-25000">
                <a:solidFill>
                  <a:srgbClr val="000000"/>
                </a:solidFill>
                <a:latin typeface=".VnTime" panose="020B7200000000000000" pitchFamily="34" charset="0"/>
              </a:rPr>
              <a:t>2</a:t>
            </a:r>
            <a:r>
              <a:rPr lang="en-US" altLang="en-US" sz="2800" b="1">
                <a:solidFill>
                  <a:srgbClr val="000000"/>
                </a:solidFill>
                <a:latin typeface=".VnTime" panose="020B7200000000000000" pitchFamily="34" charset="0"/>
              </a:rPr>
              <a:t>OH                         </a:t>
            </a:r>
            <a:r>
              <a:rPr lang="en-US" altLang="en-US" sz="2800" b="1">
                <a:solidFill>
                  <a:srgbClr val="000000"/>
                </a:solidFill>
                <a:latin typeface=".VnTime" panose="020B7200000000000000" pitchFamily="34" charset="0"/>
                <a:sym typeface="Symbol" panose="05050102010706020507" pitchFamily="18" charset="2"/>
              </a:rPr>
              <a:t>R</a:t>
            </a:r>
            <a:r>
              <a:rPr lang="en-US" altLang="en-US" sz="2800" b="1" baseline="-25000">
                <a:solidFill>
                  <a:srgbClr val="000000"/>
                </a:solidFill>
                <a:latin typeface=".VnTime" panose="020B7200000000000000" pitchFamily="34" charset="0"/>
                <a:sym typeface="Symbol" panose="05050102010706020507" pitchFamily="18" charset="2"/>
              </a:rPr>
              <a:t>1 </a:t>
            </a:r>
            <a:r>
              <a:rPr lang="en-US" altLang="en-US" sz="2800" b="1">
                <a:solidFill>
                  <a:srgbClr val="000000"/>
                </a:solidFill>
                <a:latin typeface=".VnTime" panose="020B7200000000000000" pitchFamily="34" charset="0"/>
                <a:sym typeface="Symbol" panose="05050102010706020507" pitchFamily="18" charset="2"/>
              </a:rPr>
              <a:t>-</a:t>
            </a:r>
            <a:r>
              <a:rPr lang="en-US" altLang="en-US" sz="2800" b="1" baseline="-25000">
                <a:solidFill>
                  <a:srgbClr val="000000"/>
                </a:solidFill>
                <a:latin typeface=".VnTime" panose="020B7200000000000000" pitchFamily="34" charset="0"/>
                <a:sym typeface="Symbol" panose="05050102010706020507" pitchFamily="18" charset="2"/>
              </a:rPr>
              <a:t>  </a:t>
            </a:r>
            <a:r>
              <a:rPr lang="en-US" altLang="en-US" sz="2800" b="1">
                <a:solidFill>
                  <a:srgbClr val="000000"/>
                </a:solidFill>
                <a:latin typeface=".VnTime" panose="020B7200000000000000" pitchFamily="34" charset="0"/>
                <a:sym typeface="Symbol" panose="05050102010706020507" pitchFamily="18" charset="2"/>
              </a:rPr>
              <a:t>O - R</a:t>
            </a:r>
            <a:r>
              <a:rPr lang="en-US" altLang="en-US" sz="2800" b="1" baseline="-25000">
                <a:solidFill>
                  <a:srgbClr val="000000"/>
                </a:solidFill>
                <a:latin typeface=".VnTime" panose="020B7200000000000000" pitchFamily="34" charset="0"/>
                <a:sym typeface="Symbol" panose="05050102010706020507" pitchFamily="18" charset="2"/>
              </a:rPr>
              <a:t>2</a:t>
            </a:r>
            <a:r>
              <a:rPr lang="en-US" altLang="en-US" sz="2800" b="1">
                <a:solidFill>
                  <a:srgbClr val="000000"/>
                </a:solidFill>
                <a:latin typeface=".VnTime" panose="020B7200000000000000" pitchFamily="34" charset="0"/>
                <a:sym typeface="Symbol" panose="05050102010706020507" pitchFamily="18" charset="2"/>
              </a:rPr>
              <a:t>  +      H</a:t>
            </a:r>
            <a:r>
              <a:rPr lang="en-US" altLang="en-US" sz="2800" b="1" baseline="-25000">
                <a:solidFill>
                  <a:srgbClr val="000000"/>
                </a:solidFill>
                <a:latin typeface=".VnTime" panose="020B7200000000000000" pitchFamily="34" charset="0"/>
                <a:sym typeface="Symbol" panose="05050102010706020507" pitchFamily="18" charset="2"/>
              </a:rPr>
              <a:t>2</a:t>
            </a:r>
            <a:r>
              <a:rPr lang="en-US" altLang="en-US" sz="2800" b="1">
                <a:solidFill>
                  <a:srgbClr val="000000"/>
                </a:solidFill>
                <a:latin typeface=".VnTime" panose="020B7200000000000000" pitchFamily="34" charset="0"/>
                <a:sym typeface="Symbol" panose="05050102010706020507" pitchFamily="18" charset="2"/>
              </a:rPr>
              <a:t>O</a:t>
            </a:r>
          </a:p>
        </p:txBody>
      </p:sp>
      <p:sp>
        <p:nvSpPr>
          <p:cNvPr id="46" name="Text Box 5">
            <a:extLst>
              <a:ext uri="{FF2B5EF4-FFF2-40B4-BE49-F238E27FC236}">
                <a16:creationId xmlns:a16="http://schemas.microsoft.com/office/drawing/2014/main" id="{1FC2CC69-CEE4-4D2B-BADE-6E631B0980A6}"/>
              </a:ext>
            </a:extLst>
          </p:cNvPr>
          <p:cNvSpPr txBox="1">
            <a:spLocks noChangeArrowheads="1"/>
          </p:cNvSpPr>
          <p:nvPr/>
        </p:nvSpPr>
        <p:spPr bwMode="auto">
          <a:xfrm>
            <a:off x="1496659" y="9148085"/>
            <a:ext cx="807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b="1">
                <a:solidFill>
                  <a:srgbClr val="CC3300"/>
                </a:solidFill>
                <a:latin typeface=".VnTime" panose="020B7200000000000000" pitchFamily="34" charset="0"/>
              </a:rPr>
              <a:t>T¹o 3 ete:   R</a:t>
            </a:r>
            <a:r>
              <a:rPr lang="en-US" altLang="en-US" sz="2800" b="1" baseline="-25000">
                <a:solidFill>
                  <a:srgbClr val="CC3300"/>
                </a:solidFill>
                <a:latin typeface=".VnTime" panose="020B7200000000000000" pitchFamily="34" charset="0"/>
              </a:rPr>
              <a:t>1</a:t>
            </a:r>
            <a:r>
              <a:rPr lang="en-US" altLang="en-US" sz="2800" b="1">
                <a:solidFill>
                  <a:srgbClr val="CC3300"/>
                </a:solidFill>
                <a:latin typeface=".VnTime" panose="020B7200000000000000" pitchFamily="34" charset="0"/>
              </a:rPr>
              <a:t>OR</a:t>
            </a:r>
            <a:r>
              <a:rPr lang="en-US" altLang="en-US" sz="2800" b="1" baseline="-25000">
                <a:solidFill>
                  <a:srgbClr val="CC3300"/>
                </a:solidFill>
                <a:latin typeface=".VnTime" panose="020B7200000000000000" pitchFamily="34" charset="0"/>
              </a:rPr>
              <a:t>1</a:t>
            </a:r>
            <a:r>
              <a:rPr lang="en-US" altLang="en-US" sz="2800" b="1">
                <a:solidFill>
                  <a:srgbClr val="CC3300"/>
                </a:solidFill>
                <a:latin typeface=".VnTime" panose="020B7200000000000000" pitchFamily="34" charset="0"/>
              </a:rPr>
              <a:t>,  R</a:t>
            </a:r>
            <a:r>
              <a:rPr lang="en-US" altLang="en-US" sz="2800" b="1" baseline="-25000">
                <a:solidFill>
                  <a:srgbClr val="CC3300"/>
                </a:solidFill>
                <a:latin typeface=".VnTime" panose="020B7200000000000000" pitchFamily="34" charset="0"/>
              </a:rPr>
              <a:t>2</a:t>
            </a:r>
            <a:r>
              <a:rPr lang="en-US" altLang="en-US" sz="2800" b="1">
                <a:solidFill>
                  <a:srgbClr val="CC3300"/>
                </a:solidFill>
                <a:latin typeface=".VnTime" panose="020B7200000000000000" pitchFamily="34" charset="0"/>
              </a:rPr>
              <a:t>OR</a:t>
            </a:r>
            <a:r>
              <a:rPr lang="en-US" altLang="en-US" sz="2800" b="1" baseline="-25000">
                <a:solidFill>
                  <a:srgbClr val="CC3300"/>
                </a:solidFill>
                <a:latin typeface=".VnTime" panose="020B7200000000000000" pitchFamily="34" charset="0"/>
              </a:rPr>
              <a:t>2</a:t>
            </a:r>
            <a:r>
              <a:rPr lang="en-US" altLang="en-US" sz="2800" b="1">
                <a:solidFill>
                  <a:srgbClr val="CC3300"/>
                </a:solidFill>
                <a:latin typeface=".VnTime" panose="020B7200000000000000" pitchFamily="34" charset="0"/>
              </a:rPr>
              <a:t>,  R</a:t>
            </a:r>
            <a:r>
              <a:rPr lang="en-US" altLang="en-US" sz="2800" b="1" baseline="-25000">
                <a:solidFill>
                  <a:srgbClr val="CC3300"/>
                </a:solidFill>
                <a:latin typeface=".VnTime" panose="020B7200000000000000" pitchFamily="34" charset="0"/>
              </a:rPr>
              <a:t>1</a:t>
            </a:r>
            <a:r>
              <a:rPr lang="en-US" altLang="en-US" sz="2800" b="1">
                <a:solidFill>
                  <a:srgbClr val="CC3300"/>
                </a:solidFill>
                <a:latin typeface=".VnTime" panose="020B7200000000000000" pitchFamily="34" charset="0"/>
              </a:rPr>
              <a:t>OR</a:t>
            </a:r>
            <a:r>
              <a:rPr lang="en-US" altLang="en-US" sz="2800" b="1" baseline="-25000">
                <a:solidFill>
                  <a:srgbClr val="CC3300"/>
                </a:solidFill>
                <a:latin typeface=".VnTime" panose="020B7200000000000000" pitchFamily="34" charset="0"/>
              </a:rPr>
              <a:t>2</a:t>
            </a:r>
            <a:endParaRPr lang="en-US" altLang="en-US" sz="2800" b="1">
              <a:solidFill>
                <a:srgbClr val="CC3300"/>
              </a:solidFill>
              <a:latin typeface=".VnTime" panose="020B7200000000000000" pitchFamily="34" charset="0"/>
            </a:endParaRPr>
          </a:p>
        </p:txBody>
      </p:sp>
      <p:grpSp>
        <p:nvGrpSpPr>
          <p:cNvPr id="47" name="Group 46">
            <a:extLst>
              <a:ext uri="{FF2B5EF4-FFF2-40B4-BE49-F238E27FC236}">
                <a16:creationId xmlns:a16="http://schemas.microsoft.com/office/drawing/2014/main" id="{BCD29E59-11CC-413B-851A-8C6E64489605}"/>
              </a:ext>
            </a:extLst>
          </p:cNvPr>
          <p:cNvGrpSpPr>
            <a:grpSpLocks/>
          </p:cNvGrpSpPr>
          <p:nvPr/>
        </p:nvGrpSpPr>
        <p:grpSpPr bwMode="auto">
          <a:xfrm>
            <a:off x="2868259" y="7547885"/>
            <a:ext cx="2209800" cy="571500"/>
            <a:chOff x="9091" y="13417"/>
            <a:chExt cx="1800" cy="540"/>
          </a:xfrm>
        </p:grpSpPr>
        <p:sp>
          <p:nvSpPr>
            <p:cNvPr id="48" name="Line 3">
              <a:extLst>
                <a:ext uri="{FF2B5EF4-FFF2-40B4-BE49-F238E27FC236}">
                  <a16:creationId xmlns:a16="http://schemas.microsoft.com/office/drawing/2014/main" id="{F3ACC1CE-BC53-443F-855A-EEB1AA54F48B}"/>
                </a:ext>
              </a:extLst>
            </p:cNvPr>
            <p:cNvSpPr>
              <a:spLocks noChangeShapeType="1"/>
            </p:cNvSpPr>
            <p:nvPr/>
          </p:nvSpPr>
          <p:spPr bwMode="auto">
            <a:xfrm>
              <a:off x="9156" y="13804"/>
              <a:ext cx="14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9" name="Text Box 2">
              <a:extLst>
                <a:ext uri="{FF2B5EF4-FFF2-40B4-BE49-F238E27FC236}">
                  <a16:creationId xmlns:a16="http://schemas.microsoft.com/office/drawing/2014/main" id="{3539A6D3-30D3-4A03-AC4B-45EF494CC56B}"/>
                </a:ext>
              </a:extLst>
            </p:cNvPr>
            <p:cNvSpPr txBox="1">
              <a:spLocks noChangeArrowheads="1"/>
            </p:cNvSpPr>
            <p:nvPr/>
          </p:nvSpPr>
          <p:spPr bwMode="auto">
            <a:xfrm>
              <a:off x="9091" y="13417"/>
              <a:ext cx="18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H</a:t>
              </a:r>
              <a:r>
                <a:rPr kumimoji="0" lang="en-US" altLang="en-US" sz="2400" b="1" i="0" u="none" strike="noStrike" kern="0" cap="none" spc="0" normalizeH="0" baseline="-30000" noProof="0">
                  <a:ln>
                    <a:noFill/>
                  </a:ln>
                  <a:solidFill>
                    <a:srgbClr val="000000"/>
                  </a:solidFill>
                  <a:effectLst/>
                  <a:uLnTx/>
                  <a:uFillTx/>
                  <a:latin typeface="Arial" panose="020B0604020202020204" pitchFamily="34" charset="0"/>
                  <a:cs typeface="Times New Roman" panose="02020603050405020304" pitchFamily="18" charset="0"/>
                </a:rPr>
                <a:t>2</a:t>
              </a: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SO</a:t>
              </a:r>
              <a:r>
                <a:rPr kumimoji="0" lang="en-US" altLang="en-US" sz="2400" b="1" i="0" u="none" strike="noStrike" kern="0" cap="none" spc="0" normalizeH="0" baseline="-30000" noProof="0">
                  <a:ln>
                    <a:noFill/>
                  </a:ln>
                  <a:solidFill>
                    <a:srgbClr val="000000"/>
                  </a:solidFill>
                  <a:effectLst/>
                  <a:uLnTx/>
                  <a:uFillTx/>
                  <a:latin typeface="Arial" panose="020B0604020202020204" pitchFamily="34" charset="0"/>
                  <a:cs typeface="Times New Roman" panose="02020603050405020304" pitchFamily="18" charset="0"/>
                </a:rPr>
                <a:t>4</a:t>
              </a: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 140</a:t>
              </a:r>
              <a:r>
                <a:rPr kumimoji="0" lang="en-US" altLang="en-US" sz="2400" b="1" i="0" u="none" strike="noStrike" kern="0" cap="none" spc="0" normalizeH="0" baseline="30000" noProof="0">
                  <a:ln>
                    <a:noFill/>
                  </a:ln>
                  <a:solidFill>
                    <a:srgbClr val="000000"/>
                  </a:solidFill>
                  <a:effectLst/>
                  <a:uLnTx/>
                  <a:uFillTx/>
                  <a:latin typeface="Arial" panose="020B0604020202020204" pitchFamily="34" charset="0"/>
                  <a:cs typeface="Times New Roman" panose="02020603050405020304" pitchFamily="18" charset="0"/>
                </a:rPr>
                <a:t>0</a:t>
              </a: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C</a:t>
              </a:r>
            </a:p>
          </p:txBody>
        </p:sp>
      </p:grpSp>
      <p:grpSp>
        <p:nvGrpSpPr>
          <p:cNvPr id="50" name="Group 1">
            <a:extLst>
              <a:ext uri="{FF2B5EF4-FFF2-40B4-BE49-F238E27FC236}">
                <a16:creationId xmlns:a16="http://schemas.microsoft.com/office/drawing/2014/main" id="{7D3787FF-0470-495D-80C0-84FE817CDB55}"/>
              </a:ext>
            </a:extLst>
          </p:cNvPr>
          <p:cNvGrpSpPr>
            <a:grpSpLocks/>
          </p:cNvGrpSpPr>
          <p:nvPr/>
        </p:nvGrpSpPr>
        <p:grpSpPr bwMode="auto">
          <a:xfrm>
            <a:off x="3954109" y="8347985"/>
            <a:ext cx="2190750" cy="571500"/>
            <a:chOff x="9091" y="13417"/>
            <a:chExt cx="1800" cy="540"/>
          </a:xfrm>
        </p:grpSpPr>
        <p:sp>
          <p:nvSpPr>
            <p:cNvPr id="51" name="Line 3">
              <a:extLst>
                <a:ext uri="{FF2B5EF4-FFF2-40B4-BE49-F238E27FC236}">
                  <a16:creationId xmlns:a16="http://schemas.microsoft.com/office/drawing/2014/main" id="{CE8784A5-9194-4FA2-93F1-24A9D973D5D1}"/>
                </a:ext>
              </a:extLst>
            </p:cNvPr>
            <p:cNvSpPr>
              <a:spLocks noChangeShapeType="1"/>
            </p:cNvSpPr>
            <p:nvPr/>
          </p:nvSpPr>
          <p:spPr bwMode="auto">
            <a:xfrm>
              <a:off x="9156" y="13804"/>
              <a:ext cx="14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2" name="Text Box 2">
              <a:extLst>
                <a:ext uri="{FF2B5EF4-FFF2-40B4-BE49-F238E27FC236}">
                  <a16:creationId xmlns:a16="http://schemas.microsoft.com/office/drawing/2014/main" id="{19A283D8-F7FB-460D-933A-9F30B532FC5D}"/>
                </a:ext>
              </a:extLst>
            </p:cNvPr>
            <p:cNvSpPr txBox="1">
              <a:spLocks noChangeArrowheads="1"/>
            </p:cNvSpPr>
            <p:nvPr/>
          </p:nvSpPr>
          <p:spPr bwMode="auto">
            <a:xfrm>
              <a:off x="9091" y="13417"/>
              <a:ext cx="18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H</a:t>
              </a:r>
              <a:r>
                <a:rPr kumimoji="0" lang="en-US" altLang="en-US" sz="2400" b="1" i="0" u="none" strike="noStrike" kern="0" cap="none" spc="0" normalizeH="0" baseline="-30000" noProof="0">
                  <a:ln>
                    <a:noFill/>
                  </a:ln>
                  <a:solidFill>
                    <a:srgbClr val="000000"/>
                  </a:solidFill>
                  <a:effectLst/>
                  <a:uLnTx/>
                  <a:uFillTx/>
                  <a:latin typeface="Arial" panose="020B0604020202020204" pitchFamily="34" charset="0"/>
                  <a:cs typeface="Times New Roman" panose="02020603050405020304" pitchFamily="18" charset="0"/>
                </a:rPr>
                <a:t>2</a:t>
              </a: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SO</a:t>
              </a:r>
              <a:r>
                <a:rPr kumimoji="0" lang="en-US" altLang="en-US" sz="2400" b="1" i="0" u="none" strike="noStrike" kern="0" cap="none" spc="0" normalizeH="0" baseline="-30000" noProof="0">
                  <a:ln>
                    <a:noFill/>
                  </a:ln>
                  <a:solidFill>
                    <a:srgbClr val="000000"/>
                  </a:solidFill>
                  <a:effectLst/>
                  <a:uLnTx/>
                  <a:uFillTx/>
                  <a:latin typeface="Arial" panose="020B0604020202020204" pitchFamily="34" charset="0"/>
                  <a:cs typeface="Times New Roman" panose="02020603050405020304" pitchFamily="18" charset="0"/>
                </a:rPr>
                <a:t>4</a:t>
              </a: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 140</a:t>
              </a:r>
              <a:r>
                <a:rPr kumimoji="0" lang="en-US" altLang="en-US" sz="2400" b="1" i="0" u="none" strike="noStrike" kern="0" cap="none" spc="0" normalizeH="0" baseline="30000" noProof="0">
                  <a:ln>
                    <a:noFill/>
                  </a:ln>
                  <a:solidFill>
                    <a:srgbClr val="000000"/>
                  </a:solidFill>
                  <a:effectLst/>
                  <a:uLnTx/>
                  <a:uFillTx/>
                  <a:latin typeface="Arial" panose="020B0604020202020204" pitchFamily="34" charset="0"/>
                  <a:cs typeface="Times New Roman" panose="02020603050405020304" pitchFamily="18" charset="0"/>
                </a:rPr>
                <a:t>0</a:t>
              </a: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C</a:t>
              </a:r>
            </a:p>
          </p:txBody>
        </p:sp>
      </p:grpSp>
      <p:sp>
        <p:nvSpPr>
          <p:cNvPr id="53" name="Text Box 13">
            <a:extLst>
              <a:ext uri="{FF2B5EF4-FFF2-40B4-BE49-F238E27FC236}">
                <a16:creationId xmlns:a16="http://schemas.microsoft.com/office/drawing/2014/main" id="{97213BF1-A92D-4E30-A0C1-C3CA2C02B389}"/>
              </a:ext>
            </a:extLst>
          </p:cNvPr>
          <p:cNvSpPr txBox="1">
            <a:spLocks noChangeArrowheads="1"/>
          </p:cNvSpPr>
          <p:nvPr/>
        </p:nvSpPr>
        <p:spPr bwMode="auto">
          <a:xfrm>
            <a:off x="1496659" y="6862085"/>
            <a:ext cx="8153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b="1">
                <a:solidFill>
                  <a:srgbClr val="000000"/>
                </a:solidFill>
                <a:latin typeface=".VnTime" panose="020B7200000000000000" pitchFamily="34" charset="0"/>
              </a:rPr>
              <a:t>2R</a:t>
            </a:r>
            <a:r>
              <a:rPr lang="en-US" altLang="en-US" sz="2800" b="1" baseline="-25000">
                <a:solidFill>
                  <a:srgbClr val="000000"/>
                </a:solidFill>
                <a:latin typeface=".VnTime" panose="020B7200000000000000" pitchFamily="34" charset="0"/>
              </a:rPr>
              <a:t>1</a:t>
            </a:r>
            <a:r>
              <a:rPr lang="en-US" altLang="en-US" sz="2800" b="1">
                <a:solidFill>
                  <a:srgbClr val="000000"/>
                </a:solidFill>
                <a:latin typeface=".VnTime" panose="020B7200000000000000" pitchFamily="34" charset="0"/>
              </a:rPr>
              <a:t>OH                             </a:t>
            </a:r>
            <a:r>
              <a:rPr lang="en-US" altLang="en-US" sz="2800" b="1">
                <a:solidFill>
                  <a:srgbClr val="000000"/>
                </a:solidFill>
                <a:latin typeface=".VnTime" panose="020B7200000000000000" pitchFamily="34" charset="0"/>
                <a:sym typeface="Symbol" panose="05050102010706020507" pitchFamily="18" charset="2"/>
              </a:rPr>
              <a:t>R</a:t>
            </a:r>
            <a:r>
              <a:rPr lang="en-US" altLang="en-US" sz="2800" b="1" baseline="-25000">
                <a:solidFill>
                  <a:srgbClr val="000000"/>
                </a:solidFill>
                <a:latin typeface=".VnTime" panose="020B7200000000000000" pitchFamily="34" charset="0"/>
                <a:sym typeface="Symbol" panose="05050102010706020507" pitchFamily="18" charset="2"/>
              </a:rPr>
              <a:t>1 </a:t>
            </a:r>
            <a:r>
              <a:rPr lang="en-US" altLang="en-US" sz="2800" b="1">
                <a:solidFill>
                  <a:srgbClr val="000000"/>
                </a:solidFill>
                <a:latin typeface=".VnTime" panose="020B7200000000000000" pitchFamily="34" charset="0"/>
                <a:sym typeface="Symbol" panose="05050102010706020507" pitchFamily="18" charset="2"/>
              </a:rPr>
              <a:t>-</a:t>
            </a:r>
            <a:r>
              <a:rPr lang="en-US" altLang="en-US" sz="2800" b="1" baseline="-25000">
                <a:solidFill>
                  <a:srgbClr val="000000"/>
                </a:solidFill>
                <a:latin typeface=".VnTime" panose="020B7200000000000000" pitchFamily="34" charset="0"/>
                <a:sym typeface="Symbol" panose="05050102010706020507" pitchFamily="18" charset="2"/>
              </a:rPr>
              <a:t> </a:t>
            </a:r>
            <a:r>
              <a:rPr lang="en-US" altLang="en-US" sz="2800" b="1">
                <a:solidFill>
                  <a:srgbClr val="000000"/>
                </a:solidFill>
                <a:latin typeface=".VnTime" panose="020B7200000000000000" pitchFamily="34" charset="0"/>
                <a:sym typeface="Symbol" panose="05050102010706020507" pitchFamily="18" charset="2"/>
              </a:rPr>
              <a:t>O -R</a:t>
            </a:r>
            <a:r>
              <a:rPr lang="en-US" altLang="en-US" sz="2800" b="1" baseline="-25000">
                <a:solidFill>
                  <a:srgbClr val="000000"/>
                </a:solidFill>
                <a:latin typeface=".VnTime" panose="020B7200000000000000" pitchFamily="34" charset="0"/>
                <a:sym typeface="Symbol" panose="05050102010706020507" pitchFamily="18" charset="2"/>
              </a:rPr>
              <a:t>1    </a:t>
            </a:r>
            <a:r>
              <a:rPr lang="en-US" altLang="en-US" sz="2800" b="1">
                <a:solidFill>
                  <a:srgbClr val="000000"/>
                </a:solidFill>
                <a:latin typeface=".VnTime" panose="020B7200000000000000" pitchFamily="34" charset="0"/>
                <a:sym typeface="Symbol" panose="05050102010706020507" pitchFamily="18" charset="2"/>
              </a:rPr>
              <a:t>+   H</a:t>
            </a:r>
            <a:r>
              <a:rPr lang="en-US" altLang="en-US" sz="2800" b="1" baseline="-25000">
                <a:solidFill>
                  <a:srgbClr val="000000"/>
                </a:solidFill>
                <a:latin typeface=".VnTime" panose="020B7200000000000000" pitchFamily="34" charset="0"/>
                <a:sym typeface="Symbol" panose="05050102010706020507" pitchFamily="18" charset="2"/>
              </a:rPr>
              <a:t>2</a:t>
            </a:r>
            <a:r>
              <a:rPr lang="en-US" altLang="en-US" sz="2800" b="1">
                <a:solidFill>
                  <a:srgbClr val="000000"/>
                </a:solidFill>
                <a:latin typeface=".VnTime" panose="020B7200000000000000" pitchFamily="34" charset="0"/>
                <a:sym typeface="Symbol" panose="05050102010706020507" pitchFamily="18" charset="2"/>
              </a:rPr>
              <a:t>O</a:t>
            </a:r>
          </a:p>
        </p:txBody>
      </p:sp>
      <p:grpSp>
        <p:nvGrpSpPr>
          <p:cNvPr id="54" name="Group 1">
            <a:extLst>
              <a:ext uri="{FF2B5EF4-FFF2-40B4-BE49-F238E27FC236}">
                <a16:creationId xmlns:a16="http://schemas.microsoft.com/office/drawing/2014/main" id="{66BB3093-8625-457F-ACB4-88324A4D3A23}"/>
              </a:ext>
            </a:extLst>
          </p:cNvPr>
          <p:cNvGrpSpPr>
            <a:grpSpLocks/>
          </p:cNvGrpSpPr>
          <p:nvPr/>
        </p:nvGrpSpPr>
        <p:grpSpPr bwMode="auto">
          <a:xfrm>
            <a:off x="2868259" y="6709685"/>
            <a:ext cx="2133600" cy="571500"/>
            <a:chOff x="9091" y="13417"/>
            <a:chExt cx="1800" cy="540"/>
          </a:xfrm>
        </p:grpSpPr>
        <p:sp>
          <p:nvSpPr>
            <p:cNvPr id="55" name="Line 3">
              <a:extLst>
                <a:ext uri="{FF2B5EF4-FFF2-40B4-BE49-F238E27FC236}">
                  <a16:creationId xmlns:a16="http://schemas.microsoft.com/office/drawing/2014/main" id="{EBD1DF36-D93D-47A2-B416-FFCC2C1FEA8F}"/>
                </a:ext>
              </a:extLst>
            </p:cNvPr>
            <p:cNvSpPr>
              <a:spLocks noChangeShapeType="1"/>
            </p:cNvSpPr>
            <p:nvPr/>
          </p:nvSpPr>
          <p:spPr bwMode="auto">
            <a:xfrm>
              <a:off x="9156" y="13804"/>
              <a:ext cx="14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6" name="Text Box 2">
              <a:extLst>
                <a:ext uri="{FF2B5EF4-FFF2-40B4-BE49-F238E27FC236}">
                  <a16:creationId xmlns:a16="http://schemas.microsoft.com/office/drawing/2014/main" id="{BC05FC44-2E7C-4954-A533-DF663A52C533}"/>
                </a:ext>
              </a:extLst>
            </p:cNvPr>
            <p:cNvSpPr txBox="1">
              <a:spLocks noChangeArrowheads="1"/>
            </p:cNvSpPr>
            <p:nvPr/>
          </p:nvSpPr>
          <p:spPr bwMode="auto">
            <a:xfrm>
              <a:off x="9091" y="13417"/>
              <a:ext cx="18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H</a:t>
              </a:r>
              <a:r>
                <a:rPr kumimoji="0" lang="en-US" altLang="en-US" sz="2400" b="1" i="0" u="none" strike="noStrike" kern="0" cap="none" spc="0" normalizeH="0" baseline="-30000" noProof="0">
                  <a:ln>
                    <a:noFill/>
                  </a:ln>
                  <a:solidFill>
                    <a:srgbClr val="000000"/>
                  </a:solidFill>
                  <a:effectLst/>
                  <a:uLnTx/>
                  <a:uFillTx/>
                  <a:latin typeface="Arial" panose="020B0604020202020204" pitchFamily="34" charset="0"/>
                  <a:cs typeface="Times New Roman" panose="02020603050405020304" pitchFamily="18" charset="0"/>
                </a:rPr>
                <a:t>2</a:t>
              </a: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SO</a:t>
              </a:r>
              <a:r>
                <a:rPr kumimoji="0" lang="en-US" altLang="en-US" sz="2400" b="1" i="0" u="none" strike="noStrike" kern="0" cap="none" spc="0" normalizeH="0" baseline="-30000" noProof="0">
                  <a:ln>
                    <a:noFill/>
                  </a:ln>
                  <a:solidFill>
                    <a:srgbClr val="000000"/>
                  </a:solidFill>
                  <a:effectLst/>
                  <a:uLnTx/>
                  <a:uFillTx/>
                  <a:latin typeface="Arial" panose="020B0604020202020204" pitchFamily="34" charset="0"/>
                  <a:cs typeface="Times New Roman" panose="02020603050405020304" pitchFamily="18" charset="0"/>
                </a:rPr>
                <a:t>4</a:t>
              </a: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 140</a:t>
              </a:r>
              <a:r>
                <a:rPr kumimoji="0" lang="en-US" altLang="en-US" sz="2400" b="1" i="0" u="none" strike="noStrike" kern="0" cap="none" spc="0" normalizeH="0" baseline="30000" noProof="0">
                  <a:ln>
                    <a:noFill/>
                  </a:ln>
                  <a:solidFill>
                    <a:srgbClr val="000000"/>
                  </a:solidFill>
                  <a:effectLst/>
                  <a:uLnTx/>
                  <a:uFillTx/>
                  <a:latin typeface="Arial" panose="020B0604020202020204" pitchFamily="34" charset="0"/>
                  <a:cs typeface="Times New Roman" panose="02020603050405020304" pitchFamily="18" charset="0"/>
                </a:rPr>
                <a:t>0</a:t>
              </a: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cs typeface="Times New Roman" panose="02020603050405020304" pitchFamily="18" charset="0"/>
                </a:rPr>
                <a:t>C</a:t>
              </a:r>
            </a:p>
          </p:txBody>
        </p:sp>
      </p:grpSp>
      <p:sp>
        <p:nvSpPr>
          <p:cNvPr id="57" name="TextBox 4">
            <a:extLst>
              <a:ext uri="{FF2B5EF4-FFF2-40B4-BE49-F238E27FC236}">
                <a16:creationId xmlns:a16="http://schemas.microsoft.com/office/drawing/2014/main" id="{95A877BE-BA00-486B-8C55-4DEBC5B6E200}"/>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strVal val="#ppt_w*0.05"/>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anim calcmode="lin" valueType="num">
                                      <p:cBhvr>
                                        <p:cTn id="14" dur="500" fill="hold"/>
                                        <p:tgtEl>
                                          <p:spTgt spid="16"/>
                                        </p:tgtEl>
                                        <p:attrNameLst>
                                          <p:attrName>ppt_x</p:attrName>
                                        </p:attrNameLst>
                                      </p:cBhvr>
                                      <p:tavLst>
                                        <p:tav tm="0">
                                          <p:val>
                                            <p:strVal val="#ppt_x-.2"/>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repeatCount="1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edge">
                                      <p:cBhvr>
                                        <p:cTn id="21" dur="2000"/>
                                        <p:tgtEl>
                                          <p:spTgt spid="14"/>
                                        </p:tgtEl>
                                      </p:cBhvr>
                                    </p:animEffect>
                                  </p:childTnLst>
                                  <p:subTnLst>
                                    <p:animClr clrSpc="rgb" dir="cw">
                                      <p:cBhvr override="childStyle">
                                        <p:cTn dur="1" fill="hold" display="0" masterRel="nextClick" afterEffect="1"/>
                                        <p:tgtEl>
                                          <p:spTgt spid="14"/>
                                        </p:tgtEl>
                                        <p:attrNameLst>
                                          <p:attrName>ppt_c</p:attrName>
                                        </p:attrNameLst>
                                      </p:cBhvr>
                                      <p:to>
                                        <a:srgbClr val="FFFF00"/>
                                      </p:to>
                                    </p:animClr>
                                  </p:sub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ox(i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diamond(in)">
                                      <p:cBhvr>
                                        <p:cTn id="36" dur="20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ox(in)">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4" presetClass="entr" presetSubtype="0" accel="10000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strVal val="#ppt_w*0.05"/>
                                          </p:val>
                                        </p:tav>
                                        <p:tav tm="100000">
                                          <p:val>
                                            <p:strVal val="#ppt_w"/>
                                          </p:val>
                                        </p:tav>
                                      </p:tavLst>
                                    </p:anim>
                                    <p:anim calcmode="lin" valueType="num">
                                      <p:cBhvr>
                                        <p:cTn id="47" dur="500" fill="hold"/>
                                        <p:tgtEl>
                                          <p:spTgt spid="25"/>
                                        </p:tgtEl>
                                        <p:attrNameLst>
                                          <p:attrName>ppt_h</p:attrName>
                                        </p:attrNameLst>
                                      </p:cBhvr>
                                      <p:tavLst>
                                        <p:tav tm="0">
                                          <p:val>
                                            <p:strVal val="#ppt_h"/>
                                          </p:val>
                                        </p:tav>
                                        <p:tav tm="100000">
                                          <p:val>
                                            <p:strVal val="#ppt_h"/>
                                          </p:val>
                                        </p:tav>
                                      </p:tavLst>
                                    </p:anim>
                                    <p:anim calcmode="lin" valueType="num">
                                      <p:cBhvr>
                                        <p:cTn id="48" dur="500" fill="hold"/>
                                        <p:tgtEl>
                                          <p:spTgt spid="25"/>
                                        </p:tgtEl>
                                        <p:attrNameLst>
                                          <p:attrName>ppt_x</p:attrName>
                                        </p:attrNameLst>
                                      </p:cBhvr>
                                      <p:tavLst>
                                        <p:tav tm="0">
                                          <p:val>
                                            <p:strVal val="#ppt_x-.2"/>
                                          </p:val>
                                        </p:tav>
                                        <p:tav tm="100000">
                                          <p:val>
                                            <p:strVal val="#ppt_x"/>
                                          </p:val>
                                        </p:tav>
                                      </p:tavLst>
                                    </p:anim>
                                    <p:anim calcmode="lin" valueType="num">
                                      <p:cBhvr>
                                        <p:cTn id="49" dur="500" fill="hold"/>
                                        <p:tgtEl>
                                          <p:spTgt spid="25"/>
                                        </p:tgtEl>
                                        <p:attrNameLst>
                                          <p:attrName>ppt_y</p:attrName>
                                        </p:attrNameLst>
                                      </p:cBhvr>
                                      <p:tavLst>
                                        <p:tav tm="0">
                                          <p:val>
                                            <p:strVal val="#ppt_y"/>
                                          </p:val>
                                        </p:tav>
                                        <p:tav tm="100000">
                                          <p:val>
                                            <p:strVal val="#ppt_y"/>
                                          </p:val>
                                        </p:tav>
                                      </p:tavLst>
                                    </p:anim>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repeatCount="1000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edge">
                                      <p:cBhvr>
                                        <p:cTn id="55" dur="2000"/>
                                        <p:tgtEl>
                                          <p:spTgt spid="23"/>
                                        </p:tgtEl>
                                      </p:cBhvr>
                                    </p:animEffect>
                                  </p:childTnLst>
                                  <p:subTnLst>
                                    <p:animClr clrSpc="rgb" dir="cw">
                                      <p:cBhvr override="childStyle">
                                        <p:cTn dur="1" fill="hold" display="0" masterRel="nextClick" afterEffect="1"/>
                                        <p:tgtEl>
                                          <p:spTgt spid="23"/>
                                        </p:tgtEl>
                                        <p:attrNameLst>
                                          <p:attrName>ppt_c</p:attrName>
                                        </p:attrNameLst>
                                      </p:cBhvr>
                                      <p:to>
                                        <a:srgbClr val="FFFF00"/>
                                      </p:to>
                                    </p:animClr>
                                  </p:sub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ox(i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ox(in)">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ox(in)">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fltVal val="0"/>
                                          </p:val>
                                        </p:tav>
                                        <p:tav tm="100000">
                                          <p:val>
                                            <p:strVal val="#ppt_w"/>
                                          </p:val>
                                        </p:tav>
                                      </p:tavLst>
                                    </p:anim>
                                    <p:anim calcmode="lin" valueType="num">
                                      <p:cBhvr>
                                        <p:cTn id="76" dur="500" fill="hold"/>
                                        <p:tgtEl>
                                          <p:spTgt spid="43"/>
                                        </p:tgtEl>
                                        <p:attrNameLst>
                                          <p:attrName>ppt_h</p:attrName>
                                        </p:attrNameLst>
                                      </p:cBhvr>
                                      <p:tavLst>
                                        <p:tav tm="0">
                                          <p:val>
                                            <p:fltVal val="0"/>
                                          </p:val>
                                        </p:tav>
                                        <p:tav tm="100000">
                                          <p:val>
                                            <p:strVal val="#ppt_h"/>
                                          </p:val>
                                        </p:tav>
                                      </p:tavLst>
                                    </p:anim>
                                    <p:animEffect transition="in" filter="fade">
                                      <p:cBhvr>
                                        <p:cTn id="77" dur="5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 calcmode="lin" valueType="num">
                                      <p:cBhvr>
                                        <p:cTn id="82" dur="1000" fill="hold"/>
                                        <p:tgtEl>
                                          <p:spTgt spid="47"/>
                                        </p:tgtEl>
                                        <p:attrNameLst>
                                          <p:attrName>ppt_w</p:attrName>
                                        </p:attrNameLst>
                                      </p:cBhvr>
                                      <p:tavLst>
                                        <p:tav tm="0">
                                          <p:val>
                                            <p:strVal val="#ppt_w*0.70"/>
                                          </p:val>
                                        </p:tav>
                                        <p:tav tm="100000">
                                          <p:val>
                                            <p:strVal val="#ppt_w"/>
                                          </p:val>
                                        </p:tav>
                                      </p:tavLst>
                                    </p:anim>
                                    <p:anim calcmode="lin" valueType="num">
                                      <p:cBhvr>
                                        <p:cTn id="83" dur="1000" fill="hold"/>
                                        <p:tgtEl>
                                          <p:spTgt spid="47"/>
                                        </p:tgtEl>
                                        <p:attrNameLst>
                                          <p:attrName>ppt_h</p:attrName>
                                        </p:attrNameLst>
                                      </p:cBhvr>
                                      <p:tavLst>
                                        <p:tav tm="0">
                                          <p:val>
                                            <p:strVal val="#ppt_h"/>
                                          </p:val>
                                        </p:tav>
                                        <p:tav tm="100000">
                                          <p:val>
                                            <p:strVal val="#ppt_h"/>
                                          </p:val>
                                        </p:tav>
                                      </p:tavLst>
                                    </p:anim>
                                    <p:animEffect transition="in" filter="fade">
                                      <p:cBhvr>
                                        <p:cTn id="84" dur="1000"/>
                                        <p:tgtEl>
                                          <p:spTgt spid="47"/>
                                        </p:tgtEl>
                                      </p:cBhvr>
                                    </p:animEffect>
                                  </p:childTnLst>
                                </p:cTn>
                              </p:par>
                              <p:par>
                                <p:cTn id="85" presetID="55"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p:cTn id="87" dur="1000" fill="hold"/>
                                        <p:tgtEl>
                                          <p:spTgt spid="45"/>
                                        </p:tgtEl>
                                        <p:attrNameLst>
                                          <p:attrName>ppt_w</p:attrName>
                                        </p:attrNameLst>
                                      </p:cBhvr>
                                      <p:tavLst>
                                        <p:tav tm="0">
                                          <p:val>
                                            <p:strVal val="#ppt_w*0.70"/>
                                          </p:val>
                                        </p:tav>
                                        <p:tav tm="100000">
                                          <p:val>
                                            <p:strVal val="#ppt_w"/>
                                          </p:val>
                                        </p:tav>
                                      </p:tavLst>
                                    </p:anim>
                                    <p:anim calcmode="lin" valueType="num">
                                      <p:cBhvr>
                                        <p:cTn id="88" dur="1000" fill="hold"/>
                                        <p:tgtEl>
                                          <p:spTgt spid="45"/>
                                        </p:tgtEl>
                                        <p:attrNameLst>
                                          <p:attrName>ppt_h</p:attrName>
                                        </p:attrNameLst>
                                      </p:cBhvr>
                                      <p:tavLst>
                                        <p:tav tm="0">
                                          <p:val>
                                            <p:strVal val="#ppt_h"/>
                                          </p:val>
                                        </p:tav>
                                        <p:tav tm="100000">
                                          <p:val>
                                            <p:strVal val="#ppt_h"/>
                                          </p:val>
                                        </p:tav>
                                      </p:tavLst>
                                    </p:anim>
                                    <p:animEffect transition="in" filter="fade">
                                      <p:cBhvr>
                                        <p:cTn id="89" dur="1000"/>
                                        <p:tgtEl>
                                          <p:spTgt spid="45"/>
                                        </p:tgtEl>
                                      </p:cBhvr>
                                    </p:animEffect>
                                  </p:childTnLst>
                                </p:cTn>
                              </p:par>
                              <p:par>
                                <p:cTn id="90" presetID="55" presetClass="entr" presetSubtype="0" fill="hold" nodeType="withEffect">
                                  <p:stCondLst>
                                    <p:cond delay="0"/>
                                  </p:stCondLst>
                                  <p:childTnLst>
                                    <p:set>
                                      <p:cBhvr>
                                        <p:cTn id="91" dur="1" fill="hold">
                                          <p:stCondLst>
                                            <p:cond delay="0"/>
                                          </p:stCondLst>
                                        </p:cTn>
                                        <p:tgtEl>
                                          <p:spTgt spid="50"/>
                                        </p:tgtEl>
                                        <p:attrNameLst>
                                          <p:attrName>style.visibility</p:attrName>
                                        </p:attrNameLst>
                                      </p:cBhvr>
                                      <p:to>
                                        <p:strVal val="visible"/>
                                      </p:to>
                                    </p:set>
                                    <p:anim calcmode="lin" valueType="num">
                                      <p:cBhvr>
                                        <p:cTn id="92" dur="1000" fill="hold"/>
                                        <p:tgtEl>
                                          <p:spTgt spid="50"/>
                                        </p:tgtEl>
                                        <p:attrNameLst>
                                          <p:attrName>ppt_w</p:attrName>
                                        </p:attrNameLst>
                                      </p:cBhvr>
                                      <p:tavLst>
                                        <p:tav tm="0">
                                          <p:val>
                                            <p:strVal val="#ppt_w*0.70"/>
                                          </p:val>
                                        </p:tav>
                                        <p:tav tm="100000">
                                          <p:val>
                                            <p:strVal val="#ppt_w"/>
                                          </p:val>
                                        </p:tav>
                                      </p:tavLst>
                                    </p:anim>
                                    <p:anim calcmode="lin" valueType="num">
                                      <p:cBhvr>
                                        <p:cTn id="93" dur="1000" fill="hold"/>
                                        <p:tgtEl>
                                          <p:spTgt spid="50"/>
                                        </p:tgtEl>
                                        <p:attrNameLst>
                                          <p:attrName>ppt_h</p:attrName>
                                        </p:attrNameLst>
                                      </p:cBhvr>
                                      <p:tavLst>
                                        <p:tav tm="0">
                                          <p:val>
                                            <p:strVal val="#ppt_h"/>
                                          </p:val>
                                        </p:tav>
                                        <p:tav tm="100000">
                                          <p:val>
                                            <p:strVal val="#ppt_h"/>
                                          </p:val>
                                        </p:tav>
                                      </p:tavLst>
                                    </p:anim>
                                    <p:animEffect transition="in" filter="fade">
                                      <p:cBhvr>
                                        <p:cTn id="94" dur="1000"/>
                                        <p:tgtEl>
                                          <p:spTgt spid="50"/>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anim calcmode="lin" valueType="num">
                                      <p:cBhvr>
                                        <p:cTn id="97" dur="1000" fill="hold"/>
                                        <p:tgtEl>
                                          <p:spTgt spid="44"/>
                                        </p:tgtEl>
                                        <p:attrNameLst>
                                          <p:attrName>ppt_w</p:attrName>
                                        </p:attrNameLst>
                                      </p:cBhvr>
                                      <p:tavLst>
                                        <p:tav tm="0">
                                          <p:val>
                                            <p:strVal val="#ppt_w*0.70"/>
                                          </p:val>
                                        </p:tav>
                                        <p:tav tm="100000">
                                          <p:val>
                                            <p:strVal val="#ppt_w"/>
                                          </p:val>
                                        </p:tav>
                                      </p:tavLst>
                                    </p:anim>
                                    <p:anim calcmode="lin" valueType="num">
                                      <p:cBhvr>
                                        <p:cTn id="98" dur="1000" fill="hold"/>
                                        <p:tgtEl>
                                          <p:spTgt spid="44"/>
                                        </p:tgtEl>
                                        <p:attrNameLst>
                                          <p:attrName>ppt_h</p:attrName>
                                        </p:attrNameLst>
                                      </p:cBhvr>
                                      <p:tavLst>
                                        <p:tav tm="0">
                                          <p:val>
                                            <p:strVal val="#ppt_h"/>
                                          </p:val>
                                        </p:tav>
                                        <p:tav tm="100000">
                                          <p:val>
                                            <p:strVal val="#ppt_h"/>
                                          </p:val>
                                        </p:tav>
                                      </p:tavLst>
                                    </p:anim>
                                    <p:animEffect transition="in" filter="fade">
                                      <p:cBhvr>
                                        <p:cTn id="99" dur="1000"/>
                                        <p:tgtEl>
                                          <p:spTgt spid="44"/>
                                        </p:tgtEl>
                                      </p:cBhvr>
                                    </p:animEffect>
                                  </p:childTnLst>
                                </p:cTn>
                              </p:par>
                              <p:par>
                                <p:cTn id="100" presetID="55"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1000" fill="hold"/>
                                        <p:tgtEl>
                                          <p:spTgt spid="46"/>
                                        </p:tgtEl>
                                        <p:attrNameLst>
                                          <p:attrName>ppt_w</p:attrName>
                                        </p:attrNameLst>
                                      </p:cBhvr>
                                      <p:tavLst>
                                        <p:tav tm="0">
                                          <p:val>
                                            <p:strVal val="#ppt_w*0.70"/>
                                          </p:val>
                                        </p:tav>
                                        <p:tav tm="100000">
                                          <p:val>
                                            <p:strVal val="#ppt_w"/>
                                          </p:val>
                                        </p:tav>
                                      </p:tavLst>
                                    </p:anim>
                                    <p:anim calcmode="lin" valueType="num">
                                      <p:cBhvr>
                                        <p:cTn id="103" dur="1000" fill="hold"/>
                                        <p:tgtEl>
                                          <p:spTgt spid="46"/>
                                        </p:tgtEl>
                                        <p:attrNameLst>
                                          <p:attrName>ppt_h</p:attrName>
                                        </p:attrNameLst>
                                      </p:cBhvr>
                                      <p:tavLst>
                                        <p:tav tm="0">
                                          <p:val>
                                            <p:strVal val="#ppt_h"/>
                                          </p:val>
                                        </p:tav>
                                        <p:tav tm="100000">
                                          <p:val>
                                            <p:strVal val="#ppt_h"/>
                                          </p:val>
                                        </p:tav>
                                      </p:tavLst>
                                    </p:anim>
                                    <p:animEffect transition="in" filter="fade">
                                      <p:cBhvr>
                                        <p:cTn id="104" dur="1000"/>
                                        <p:tgtEl>
                                          <p:spTgt spid="46"/>
                                        </p:tgtEl>
                                      </p:cBhvr>
                                    </p:animEffect>
                                  </p:childTnLst>
                                </p:cTn>
                              </p:par>
                              <p:par>
                                <p:cTn id="105" presetID="55"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anim calcmode="lin" valueType="num">
                                      <p:cBhvr>
                                        <p:cTn id="107" dur="1000" fill="hold"/>
                                        <p:tgtEl>
                                          <p:spTgt spid="54"/>
                                        </p:tgtEl>
                                        <p:attrNameLst>
                                          <p:attrName>ppt_w</p:attrName>
                                        </p:attrNameLst>
                                      </p:cBhvr>
                                      <p:tavLst>
                                        <p:tav tm="0">
                                          <p:val>
                                            <p:strVal val="#ppt_w*0.70"/>
                                          </p:val>
                                        </p:tav>
                                        <p:tav tm="100000">
                                          <p:val>
                                            <p:strVal val="#ppt_w"/>
                                          </p:val>
                                        </p:tav>
                                      </p:tavLst>
                                    </p:anim>
                                    <p:anim calcmode="lin" valueType="num">
                                      <p:cBhvr>
                                        <p:cTn id="108" dur="1000" fill="hold"/>
                                        <p:tgtEl>
                                          <p:spTgt spid="54"/>
                                        </p:tgtEl>
                                        <p:attrNameLst>
                                          <p:attrName>ppt_h</p:attrName>
                                        </p:attrNameLst>
                                      </p:cBhvr>
                                      <p:tavLst>
                                        <p:tav tm="0">
                                          <p:val>
                                            <p:strVal val="#ppt_h"/>
                                          </p:val>
                                        </p:tav>
                                        <p:tav tm="100000">
                                          <p:val>
                                            <p:strVal val="#ppt_h"/>
                                          </p:val>
                                        </p:tav>
                                      </p:tavLst>
                                    </p:anim>
                                    <p:animEffect transition="in" filter="fade">
                                      <p:cBhvr>
                                        <p:cTn id="109" dur="1000"/>
                                        <p:tgtEl>
                                          <p:spTgt spid="54"/>
                                        </p:tgtEl>
                                      </p:cBhvr>
                                    </p:animEffect>
                                  </p:childTnLst>
                                </p:cTn>
                              </p:par>
                              <p:par>
                                <p:cTn id="110" presetID="55" presetClass="entr" presetSubtype="0"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p:cTn id="112" dur="1000" fill="hold"/>
                                        <p:tgtEl>
                                          <p:spTgt spid="53"/>
                                        </p:tgtEl>
                                        <p:attrNameLst>
                                          <p:attrName>ppt_w</p:attrName>
                                        </p:attrNameLst>
                                      </p:cBhvr>
                                      <p:tavLst>
                                        <p:tav tm="0">
                                          <p:val>
                                            <p:strVal val="#ppt_w*0.70"/>
                                          </p:val>
                                        </p:tav>
                                        <p:tav tm="100000">
                                          <p:val>
                                            <p:strVal val="#ppt_w"/>
                                          </p:val>
                                        </p:tav>
                                      </p:tavLst>
                                    </p:anim>
                                    <p:anim calcmode="lin" valueType="num">
                                      <p:cBhvr>
                                        <p:cTn id="113" dur="1000" fill="hold"/>
                                        <p:tgtEl>
                                          <p:spTgt spid="53"/>
                                        </p:tgtEl>
                                        <p:attrNameLst>
                                          <p:attrName>ppt_h</p:attrName>
                                        </p:attrNameLst>
                                      </p:cBhvr>
                                      <p:tavLst>
                                        <p:tav tm="0">
                                          <p:val>
                                            <p:strVal val="#ppt_h"/>
                                          </p:val>
                                        </p:tav>
                                        <p:tav tm="100000">
                                          <p:val>
                                            <p:strVal val="#ppt_h"/>
                                          </p:val>
                                        </p:tav>
                                      </p:tavLst>
                                    </p:anim>
                                    <p:animEffect transition="in" filter="fade">
                                      <p:cBhvr>
                                        <p:cTn id="114"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P spid="20" grpId="0"/>
      <p:bldP spid="21" grpId="0"/>
      <p:bldP spid="22" grpId="0"/>
      <p:bldP spid="23" grpId="0" animBg="1"/>
      <p:bldP spid="24" grpId="0"/>
      <p:bldP spid="29" grpId="0" animBg="1"/>
      <p:bldP spid="43" grpId="0"/>
      <p:bldP spid="44" grpId="0"/>
      <p:bldP spid="45" grpId="0"/>
      <p:bldP spid="46"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43001" y="521990"/>
            <a:ext cx="11125200" cy="1175643"/>
          </a:xfrm>
          <a:prstGeom prst="rect">
            <a:avLst/>
          </a:prstGeom>
        </p:spPr>
        <p:txBody>
          <a:bodyPr wrap="square" lIns="0" tIns="0" rIns="0" bIns="0" rtlCol="0" anchor="t">
            <a:spAutoFit/>
          </a:bodyPr>
          <a:lstStyle/>
          <a:p>
            <a:pPr algn="ctr">
              <a:lnSpc>
                <a:spcPts val="9900"/>
              </a:lnSpc>
            </a:pPr>
            <a:r>
              <a:rPr lang="en-US" sz="6600" spc="544">
                <a:solidFill>
                  <a:srgbClr val="764652"/>
                </a:solidFill>
              </a:rPr>
              <a:t>3. Phản ứng tạo alkene</a:t>
            </a:r>
          </a:p>
        </p:txBody>
      </p:sp>
      <p:sp>
        <p:nvSpPr>
          <p:cNvPr id="5" name="Freeform 5"/>
          <p:cNvSpPr/>
          <p:nvPr/>
        </p:nvSpPr>
        <p:spPr>
          <a:xfrm rot="-3103691">
            <a:off x="-633190" y="3126648"/>
            <a:ext cx="5703079" cy="8032505"/>
          </a:xfrm>
          <a:custGeom>
            <a:avLst/>
            <a:gdLst/>
            <a:ahLst/>
            <a:cxnLst/>
            <a:rect l="l" t="t" r="r" b="b"/>
            <a:pathLst>
              <a:path w="5703079" h="8032505">
                <a:moveTo>
                  <a:pt x="0" y="0"/>
                </a:moveTo>
                <a:lnTo>
                  <a:pt x="5703079" y="0"/>
                </a:lnTo>
                <a:lnTo>
                  <a:pt x="5703079" y="8032505"/>
                </a:lnTo>
                <a:lnTo>
                  <a:pt x="0" y="80325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3103691">
            <a:off x="13105952" y="-1467911"/>
            <a:ext cx="6106478" cy="8600674"/>
          </a:xfrm>
          <a:custGeom>
            <a:avLst/>
            <a:gdLst/>
            <a:ahLst/>
            <a:cxnLst/>
            <a:rect l="l" t="t" r="r" b="b"/>
            <a:pathLst>
              <a:path w="6106478" h="8600674">
                <a:moveTo>
                  <a:pt x="0" y="0"/>
                </a:moveTo>
                <a:lnTo>
                  <a:pt x="6106478" y="0"/>
                </a:lnTo>
                <a:lnTo>
                  <a:pt x="6106478" y="8600674"/>
                </a:lnTo>
                <a:lnTo>
                  <a:pt x="0" y="8600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9" name="Text Box 22">
            <a:extLst>
              <a:ext uri="{FF2B5EF4-FFF2-40B4-BE49-F238E27FC236}">
                <a16:creationId xmlns:a16="http://schemas.microsoft.com/office/drawing/2014/main" id="{37F70A4D-E22C-4AFA-B292-EC0690047325}"/>
              </a:ext>
            </a:extLst>
          </p:cNvPr>
          <p:cNvSpPr txBox="1">
            <a:spLocks noChangeArrowheads="1"/>
          </p:cNvSpPr>
          <p:nvPr/>
        </p:nvSpPr>
        <p:spPr bwMode="auto">
          <a:xfrm>
            <a:off x="3153475" y="2033954"/>
            <a:ext cx="6400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a:solidFill>
                  <a:srgbClr val="000000"/>
                </a:solidFill>
                <a:latin typeface="Times New Roman" panose="02020603050405020304" pitchFamily="18" charset="0"/>
              </a:rPr>
              <a:t>VD: CH</a:t>
            </a:r>
            <a:r>
              <a:rPr lang="en-US" altLang="en-US" sz="3600" baseline="-25000">
                <a:solidFill>
                  <a:srgbClr val="000000"/>
                </a:solidFill>
                <a:latin typeface="Times New Roman" panose="02020603050405020304" pitchFamily="18" charset="0"/>
              </a:rPr>
              <a:t>2</a:t>
            </a:r>
            <a:r>
              <a:rPr lang="en-US" altLang="en-US" sz="3600">
                <a:solidFill>
                  <a:srgbClr val="000000"/>
                </a:solidFill>
                <a:latin typeface="Times New Roman" panose="02020603050405020304" pitchFamily="18" charset="0"/>
              </a:rPr>
              <a:t> – CH</a:t>
            </a:r>
            <a:r>
              <a:rPr lang="en-US" altLang="en-US" sz="3600" baseline="-25000">
                <a:solidFill>
                  <a:srgbClr val="000000"/>
                </a:solidFill>
                <a:latin typeface="Times New Roman" panose="02020603050405020304" pitchFamily="18" charset="0"/>
              </a:rPr>
              <a:t>2        </a:t>
            </a:r>
            <a:endParaRPr lang="en-US" altLang="en-US" sz="3600">
              <a:solidFill>
                <a:srgbClr val="000000"/>
              </a:solidFill>
              <a:latin typeface="Times New Roman" panose="02020603050405020304" pitchFamily="18" charset="0"/>
            </a:endParaRPr>
          </a:p>
          <a:p>
            <a:pPr fontAlgn="base">
              <a:spcBef>
                <a:spcPct val="50000"/>
              </a:spcBef>
              <a:spcAft>
                <a:spcPct val="0"/>
              </a:spcAft>
            </a:pPr>
            <a:r>
              <a:rPr lang="en-US" altLang="en-US" sz="3600">
                <a:solidFill>
                  <a:srgbClr val="000000"/>
                </a:solidFill>
                <a:latin typeface="Times New Roman" panose="02020603050405020304" pitchFamily="18" charset="0"/>
              </a:rPr>
              <a:t>        </a:t>
            </a:r>
            <a:r>
              <a:rPr lang="en-US" altLang="en-US" sz="3600">
                <a:solidFill>
                  <a:srgbClr val="3333FF"/>
                </a:solidFill>
                <a:latin typeface="Times New Roman" panose="02020603050405020304" pitchFamily="18" charset="0"/>
              </a:rPr>
              <a:t>H        OH</a:t>
            </a:r>
          </a:p>
        </p:txBody>
      </p:sp>
      <p:sp>
        <p:nvSpPr>
          <p:cNvPr id="40" name="Line 23">
            <a:extLst>
              <a:ext uri="{FF2B5EF4-FFF2-40B4-BE49-F238E27FC236}">
                <a16:creationId xmlns:a16="http://schemas.microsoft.com/office/drawing/2014/main" id="{6A42A95F-33FD-4C33-9F93-ABB2A1831DF9}"/>
              </a:ext>
            </a:extLst>
          </p:cNvPr>
          <p:cNvSpPr>
            <a:spLocks noChangeShapeType="1"/>
          </p:cNvSpPr>
          <p:nvPr/>
        </p:nvSpPr>
        <p:spPr bwMode="auto">
          <a:xfrm>
            <a:off x="4299857" y="2544018"/>
            <a:ext cx="0" cy="228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1" name="Line 26">
            <a:extLst>
              <a:ext uri="{FF2B5EF4-FFF2-40B4-BE49-F238E27FC236}">
                <a16:creationId xmlns:a16="http://schemas.microsoft.com/office/drawing/2014/main" id="{C86BDC2B-F225-4508-B20E-2ECB6AD121F3}"/>
              </a:ext>
            </a:extLst>
          </p:cNvPr>
          <p:cNvSpPr>
            <a:spLocks noChangeShapeType="1"/>
          </p:cNvSpPr>
          <p:nvPr/>
        </p:nvSpPr>
        <p:spPr bwMode="auto">
          <a:xfrm>
            <a:off x="5605236" y="2544018"/>
            <a:ext cx="0" cy="228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2" name="Line 27">
            <a:extLst>
              <a:ext uri="{FF2B5EF4-FFF2-40B4-BE49-F238E27FC236}">
                <a16:creationId xmlns:a16="http://schemas.microsoft.com/office/drawing/2014/main" id="{54B6ED10-6FA8-45C3-B21A-CE5D680529E1}"/>
              </a:ext>
            </a:extLst>
          </p:cNvPr>
          <p:cNvSpPr>
            <a:spLocks noChangeShapeType="1"/>
          </p:cNvSpPr>
          <p:nvPr/>
        </p:nvSpPr>
        <p:spPr bwMode="auto">
          <a:xfrm>
            <a:off x="4049485" y="2965435"/>
            <a:ext cx="0" cy="381000"/>
          </a:xfrm>
          <a:prstGeom prst="line">
            <a:avLst/>
          </a:prstGeom>
          <a:noFill/>
          <a:ln w="25400">
            <a:pattFill prst="pct75">
              <a:fgClr>
                <a:srgbClr val="FF3399"/>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000000"/>
              </a:solidFill>
              <a:latin typeface="Arial" panose="020B0604020202020204" pitchFamily="34" charset="0"/>
            </a:endParaRPr>
          </a:p>
        </p:txBody>
      </p:sp>
      <p:sp>
        <p:nvSpPr>
          <p:cNvPr id="43" name="Line 28">
            <a:extLst>
              <a:ext uri="{FF2B5EF4-FFF2-40B4-BE49-F238E27FC236}">
                <a16:creationId xmlns:a16="http://schemas.microsoft.com/office/drawing/2014/main" id="{2796A2C0-9347-4F30-8644-C6FC61094260}"/>
              </a:ext>
            </a:extLst>
          </p:cNvPr>
          <p:cNvSpPr>
            <a:spLocks noChangeShapeType="1"/>
          </p:cNvSpPr>
          <p:nvPr/>
        </p:nvSpPr>
        <p:spPr bwMode="auto">
          <a:xfrm flipV="1">
            <a:off x="4059093" y="3489072"/>
            <a:ext cx="2036449" cy="18175"/>
          </a:xfrm>
          <a:prstGeom prst="line">
            <a:avLst/>
          </a:prstGeom>
          <a:noFill/>
          <a:ln w="25400">
            <a:pattFill prst="pct75">
              <a:fgClr>
                <a:srgbClr val="FF3399"/>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000000"/>
              </a:solidFill>
              <a:latin typeface="Arial" panose="020B0604020202020204" pitchFamily="34" charset="0"/>
            </a:endParaRPr>
          </a:p>
        </p:txBody>
      </p:sp>
      <p:sp>
        <p:nvSpPr>
          <p:cNvPr id="44" name="Line 29">
            <a:extLst>
              <a:ext uri="{FF2B5EF4-FFF2-40B4-BE49-F238E27FC236}">
                <a16:creationId xmlns:a16="http://schemas.microsoft.com/office/drawing/2014/main" id="{BD6F28EB-2309-4D3A-BED5-679AD8FA651F}"/>
              </a:ext>
            </a:extLst>
          </p:cNvPr>
          <p:cNvSpPr>
            <a:spLocks noChangeShapeType="1"/>
          </p:cNvSpPr>
          <p:nvPr/>
        </p:nvSpPr>
        <p:spPr bwMode="auto">
          <a:xfrm>
            <a:off x="4000500" y="2969956"/>
            <a:ext cx="1066800" cy="0"/>
          </a:xfrm>
          <a:prstGeom prst="line">
            <a:avLst/>
          </a:prstGeom>
          <a:noFill/>
          <a:ln w="25400">
            <a:pattFill prst="pct75">
              <a:fgClr>
                <a:srgbClr val="FF3399"/>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000000"/>
              </a:solidFill>
              <a:latin typeface="Arial" panose="020B0604020202020204" pitchFamily="34" charset="0"/>
            </a:endParaRPr>
          </a:p>
        </p:txBody>
      </p:sp>
      <p:sp>
        <p:nvSpPr>
          <p:cNvPr id="45" name="Line 30">
            <a:extLst>
              <a:ext uri="{FF2B5EF4-FFF2-40B4-BE49-F238E27FC236}">
                <a16:creationId xmlns:a16="http://schemas.microsoft.com/office/drawing/2014/main" id="{BB65AAA2-8294-411B-9AA7-0688DAB64428}"/>
              </a:ext>
            </a:extLst>
          </p:cNvPr>
          <p:cNvSpPr>
            <a:spLocks noChangeShapeType="1"/>
          </p:cNvSpPr>
          <p:nvPr/>
        </p:nvSpPr>
        <p:spPr bwMode="auto">
          <a:xfrm>
            <a:off x="5028746" y="2660635"/>
            <a:ext cx="0" cy="304800"/>
          </a:xfrm>
          <a:prstGeom prst="line">
            <a:avLst/>
          </a:prstGeom>
          <a:noFill/>
          <a:ln w="25400">
            <a:pattFill prst="pct75">
              <a:fgClr>
                <a:srgbClr val="FF3399"/>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000000"/>
              </a:solidFill>
              <a:latin typeface="Arial" panose="020B0604020202020204" pitchFamily="34" charset="0"/>
            </a:endParaRPr>
          </a:p>
        </p:txBody>
      </p:sp>
      <p:sp>
        <p:nvSpPr>
          <p:cNvPr id="46" name="Line 31">
            <a:extLst>
              <a:ext uri="{FF2B5EF4-FFF2-40B4-BE49-F238E27FC236}">
                <a16:creationId xmlns:a16="http://schemas.microsoft.com/office/drawing/2014/main" id="{B8A87957-4A06-4624-8C08-9C7BDC20E485}"/>
              </a:ext>
            </a:extLst>
          </p:cNvPr>
          <p:cNvSpPr>
            <a:spLocks noChangeShapeType="1"/>
          </p:cNvSpPr>
          <p:nvPr/>
        </p:nvSpPr>
        <p:spPr bwMode="auto">
          <a:xfrm flipV="1">
            <a:off x="5028745" y="2634982"/>
            <a:ext cx="1066799" cy="4033"/>
          </a:xfrm>
          <a:prstGeom prst="line">
            <a:avLst/>
          </a:prstGeom>
          <a:noFill/>
          <a:ln w="25400">
            <a:pattFill prst="pct75">
              <a:fgClr>
                <a:srgbClr val="FF3399"/>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000000"/>
              </a:solidFill>
              <a:latin typeface="Arial" panose="020B0604020202020204" pitchFamily="34" charset="0"/>
            </a:endParaRPr>
          </a:p>
        </p:txBody>
      </p:sp>
      <p:sp>
        <p:nvSpPr>
          <p:cNvPr id="47" name="Line 32">
            <a:extLst>
              <a:ext uri="{FF2B5EF4-FFF2-40B4-BE49-F238E27FC236}">
                <a16:creationId xmlns:a16="http://schemas.microsoft.com/office/drawing/2014/main" id="{B6215987-35F1-4232-A3EE-B4249A4BB89D}"/>
              </a:ext>
            </a:extLst>
          </p:cNvPr>
          <p:cNvSpPr>
            <a:spLocks noChangeShapeType="1"/>
          </p:cNvSpPr>
          <p:nvPr/>
        </p:nvSpPr>
        <p:spPr bwMode="auto">
          <a:xfrm>
            <a:off x="6138631" y="2634983"/>
            <a:ext cx="43095" cy="854090"/>
          </a:xfrm>
          <a:prstGeom prst="line">
            <a:avLst/>
          </a:prstGeom>
          <a:noFill/>
          <a:ln w="25400">
            <a:pattFill prst="pct75">
              <a:fgClr>
                <a:srgbClr val="FF3399"/>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000000"/>
              </a:solidFill>
              <a:latin typeface="Arial" panose="020B0604020202020204" pitchFamily="34" charset="0"/>
            </a:endParaRPr>
          </a:p>
        </p:txBody>
      </p:sp>
      <p:sp>
        <p:nvSpPr>
          <p:cNvPr id="48" name="Text Box 33">
            <a:extLst>
              <a:ext uri="{FF2B5EF4-FFF2-40B4-BE49-F238E27FC236}">
                <a16:creationId xmlns:a16="http://schemas.microsoft.com/office/drawing/2014/main" id="{433F5B54-7140-4673-A745-910E4CD835FB}"/>
              </a:ext>
            </a:extLst>
          </p:cNvPr>
          <p:cNvSpPr txBox="1">
            <a:spLocks noChangeArrowheads="1"/>
          </p:cNvSpPr>
          <p:nvPr/>
        </p:nvSpPr>
        <p:spPr bwMode="auto">
          <a:xfrm>
            <a:off x="6327604" y="2020798"/>
            <a:ext cx="28895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a:solidFill>
                  <a:srgbClr val="000000"/>
                </a:solidFill>
                <a:latin typeface=".VnTime" panose="020B7200000000000000" pitchFamily="34" charset="0"/>
              </a:rPr>
              <a:t>H</a:t>
            </a:r>
            <a:r>
              <a:rPr lang="en-US" altLang="en-US" sz="2800" baseline="-25000">
                <a:solidFill>
                  <a:srgbClr val="000000"/>
                </a:solidFill>
                <a:latin typeface=".VnTime" panose="020B7200000000000000" pitchFamily="34" charset="0"/>
              </a:rPr>
              <a:t>2</a:t>
            </a:r>
            <a:r>
              <a:rPr lang="en-US" altLang="en-US" sz="2800">
                <a:solidFill>
                  <a:srgbClr val="000000"/>
                </a:solidFill>
                <a:latin typeface=".VnTime" panose="020B7200000000000000" pitchFamily="34" charset="0"/>
              </a:rPr>
              <a:t>SO</a:t>
            </a:r>
            <a:r>
              <a:rPr lang="en-US" altLang="en-US" sz="2800" baseline="-25000">
                <a:solidFill>
                  <a:srgbClr val="000000"/>
                </a:solidFill>
                <a:latin typeface=".VnTime" panose="020B7200000000000000" pitchFamily="34" charset="0"/>
              </a:rPr>
              <a:t>4</a:t>
            </a:r>
            <a:r>
              <a:rPr lang="en-US" altLang="en-US" sz="2800">
                <a:solidFill>
                  <a:srgbClr val="000000"/>
                </a:solidFill>
                <a:latin typeface=".VnTime" panose="020B7200000000000000" pitchFamily="34" charset="0"/>
              </a:rPr>
              <a:t>®,170</a:t>
            </a:r>
            <a:r>
              <a:rPr lang="en-US" altLang="en-US" sz="2800" baseline="30000">
                <a:solidFill>
                  <a:srgbClr val="000000"/>
                </a:solidFill>
                <a:latin typeface=".VnTime" panose="020B7200000000000000" pitchFamily="34" charset="0"/>
              </a:rPr>
              <a:t>0</a:t>
            </a:r>
            <a:r>
              <a:rPr lang="en-US" altLang="en-US" sz="2800">
                <a:solidFill>
                  <a:srgbClr val="000000"/>
                </a:solidFill>
                <a:latin typeface=".VnTime" panose="020B7200000000000000" pitchFamily="34" charset="0"/>
              </a:rPr>
              <a:t>C</a:t>
            </a:r>
            <a:endParaRPr lang="vi-VN" altLang="en-US" sz="2800">
              <a:solidFill>
                <a:srgbClr val="000000"/>
              </a:solidFill>
              <a:latin typeface=".VnTime" panose="020B7200000000000000" pitchFamily="34" charset="0"/>
            </a:endParaRPr>
          </a:p>
        </p:txBody>
      </p:sp>
      <p:sp>
        <p:nvSpPr>
          <p:cNvPr id="49" name="Line 34">
            <a:extLst>
              <a:ext uri="{FF2B5EF4-FFF2-40B4-BE49-F238E27FC236}">
                <a16:creationId xmlns:a16="http://schemas.microsoft.com/office/drawing/2014/main" id="{920A4974-ED95-489B-8440-D10F2044947F}"/>
              </a:ext>
            </a:extLst>
          </p:cNvPr>
          <p:cNvSpPr>
            <a:spLocks noChangeShapeType="1"/>
          </p:cNvSpPr>
          <p:nvPr/>
        </p:nvSpPr>
        <p:spPr bwMode="auto">
          <a:xfrm>
            <a:off x="6477000" y="2572419"/>
            <a:ext cx="22860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0" name="Text Box 35">
            <a:extLst>
              <a:ext uri="{FF2B5EF4-FFF2-40B4-BE49-F238E27FC236}">
                <a16:creationId xmlns:a16="http://schemas.microsoft.com/office/drawing/2014/main" id="{A7688C3B-2FBE-46C1-BA0B-B84FAC239CAC}"/>
              </a:ext>
            </a:extLst>
          </p:cNvPr>
          <p:cNvSpPr txBox="1">
            <a:spLocks noChangeArrowheads="1"/>
          </p:cNvSpPr>
          <p:nvPr/>
        </p:nvSpPr>
        <p:spPr bwMode="auto">
          <a:xfrm>
            <a:off x="9296394" y="2249254"/>
            <a:ext cx="33105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a:solidFill>
                  <a:srgbClr val="000000"/>
                </a:solidFill>
                <a:latin typeface="Times New Roman" panose="02020603050405020304" pitchFamily="18" charset="0"/>
              </a:rPr>
              <a:t>CH</a:t>
            </a:r>
            <a:r>
              <a:rPr lang="en-US" altLang="en-US" sz="3600" baseline="-25000">
                <a:solidFill>
                  <a:srgbClr val="000000"/>
                </a:solidFill>
                <a:latin typeface="Times New Roman" panose="02020603050405020304" pitchFamily="18" charset="0"/>
              </a:rPr>
              <a:t>2</a:t>
            </a:r>
            <a:r>
              <a:rPr lang="en-US" altLang="en-US" sz="3600">
                <a:solidFill>
                  <a:srgbClr val="000000"/>
                </a:solidFill>
                <a:latin typeface="Times New Roman" panose="02020603050405020304" pitchFamily="18" charset="0"/>
              </a:rPr>
              <a:t> = CH</a:t>
            </a:r>
            <a:r>
              <a:rPr lang="en-US" altLang="en-US" sz="3600" baseline="-25000">
                <a:solidFill>
                  <a:srgbClr val="000000"/>
                </a:solidFill>
                <a:latin typeface="Times New Roman" panose="02020603050405020304" pitchFamily="18" charset="0"/>
              </a:rPr>
              <a:t>2        </a:t>
            </a:r>
            <a:endParaRPr lang="en-US" altLang="en-US" sz="3600">
              <a:solidFill>
                <a:srgbClr val="000000"/>
              </a:solidFill>
              <a:latin typeface="Times New Roman" panose="02020603050405020304" pitchFamily="18" charset="0"/>
            </a:endParaRPr>
          </a:p>
        </p:txBody>
      </p:sp>
      <p:sp>
        <p:nvSpPr>
          <p:cNvPr id="51" name="Text Box 36">
            <a:extLst>
              <a:ext uri="{FF2B5EF4-FFF2-40B4-BE49-F238E27FC236}">
                <a16:creationId xmlns:a16="http://schemas.microsoft.com/office/drawing/2014/main" id="{7C3308D5-0CC2-4EEB-9CC1-5F0BD9000F14}"/>
              </a:ext>
            </a:extLst>
          </p:cNvPr>
          <p:cNvSpPr txBox="1">
            <a:spLocks noChangeArrowheads="1"/>
          </p:cNvSpPr>
          <p:nvPr/>
        </p:nvSpPr>
        <p:spPr bwMode="auto">
          <a:xfrm>
            <a:off x="11634789" y="2231437"/>
            <a:ext cx="1981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a:solidFill>
                  <a:srgbClr val="3333FF"/>
                </a:solidFill>
                <a:latin typeface="Times New Roman" panose="02020603050405020304" pitchFamily="18" charset="0"/>
              </a:rPr>
              <a:t>+ H</a:t>
            </a:r>
            <a:r>
              <a:rPr lang="en-US" altLang="en-US" sz="3600" baseline="-25000">
                <a:solidFill>
                  <a:srgbClr val="3333FF"/>
                </a:solidFill>
                <a:latin typeface="Times New Roman" panose="02020603050405020304" pitchFamily="18" charset="0"/>
              </a:rPr>
              <a:t>2</a:t>
            </a:r>
            <a:r>
              <a:rPr lang="en-US" altLang="en-US" sz="3600">
                <a:solidFill>
                  <a:srgbClr val="3333FF"/>
                </a:solidFill>
                <a:latin typeface="Times New Roman" panose="02020603050405020304" pitchFamily="18" charset="0"/>
              </a:rPr>
              <a:t>O</a:t>
            </a:r>
            <a:r>
              <a:rPr lang="en-US" altLang="en-US" sz="3600" baseline="-25000">
                <a:solidFill>
                  <a:srgbClr val="3333FF"/>
                </a:solidFill>
                <a:latin typeface="Times New Roman" panose="02020603050405020304" pitchFamily="18" charset="0"/>
              </a:rPr>
              <a:t>        </a:t>
            </a:r>
            <a:endParaRPr lang="en-US" altLang="en-US" sz="3600">
              <a:solidFill>
                <a:srgbClr val="3333FF"/>
              </a:solidFill>
              <a:latin typeface="Times New Roman" panose="02020603050405020304" pitchFamily="18" charset="0"/>
            </a:endParaRPr>
          </a:p>
        </p:txBody>
      </p:sp>
      <p:grpSp>
        <p:nvGrpSpPr>
          <p:cNvPr id="52" name="Group 14">
            <a:extLst>
              <a:ext uri="{FF2B5EF4-FFF2-40B4-BE49-F238E27FC236}">
                <a16:creationId xmlns:a16="http://schemas.microsoft.com/office/drawing/2014/main" id="{CE801D96-DE73-4006-B316-CA746C8952B8}"/>
              </a:ext>
            </a:extLst>
          </p:cNvPr>
          <p:cNvGrpSpPr>
            <a:grpSpLocks/>
          </p:cNvGrpSpPr>
          <p:nvPr/>
        </p:nvGrpSpPr>
        <p:grpSpPr bwMode="auto">
          <a:xfrm>
            <a:off x="3877683" y="3949764"/>
            <a:ext cx="8599488" cy="914400"/>
            <a:chOff x="288" y="1776"/>
            <a:chExt cx="5129" cy="576"/>
          </a:xfrm>
        </p:grpSpPr>
        <p:sp>
          <p:nvSpPr>
            <p:cNvPr id="53" name="Text Box 15">
              <a:extLst>
                <a:ext uri="{FF2B5EF4-FFF2-40B4-BE49-F238E27FC236}">
                  <a16:creationId xmlns:a16="http://schemas.microsoft.com/office/drawing/2014/main" id="{8C260A0D-B4C3-4FF1-9480-EF98E5DE8480}"/>
                </a:ext>
              </a:extLst>
            </p:cNvPr>
            <p:cNvSpPr txBox="1">
              <a:spLocks noChangeArrowheads="1"/>
            </p:cNvSpPr>
            <p:nvPr/>
          </p:nvSpPr>
          <p:spPr bwMode="auto">
            <a:xfrm>
              <a:off x="288" y="1872"/>
              <a:ext cx="5129" cy="346"/>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accent2"/>
                </a:buClr>
                <a:buFont typeface="Wingdings" panose="05000000000000000000" pitchFamily="2" charset="2"/>
                <a:buNone/>
              </a:pPr>
              <a:r>
                <a:rPr lang="en-US" altLang="en-US" sz="3000" b="1">
                  <a:solidFill>
                    <a:srgbClr val="CC3300"/>
                  </a:solidFill>
                  <a:sym typeface="Wingdings" panose="05000000000000000000" pitchFamily="2" charset="2"/>
                </a:rPr>
                <a:t></a:t>
              </a:r>
              <a:r>
                <a:rPr lang="en-US" altLang="en-US" sz="2800" b="1">
                  <a:solidFill>
                    <a:srgbClr val="CC3300"/>
                  </a:solidFill>
                  <a:latin typeface="VNI-Times" pitchFamily="2" charset="0"/>
                </a:rPr>
                <a:t> </a:t>
              </a:r>
              <a:r>
                <a:rPr lang="en-US" altLang="en-US" sz="2800" b="1" u="sng">
                  <a:solidFill>
                    <a:srgbClr val="CC3300"/>
                  </a:solidFill>
                  <a:latin typeface="VNI-Times" pitchFamily="2" charset="0"/>
                </a:rPr>
                <a:t>TQ</a:t>
              </a:r>
              <a:r>
                <a:rPr lang="en-US" altLang="en-US" sz="2800" b="1">
                  <a:solidFill>
                    <a:srgbClr val="CC3300"/>
                  </a:solidFill>
                  <a:latin typeface="VNI-Times" pitchFamily="2" charset="0"/>
                </a:rPr>
                <a:t>:  C</a:t>
              </a:r>
              <a:r>
                <a:rPr lang="en-US" altLang="en-US" sz="2800" b="1" baseline="-25000">
                  <a:solidFill>
                    <a:srgbClr val="CC3300"/>
                  </a:solidFill>
                  <a:latin typeface="VNI-Times" pitchFamily="2" charset="0"/>
                </a:rPr>
                <a:t>n</a:t>
              </a:r>
              <a:r>
                <a:rPr lang="en-US" altLang="en-US" sz="2800" b="1">
                  <a:solidFill>
                    <a:srgbClr val="CC3300"/>
                  </a:solidFill>
                  <a:latin typeface="VNI-Times" pitchFamily="2" charset="0"/>
                </a:rPr>
                <a:t>H</a:t>
              </a:r>
              <a:r>
                <a:rPr lang="en-US" altLang="en-US" sz="2800" b="1" baseline="-25000">
                  <a:solidFill>
                    <a:srgbClr val="CC3300"/>
                  </a:solidFill>
                  <a:latin typeface="VNI-Times" pitchFamily="2" charset="0"/>
                </a:rPr>
                <a:t>2n+1</a:t>
              </a:r>
              <a:r>
                <a:rPr lang="en-US" altLang="en-US" sz="2800" b="1">
                  <a:solidFill>
                    <a:srgbClr val="CC3300"/>
                  </a:solidFill>
                  <a:latin typeface="VNI-Times" pitchFamily="2" charset="0"/>
                </a:rPr>
                <a:t>OH       </a:t>
              </a:r>
              <a:r>
                <a:rPr lang="en-US" altLang="en-US" sz="2800" b="1">
                  <a:solidFill>
                    <a:srgbClr val="CC3300"/>
                  </a:solidFill>
                  <a:latin typeface="Times New Roman" panose="02020603050405020304" pitchFamily="18" charset="0"/>
                  <a:cs typeface="Times New Roman" panose="02020603050405020304" pitchFamily="18" charset="0"/>
                </a:rPr>
                <a:t>              C</a:t>
              </a:r>
              <a:r>
                <a:rPr lang="en-US" altLang="en-US" sz="2800" b="1" baseline="-25000">
                  <a:solidFill>
                    <a:srgbClr val="CC3300"/>
                  </a:solidFill>
                  <a:latin typeface="Times New Roman" panose="02020603050405020304" pitchFamily="18" charset="0"/>
                  <a:cs typeface="Times New Roman" panose="02020603050405020304" pitchFamily="18" charset="0"/>
                </a:rPr>
                <a:t>n</a:t>
              </a:r>
              <a:r>
                <a:rPr lang="en-US" altLang="en-US" sz="2800" b="1">
                  <a:solidFill>
                    <a:srgbClr val="CC3300"/>
                  </a:solidFill>
                  <a:latin typeface="Times New Roman" panose="02020603050405020304" pitchFamily="18" charset="0"/>
                  <a:cs typeface="Times New Roman" panose="02020603050405020304" pitchFamily="18" charset="0"/>
                </a:rPr>
                <a:t>H</a:t>
              </a:r>
              <a:r>
                <a:rPr lang="en-US" altLang="en-US" sz="2800" b="1" baseline="-25000">
                  <a:solidFill>
                    <a:srgbClr val="CC3300"/>
                  </a:solidFill>
                  <a:latin typeface="Times New Roman" panose="02020603050405020304" pitchFamily="18" charset="0"/>
                  <a:cs typeface="Times New Roman" panose="02020603050405020304" pitchFamily="18" charset="0"/>
                </a:rPr>
                <a:t>2n</a:t>
              </a:r>
              <a:r>
                <a:rPr lang="en-US" altLang="en-US" sz="2800" b="1">
                  <a:solidFill>
                    <a:srgbClr val="CC3300"/>
                  </a:solidFill>
                  <a:latin typeface="Times New Roman" panose="02020603050405020304" pitchFamily="18" charset="0"/>
                  <a:cs typeface="Times New Roman" panose="02020603050405020304" pitchFamily="18" charset="0"/>
                </a:rPr>
                <a:t>  +  H</a:t>
              </a:r>
              <a:r>
                <a:rPr lang="en-US" altLang="en-US" sz="2800" b="1" baseline="-25000">
                  <a:solidFill>
                    <a:srgbClr val="CC3300"/>
                  </a:solidFill>
                  <a:latin typeface="Times New Roman" panose="02020603050405020304" pitchFamily="18" charset="0"/>
                  <a:cs typeface="Times New Roman" panose="02020603050405020304" pitchFamily="18" charset="0"/>
                </a:rPr>
                <a:t>2</a:t>
              </a:r>
              <a:r>
                <a:rPr lang="en-US" altLang="en-US" sz="2800" b="1">
                  <a:solidFill>
                    <a:srgbClr val="CC3300"/>
                  </a:solidFill>
                  <a:latin typeface="Times New Roman" panose="02020603050405020304" pitchFamily="18" charset="0"/>
                  <a:cs typeface="Times New Roman" panose="02020603050405020304" pitchFamily="18" charset="0"/>
                </a:rPr>
                <a:t>O</a:t>
              </a:r>
              <a:r>
                <a:rPr lang="en-US" altLang="en-US" sz="2800" b="1">
                  <a:solidFill>
                    <a:srgbClr val="CC3300"/>
                  </a:solidFill>
                  <a:latin typeface="VNI-Times" pitchFamily="2" charset="0"/>
                </a:rPr>
                <a:t>    (n</a:t>
              </a:r>
              <a:r>
                <a:rPr lang="en-US" altLang="en-US" sz="2800" b="1">
                  <a:solidFill>
                    <a:srgbClr val="CC3300"/>
                  </a:solidFill>
                  <a:latin typeface="Times New Roman" panose="02020603050405020304" pitchFamily="18" charset="0"/>
                  <a:cs typeface="Times New Roman" panose="02020603050405020304" pitchFamily="18" charset="0"/>
                </a:rPr>
                <a:t>≥2)</a:t>
              </a:r>
            </a:p>
          </p:txBody>
        </p:sp>
        <p:grpSp>
          <p:nvGrpSpPr>
            <p:cNvPr id="54" name="Group 16">
              <a:extLst>
                <a:ext uri="{FF2B5EF4-FFF2-40B4-BE49-F238E27FC236}">
                  <a16:creationId xmlns:a16="http://schemas.microsoft.com/office/drawing/2014/main" id="{5F776DFA-A726-4039-AB95-C4EBEB99B718}"/>
                </a:ext>
              </a:extLst>
            </p:cNvPr>
            <p:cNvGrpSpPr>
              <a:grpSpLocks/>
            </p:cNvGrpSpPr>
            <p:nvPr/>
          </p:nvGrpSpPr>
          <p:grpSpPr bwMode="auto">
            <a:xfrm>
              <a:off x="2307" y="1776"/>
              <a:ext cx="720" cy="576"/>
              <a:chOff x="2592" y="2736"/>
              <a:chExt cx="720" cy="576"/>
            </a:xfrm>
          </p:grpSpPr>
          <p:sp>
            <p:nvSpPr>
              <p:cNvPr id="55" name="Rectangle 17">
                <a:extLst>
                  <a:ext uri="{FF2B5EF4-FFF2-40B4-BE49-F238E27FC236}">
                    <a16:creationId xmlns:a16="http://schemas.microsoft.com/office/drawing/2014/main" id="{5C1A242F-276D-4212-AF47-63D2A42B4DC9}"/>
                  </a:ext>
                </a:extLst>
              </p:cNvPr>
              <p:cNvSpPr>
                <a:spLocks noChangeArrowheads="1"/>
              </p:cNvSpPr>
              <p:nvPr/>
            </p:nvSpPr>
            <p:spPr bwMode="auto">
              <a:xfrm>
                <a:off x="2676" y="2736"/>
                <a:ext cx="58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000" b="1">
                    <a:solidFill>
                      <a:srgbClr val="CC3300"/>
                    </a:solidFill>
                    <a:latin typeface="Times New Roman" panose="02020603050405020304" pitchFamily="18" charset="0"/>
                    <a:cs typeface="Times New Roman" panose="02020603050405020304" pitchFamily="18" charset="0"/>
                  </a:rPr>
                  <a:t>H</a:t>
                </a:r>
                <a:r>
                  <a:rPr lang="en-US" altLang="en-US" sz="2000" b="1" baseline="-25000">
                    <a:solidFill>
                      <a:srgbClr val="CC3300"/>
                    </a:solidFill>
                    <a:latin typeface="Times New Roman" panose="02020603050405020304" pitchFamily="18" charset="0"/>
                    <a:cs typeface="Times New Roman" panose="02020603050405020304" pitchFamily="18" charset="0"/>
                  </a:rPr>
                  <a:t>2</a:t>
                </a:r>
                <a:r>
                  <a:rPr lang="en-US" altLang="en-US" sz="2000" b="1">
                    <a:solidFill>
                      <a:srgbClr val="CC3300"/>
                    </a:solidFill>
                    <a:latin typeface="Times New Roman" panose="02020603050405020304" pitchFamily="18" charset="0"/>
                    <a:cs typeface="Times New Roman" panose="02020603050405020304" pitchFamily="18" charset="0"/>
                  </a:rPr>
                  <a:t>SO</a:t>
                </a:r>
                <a:r>
                  <a:rPr lang="en-US" altLang="en-US" sz="2000" b="1" baseline="-25000">
                    <a:solidFill>
                      <a:srgbClr val="CC3300"/>
                    </a:solidFill>
                    <a:latin typeface="Times New Roman" panose="02020603050405020304" pitchFamily="18" charset="0"/>
                    <a:cs typeface="Times New Roman" panose="02020603050405020304" pitchFamily="18" charset="0"/>
                  </a:rPr>
                  <a:t>4</a:t>
                </a:r>
                <a:r>
                  <a:rPr lang="en-US" altLang="en-US" sz="2000" b="1">
                    <a:solidFill>
                      <a:srgbClr val="CC3300"/>
                    </a:solidFill>
                    <a:latin typeface="Times New Roman" panose="02020603050405020304" pitchFamily="18" charset="0"/>
                    <a:cs typeface="Times New Roman" panose="02020603050405020304" pitchFamily="18" charset="0"/>
                  </a:rPr>
                  <a:t>đ</a:t>
                </a:r>
              </a:p>
            </p:txBody>
          </p:sp>
          <p:sp>
            <p:nvSpPr>
              <p:cNvPr id="56" name="Rectangle 18">
                <a:extLst>
                  <a:ext uri="{FF2B5EF4-FFF2-40B4-BE49-F238E27FC236}">
                    <a16:creationId xmlns:a16="http://schemas.microsoft.com/office/drawing/2014/main" id="{DE4D0AB2-D1C2-4CA5-AA4A-ED43F993C1B3}"/>
                  </a:ext>
                </a:extLst>
              </p:cNvPr>
              <p:cNvSpPr>
                <a:spLocks noChangeArrowheads="1"/>
              </p:cNvSpPr>
              <p:nvPr/>
            </p:nvSpPr>
            <p:spPr bwMode="auto">
              <a:xfrm>
                <a:off x="2640" y="2976"/>
                <a:ext cx="58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000" b="1">
                    <a:solidFill>
                      <a:srgbClr val="CC3300"/>
                    </a:solidFill>
                    <a:latin typeface="Times New Roman" panose="02020603050405020304" pitchFamily="18" charset="0"/>
                    <a:cs typeface="Times New Roman" panose="02020603050405020304" pitchFamily="18" charset="0"/>
                  </a:rPr>
                  <a:t>170</a:t>
                </a:r>
                <a:r>
                  <a:rPr lang="en-US" altLang="en-US" sz="2000" b="1" baseline="30000">
                    <a:solidFill>
                      <a:srgbClr val="CC3300"/>
                    </a:solidFill>
                    <a:latin typeface="Times New Roman" panose="02020603050405020304" pitchFamily="18" charset="0"/>
                    <a:cs typeface="Times New Roman" panose="02020603050405020304" pitchFamily="18" charset="0"/>
                  </a:rPr>
                  <a:t>o</a:t>
                </a:r>
                <a:r>
                  <a:rPr lang="en-US" altLang="en-US" sz="2000" b="1">
                    <a:solidFill>
                      <a:srgbClr val="CC3300"/>
                    </a:solidFill>
                    <a:latin typeface="Times New Roman" panose="02020603050405020304" pitchFamily="18" charset="0"/>
                    <a:cs typeface="Times New Roman" panose="02020603050405020304" pitchFamily="18" charset="0"/>
                  </a:rPr>
                  <a:t>C</a:t>
                </a:r>
              </a:p>
            </p:txBody>
          </p:sp>
          <p:sp>
            <p:nvSpPr>
              <p:cNvPr id="57" name="Line 19">
                <a:extLst>
                  <a:ext uri="{FF2B5EF4-FFF2-40B4-BE49-F238E27FC236}">
                    <a16:creationId xmlns:a16="http://schemas.microsoft.com/office/drawing/2014/main" id="{44973B63-EE43-439D-9C3D-59FCE13121E7}"/>
                  </a:ext>
                </a:extLst>
              </p:cNvPr>
              <p:cNvSpPr>
                <a:spLocks noChangeShapeType="1"/>
              </p:cNvSpPr>
              <p:nvPr/>
            </p:nvSpPr>
            <p:spPr bwMode="auto">
              <a:xfrm>
                <a:off x="2592" y="302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68" name="Text Box 4">
            <a:extLst>
              <a:ext uri="{FF2B5EF4-FFF2-40B4-BE49-F238E27FC236}">
                <a16:creationId xmlns:a16="http://schemas.microsoft.com/office/drawing/2014/main" id="{17254726-3C37-461D-AF9D-2EED1E51AE5B}"/>
              </a:ext>
            </a:extLst>
          </p:cNvPr>
          <p:cNvSpPr txBox="1">
            <a:spLocks noChangeArrowheads="1"/>
          </p:cNvSpPr>
          <p:nvPr/>
        </p:nvSpPr>
        <p:spPr bwMode="auto">
          <a:xfrm>
            <a:off x="3877683" y="5343661"/>
            <a:ext cx="3891445"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latin typeface=".VnTime" panose="020B7200000000000000" pitchFamily="34" charset="0"/>
              </a:rPr>
              <a:t>H</a:t>
            </a:r>
            <a:r>
              <a:rPr lang="en-US" altLang="en-US" sz="2800" baseline="-25000">
                <a:latin typeface=".VnTime" panose="020B7200000000000000" pitchFamily="34" charset="0"/>
              </a:rPr>
              <a:t>3</a:t>
            </a:r>
            <a:r>
              <a:rPr lang="en-US" altLang="en-US" sz="2800">
                <a:latin typeface=".VnTime" panose="020B7200000000000000" pitchFamily="34" charset="0"/>
              </a:rPr>
              <a:t>C – CH – CH</a:t>
            </a:r>
            <a:r>
              <a:rPr lang="en-US" altLang="en-US" sz="2800" baseline="-25000">
                <a:latin typeface=".VnTime" panose="020B7200000000000000" pitchFamily="34" charset="0"/>
              </a:rPr>
              <a:t>2</a:t>
            </a:r>
            <a:r>
              <a:rPr lang="en-US" altLang="en-US" sz="2800">
                <a:latin typeface=".VnTime" panose="020B7200000000000000" pitchFamily="34" charset="0"/>
              </a:rPr>
              <a:t> - CH</a:t>
            </a:r>
            <a:r>
              <a:rPr lang="en-US" altLang="en-US" sz="2800" baseline="-25000">
                <a:latin typeface=".VnTime" panose="020B7200000000000000" pitchFamily="34" charset="0"/>
              </a:rPr>
              <a:t>3</a:t>
            </a:r>
            <a:r>
              <a:rPr lang="en-US" altLang="en-US" sz="2800">
                <a:latin typeface=".VnTime" panose="020B7200000000000000" pitchFamily="34" charset="0"/>
              </a:rPr>
              <a:t> </a:t>
            </a:r>
          </a:p>
          <a:p>
            <a:pPr>
              <a:spcBef>
                <a:spcPct val="50000"/>
              </a:spcBef>
            </a:pPr>
            <a:r>
              <a:rPr lang="en-US" altLang="en-US" sz="2800" b="1">
                <a:solidFill>
                  <a:srgbClr val="FF0066"/>
                </a:solidFill>
                <a:latin typeface=".VnTime" panose="020B7200000000000000" pitchFamily="34" charset="0"/>
              </a:rPr>
              <a:t>            OH</a:t>
            </a:r>
            <a:endParaRPr lang="vi-VN" altLang="en-US" sz="2800">
              <a:solidFill>
                <a:srgbClr val="FF0066"/>
              </a:solidFill>
              <a:latin typeface=".VnTime" panose="020B7200000000000000" pitchFamily="34" charset="0"/>
            </a:endParaRPr>
          </a:p>
        </p:txBody>
      </p:sp>
      <p:sp>
        <p:nvSpPr>
          <p:cNvPr id="69" name="Line 6">
            <a:extLst>
              <a:ext uri="{FF2B5EF4-FFF2-40B4-BE49-F238E27FC236}">
                <a16:creationId xmlns:a16="http://schemas.microsoft.com/office/drawing/2014/main" id="{D99E9414-1470-42BC-95EC-0D44669C16DB}"/>
              </a:ext>
            </a:extLst>
          </p:cNvPr>
          <p:cNvSpPr>
            <a:spLocks noChangeShapeType="1"/>
          </p:cNvSpPr>
          <p:nvPr/>
        </p:nvSpPr>
        <p:spPr bwMode="auto">
          <a:xfrm>
            <a:off x="5120822" y="5800861"/>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Text Box 8">
            <a:extLst>
              <a:ext uri="{FF2B5EF4-FFF2-40B4-BE49-F238E27FC236}">
                <a16:creationId xmlns:a16="http://schemas.microsoft.com/office/drawing/2014/main" id="{444EB093-6BC6-4B4E-910C-BB629488B668}"/>
              </a:ext>
            </a:extLst>
          </p:cNvPr>
          <p:cNvSpPr txBox="1">
            <a:spLocks noChangeArrowheads="1"/>
          </p:cNvSpPr>
          <p:nvPr/>
        </p:nvSpPr>
        <p:spPr bwMode="auto">
          <a:xfrm>
            <a:off x="7540528" y="5251586"/>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latin typeface=".VnTime" panose="020B7200000000000000" pitchFamily="34" charset="0"/>
              </a:rPr>
              <a:t>H</a:t>
            </a:r>
            <a:r>
              <a:rPr lang="en-US" altLang="en-US" sz="2000" baseline="-25000">
                <a:latin typeface=".VnTime" panose="020B7200000000000000" pitchFamily="34" charset="0"/>
              </a:rPr>
              <a:t>2</a:t>
            </a:r>
            <a:r>
              <a:rPr lang="en-US" altLang="en-US" sz="2000">
                <a:latin typeface=".VnTime" panose="020B7200000000000000" pitchFamily="34" charset="0"/>
              </a:rPr>
              <a:t>SO</a:t>
            </a:r>
            <a:r>
              <a:rPr lang="en-US" altLang="en-US" sz="2000" baseline="-25000">
                <a:latin typeface=".VnTime" panose="020B7200000000000000" pitchFamily="34" charset="0"/>
              </a:rPr>
              <a:t>4</a:t>
            </a:r>
            <a:r>
              <a:rPr lang="en-US" altLang="en-US" sz="2000">
                <a:latin typeface=".VnTime" panose="020B7200000000000000" pitchFamily="34" charset="0"/>
              </a:rPr>
              <a:t>®,170</a:t>
            </a:r>
            <a:r>
              <a:rPr lang="en-US" altLang="en-US" sz="2000" baseline="30000">
                <a:latin typeface=".VnTime" panose="020B7200000000000000" pitchFamily="34" charset="0"/>
              </a:rPr>
              <a:t>0</a:t>
            </a:r>
            <a:r>
              <a:rPr lang="en-US" altLang="en-US" sz="2000">
                <a:latin typeface=".VnTime" panose="020B7200000000000000" pitchFamily="34" charset="0"/>
              </a:rPr>
              <a:t>C</a:t>
            </a:r>
            <a:endParaRPr lang="vi-VN" altLang="en-US" sz="2000">
              <a:latin typeface=".VnTime" panose="020B7200000000000000" pitchFamily="34" charset="0"/>
            </a:endParaRPr>
          </a:p>
        </p:txBody>
      </p:sp>
      <p:sp>
        <p:nvSpPr>
          <p:cNvPr id="71" name="Text Box 9">
            <a:extLst>
              <a:ext uri="{FF2B5EF4-FFF2-40B4-BE49-F238E27FC236}">
                <a16:creationId xmlns:a16="http://schemas.microsoft.com/office/drawing/2014/main" id="{AE9A3BBB-6499-43BA-9C7B-FFA60E91DFEA}"/>
              </a:ext>
            </a:extLst>
          </p:cNvPr>
          <p:cNvSpPr txBox="1">
            <a:spLocks noChangeArrowheads="1"/>
          </p:cNvSpPr>
          <p:nvPr/>
        </p:nvSpPr>
        <p:spPr bwMode="auto">
          <a:xfrm>
            <a:off x="9174066" y="6467611"/>
            <a:ext cx="40052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66"/>
                </a:solidFill>
                <a:latin typeface=".VnTime" panose="020B7200000000000000" pitchFamily="34" charset="0"/>
              </a:rPr>
              <a:t>CH</a:t>
            </a:r>
            <a:r>
              <a:rPr lang="en-US" altLang="en-US" sz="2800" baseline="-25000">
                <a:solidFill>
                  <a:srgbClr val="FF0066"/>
                </a:solidFill>
                <a:latin typeface=".VnTime" panose="020B7200000000000000" pitchFamily="34" charset="0"/>
              </a:rPr>
              <a:t>2</a:t>
            </a:r>
            <a:r>
              <a:rPr lang="en-US" altLang="en-US" sz="2800">
                <a:solidFill>
                  <a:srgbClr val="FF0066"/>
                </a:solidFill>
                <a:latin typeface=".VnTime" panose="020B7200000000000000" pitchFamily="34" charset="0"/>
              </a:rPr>
              <a:t>=CH</a:t>
            </a:r>
            <a:r>
              <a:rPr lang="en-US" altLang="en-US" sz="2800">
                <a:latin typeface=".VnTime" panose="020B7200000000000000" pitchFamily="34" charset="0"/>
              </a:rPr>
              <a:t>-CH</a:t>
            </a:r>
            <a:r>
              <a:rPr lang="en-US" altLang="en-US" sz="2800" baseline="-25000">
                <a:latin typeface=".VnTime" panose="020B7200000000000000" pitchFamily="34" charset="0"/>
              </a:rPr>
              <a:t>2</a:t>
            </a:r>
            <a:r>
              <a:rPr lang="en-US" altLang="en-US" sz="2800">
                <a:latin typeface=".VnTime" panose="020B7200000000000000" pitchFamily="34" charset="0"/>
              </a:rPr>
              <a:t>-CH</a:t>
            </a:r>
            <a:r>
              <a:rPr lang="en-US" altLang="en-US" sz="2800" baseline="-25000">
                <a:latin typeface=".VnTime" panose="020B7200000000000000" pitchFamily="34" charset="0"/>
              </a:rPr>
              <a:t>3</a:t>
            </a:r>
            <a:r>
              <a:rPr lang="en-US" altLang="en-US" sz="2800">
                <a:latin typeface=".VnTime" panose="020B7200000000000000" pitchFamily="34" charset="0"/>
              </a:rPr>
              <a:t> + H</a:t>
            </a:r>
            <a:r>
              <a:rPr lang="en-US" altLang="en-US" sz="2800" baseline="-25000">
                <a:latin typeface=".VnTime" panose="020B7200000000000000" pitchFamily="34" charset="0"/>
              </a:rPr>
              <a:t>2</a:t>
            </a:r>
            <a:r>
              <a:rPr lang="en-US" altLang="en-US" sz="2800">
                <a:latin typeface=".VnTime" panose="020B7200000000000000" pitchFamily="34" charset="0"/>
              </a:rPr>
              <a:t>O </a:t>
            </a:r>
          </a:p>
        </p:txBody>
      </p:sp>
      <p:sp>
        <p:nvSpPr>
          <p:cNvPr id="72" name="Text Box 10">
            <a:extLst>
              <a:ext uri="{FF2B5EF4-FFF2-40B4-BE49-F238E27FC236}">
                <a16:creationId xmlns:a16="http://schemas.microsoft.com/office/drawing/2014/main" id="{5014478F-12AD-47CC-BBE9-C306B90DDA75}"/>
              </a:ext>
            </a:extLst>
          </p:cNvPr>
          <p:cNvSpPr txBox="1">
            <a:spLocks noChangeArrowheads="1"/>
          </p:cNvSpPr>
          <p:nvPr/>
        </p:nvSpPr>
        <p:spPr bwMode="auto">
          <a:xfrm>
            <a:off x="9216928" y="5343661"/>
            <a:ext cx="396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VnTime" panose="020B7200000000000000" pitchFamily="34" charset="0"/>
              </a:rPr>
              <a:t>CH</a:t>
            </a:r>
            <a:r>
              <a:rPr lang="en-US" altLang="en-US" sz="2800" baseline="-25000">
                <a:latin typeface=".VnTime" panose="020B7200000000000000" pitchFamily="34" charset="0"/>
              </a:rPr>
              <a:t>3</a:t>
            </a:r>
            <a:r>
              <a:rPr lang="en-US" altLang="en-US" sz="2800">
                <a:latin typeface=".VnTime" panose="020B7200000000000000" pitchFamily="34" charset="0"/>
              </a:rPr>
              <a:t>-</a:t>
            </a:r>
            <a:r>
              <a:rPr lang="en-US" altLang="en-US" sz="2800">
                <a:solidFill>
                  <a:srgbClr val="FF0066"/>
                </a:solidFill>
                <a:latin typeface=".VnTime" panose="020B7200000000000000" pitchFamily="34" charset="0"/>
              </a:rPr>
              <a:t>CH=CH</a:t>
            </a:r>
            <a:r>
              <a:rPr lang="en-US" altLang="en-US" sz="2800">
                <a:latin typeface=".VnTime" panose="020B7200000000000000" pitchFamily="34" charset="0"/>
              </a:rPr>
              <a:t>-CH</a:t>
            </a:r>
            <a:r>
              <a:rPr lang="en-US" altLang="en-US" sz="2800" baseline="-25000">
                <a:latin typeface=".VnTime" panose="020B7200000000000000" pitchFamily="34" charset="0"/>
              </a:rPr>
              <a:t>3  </a:t>
            </a:r>
            <a:r>
              <a:rPr lang="en-US" altLang="en-US" sz="2800">
                <a:latin typeface=".VnTime" panose="020B7200000000000000" pitchFamily="34" charset="0"/>
              </a:rPr>
              <a:t>+ H</a:t>
            </a:r>
            <a:r>
              <a:rPr lang="en-US" altLang="en-US" sz="2800" baseline="-25000">
                <a:latin typeface=".VnTime" panose="020B7200000000000000" pitchFamily="34" charset="0"/>
              </a:rPr>
              <a:t>2</a:t>
            </a:r>
            <a:r>
              <a:rPr lang="en-US" altLang="en-US" sz="2800">
                <a:latin typeface=".VnTime" panose="020B7200000000000000" pitchFamily="34" charset="0"/>
              </a:rPr>
              <a:t>O</a:t>
            </a:r>
          </a:p>
        </p:txBody>
      </p:sp>
      <p:sp>
        <p:nvSpPr>
          <p:cNvPr id="73" name="Line 11">
            <a:extLst>
              <a:ext uri="{FF2B5EF4-FFF2-40B4-BE49-F238E27FC236}">
                <a16:creationId xmlns:a16="http://schemas.microsoft.com/office/drawing/2014/main" id="{408A4AEB-4ED0-49DA-9FC8-445CD263E4D0}"/>
              </a:ext>
            </a:extLst>
          </p:cNvPr>
          <p:cNvSpPr>
            <a:spLocks noChangeShapeType="1"/>
          </p:cNvSpPr>
          <p:nvPr/>
        </p:nvSpPr>
        <p:spPr bwMode="auto">
          <a:xfrm>
            <a:off x="7464328" y="5648461"/>
            <a:ext cx="1752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12">
            <a:extLst>
              <a:ext uri="{FF2B5EF4-FFF2-40B4-BE49-F238E27FC236}">
                <a16:creationId xmlns:a16="http://schemas.microsoft.com/office/drawing/2014/main" id="{5574AF47-E4D1-4FB0-A3D3-4D6D38DA68D8}"/>
              </a:ext>
            </a:extLst>
          </p:cNvPr>
          <p:cNvSpPr>
            <a:spLocks noChangeShapeType="1"/>
          </p:cNvSpPr>
          <p:nvPr/>
        </p:nvSpPr>
        <p:spPr bwMode="auto">
          <a:xfrm>
            <a:off x="8607328" y="5648461"/>
            <a:ext cx="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Line 13">
            <a:extLst>
              <a:ext uri="{FF2B5EF4-FFF2-40B4-BE49-F238E27FC236}">
                <a16:creationId xmlns:a16="http://schemas.microsoft.com/office/drawing/2014/main" id="{1B4F1DE1-7C79-4BE5-AB57-2E55538C4483}"/>
              </a:ext>
            </a:extLst>
          </p:cNvPr>
          <p:cNvSpPr>
            <a:spLocks noChangeShapeType="1"/>
          </p:cNvSpPr>
          <p:nvPr/>
        </p:nvSpPr>
        <p:spPr bwMode="auto">
          <a:xfrm>
            <a:off x="8607328" y="6772411"/>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Text Box 20">
            <a:extLst>
              <a:ext uri="{FF2B5EF4-FFF2-40B4-BE49-F238E27FC236}">
                <a16:creationId xmlns:a16="http://schemas.microsoft.com/office/drawing/2014/main" id="{C8030DB7-FD91-4DB1-B945-727F51E9CBC1}"/>
              </a:ext>
            </a:extLst>
          </p:cNvPr>
          <p:cNvSpPr txBox="1">
            <a:spLocks noChangeArrowheads="1"/>
          </p:cNvSpPr>
          <p:nvPr/>
        </p:nvSpPr>
        <p:spPr bwMode="auto">
          <a:xfrm>
            <a:off x="9826528" y="5800861"/>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3333FF"/>
                </a:solidFill>
                <a:latin typeface="Times New Roman" panose="02020603050405020304" pitchFamily="18" charset="0"/>
              </a:rPr>
              <a:t>sp chính</a:t>
            </a:r>
          </a:p>
        </p:txBody>
      </p:sp>
      <p:sp>
        <p:nvSpPr>
          <p:cNvPr id="77" name="Text Box 21">
            <a:extLst>
              <a:ext uri="{FF2B5EF4-FFF2-40B4-BE49-F238E27FC236}">
                <a16:creationId xmlns:a16="http://schemas.microsoft.com/office/drawing/2014/main" id="{74457A5B-B103-4C0F-9EEF-AF21E87F3709}"/>
              </a:ext>
            </a:extLst>
          </p:cNvPr>
          <p:cNvSpPr txBox="1">
            <a:spLocks noChangeArrowheads="1"/>
          </p:cNvSpPr>
          <p:nvPr/>
        </p:nvSpPr>
        <p:spPr bwMode="auto">
          <a:xfrm>
            <a:off x="9597928" y="6943861"/>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3333FF"/>
                </a:solidFill>
                <a:latin typeface="Times New Roman" panose="02020603050405020304" pitchFamily="18" charset="0"/>
              </a:rPr>
              <a:t>sp phụ</a:t>
            </a:r>
          </a:p>
        </p:txBody>
      </p:sp>
      <p:sp>
        <p:nvSpPr>
          <p:cNvPr id="78" name="Text Box 3">
            <a:extLst>
              <a:ext uri="{FF2B5EF4-FFF2-40B4-BE49-F238E27FC236}">
                <a16:creationId xmlns:a16="http://schemas.microsoft.com/office/drawing/2014/main" id="{D7575BC7-1A15-44F3-9BD6-FED0FD9590B5}"/>
              </a:ext>
            </a:extLst>
          </p:cNvPr>
          <p:cNvSpPr txBox="1">
            <a:spLocks noChangeArrowheads="1"/>
          </p:cNvSpPr>
          <p:nvPr/>
        </p:nvSpPr>
        <p:spPr bwMode="auto">
          <a:xfrm>
            <a:off x="4781283" y="7452255"/>
            <a:ext cx="11620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600">
                <a:latin typeface="Times New Roman" panose="02020603050405020304" pitchFamily="18" charset="0"/>
              </a:rPr>
              <a:t>*</a:t>
            </a:r>
            <a:r>
              <a:rPr lang="en-US" altLang="en-US" sz="3600" u="sng">
                <a:solidFill>
                  <a:srgbClr val="3333FF"/>
                </a:solidFill>
                <a:latin typeface="Times New Roman" panose="02020603050405020304" pitchFamily="18" charset="0"/>
              </a:rPr>
              <a:t>Quy tắc tách Zaixep:</a:t>
            </a:r>
            <a:r>
              <a:rPr lang="en-US" altLang="en-US" sz="3600">
                <a:latin typeface="Times New Roman" panose="02020603050405020304" pitchFamily="18" charset="0"/>
              </a:rPr>
              <a:t> </a:t>
            </a:r>
            <a:r>
              <a:rPr lang="en-US" altLang="en-US" sz="3600">
                <a:solidFill>
                  <a:srgbClr val="FF0000"/>
                </a:solidFill>
                <a:latin typeface="Times New Roman" panose="02020603050405020304" pitchFamily="18" charset="0"/>
              </a:rPr>
              <a:t>Nhóm OH</a:t>
            </a:r>
            <a:r>
              <a:rPr lang="en-US" altLang="en-US" sz="3600">
                <a:latin typeface="Times New Roman" panose="02020603050405020304" pitchFamily="18" charset="0"/>
              </a:rPr>
              <a:t> ưu tiên tách ra cùng với </a:t>
            </a:r>
            <a:r>
              <a:rPr lang="en-US" altLang="en-US" sz="3600">
                <a:solidFill>
                  <a:srgbClr val="FF0000"/>
                </a:solidFill>
                <a:latin typeface="Times New Roman" panose="02020603050405020304" pitchFamily="18" charset="0"/>
              </a:rPr>
              <a:t>H ở C bên cạnh bậc cao hơn</a:t>
            </a:r>
            <a:r>
              <a:rPr lang="en-US" altLang="en-US" sz="3600">
                <a:latin typeface="Times New Roman" panose="02020603050405020304" pitchFamily="18" charset="0"/>
              </a:rPr>
              <a:t> để tạo thành liên kết đôi C=C</a:t>
            </a:r>
            <a:endParaRPr lang="vi-VN" altLang="en-US" sz="3600">
              <a:latin typeface="Times New Roman" panose="02020603050405020304" pitchFamily="18" charset="0"/>
            </a:endParaRPr>
          </a:p>
        </p:txBody>
      </p:sp>
      <p:sp>
        <p:nvSpPr>
          <p:cNvPr id="79" name="Text Box 38">
            <a:extLst>
              <a:ext uri="{FF2B5EF4-FFF2-40B4-BE49-F238E27FC236}">
                <a16:creationId xmlns:a16="http://schemas.microsoft.com/office/drawing/2014/main" id="{75C81036-4589-4E97-9886-D6DB5811C83F}"/>
              </a:ext>
            </a:extLst>
          </p:cNvPr>
          <p:cNvSpPr txBox="1">
            <a:spLocks noChangeArrowheads="1"/>
          </p:cNvSpPr>
          <p:nvPr/>
        </p:nvSpPr>
        <p:spPr bwMode="auto">
          <a:xfrm>
            <a:off x="4770397" y="8635925"/>
            <a:ext cx="12134681" cy="1200329"/>
          </a:xfrm>
          <a:prstGeom prst="rect">
            <a:avLst/>
          </a:prstGeom>
          <a:solidFill>
            <a:srgbClr val="FF0000"/>
          </a:solidFill>
          <a:ln>
            <a:noFill/>
          </a:ln>
          <a:effectLst/>
          <a:scene3d>
            <a:camera prst="legacyPerspectiveBottom"/>
            <a:lightRig rig="legacyFlat3" dir="t"/>
          </a:scene3d>
          <a:sp3d extrusionH="887400" prstMaterial="legacyMatte">
            <a:bevelT w="13500" h="13500" prst="angle"/>
            <a:bevelB w="13500" h="13500" prst="angle"/>
            <a:extrusionClr>
              <a:srgbClr val="FF0000"/>
            </a:extrusionClr>
            <a:contourClr>
              <a:srgbClr val="FF0000"/>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a:spcBef>
                <a:spcPct val="20000"/>
              </a:spcBef>
              <a:buClr>
                <a:schemeClr val="accent2"/>
              </a:buClr>
              <a:buFont typeface="Wingdings" panose="05000000000000000000" pitchFamily="2" charset="2"/>
              <a:buNone/>
            </a:pPr>
            <a:r>
              <a:rPr lang="en-US" altLang="en-US" sz="3600" b="1">
                <a:solidFill>
                  <a:srgbClr val="FFFF00"/>
                </a:solidFill>
                <a:sym typeface="Wingdings" panose="05000000000000000000" pitchFamily="2" charset="2"/>
              </a:rPr>
              <a:t></a:t>
            </a:r>
            <a:r>
              <a:rPr lang="en-US" altLang="en-US" sz="3600" b="1">
                <a:solidFill>
                  <a:srgbClr val="FFFF00"/>
                </a:solidFill>
                <a:latin typeface="VNI-Times" pitchFamily="2" charset="0"/>
              </a:rPr>
              <a:t> </a:t>
            </a:r>
            <a:r>
              <a:rPr lang="en-US" altLang="en-US" sz="3600" b="1" u="sng">
                <a:solidFill>
                  <a:srgbClr val="FFFF00"/>
                </a:solidFill>
                <a:latin typeface="VNI-Times" pitchFamily="2" charset="0"/>
              </a:rPr>
              <a:t>NX</a:t>
            </a:r>
            <a:r>
              <a:rPr lang="en-US" altLang="en-US" sz="3600" b="1">
                <a:solidFill>
                  <a:srgbClr val="FFFF00"/>
                </a:solidFill>
                <a:latin typeface="VNI-Times" pitchFamily="2" charset="0"/>
              </a:rPr>
              <a:t>:  </a:t>
            </a:r>
            <a:r>
              <a:rPr lang="en-US" altLang="en-US" sz="3600" b="1">
                <a:solidFill>
                  <a:srgbClr val="FFFF00"/>
                </a:solidFill>
                <a:latin typeface="Times New Roman" panose="02020603050405020304" pitchFamily="18" charset="0"/>
              </a:rPr>
              <a:t>-1 a</a:t>
            </a:r>
            <a:r>
              <a:rPr lang="vi-VN" altLang="en-US" sz="3600" b="1">
                <a:solidFill>
                  <a:srgbClr val="FFFF00"/>
                </a:solidFill>
                <a:latin typeface="Times New Roman" panose="02020603050405020304" pitchFamily="18" charset="0"/>
              </a:rPr>
              <a:t>l</a:t>
            </a:r>
            <a:r>
              <a:rPr lang="en-US" altLang="en-US" sz="3600" b="1">
                <a:solidFill>
                  <a:srgbClr val="FFFF00"/>
                </a:solidFill>
                <a:latin typeface="Times New Roman" panose="02020603050405020304" pitchFamily="18" charset="0"/>
              </a:rPr>
              <a:t>co</a:t>
            </a:r>
            <a:r>
              <a:rPr lang="vi-VN" altLang="en-US" sz="3600" b="1">
                <a:solidFill>
                  <a:srgbClr val="FFFF00"/>
                </a:solidFill>
                <a:latin typeface="Times New Roman" panose="02020603050405020304" pitchFamily="18" charset="0"/>
              </a:rPr>
              <a:t>ho</a:t>
            </a:r>
            <a:r>
              <a:rPr lang="en-US" altLang="en-US" sz="3600" b="1">
                <a:solidFill>
                  <a:srgbClr val="FFFF00"/>
                </a:solidFill>
                <a:latin typeface="Times New Roman" panose="02020603050405020304" pitchFamily="18" charset="0"/>
              </a:rPr>
              <a:t>l tách nước </a:t>
            </a:r>
            <a:r>
              <a:rPr lang="en-US" altLang="en-US" sz="3600" b="1">
                <a:solidFill>
                  <a:srgbClr val="FFFF00"/>
                </a:solidFill>
                <a:latin typeface="Times New Roman" panose="02020603050405020304" pitchFamily="18" charset="0"/>
                <a:cs typeface="Times New Roman" panose="02020603050405020304" pitchFamily="18" charset="0"/>
              </a:rPr>
              <a:t>→a</a:t>
            </a:r>
            <a:r>
              <a:rPr lang="vi-VN" altLang="en-US" sz="3600" b="1">
                <a:solidFill>
                  <a:srgbClr val="FFFF00"/>
                </a:solidFill>
                <a:latin typeface="Times New Roman" panose="02020603050405020304" pitchFamily="18" charset="0"/>
                <a:cs typeface="Times New Roman" panose="02020603050405020304" pitchFamily="18" charset="0"/>
              </a:rPr>
              <a:t>l</a:t>
            </a:r>
            <a:r>
              <a:rPr lang="en-US" altLang="en-US" sz="3600" b="1">
                <a:solidFill>
                  <a:srgbClr val="FFFF00"/>
                </a:solidFill>
                <a:latin typeface="Times New Roman" panose="02020603050405020304" pitchFamily="18" charset="0"/>
                <a:cs typeface="Times New Roman" panose="02020603050405020304" pitchFamily="18" charset="0"/>
              </a:rPr>
              <a:t>ken</a:t>
            </a:r>
            <a:r>
              <a:rPr lang="vi-VN" altLang="en-US" sz="3600" b="1">
                <a:solidFill>
                  <a:srgbClr val="FFFF00"/>
                </a:solidFill>
                <a:latin typeface="Times New Roman" panose="02020603050405020304" pitchFamily="18" charset="0"/>
                <a:cs typeface="Times New Roman" panose="02020603050405020304" pitchFamily="18" charset="0"/>
              </a:rPr>
              <a:t>e</a:t>
            </a:r>
            <a:r>
              <a:rPr lang="en-US" altLang="en-US" sz="3600" b="1">
                <a:solidFill>
                  <a:srgbClr val="FFFF00"/>
                </a:solidFill>
                <a:latin typeface="Times New Roman" panose="02020603050405020304" pitchFamily="18" charset="0"/>
                <a:cs typeface="Times New Roman" panose="02020603050405020304" pitchFamily="18" charset="0"/>
              </a:rPr>
              <a:t> </a:t>
            </a:r>
            <a:r>
              <a:rPr lang="en-US"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 a</a:t>
            </a:r>
            <a:r>
              <a:rPr lang="vi-VN"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l</a:t>
            </a:r>
            <a:r>
              <a:rPr lang="en-US"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co</a:t>
            </a:r>
            <a:r>
              <a:rPr lang="vi-VN"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ho</a:t>
            </a:r>
            <a:r>
              <a:rPr lang="en-US"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l no, đơn  chức (n≥2). M</a:t>
            </a:r>
            <a:r>
              <a:rPr lang="en-US" altLang="en-US" sz="3600" b="1" baseline="-25000">
                <a:solidFill>
                  <a:srgbClr val="FFFF00"/>
                </a:solidFill>
                <a:latin typeface="Times New Roman" panose="02020603050405020304" pitchFamily="18" charset="0"/>
                <a:cs typeface="Times New Roman" panose="02020603050405020304" pitchFamily="18" charset="0"/>
                <a:sym typeface="Symbol" panose="05050102010706020507" pitchFamily="18" charset="2"/>
              </a:rPr>
              <a:t>sp</a:t>
            </a:r>
            <a:r>
              <a:rPr lang="en-US"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 &lt; M</a:t>
            </a:r>
            <a:r>
              <a:rPr lang="en-US" altLang="en-US" sz="3600" b="1" baseline="-25000">
                <a:solidFill>
                  <a:srgbClr val="FFFF00"/>
                </a:solidFill>
                <a:latin typeface="Times New Roman" panose="02020603050405020304" pitchFamily="18" charset="0"/>
                <a:cs typeface="Times New Roman" panose="02020603050405020304" pitchFamily="18" charset="0"/>
                <a:sym typeface="Symbol" panose="05050102010706020507" pitchFamily="18" charset="2"/>
              </a:rPr>
              <a:t>ancol</a:t>
            </a:r>
            <a:r>
              <a:rPr lang="en-US"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 (d</a:t>
            </a:r>
            <a:r>
              <a:rPr lang="en-US" altLang="en-US" sz="3600" b="1" baseline="-25000">
                <a:solidFill>
                  <a:srgbClr val="FFFF00"/>
                </a:solidFill>
                <a:latin typeface="Times New Roman" panose="02020603050405020304" pitchFamily="18" charset="0"/>
                <a:cs typeface="Times New Roman" panose="02020603050405020304" pitchFamily="18" charset="0"/>
                <a:sym typeface="Symbol" panose="05050102010706020507" pitchFamily="18" charset="2"/>
              </a:rPr>
              <a:t>sp/ancol</a:t>
            </a:r>
            <a:r>
              <a:rPr lang="en-US" altLang="en-US" sz="3600" b="1">
                <a:solidFill>
                  <a:srgbClr val="FFFF00"/>
                </a:solidFill>
                <a:latin typeface="Times New Roman" panose="02020603050405020304" pitchFamily="18" charset="0"/>
                <a:cs typeface="Times New Roman" panose="02020603050405020304" pitchFamily="18" charset="0"/>
                <a:sym typeface="Symbol" panose="05050102010706020507" pitchFamily="18" charset="2"/>
              </a:rPr>
              <a:t> &lt; 1)</a:t>
            </a:r>
          </a:p>
        </p:txBody>
      </p:sp>
      <p:sp>
        <p:nvSpPr>
          <p:cNvPr id="36" name="TextBox 4">
            <a:extLst>
              <a:ext uri="{FF2B5EF4-FFF2-40B4-BE49-F238E27FC236}">
                <a16:creationId xmlns:a16="http://schemas.microsoft.com/office/drawing/2014/main" id="{2AC1B22E-119F-4823-9787-EBFE527E3B5E}"/>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heckerboard(across)">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checkerboard(across)">
                                      <p:cBhvr>
                                        <p:cTn id="12" dur="500"/>
                                        <p:tgtEl>
                                          <p:spTgt spid="40"/>
                                        </p:tgtEl>
                                      </p:cBhvr>
                                    </p:animEffect>
                                  </p:childTnLst>
                                </p:cTn>
                              </p:par>
                              <p:par>
                                <p:cTn id="13" presetID="8" presetClass="entr" presetSubtype="16"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diamond(in)">
                                      <p:cBhvr>
                                        <p:cTn id="15" dur="20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diamond(in)">
                                      <p:cBhvr>
                                        <p:cTn id="20" dur="2000"/>
                                        <p:tgtEl>
                                          <p:spTgt spid="48"/>
                                        </p:tgtEl>
                                      </p:cBhvr>
                                    </p:animEffect>
                                  </p:childTnLst>
                                </p:cTn>
                              </p:par>
                              <p:par>
                                <p:cTn id="21" presetID="8" presetClass="entr" presetSubtype="16"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amond(in)">
                                      <p:cBhvr>
                                        <p:cTn id="23" dur="20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iterate type="lt">
                                    <p:tmPct val="5000"/>
                                  </p:iterate>
                                  <p:childTnLst>
                                    <p:set>
                                      <p:cBhvr>
                                        <p:cTn id="27" dur="1" fill="hold">
                                          <p:stCondLst>
                                            <p:cond delay="0"/>
                                          </p:stCondLst>
                                        </p:cTn>
                                        <p:tgtEl>
                                          <p:spTgt spid="43"/>
                                        </p:tgtEl>
                                        <p:attrNameLst>
                                          <p:attrName>style.visibility</p:attrName>
                                        </p:attrNameLst>
                                      </p:cBhvr>
                                      <p:to>
                                        <p:strVal val="visible"/>
                                      </p:to>
                                    </p:set>
                                    <p:anim calcmode="lin" valueType="num">
                                      <p:cBhvr>
                                        <p:cTn id="28" dur="1000" fill="hold"/>
                                        <p:tgtEl>
                                          <p:spTgt spid="43"/>
                                        </p:tgtEl>
                                        <p:attrNameLst>
                                          <p:attrName>ppt_w</p:attrName>
                                        </p:attrNameLst>
                                      </p:cBhvr>
                                      <p:tavLst>
                                        <p:tav tm="0">
                                          <p:val>
                                            <p:fltVal val="0"/>
                                          </p:val>
                                        </p:tav>
                                        <p:tav tm="100000">
                                          <p:val>
                                            <p:strVal val="#ppt_w"/>
                                          </p:val>
                                        </p:tav>
                                      </p:tavLst>
                                    </p:anim>
                                    <p:anim calcmode="lin" valueType="num">
                                      <p:cBhvr>
                                        <p:cTn id="29" dur="1000" fill="hold"/>
                                        <p:tgtEl>
                                          <p:spTgt spid="43"/>
                                        </p:tgtEl>
                                        <p:attrNameLst>
                                          <p:attrName>ppt_h</p:attrName>
                                        </p:attrNameLst>
                                      </p:cBhvr>
                                      <p:tavLst>
                                        <p:tav tm="0">
                                          <p:val>
                                            <p:fltVal val="0"/>
                                          </p:val>
                                        </p:tav>
                                        <p:tav tm="100000">
                                          <p:val>
                                            <p:strVal val="#ppt_h"/>
                                          </p:val>
                                        </p:tav>
                                      </p:tavLst>
                                    </p:anim>
                                    <p:anim calcmode="lin" valueType="num">
                                      <p:cBhvr>
                                        <p:cTn id="30" dur="1000" fill="hold"/>
                                        <p:tgtEl>
                                          <p:spTgt spid="43"/>
                                        </p:tgtEl>
                                        <p:attrNameLst>
                                          <p:attrName>style.rotation</p:attrName>
                                        </p:attrNameLst>
                                      </p:cBhvr>
                                      <p:tavLst>
                                        <p:tav tm="0">
                                          <p:val>
                                            <p:fltVal val="90"/>
                                          </p:val>
                                        </p:tav>
                                        <p:tav tm="100000">
                                          <p:val>
                                            <p:fltVal val="0"/>
                                          </p:val>
                                        </p:tav>
                                      </p:tavLst>
                                    </p:anim>
                                    <p:animEffect transition="in" filter="fade">
                                      <p:cBhvr>
                                        <p:cTn id="31" dur="1000"/>
                                        <p:tgtEl>
                                          <p:spTgt spid="43"/>
                                        </p:tgtEl>
                                      </p:cBhvr>
                                    </p:animEffect>
                                  </p:childTnLst>
                                </p:cTn>
                              </p:par>
                              <p:par>
                                <p:cTn id="32" presetID="31" presetClass="entr" presetSubtype="0" fill="hold" nodeType="withEffect">
                                  <p:stCondLst>
                                    <p:cond delay="0"/>
                                  </p:stCondLst>
                                  <p:iterate type="lt">
                                    <p:tmPct val="5000"/>
                                  </p:iterate>
                                  <p:childTnLst>
                                    <p:set>
                                      <p:cBhvr>
                                        <p:cTn id="33" dur="1" fill="hold">
                                          <p:stCondLst>
                                            <p:cond delay="0"/>
                                          </p:stCondLst>
                                        </p:cTn>
                                        <p:tgtEl>
                                          <p:spTgt spid="47"/>
                                        </p:tgtEl>
                                        <p:attrNameLst>
                                          <p:attrName>style.visibility</p:attrName>
                                        </p:attrNameLst>
                                      </p:cBhvr>
                                      <p:to>
                                        <p:strVal val="visible"/>
                                      </p:to>
                                    </p:set>
                                    <p:anim calcmode="lin" valueType="num">
                                      <p:cBhvr>
                                        <p:cTn id="34" dur="1000" fill="hold"/>
                                        <p:tgtEl>
                                          <p:spTgt spid="47"/>
                                        </p:tgtEl>
                                        <p:attrNameLst>
                                          <p:attrName>ppt_w</p:attrName>
                                        </p:attrNameLst>
                                      </p:cBhvr>
                                      <p:tavLst>
                                        <p:tav tm="0">
                                          <p:val>
                                            <p:fltVal val="0"/>
                                          </p:val>
                                        </p:tav>
                                        <p:tav tm="100000">
                                          <p:val>
                                            <p:strVal val="#ppt_w"/>
                                          </p:val>
                                        </p:tav>
                                      </p:tavLst>
                                    </p:anim>
                                    <p:anim calcmode="lin" valueType="num">
                                      <p:cBhvr>
                                        <p:cTn id="35" dur="1000" fill="hold"/>
                                        <p:tgtEl>
                                          <p:spTgt spid="47"/>
                                        </p:tgtEl>
                                        <p:attrNameLst>
                                          <p:attrName>ppt_h</p:attrName>
                                        </p:attrNameLst>
                                      </p:cBhvr>
                                      <p:tavLst>
                                        <p:tav tm="0">
                                          <p:val>
                                            <p:fltVal val="0"/>
                                          </p:val>
                                        </p:tav>
                                        <p:tav tm="100000">
                                          <p:val>
                                            <p:strVal val="#ppt_h"/>
                                          </p:val>
                                        </p:tav>
                                      </p:tavLst>
                                    </p:anim>
                                    <p:anim calcmode="lin" valueType="num">
                                      <p:cBhvr>
                                        <p:cTn id="36" dur="1000" fill="hold"/>
                                        <p:tgtEl>
                                          <p:spTgt spid="47"/>
                                        </p:tgtEl>
                                        <p:attrNameLst>
                                          <p:attrName>style.rotation</p:attrName>
                                        </p:attrNameLst>
                                      </p:cBhvr>
                                      <p:tavLst>
                                        <p:tav tm="0">
                                          <p:val>
                                            <p:fltVal val="90"/>
                                          </p:val>
                                        </p:tav>
                                        <p:tav tm="100000">
                                          <p:val>
                                            <p:fltVal val="0"/>
                                          </p:val>
                                        </p:tav>
                                      </p:tavLst>
                                    </p:anim>
                                    <p:animEffect transition="in" filter="fade">
                                      <p:cBhvr>
                                        <p:cTn id="37" dur="1000"/>
                                        <p:tgtEl>
                                          <p:spTgt spid="47"/>
                                        </p:tgtEl>
                                      </p:cBhvr>
                                    </p:animEffect>
                                  </p:childTnLst>
                                </p:cTn>
                              </p:par>
                              <p:par>
                                <p:cTn id="38" presetID="31" presetClass="entr" presetSubtype="0" fill="hold" nodeType="withEffect">
                                  <p:stCondLst>
                                    <p:cond delay="0"/>
                                  </p:stCondLst>
                                  <p:iterate type="lt">
                                    <p:tmPct val="5000"/>
                                  </p:iterate>
                                  <p:childTnLst>
                                    <p:set>
                                      <p:cBhvr>
                                        <p:cTn id="39" dur="1" fill="hold">
                                          <p:stCondLst>
                                            <p:cond delay="0"/>
                                          </p:stCondLst>
                                        </p:cTn>
                                        <p:tgtEl>
                                          <p:spTgt spid="46"/>
                                        </p:tgtEl>
                                        <p:attrNameLst>
                                          <p:attrName>style.visibility</p:attrName>
                                        </p:attrNameLst>
                                      </p:cBhvr>
                                      <p:to>
                                        <p:strVal val="visible"/>
                                      </p:to>
                                    </p:set>
                                    <p:anim calcmode="lin" valueType="num">
                                      <p:cBhvr>
                                        <p:cTn id="40" dur="1000" fill="hold"/>
                                        <p:tgtEl>
                                          <p:spTgt spid="46"/>
                                        </p:tgtEl>
                                        <p:attrNameLst>
                                          <p:attrName>ppt_w</p:attrName>
                                        </p:attrNameLst>
                                      </p:cBhvr>
                                      <p:tavLst>
                                        <p:tav tm="0">
                                          <p:val>
                                            <p:fltVal val="0"/>
                                          </p:val>
                                        </p:tav>
                                        <p:tav tm="100000">
                                          <p:val>
                                            <p:strVal val="#ppt_w"/>
                                          </p:val>
                                        </p:tav>
                                      </p:tavLst>
                                    </p:anim>
                                    <p:anim calcmode="lin" valueType="num">
                                      <p:cBhvr>
                                        <p:cTn id="41" dur="1000" fill="hold"/>
                                        <p:tgtEl>
                                          <p:spTgt spid="46"/>
                                        </p:tgtEl>
                                        <p:attrNameLst>
                                          <p:attrName>ppt_h</p:attrName>
                                        </p:attrNameLst>
                                      </p:cBhvr>
                                      <p:tavLst>
                                        <p:tav tm="0">
                                          <p:val>
                                            <p:fltVal val="0"/>
                                          </p:val>
                                        </p:tav>
                                        <p:tav tm="100000">
                                          <p:val>
                                            <p:strVal val="#ppt_h"/>
                                          </p:val>
                                        </p:tav>
                                      </p:tavLst>
                                    </p:anim>
                                    <p:anim calcmode="lin" valueType="num">
                                      <p:cBhvr>
                                        <p:cTn id="42" dur="1000" fill="hold"/>
                                        <p:tgtEl>
                                          <p:spTgt spid="46"/>
                                        </p:tgtEl>
                                        <p:attrNameLst>
                                          <p:attrName>style.rotation</p:attrName>
                                        </p:attrNameLst>
                                      </p:cBhvr>
                                      <p:tavLst>
                                        <p:tav tm="0">
                                          <p:val>
                                            <p:fltVal val="90"/>
                                          </p:val>
                                        </p:tav>
                                        <p:tav tm="100000">
                                          <p:val>
                                            <p:fltVal val="0"/>
                                          </p:val>
                                        </p:tav>
                                      </p:tavLst>
                                    </p:anim>
                                    <p:animEffect transition="in" filter="fade">
                                      <p:cBhvr>
                                        <p:cTn id="43" dur="1000"/>
                                        <p:tgtEl>
                                          <p:spTgt spid="46"/>
                                        </p:tgtEl>
                                      </p:cBhvr>
                                    </p:animEffect>
                                  </p:childTnLst>
                                </p:cTn>
                              </p:par>
                              <p:par>
                                <p:cTn id="44" presetID="31" presetClass="entr" presetSubtype="0" fill="hold" nodeType="withEffect">
                                  <p:stCondLst>
                                    <p:cond delay="0"/>
                                  </p:stCondLst>
                                  <p:iterate type="lt">
                                    <p:tmPct val="5000"/>
                                  </p:iterate>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style.rotation</p:attrName>
                                        </p:attrNameLst>
                                      </p:cBhvr>
                                      <p:tavLst>
                                        <p:tav tm="0">
                                          <p:val>
                                            <p:fltVal val="90"/>
                                          </p:val>
                                        </p:tav>
                                        <p:tav tm="100000">
                                          <p:val>
                                            <p:fltVal val="0"/>
                                          </p:val>
                                        </p:tav>
                                      </p:tavLst>
                                    </p:anim>
                                    <p:animEffect transition="in" filter="fade">
                                      <p:cBhvr>
                                        <p:cTn id="49" dur="1000"/>
                                        <p:tgtEl>
                                          <p:spTgt spid="45"/>
                                        </p:tgtEl>
                                      </p:cBhvr>
                                    </p:animEffect>
                                  </p:childTnLst>
                                </p:cTn>
                              </p:par>
                              <p:par>
                                <p:cTn id="50" presetID="31" presetClass="entr" presetSubtype="0" fill="hold" nodeType="withEffect">
                                  <p:stCondLst>
                                    <p:cond delay="0"/>
                                  </p:stCondLst>
                                  <p:iterate type="lt">
                                    <p:tmPct val="5000"/>
                                  </p:iterate>
                                  <p:childTnLst>
                                    <p:set>
                                      <p:cBhvr>
                                        <p:cTn id="51" dur="1" fill="hold">
                                          <p:stCondLst>
                                            <p:cond delay="0"/>
                                          </p:stCondLst>
                                        </p:cTn>
                                        <p:tgtEl>
                                          <p:spTgt spid="44"/>
                                        </p:tgtEl>
                                        <p:attrNameLst>
                                          <p:attrName>style.visibility</p:attrName>
                                        </p:attrNameLst>
                                      </p:cBhvr>
                                      <p:to>
                                        <p:strVal val="visible"/>
                                      </p:to>
                                    </p:set>
                                    <p:anim calcmode="lin" valueType="num">
                                      <p:cBhvr>
                                        <p:cTn id="52" dur="1000" fill="hold"/>
                                        <p:tgtEl>
                                          <p:spTgt spid="44"/>
                                        </p:tgtEl>
                                        <p:attrNameLst>
                                          <p:attrName>ppt_w</p:attrName>
                                        </p:attrNameLst>
                                      </p:cBhvr>
                                      <p:tavLst>
                                        <p:tav tm="0">
                                          <p:val>
                                            <p:fltVal val="0"/>
                                          </p:val>
                                        </p:tav>
                                        <p:tav tm="100000">
                                          <p:val>
                                            <p:strVal val="#ppt_w"/>
                                          </p:val>
                                        </p:tav>
                                      </p:tavLst>
                                    </p:anim>
                                    <p:anim calcmode="lin" valueType="num">
                                      <p:cBhvr>
                                        <p:cTn id="53" dur="1000" fill="hold"/>
                                        <p:tgtEl>
                                          <p:spTgt spid="44"/>
                                        </p:tgtEl>
                                        <p:attrNameLst>
                                          <p:attrName>ppt_h</p:attrName>
                                        </p:attrNameLst>
                                      </p:cBhvr>
                                      <p:tavLst>
                                        <p:tav tm="0">
                                          <p:val>
                                            <p:fltVal val="0"/>
                                          </p:val>
                                        </p:tav>
                                        <p:tav tm="100000">
                                          <p:val>
                                            <p:strVal val="#ppt_h"/>
                                          </p:val>
                                        </p:tav>
                                      </p:tavLst>
                                    </p:anim>
                                    <p:anim calcmode="lin" valueType="num">
                                      <p:cBhvr>
                                        <p:cTn id="54" dur="1000" fill="hold"/>
                                        <p:tgtEl>
                                          <p:spTgt spid="44"/>
                                        </p:tgtEl>
                                        <p:attrNameLst>
                                          <p:attrName>style.rotation</p:attrName>
                                        </p:attrNameLst>
                                      </p:cBhvr>
                                      <p:tavLst>
                                        <p:tav tm="0">
                                          <p:val>
                                            <p:fltVal val="90"/>
                                          </p:val>
                                        </p:tav>
                                        <p:tav tm="100000">
                                          <p:val>
                                            <p:fltVal val="0"/>
                                          </p:val>
                                        </p:tav>
                                      </p:tavLst>
                                    </p:anim>
                                    <p:animEffect transition="in" filter="fade">
                                      <p:cBhvr>
                                        <p:cTn id="55" dur="1000"/>
                                        <p:tgtEl>
                                          <p:spTgt spid="44"/>
                                        </p:tgtEl>
                                      </p:cBhvr>
                                    </p:animEffect>
                                  </p:childTnLst>
                                </p:cTn>
                              </p:par>
                              <p:par>
                                <p:cTn id="56" presetID="31" presetClass="entr" presetSubtype="0" fill="hold" nodeType="withEffect">
                                  <p:stCondLst>
                                    <p:cond delay="0"/>
                                  </p:stCondLst>
                                  <p:iterate type="lt">
                                    <p:tmPct val="5000"/>
                                  </p:iterate>
                                  <p:childTnLst>
                                    <p:set>
                                      <p:cBhvr>
                                        <p:cTn id="57" dur="1" fill="hold">
                                          <p:stCondLst>
                                            <p:cond delay="0"/>
                                          </p:stCondLst>
                                        </p:cTn>
                                        <p:tgtEl>
                                          <p:spTgt spid="42"/>
                                        </p:tgtEl>
                                        <p:attrNameLst>
                                          <p:attrName>style.visibility</p:attrName>
                                        </p:attrNameLst>
                                      </p:cBhvr>
                                      <p:to>
                                        <p:strVal val="visible"/>
                                      </p:to>
                                    </p:set>
                                    <p:anim calcmode="lin" valueType="num">
                                      <p:cBhvr>
                                        <p:cTn id="58" dur="1000" fill="hold"/>
                                        <p:tgtEl>
                                          <p:spTgt spid="42"/>
                                        </p:tgtEl>
                                        <p:attrNameLst>
                                          <p:attrName>ppt_w</p:attrName>
                                        </p:attrNameLst>
                                      </p:cBhvr>
                                      <p:tavLst>
                                        <p:tav tm="0">
                                          <p:val>
                                            <p:fltVal val="0"/>
                                          </p:val>
                                        </p:tav>
                                        <p:tav tm="100000">
                                          <p:val>
                                            <p:strVal val="#ppt_w"/>
                                          </p:val>
                                        </p:tav>
                                      </p:tavLst>
                                    </p:anim>
                                    <p:anim calcmode="lin" valueType="num">
                                      <p:cBhvr>
                                        <p:cTn id="59" dur="1000" fill="hold"/>
                                        <p:tgtEl>
                                          <p:spTgt spid="42"/>
                                        </p:tgtEl>
                                        <p:attrNameLst>
                                          <p:attrName>ppt_h</p:attrName>
                                        </p:attrNameLst>
                                      </p:cBhvr>
                                      <p:tavLst>
                                        <p:tav tm="0">
                                          <p:val>
                                            <p:fltVal val="0"/>
                                          </p:val>
                                        </p:tav>
                                        <p:tav tm="100000">
                                          <p:val>
                                            <p:strVal val="#ppt_h"/>
                                          </p:val>
                                        </p:tav>
                                      </p:tavLst>
                                    </p:anim>
                                    <p:anim calcmode="lin" valueType="num">
                                      <p:cBhvr>
                                        <p:cTn id="60" dur="1000" fill="hold"/>
                                        <p:tgtEl>
                                          <p:spTgt spid="42"/>
                                        </p:tgtEl>
                                        <p:attrNameLst>
                                          <p:attrName>style.rotation</p:attrName>
                                        </p:attrNameLst>
                                      </p:cBhvr>
                                      <p:tavLst>
                                        <p:tav tm="0">
                                          <p:val>
                                            <p:fltVal val="90"/>
                                          </p:val>
                                        </p:tav>
                                        <p:tav tm="100000">
                                          <p:val>
                                            <p:fltVal val="0"/>
                                          </p:val>
                                        </p:tav>
                                      </p:tavLst>
                                    </p:anim>
                                    <p:animEffect transition="in" filter="fade">
                                      <p:cBhvr>
                                        <p:cTn id="61" dur="10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checkerboard(across)">
                                      <p:cBhvr>
                                        <p:cTn id="66" dur="500"/>
                                        <p:tgtEl>
                                          <p:spTgt spid="51"/>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checkerboard(across)">
                                      <p:cBhvr>
                                        <p:cTn id="71" dur="500"/>
                                        <p:tgtEl>
                                          <p:spTgt spid="50"/>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nodeType="click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box(in)">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blinds(horizontal)">
                                      <p:cBhvr>
                                        <p:cTn id="81" dur="500"/>
                                        <p:tgtEl>
                                          <p:spTgt spid="68"/>
                                        </p:tgtEl>
                                      </p:cBhvr>
                                    </p:animEffect>
                                  </p:childTnLst>
                                </p:cTn>
                              </p:par>
                              <p:par>
                                <p:cTn id="82" presetID="3" presetClass="entr" presetSubtype="10" fill="hold"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blinds(horizontal)">
                                      <p:cBhvr>
                                        <p:cTn id="84" dur="500"/>
                                        <p:tgtEl>
                                          <p:spTgt spid="69"/>
                                        </p:tgtEl>
                                      </p:cBhvr>
                                    </p:animEffect>
                                  </p:childTnLst>
                                </p:cTn>
                              </p:par>
                              <p:par>
                                <p:cTn id="85" presetID="3" presetClass="entr" presetSubtype="10" fill="hold" nodeType="with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blinds(horizontal)">
                                      <p:cBhvr>
                                        <p:cTn id="87" dur="500"/>
                                        <p:tgtEl>
                                          <p:spTgt spid="73"/>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blinds(horizontal)">
                                      <p:cBhvr>
                                        <p:cTn id="90" dur="500"/>
                                        <p:tgtEl>
                                          <p:spTgt spid="70"/>
                                        </p:tgtEl>
                                      </p:cBhvr>
                                    </p:animEffect>
                                  </p:childTnLst>
                                </p:cTn>
                              </p:par>
                              <p:par>
                                <p:cTn id="91" presetID="3" presetClass="entr" presetSubtype="10" fill="hold" nodeType="with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blinds(horizontal)">
                                      <p:cBhvr>
                                        <p:cTn id="93" dur="500"/>
                                        <p:tgtEl>
                                          <p:spTgt spid="74"/>
                                        </p:tgtEl>
                                      </p:cBhvr>
                                    </p:animEffect>
                                  </p:childTnLst>
                                </p:cTn>
                              </p:par>
                              <p:par>
                                <p:cTn id="94" presetID="3" presetClass="entr" presetSubtype="10" fill="hold" nodeType="with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blinds(horizontal)">
                                      <p:cBhvr>
                                        <p:cTn id="96" dur="500"/>
                                        <p:tgtEl>
                                          <p:spTgt spid="75"/>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blinds(horizontal)">
                                      <p:cBhvr>
                                        <p:cTn id="101" dur="500"/>
                                        <p:tgtEl>
                                          <p:spTgt spid="72"/>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71"/>
                                        </p:tgtEl>
                                        <p:attrNameLst>
                                          <p:attrName>style.visibility</p:attrName>
                                        </p:attrNameLst>
                                      </p:cBhvr>
                                      <p:to>
                                        <p:strVal val="visible"/>
                                      </p:to>
                                    </p:set>
                                    <p:animEffect transition="in" filter="blinds(horizontal)">
                                      <p:cBhvr>
                                        <p:cTn id="106" dur="500"/>
                                        <p:tgtEl>
                                          <p:spTgt spid="71"/>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blinds(horizontal)">
                                      <p:cBhvr>
                                        <p:cTn id="111" dur="500"/>
                                        <p:tgtEl>
                                          <p:spTgt spid="76"/>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77"/>
                                        </p:tgtEl>
                                        <p:attrNameLst>
                                          <p:attrName>style.visibility</p:attrName>
                                        </p:attrNameLst>
                                      </p:cBhvr>
                                      <p:to>
                                        <p:strVal val="visible"/>
                                      </p:to>
                                    </p:set>
                                    <p:animEffect transition="in" filter="blinds(horizontal)">
                                      <p:cBhvr>
                                        <p:cTn id="116" dur="500"/>
                                        <p:tgtEl>
                                          <p:spTgt spid="77"/>
                                        </p:tgtEl>
                                      </p:cBhvr>
                                    </p:animEffec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78"/>
                                        </p:tgtEl>
                                        <p:attrNameLst>
                                          <p:attrName>style.visibility</p:attrName>
                                        </p:attrNameLst>
                                      </p:cBhvr>
                                      <p:to>
                                        <p:strVal val="visible"/>
                                      </p:to>
                                    </p:set>
                                    <p:anim calcmode="lin" valueType="num">
                                      <p:cBhvr additive="base">
                                        <p:cTn id="121" dur="500" fill="hold"/>
                                        <p:tgtEl>
                                          <p:spTgt spid="78"/>
                                        </p:tgtEl>
                                        <p:attrNameLst>
                                          <p:attrName>ppt_x</p:attrName>
                                        </p:attrNameLst>
                                      </p:cBhvr>
                                      <p:tavLst>
                                        <p:tav tm="0">
                                          <p:val>
                                            <p:strVal val="#ppt_x"/>
                                          </p:val>
                                        </p:tav>
                                        <p:tav tm="100000">
                                          <p:val>
                                            <p:strVal val="#ppt_x"/>
                                          </p:val>
                                        </p:tav>
                                      </p:tavLst>
                                    </p:anim>
                                    <p:anim calcmode="lin" valueType="num">
                                      <p:cBhvr additive="base">
                                        <p:cTn id="12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 presetClass="entr" presetSubtype="16"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box(in)">
                                      <p:cBhvr>
                                        <p:cTn id="12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8" grpId="0"/>
      <p:bldP spid="50" grpId="0"/>
      <p:bldP spid="51" grpId="0"/>
      <p:bldP spid="68" grpId="0"/>
      <p:bldP spid="70" grpId="0"/>
      <p:bldP spid="71" grpId="0"/>
      <p:bldP spid="72" grpId="0"/>
      <p:bldP spid="76" grpId="0"/>
      <p:bldP spid="77" grpId="0"/>
      <p:bldP spid="78" grpId="0"/>
      <p:bldP spid="7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342085" y="541992"/>
            <a:ext cx="13842765" cy="1169359"/>
          </a:xfrm>
          <a:prstGeom prst="rect">
            <a:avLst/>
          </a:prstGeom>
        </p:spPr>
        <p:txBody>
          <a:bodyPr lIns="0" tIns="0" rIns="0" bIns="0" rtlCol="0" anchor="t">
            <a:spAutoFit/>
          </a:bodyPr>
          <a:lstStyle/>
          <a:p>
            <a:pPr algn="ctr">
              <a:lnSpc>
                <a:spcPts val="9900"/>
              </a:lnSpc>
            </a:pPr>
            <a:r>
              <a:rPr lang="en-US" sz="6600" spc="386">
                <a:solidFill>
                  <a:srgbClr val="764652"/>
                </a:solidFill>
                <a:latin typeface="Bahnschrift SemiBold" panose="020B0502040204020203" pitchFamily="34" charset="0"/>
              </a:rPr>
              <a:t>4.PHẢN ỨNG OXY HÓA</a:t>
            </a:r>
          </a:p>
        </p:txBody>
      </p:sp>
      <p:sp>
        <p:nvSpPr>
          <p:cNvPr id="6" name="TextBox 6"/>
          <p:cNvSpPr txBox="1"/>
          <p:nvPr/>
        </p:nvSpPr>
        <p:spPr>
          <a:xfrm>
            <a:off x="2044759" y="2036243"/>
            <a:ext cx="9247664" cy="487313"/>
          </a:xfrm>
          <a:prstGeom prst="rect">
            <a:avLst/>
          </a:prstGeom>
        </p:spPr>
        <p:txBody>
          <a:bodyPr lIns="0" tIns="0" rIns="0" bIns="0" rtlCol="0" anchor="t">
            <a:spAutoFit/>
          </a:bodyPr>
          <a:lstStyle/>
          <a:p>
            <a:pPr>
              <a:lnSpc>
                <a:spcPts val="3831"/>
              </a:lnSpc>
            </a:pPr>
            <a:r>
              <a:rPr lang="en-US" sz="3831" spc="149">
                <a:solidFill>
                  <a:srgbClr val="764652"/>
                </a:solidFill>
                <a:latin typeface="Bobby Jones"/>
              </a:rPr>
              <a:t>a. Oxy hóa không hoàn toàn</a:t>
            </a:r>
          </a:p>
        </p:txBody>
      </p:sp>
      <p:sp>
        <p:nvSpPr>
          <p:cNvPr id="10" name="Freeform 10"/>
          <p:cNvSpPr/>
          <p:nvPr/>
        </p:nvSpPr>
        <p:spPr>
          <a:xfrm>
            <a:off x="13887957" y="4466737"/>
            <a:ext cx="3230421" cy="3012367"/>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920710" y="3723787"/>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5957552" y="7768408"/>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4468718" y="8223851"/>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5420877" y="2491854"/>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8544434">
            <a:off x="15973855" y="-1449448"/>
            <a:ext cx="4628290"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4215773" y="1238062"/>
            <a:ext cx="869944" cy="869944"/>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6831218">
            <a:off x="814571" y="998183"/>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6831218">
            <a:off x="2603610" y="605457"/>
            <a:ext cx="869944" cy="869944"/>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9" name="Group 7">
            <a:extLst>
              <a:ext uri="{FF2B5EF4-FFF2-40B4-BE49-F238E27FC236}">
                <a16:creationId xmlns:a16="http://schemas.microsoft.com/office/drawing/2014/main" id="{055D911F-4AD0-42F3-8775-F4946B8571C4}"/>
              </a:ext>
            </a:extLst>
          </p:cNvPr>
          <p:cNvGrpSpPr>
            <a:grpSpLocks/>
          </p:cNvGrpSpPr>
          <p:nvPr/>
        </p:nvGrpSpPr>
        <p:grpSpPr bwMode="auto">
          <a:xfrm>
            <a:off x="7635104" y="3066313"/>
            <a:ext cx="837282" cy="838200"/>
            <a:chOff x="2784" y="1152"/>
            <a:chExt cx="384" cy="528"/>
          </a:xfrm>
        </p:grpSpPr>
        <p:sp>
          <p:nvSpPr>
            <p:cNvPr id="20" name="Rectangle 8">
              <a:extLst>
                <a:ext uri="{FF2B5EF4-FFF2-40B4-BE49-F238E27FC236}">
                  <a16:creationId xmlns:a16="http://schemas.microsoft.com/office/drawing/2014/main" id="{453DCD28-7554-42AE-9AB9-AC8980C8BC45}"/>
                </a:ext>
              </a:extLst>
            </p:cNvPr>
            <p:cNvSpPr>
              <a:spLocks noChangeArrowheads="1"/>
            </p:cNvSpPr>
            <p:nvPr/>
          </p:nvSpPr>
          <p:spPr bwMode="auto">
            <a:xfrm>
              <a:off x="2784" y="1200"/>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200">
                  <a:latin typeface="Times New Roman" panose="02020603050405020304" pitchFamily="18" charset="0"/>
                  <a:cs typeface="Times New Roman" panose="02020603050405020304" pitchFamily="18" charset="0"/>
                </a:rPr>
                <a:t>→</a:t>
              </a:r>
            </a:p>
          </p:txBody>
        </p:sp>
        <p:sp>
          <p:nvSpPr>
            <p:cNvPr id="21" name="Rectangle 9">
              <a:extLst>
                <a:ext uri="{FF2B5EF4-FFF2-40B4-BE49-F238E27FC236}">
                  <a16:creationId xmlns:a16="http://schemas.microsoft.com/office/drawing/2014/main" id="{209BBAF0-6162-4ED5-BF1E-73ECD2D28C07}"/>
                </a:ext>
              </a:extLst>
            </p:cNvPr>
            <p:cNvSpPr>
              <a:spLocks noChangeArrowheads="1"/>
            </p:cNvSpPr>
            <p:nvPr/>
          </p:nvSpPr>
          <p:spPr bwMode="auto">
            <a:xfrm>
              <a:off x="2832" y="1152"/>
              <a:ext cx="336"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200">
                  <a:latin typeface="Times New Roman" panose="02020603050405020304" pitchFamily="18" charset="0"/>
                  <a:cs typeface="Times New Roman" panose="02020603050405020304" pitchFamily="18" charset="0"/>
                </a:rPr>
                <a:t>t</a:t>
              </a:r>
              <a:r>
                <a:rPr lang="en-US" altLang="en-US" sz="3200" baseline="30000">
                  <a:latin typeface="Times New Roman" panose="02020603050405020304" pitchFamily="18" charset="0"/>
                  <a:cs typeface="Times New Roman" panose="02020603050405020304" pitchFamily="18" charset="0"/>
                </a:rPr>
                <a:t>o</a:t>
              </a:r>
              <a:endParaRPr lang="en-US" altLang="en-US" sz="3200">
                <a:latin typeface="Times New Roman" panose="02020603050405020304" pitchFamily="18" charset="0"/>
                <a:cs typeface="Times New Roman" panose="02020603050405020304" pitchFamily="18" charset="0"/>
              </a:endParaRPr>
            </a:p>
          </p:txBody>
        </p:sp>
      </p:grpSp>
      <p:grpSp>
        <p:nvGrpSpPr>
          <p:cNvPr id="22" name="Group 28">
            <a:extLst>
              <a:ext uri="{FF2B5EF4-FFF2-40B4-BE49-F238E27FC236}">
                <a16:creationId xmlns:a16="http://schemas.microsoft.com/office/drawing/2014/main" id="{DDEB3DA9-4960-4BA4-82BF-3C2BF596BF7D}"/>
              </a:ext>
            </a:extLst>
          </p:cNvPr>
          <p:cNvGrpSpPr>
            <a:grpSpLocks/>
          </p:cNvGrpSpPr>
          <p:nvPr/>
        </p:nvGrpSpPr>
        <p:grpSpPr bwMode="auto">
          <a:xfrm>
            <a:off x="3010429" y="3218713"/>
            <a:ext cx="4395731" cy="990600"/>
            <a:chOff x="480" y="1056"/>
            <a:chExt cx="2016" cy="624"/>
          </a:xfrm>
        </p:grpSpPr>
        <p:sp>
          <p:nvSpPr>
            <p:cNvPr id="23" name="Line 12">
              <a:extLst>
                <a:ext uri="{FF2B5EF4-FFF2-40B4-BE49-F238E27FC236}">
                  <a16:creationId xmlns:a16="http://schemas.microsoft.com/office/drawing/2014/main" id="{2652CA29-391B-456E-BC91-0AD1EF058095}"/>
                </a:ext>
              </a:extLst>
            </p:cNvPr>
            <p:cNvSpPr>
              <a:spLocks noChangeShapeType="1"/>
            </p:cNvSpPr>
            <p:nvPr/>
          </p:nvSpPr>
          <p:spPr bwMode="auto">
            <a:xfrm>
              <a:off x="480" y="1323"/>
              <a:ext cx="1056" cy="0"/>
            </a:xfrm>
            <a:prstGeom prst="line">
              <a:avLst/>
            </a:prstGeom>
            <a:noFill/>
            <a:ln w="38100">
              <a:pattFill prst="pct75">
                <a:fgClr>
                  <a:srgbClr val="FF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sp>
          <p:nvSpPr>
            <p:cNvPr id="24" name="Line 13">
              <a:extLst>
                <a:ext uri="{FF2B5EF4-FFF2-40B4-BE49-F238E27FC236}">
                  <a16:creationId xmlns:a16="http://schemas.microsoft.com/office/drawing/2014/main" id="{F77EB998-3C63-40E9-96D7-5E6AC9B771A8}"/>
                </a:ext>
              </a:extLst>
            </p:cNvPr>
            <p:cNvSpPr>
              <a:spLocks noChangeShapeType="1"/>
            </p:cNvSpPr>
            <p:nvPr/>
          </p:nvSpPr>
          <p:spPr bwMode="auto">
            <a:xfrm flipH="1" flipV="1">
              <a:off x="1518" y="1056"/>
              <a:ext cx="6" cy="245"/>
            </a:xfrm>
            <a:prstGeom prst="line">
              <a:avLst/>
            </a:prstGeom>
            <a:noFill/>
            <a:ln w="38100">
              <a:pattFill prst="pct75">
                <a:fgClr>
                  <a:srgbClr val="FF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sp>
          <p:nvSpPr>
            <p:cNvPr id="25" name="Line 14">
              <a:extLst>
                <a:ext uri="{FF2B5EF4-FFF2-40B4-BE49-F238E27FC236}">
                  <a16:creationId xmlns:a16="http://schemas.microsoft.com/office/drawing/2014/main" id="{20E31F53-65F7-47A8-BF34-BD4300D32810}"/>
                </a:ext>
              </a:extLst>
            </p:cNvPr>
            <p:cNvSpPr>
              <a:spLocks noChangeShapeType="1"/>
            </p:cNvSpPr>
            <p:nvPr/>
          </p:nvSpPr>
          <p:spPr bwMode="auto">
            <a:xfrm>
              <a:off x="1536" y="1056"/>
              <a:ext cx="240" cy="0"/>
            </a:xfrm>
            <a:prstGeom prst="line">
              <a:avLst/>
            </a:prstGeom>
            <a:noFill/>
            <a:ln w="38100">
              <a:pattFill prst="pct75">
                <a:fgClr>
                  <a:srgbClr val="FF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sp>
          <p:nvSpPr>
            <p:cNvPr id="26" name="Line 15">
              <a:extLst>
                <a:ext uri="{FF2B5EF4-FFF2-40B4-BE49-F238E27FC236}">
                  <a16:creationId xmlns:a16="http://schemas.microsoft.com/office/drawing/2014/main" id="{D66F884E-3F1B-4ECD-86C4-19881AA9D778}"/>
                </a:ext>
              </a:extLst>
            </p:cNvPr>
            <p:cNvSpPr>
              <a:spLocks noChangeShapeType="1"/>
            </p:cNvSpPr>
            <p:nvPr/>
          </p:nvSpPr>
          <p:spPr bwMode="auto">
            <a:xfrm>
              <a:off x="1776" y="1056"/>
              <a:ext cx="0" cy="336"/>
            </a:xfrm>
            <a:prstGeom prst="line">
              <a:avLst/>
            </a:prstGeom>
            <a:noFill/>
            <a:ln w="38100">
              <a:pattFill prst="pct75">
                <a:fgClr>
                  <a:srgbClr val="FF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sp>
          <p:nvSpPr>
            <p:cNvPr id="27" name="Line 16">
              <a:extLst>
                <a:ext uri="{FF2B5EF4-FFF2-40B4-BE49-F238E27FC236}">
                  <a16:creationId xmlns:a16="http://schemas.microsoft.com/office/drawing/2014/main" id="{A53111FF-040D-4E9B-8D4B-884743665013}"/>
                </a:ext>
              </a:extLst>
            </p:cNvPr>
            <p:cNvSpPr>
              <a:spLocks noChangeShapeType="1"/>
            </p:cNvSpPr>
            <p:nvPr/>
          </p:nvSpPr>
          <p:spPr bwMode="auto">
            <a:xfrm>
              <a:off x="1776" y="1392"/>
              <a:ext cx="528" cy="0"/>
            </a:xfrm>
            <a:prstGeom prst="line">
              <a:avLst/>
            </a:prstGeom>
            <a:noFill/>
            <a:ln w="38100">
              <a:pattFill prst="pct75">
                <a:fgClr>
                  <a:srgbClr val="FF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sp>
          <p:nvSpPr>
            <p:cNvPr id="28" name="Line 17">
              <a:extLst>
                <a:ext uri="{FF2B5EF4-FFF2-40B4-BE49-F238E27FC236}">
                  <a16:creationId xmlns:a16="http://schemas.microsoft.com/office/drawing/2014/main" id="{8CB5827A-7547-4847-A3DA-66D44E407985}"/>
                </a:ext>
              </a:extLst>
            </p:cNvPr>
            <p:cNvSpPr>
              <a:spLocks noChangeShapeType="1"/>
            </p:cNvSpPr>
            <p:nvPr/>
          </p:nvSpPr>
          <p:spPr bwMode="auto">
            <a:xfrm flipV="1">
              <a:off x="2304" y="1056"/>
              <a:ext cx="0" cy="336"/>
            </a:xfrm>
            <a:prstGeom prst="line">
              <a:avLst/>
            </a:prstGeom>
            <a:noFill/>
            <a:ln w="38100">
              <a:pattFill prst="pct75">
                <a:fgClr>
                  <a:srgbClr val="FF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sp>
          <p:nvSpPr>
            <p:cNvPr id="29" name="Line 18">
              <a:extLst>
                <a:ext uri="{FF2B5EF4-FFF2-40B4-BE49-F238E27FC236}">
                  <a16:creationId xmlns:a16="http://schemas.microsoft.com/office/drawing/2014/main" id="{206FE067-FEB3-4520-8353-143F5A4F1193}"/>
                </a:ext>
              </a:extLst>
            </p:cNvPr>
            <p:cNvSpPr>
              <a:spLocks noChangeShapeType="1"/>
            </p:cNvSpPr>
            <p:nvPr/>
          </p:nvSpPr>
          <p:spPr bwMode="auto">
            <a:xfrm>
              <a:off x="2304" y="1056"/>
              <a:ext cx="192" cy="0"/>
            </a:xfrm>
            <a:prstGeom prst="line">
              <a:avLst/>
            </a:prstGeom>
            <a:noFill/>
            <a:ln w="38100">
              <a:pattFill prst="pct75">
                <a:fgClr>
                  <a:srgbClr val="FF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sp>
          <p:nvSpPr>
            <p:cNvPr id="30" name="Line 19">
              <a:extLst>
                <a:ext uri="{FF2B5EF4-FFF2-40B4-BE49-F238E27FC236}">
                  <a16:creationId xmlns:a16="http://schemas.microsoft.com/office/drawing/2014/main" id="{B18805BB-9D41-4ABF-B084-5BB217AC8BA0}"/>
                </a:ext>
              </a:extLst>
            </p:cNvPr>
            <p:cNvSpPr>
              <a:spLocks noChangeShapeType="1"/>
            </p:cNvSpPr>
            <p:nvPr/>
          </p:nvSpPr>
          <p:spPr bwMode="auto">
            <a:xfrm>
              <a:off x="2496" y="1056"/>
              <a:ext cx="0" cy="624"/>
            </a:xfrm>
            <a:prstGeom prst="line">
              <a:avLst/>
            </a:prstGeom>
            <a:noFill/>
            <a:ln w="38100">
              <a:pattFill prst="pct75">
                <a:fgClr>
                  <a:srgbClr val="FF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sp>
          <p:nvSpPr>
            <p:cNvPr id="31" name="Line 20">
              <a:extLst>
                <a:ext uri="{FF2B5EF4-FFF2-40B4-BE49-F238E27FC236}">
                  <a16:creationId xmlns:a16="http://schemas.microsoft.com/office/drawing/2014/main" id="{A2AE62FC-CA7C-4FB3-B5DD-0019CD8B5E19}"/>
                </a:ext>
              </a:extLst>
            </p:cNvPr>
            <p:cNvSpPr>
              <a:spLocks noChangeShapeType="1"/>
            </p:cNvSpPr>
            <p:nvPr/>
          </p:nvSpPr>
          <p:spPr bwMode="auto">
            <a:xfrm flipH="1">
              <a:off x="480" y="1680"/>
              <a:ext cx="2016" cy="0"/>
            </a:xfrm>
            <a:prstGeom prst="line">
              <a:avLst/>
            </a:prstGeom>
            <a:noFill/>
            <a:ln w="38100">
              <a:pattFill prst="pct75">
                <a:fgClr>
                  <a:srgbClr val="FF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sp>
          <p:nvSpPr>
            <p:cNvPr id="32" name="Line 21">
              <a:extLst>
                <a:ext uri="{FF2B5EF4-FFF2-40B4-BE49-F238E27FC236}">
                  <a16:creationId xmlns:a16="http://schemas.microsoft.com/office/drawing/2014/main" id="{126031BA-A26A-47C3-B90E-7A33AD8E491B}"/>
                </a:ext>
              </a:extLst>
            </p:cNvPr>
            <p:cNvSpPr>
              <a:spLocks noChangeShapeType="1"/>
            </p:cNvSpPr>
            <p:nvPr/>
          </p:nvSpPr>
          <p:spPr bwMode="auto">
            <a:xfrm flipV="1">
              <a:off x="480" y="1329"/>
              <a:ext cx="3" cy="351"/>
            </a:xfrm>
            <a:prstGeom prst="line">
              <a:avLst/>
            </a:prstGeom>
            <a:noFill/>
            <a:ln w="38100">
              <a:pattFill prst="pct75">
                <a:fgClr>
                  <a:srgbClr val="FF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grpSp>
      <p:sp>
        <p:nvSpPr>
          <p:cNvPr id="33" name="Rectangle 25">
            <a:extLst>
              <a:ext uri="{FF2B5EF4-FFF2-40B4-BE49-F238E27FC236}">
                <a16:creationId xmlns:a16="http://schemas.microsoft.com/office/drawing/2014/main" id="{3BD18B5C-D4EB-4C6C-8B12-C68FFB2119A3}"/>
              </a:ext>
            </a:extLst>
          </p:cNvPr>
          <p:cNvSpPr>
            <a:spLocks noChangeArrowheads="1"/>
          </p:cNvSpPr>
          <p:nvPr/>
        </p:nvSpPr>
        <p:spPr bwMode="auto">
          <a:xfrm>
            <a:off x="12658796" y="3294913"/>
            <a:ext cx="146524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200" b="1">
                <a:solidFill>
                  <a:srgbClr val="3333FF"/>
                </a:solidFill>
                <a:latin typeface="Garamond" panose="02020404030301010803" pitchFamily="18" charset="0"/>
              </a:rPr>
              <a:t>+ H</a:t>
            </a:r>
            <a:r>
              <a:rPr lang="en-US" altLang="en-US" sz="3200" b="1" baseline="-25000">
                <a:solidFill>
                  <a:srgbClr val="3333FF"/>
                </a:solidFill>
                <a:latin typeface="Garamond" panose="02020404030301010803" pitchFamily="18" charset="0"/>
              </a:rPr>
              <a:t>2</a:t>
            </a:r>
            <a:r>
              <a:rPr lang="en-US" altLang="en-US" sz="3200" b="1">
                <a:solidFill>
                  <a:srgbClr val="3333FF"/>
                </a:solidFill>
                <a:latin typeface="Garamond" panose="02020404030301010803" pitchFamily="18" charset="0"/>
              </a:rPr>
              <a:t>O</a:t>
            </a:r>
          </a:p>
        </p:txBody>
      </p:sp>
      <p:sp>
        <p:nvSpPr>
          <p:cNvPr id="34" name="Rectangle 26">
            <a:extLst>
              <a:ext uri="{FF2B5EF4-FFF2-40B4-BE49-F238E27FC236}">
                <a16:creationId xmlns:a16="http://schemas.microsoft.com/office/drawing/2014/main" id="{32B4A62A-7A02-49B9-9CB7-10F3BE3F811C}"/>
              </a:ext>
            </a:extLst>
          </p:cNvPr>
          <p:cNvSpPr>
            <a:spLocks noChangeArrowheads="1"/>
          </p:cNvSpPr>
          <p:nvPr/>
        </p:nvSpPr>
        <p:spPr bwMode="auto">
          <a:xfrm>
            <a:off x="11317837" y="3266338"/>
            <a:ext cx="146524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200">
                <a:latin typeface="Garamond" panose="02020404030301010803" pitchFamily="18" charset="0"/>
              </a:rPr>
              <a:t>+</a:t>
            </a:r>
            <a:r>
              <a:rPr lang="en-US" altLang="en-US" sz="3200">
                <a:solidFill>
                  <a:srgbClr val="FF0000"/>
                </a:solidFill>
                <a:latin typeface="Garamond" panose="02020404030301010803" pitchFamily="18" charset="0"/>
              </a:rPr>
              <a:t>  </a:t>
            </a:r>
            <a:r>
              <a:rPr lang="en-US" altLang="en-US" sz="3200">
                <a:solidFill>
                  <a:srgbClr val="CC3300"/>
                </a:solidFill>
                <a:latin typeface="Garamond" panose="02020404030301010803" pitchFamily="18" charset="0"/>
              </a:rPr>
              <a:t>Cu↓</a:t>
            </a:r>
            <a:r>
              <a:rPr lang="en-US" altLang="en-US" sz="3200">
                <a:latin typeface="Garamond" panose="02020404030301010803" pitchFamily="18" charset="0"/>
              </a:rPr>
              <a:t> </a:t>
            </a:r>
          </a:p>
        </p:txBody>
      </p:sp>
      <p:sp>
        <p:nvSpPr>
          <p:cNvPr id="35" name="Rectangle 27">
            <a:extLst>
              <a:ext uri="{FF2B5EF4-FFF2-40B4-BE49-F238E27FC236}">
                <a16:creationId xmlns:a16="http://schemas.microsoft.com/office/drawing/2014/main" id="{923EC3DD-F5D4-4163-B5B4-25A05A2974A0}"/>
              </a:ext>
            </a:extLst>
          </p:cNvPr>
          <p:cNvSpPr>
            <a:spLocks noChangeArrowheads="1"/>
          </p:cNvSpPr>
          <p:nvPr/>
        </p:nvSpPr>
        <p:spPr bwMode="auto">
          <a:xfrm>
            <a:off x="8158405" y="3252051"/>
            <a:ext cx="272116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200">
                <a:latin typeface="Garamond" panose="02020404030301010803" pitchFamily="18" charset="0"/>
              </a:rPr>
              <a:t>CH</a:t>
            </a:r>
            <a:r>
              <a:rPr lang="en-US" altLang="en-US" sz="3200" baseline="-25000">
                <a:latin typeface="Garamond" panose="02020404030301010803" pitchFamily="18" charset="0"/>
              </a:rPr>
              <a:t>3</a:t>
            </a:r>
            <a:r>
              <a:rPr lang="en-US" altLang="en-US" sz="3200">
                <a:latin typeface="Garamond" panose="02020404030301010803" pitchFamily="18" charset="0"/>
              </a:rPr>
              <a:t> – CH </a:t>
            </a:r>
            <a:r>
              <a:rPr lang="en-US" altLang="en-US" sz="3200">
                <a:solidFill>
                  <a:srgbClr val="FF0000"/>
                </a:solidFill>
                <a:latin typeface="Garamond" panose="02020404030301010803" pitchFamily="18" charset="0"/>
              </a:rPr>
              <a:t>=</a:t>
            </a:r>
            <a:r>
              <a:rPr lang="en-US" altLang="en-US" sz="3200">
                <a:latin typeface="Garamond" panose="02020404030301010803" pitchFamily="18" charset="0"/>
              </a:rPr>
              <a:t> O</a:t>
            </a:r>
          </a:p>
        </p:txBody>
      </p:sp>
      <p:sp>
        <p:nvSpPr>
          <p:cNvPr id="36" name="Rectangle 59">
            <a:extLst>
              <a:ext uri="{FF2B5EF4-FFF2-40B4-BE49-F238E27FC236}">
                <a16:creationId xmlns:a16="http://schemas.microsoft.com/office/drawing/2014/main" id="{8AE2E85F-635D-4413-9670-E62456644AF7}"/>
              </a:ext>
            </a:extLst>
          </p:cNvPr>
          <p:cNvSpPr>
            <a:spLocks noChangeArrowheads="1"/>
          </p:cNvSpPr>
          <p:nvPr/>
        </p:nvSpPr>
        <p:spPr bwMode="auto">
          <a:xfrm>
            <a:off x="7846160" y="3849830"/>
            <a:ext cx="3767770" cy="381000"/>
          </a:xfrm>
          <a:prstGeom prst="rect">
            <a:avLst/>
          </a:prstGeom>
          <a:solidFill>
            <a:schemeClr val="tx2"/>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chemeClr val="tx2"/>
            </a:extrusionClr>
            <a:contourClr>
              <a:schemeClr val="tx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vi-VN" altLang="en-US" sz="3200">
                <a:solidFill>
                  <a:srgbClr val="FFFF00"/>
                </a:solidFill>
                <a:latin typeface="Times New Roman" panose="02020603050405020304" pitchFamily="18" charset="0"/>
              </a:rPr>
              <a:t>Acetic aldehyde</a:t>
            </a:r>
            <a:endParaRPr lang="en-US" altLang="en-US" sz="3200">
              <a:solidFill>
                <a:srgbClr val="FFFF00"/>
              </a:solidFill>
              <a:latin typeface="Times New Roman" panose="02020603050405020304" pitchFamily="18" charset="0"/>
            </a:endParaRPr>
          </a:p>
        </p:txBody>
      </p:sp>
      <p:grpSp>
        <p:nvGrpSpPr>
          <p:cNvPr id="37" name="Group 64">
            <a:extLst>
              <a:ext uri="{FF2B5EF4-FFF2-40B4-BE49-F238E27FC236}">
                <a16:creationId xmlns:a16="http://schemas.microsoft.com/office/drawing/2014/main" id="{1CB79763-B52B-4602-B4F7-F2B6BAECAB66}"/>
              </a:ext>
            </a:extLst>
          </p:cNvPr>
          <p:cNvGrpSpPr>
            <a:grpSpLocks/>
          </p:cNvGrpSpPr>
          <p:nvPr/>
        </p:nvGrpSpPr>
        <p:grpSpPr bwMode="auto">
          <a:xfrm>
            <a:off x="2528111" y="2935098"/>
            <a:ext cx="5860975" cy="1222374"/>
            <a:chOff x="46" y="891"/>
            <a:chExt cx="2642" cy="770"/>
          </a:xfrm>
        </p:grpSpPr>
        <p:grpSp>
          <p:nvGrpSpPr>
            <p:cNvPr id="38" name="Group 45">
              <a:extLst>
                <a:ext uri="{FF2B5EF4-FFF2-40B4-BE49-F238E27FC236}">
                  <a16:creationId xmlns:a16="http://schemas.microsoft.com/office/drawing/2014/main" id="{8CED0B43-CB39-417E-B192-CDFD9619D2AD}"/>
                </a:ext>
              </a:extLst>
            </p:cNvPr>
            <p:cNvGrpSpPr>
              <a:grpSpLocks/>
            </p:cNvGrpSpPr>
            <p:nvPr/>
          </p:nvGrpSpPr>
          <p:grpSpPr bwMode="auto">
            <a:xfrm>
              <a:off x="46" y="982"/>
              <a:ext cx="2642" cy="679"/>
              <a:chOff x="46" y="1030"/>
              <a:chExt cx="2642" cy="679"/>
            </a:xfrm>
          </p:grpSpPr>
          <p:sp>
            <p:nvSpPr>
              <p:cNvPr id="40" name="Text Box 6">
                <a:extLst>
                  <a:ext uri="{FF2B5EF4-FFF2-40B4-BE49-F238E27FC236}">
                    <a16:creationId xmlns:a16="http://schemas.microsoft.com/office/drawing/2014/main" id="{900823A2-8846-487D-B070-B0435C133A0D}"/>
                  </a:ext>
                </a:extLst>
              </p:cNvPr>
              <p:cNvSpPr txBox="1">
                <a:spLocks noChangeArrowheads="1"/>
              </p:cNvSpPr>
              <p:nvPr/>
            </p:nvSpPr>
            <p:spPr bwMode="auto">
              <a:xfrm>
                <a:off x="46" y="1030"/>
                <a:ext cx="2642"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accent2"/>
                  </a:buClr>
                  <a:buFont typeface="Wingdings" panose="05000000000000000000" pitchFamily="2" charset="2"/>
                  <a:buNone/>
                </a:pPr>
                <a:r>
                  <a:rPr lang="en-US" altLang="en-US" sz="3200">
                    <a:latin typeface="VNI-Times" pitchFamily="2" charset="0"/>
                  </a:rPr>
                  <a:t>CH</a:t>
                </a:r>
                <a:r>
                  <a:rPr lang="en-US" altLang="en-US" sz="3200" baseline="-25000">
                    <a:latin typeface="VNI-Times" pitchFamily="2" charset="0"/>
                  </a:rPr>
                  <a:t>3</a:t>
                </a:r>
                <a:r>
                  <a:rPr lang="en-US" altLang="en-US" sz="3200">
                    <a:latin typeface="VNI-Times" pitchFamily="2" charset="0"/>
                  </a:rPr>
                  <a:t> – CH </a:t>
                </a:r>
                <a:r>
                  <a:rPr lang="en-US" altLang="en-US" sz="3200">
                    <a:solidFill>
                      <a:srgbClr val="FF0000"/>
                    </a:solidFill>
                    <a:latin typeface="VNI-Times" pitchFamily="2" charset="0"/>
                  </a:rPr>
                  <a:t>–</a:t>
                </a:r>
                <a:r>
                  <a:rPr lang="en-US" altLang="en-US" sz="3200">
                    <a:latin typeface="VNI-Times" pitchFamily="2" charset="0"/>
                  </a:rPr>
                  <a:t> O </a:t>
                </a:r>
                <a:r>
                  <a:rPr lang="en-US" altLang="en-US" sz="3200">
                    <a:solidFill>
                      <a:srgbClr val="FF0000"/>
                    </a:solidFill>
                    <a:latin typeface="VNI-Times" pitchFamily="2" charset="0"/>
                  </a:rPr>
                  <a:t>–</a:t>
                </a:r>
                <a:r>
                  <a:rPr lang="en-US" altLang="en-US" sz="3200">
                    <a:latin typeface="VNI-Times" pitchFamily="2" charset="0"/>
                  </a:rPr>
                  <a:t> </a:t>
                </a:r>
                <a:r>
                  <a:rPr lang="en-US" altLang="en-US" sz="3200">
                    <a:solidFill>
                      <a:srgbClr val="3333FF"/>
                    </a:solidFill>
                    <a:latin typeface="VNI-Times" pitchFamily="2" charset="0"/>
                  </a:rPr>
                  <a:t>H</a:t>
                </a:r>
                <a:r>
                  <a:rPr lang="en-US" altLang="en-US" sz="3200">
                    <a:latin typeface="VNI-Times" pitchFamily="2" charset="0"/>
                  </a:rPr>
                  <a:t> +   Cu</a:t>
                </a:r>
                <a:r>
                  <a:rPr lang="en-US" altLang="en-US" sz="3200">
                    <a:solidFill>
                      <a:srgbClr val="3333FF"/>
                    </a:solidFill>
                    <a:latin typeface="VNI-Times" pitchFamily="2" charset="0"/>
                  </a:rPr>
                  <a:t>O</a:t>
                </a:r>
                <a:endParaRPr lang="en-US" altLang="en-US" sz="3200" u="sng">
                  <a:solidFill>
                    <a:srgbClr val="3333FF"/>
                  </a:solidFill>
                  <a:latin typeface="VNI-Times" pitchFamily="2" charset="0"/>
                </a:endParaRPr>
              </a:p>
            </p:txBody>
          </p:sp>
          <p:sp>
            <p:nvSpPr>
              <p:cNvPr id="41" name="Rectangle 10">
                <a:extLst>
                  <a:ext uri="{FF2B5EF4-FFF2-40B4-BE49-F238E27FC236}">
                    <a16:creationId xmlns:a16="http://schemas.microsoft.com/office/drawing/2014/main" id="{AEE73AC0-F28C-4F77-9450-9A957BC8836C}"/>
                  </a:ext>
                </a:extLst>
              </p:cNvPr>
              <p:cNvSpPr>
                <a:spLocks noChangeArrowheads="1"/>
              </p:cNvSpPr>
              <p:nvPr/>
            </p:nvSpPr>
            <p:spPr bwMode="auto">
              <a:xfrm>
                <a:off x="546" y="1440"/>
                <a:ext cx="47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200" b="1">
                    <a:solidFill>
                      <a:srgbClr val="3333FF"/>
                    </a:solidFill>
                    <a:latin typeface="Garamond" panose="02020404030301010803" pitchFamily="18" charset="0"/>
                  </a:rPr>
                  <a:t>H</a:t>
                </a:r>
              </a:p>
            </p:txBody>
          </p:sp>
          <p:sp>
            <p:nvSpPr>
              <p:cNvPr id="42" name="Line 11">
                <a:extLst>
                  <a:ext uri="{FF2B5EF4-FFF2-40B4-BE49-F238E27FC236}">
                    <a16:creationId xmlns:a16="http://schemas.microsoft.com/office/drawing/2014/main" id="{3963B9D3-ED36-481C-9DA3-B643C6DB0F2C}"/>
                  </a:ext>
                </a:extLst>
              </p:cNvPr>
              <p:cNvSpPr>
                <a:spLocks noChangeShapeType="1"/>
              </p:cNvSpPr>
              <p:nvPr/>
            </p:nvSpPr>
            <p:spPr bwMode="auto">
              <a:xfrm>
                <a:off x="734" y="1323"/>
                <a:ext cx="0"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a:p>
            </p:txBody>
          </p:sp>
        </p:grpSp>
        <p:sp>
          <p:nvSpPr>
            <p:cNvPr id="39" name="Rectangle 61">
              <a:extLst>
                <a:ext uri="{FF2B5EF4-FFF2-40B4-BE49-F238E27FC236}">
                  <a16:creationId xmlns:a16="http://schemas.microsoft.com/office/drawing/2014/main" id="{70FFFF0C-BB9A-4EE3-90B7-A31B0A7A477C}"/>
                </a:ext>
              </a:extLst>
            </p:cNvPr>
            <p:cNvSpPr>
              <a:spLocks noChangeArrowheads="1"/>
            </p:cNvSpPr>
            <p:nvPr/>
          </p:nvSpPr>
          <p:spPr bwMode="auto">
            <a:xfrm>
              <a:off x="633" y="891"/>
              <a:ext cx="2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200">
                  <a:solidFill>
                    <a:srgbClr val="FF3399"/>
                  </a:solidFill>
                  <a:latin typeface="Garamond" panose="02020404030301010803" pitchFamily="18" charset="0"/>
                </a:rPr>
                <a:t>I</a:t>
              </a:r>
            </a:p>
          </p:txBody>
        </p:sp>
      </p:grpSp>
      <p:sp>
        <p:nvSpPr>
          <p:cNvPr id="53" name="Rectangle 60">
            <a:extLst>
              <a:ext uri="{FF2B5EF4-FFF2-40B4-BE49-F238E27FC236}">
                <a16:creationId xmlns:a16="http://schemas.microsoft.com/office/drawing/2014/main" id="{9CD95AE3-B67E-423F-AF42-0F42D87F1199}"/>
              </a:ext>
            </a:extLst>
          </p:cNvPr>
          <p:cNvSpPr>
            <a:spLocks noChangeArrowheads="1"/>
          </p:cNvSpPr>
          <p:nvPr/>
        </p:nvSpPr>
        <p:spPr bwMode="auto">
          <a:xfrm>
            <a:off x="9159891" y="6343109"/>
            <a:ext cx="1143000" cy="381000"/>
          </a:xfrm>
          <a:prstGeom prst="rect">
            <a:avLst/>
          </a:prstGeom>
          <a:solidFill>
            <a:schemeClr val="tx2"/>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chemeClr val="tx2"/>
            </a:extrusionClr>
            <a:contourClr>
              <a:schemeClr val="tx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2600">
                <a:solidFill>
                  <a:srgbClr val="FFFF00"/>
                </a:solidFill>
                <a:latin typeface="Times New Roman" panose="02020603050405020304" pitchFamily="18" charset="0"/>
              </a:rPr>
              <a:t>A</a:t>
            </a:r>
            <a:r>
              <a:rPr lang="vi-VN" altLang="en-US" sz="2600">
                <a:solidFill>
                  <a:srgbClr val="FFFF00"/>
                </a:solidFill>
                <a:latin typeface="Times New Roman" panose="02020603050405020304" pitchFamily="18" charset="0"/>
              </a:rPr>
              <a:t>c</a:t>
            </a:r>
            <a:r>
              <a:rPr lang="en-US" altLang="en-US" sz="2600">
                <a:solidFill>
                  <a:srgbClr val="FFFF00"/>
                </a:solidFill>
                <a:latin typeface="Times New Roman" panose="02020603050405020304" pitchFamily="18" charset="0"/>
              </a:rPr>
              <a:t>eton</a:t>
            </a:r>
            <a:r>
              <a:rPr lang="vi-VN" altLang="en-US" sz="2600">
                <a:solidFill>
                  <a:srgbClr val="FFFF00"/>
                </a:solidFill>
                <a:latin typeface="Times New Roman" panose="02020603050405020304" pitchFamily="18" charset="0"/>
              </a:rPr>
              <a:t>e</a:t>
            </a:r>
            <a:endParaRPr lang="en-US" altLang="en-US" sz="2600">
              <a:solidFill>
                <a:srgbClr val="FFFF00"/>
              </a:solidFill>
              <a:latin typeface="Times New Roman" panose="02020603050405020304" pitchFamily="18" charset="0"/>
            </a:endParaRPr>
          </a:p>
        </p:txBody>
      </p:sp>
      <p:grpSp>
        <p:nvGrpSpPr>
          <p:cNvPr id="61" name="Group 60">
            <a:extLst>
              <a:ext uri="{FF2B5EF4-FFF2-40B4-BE49-F238E27FC236}">
                <a16:creationId xmlns:a16="http://schemas.microsoft.com/office/drawing/2014/main" id="{1FE2C2C7-4924-4A4F-9C05-F88DDBEB7156}"/>
              </a:ext>
            </a:extLst>
          </p:cNvPr>
          <p:cNvGrpSpPr/>
          <p:nvPr/>
        </p:nvGrpSpPr>
        <p:grpSpPr>
          <a:xfrm>
            <a:off x="1856221" y="5096160"/>
            <a:ext cx="12970069" cy="1343025"/>
            <a:chOff x="1856222" y="5096160"/>
            <a:chExt cx="9864810" cy="1343025"/>
          </a:xfrm>
        </p:grpSpPr>
        <p:grpSp>
          <p:nvGrpSpPr>
            <p:cNvPr id="43" name="Group 34">
              <a:extLst>
                <a:ext uri="{FF2B5EF4-FFF2-40B4-BE49-F238E27FC236}">
                  <a16:creationId xmlns:a16="http://schemas.microsoft.com/office/drawing/2014/main" id="{0CCF0A4B-09AD-4459-9BB8-80652BB58B7F}"/>
                </a:ext>
              </a:extLst>
            </p:cNvPr>
            <p:cNvGrpSpPr>
              <a:grpSpLocks/>
            </p:cNvGrpSpPr>
            <p:nvPr/>
          </p:nvGrpSpPr>
          <p:grpSpPr bwMode="auto">
            <a:xfrm>
              <a:off x="5715283" y="5222638"/>
              <a:ext cx="609600" cy="838200"/>
              <a:chOff x="2784" y="1152"/>
              <a:chExt cx="384" cy="528"/>
            </a:xfrm>
          </p:grpSpPr>
          <p:sp>
            <p:nvSpPr>
              <p:cNvPr id="44" name="Rectangle 35">
                <a:extLst>
                  <a:ext uri="{FF2B5EF4-FFF2-40B4-BE49-F238E27FC236}">
                    <a16:creationId xmlns:a16="http://schemas.microsoft.com/office/drawing/2014/main" id="{9E20FF26-927B-4202-BB69-7E518D1C2E72}"/>
                  </a:ext>
                </a:extLst>
              </p:cNvPr>
              <p:cNvSpPr>
                <a:spLocks noChangeArrowheads="1"/>
              </p:cNvSpPr>
              <p:nvPr/>
            </p:nvSpPr>
            <p:spPr bwMode="auto">
              <a:xfrm>
                <a:off x="2784" y="1200"/>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a:latin typeface="Times New Roman" panose="02020603050405020304" pitchFamily="18" charset="0"/>
                    <a:cs typeface="Times New Roman" panose="02020603050405020304" pitchFamily="18" charset="0"/>
                  </a:rPr>
                  <a:t>→</a:t>
                </a:r>
              </a:p>
            </p:txBody>
          </p:sp>
          <p:sp>
            <p:nvSpPr>
              <p:cNvPr id="45" name="Rectangle 36">
                <a:extLst>
                  <a:ext uri="{FF2B5EF4-FFF2-40B4-BE49-F238E27FC236}">
                    <a16:creationId xmlns:a16="http://schemas.microsoft.com/office/drawing/2014/main" id="{70D3F474-D2D7-4A73-BF71-3FF70643C4B1}"/>
                  </a:ext>
                </a:extLst>
              </p:cNvPr>
              <p:cNvSpPr>
                <a:spLocks noChangeArrowheads="1"/>
              </p:cNvSpPr>
              <p:nvPr/>
            </p:nvSpPr>
            <p:spPr bwMode="auto">
              <a:xfrm>
                <a:off x="2832" y="1152"/>
                <a:ext cx="336"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a:latin typeface="Times New Roman" panose="02020603050405020304" pitchFamily="18" charset="0"/>
                    <a:cs typeface="Times New Roman" panose="02020603050405020304" pitchFamily="18" charset="0"/>
                  </a:rPr>
                  <a:t>t</a:t>
                </a:r>
                <a:r>
                  <a:rPr lang="en-US" altLang="en-US" sz="3600" baseline="30000">
                    <a:latin typeface="Times New Roman" panose="02020603050405020304" pitchFamily="18" charset="0"/>
                    <a:cs typeface="Times New Roman" panose="02020603050405020304" pitchFamily="18" charset="0"/>
                  </a:rPr>
                  <a:t>o</a:t>
                </a:r>
                <a:endParaRPr lang="en-US" altLang="en-US" sz="3600">
                  <a:latin typeface="Times New Roman" panose="02020603050405020304" pitchFamily="18" charset="0"/>
                  <a:cs typeface="Times New Roman" panose="02020603050405020304" pitchFamily="18" charset="0"/>
                </a:endParaRPr>
              </a:p>
            </p:txBody>
          </p:sp>
        </p:grpSp>
        <p:grpSp>
          <p:nvGrpSpPr>
            <p:cNvPr id="46" name="Group 54">
              <a:extLst>
                <a:ext uri="{FF2B5EF4-FFF2-40B4-BE49-F238E27FC236}">
                  <a16:creationId xmlns:a16="http://schemas.microsoft.com/office/drawing/2014/main" id="{08A4762F-1763-4D3A-A9BE-F510250AE31E}"/>
                </a:ext>
              </a:extLst>
            </p:cNvPr>
            <p:cNvGrpSpPr>
              <a:grpSpLocks/>
            </p:cNvGrpSpPr>
            <p:nvPr/>
          </p:nvGrpSpPr>
          <p:grpSpPr bwMode="auto">
            <a:xfrm>
              <a:off x="6782215" y="5264958"/>
              <a:ext cx="2438400" cy="1047750"/>
              <a:chOff x="2832" y="1920"/>
              <a:chExt cx="1248" cy="660"/>
            </a:xfrm>
          </p:grpSpPr>
          <p:sp>
            <p:nvSpPr>
              <p:cNvPr id="47" name="Rectangle 37">
                <a:extLst>
                  <a:ext uri="{FF2B5EF4-FFF2-40B4-BE49-F238E27FC236}">
                    <a16:creationId xmlns:a16="http://schemas.microsoft.com/office/drawing/2014/main" id="{4DD0C9D1-7F20-41AE-8CF8-E0C6C1BE57C5}"/>
                  </a:ext>
                </a:extLst>
              </p:cNvPr>
              <p:cNvSpPr>
                <a:spLocks noChangeArrowheads="1"/>
              </p:cNvSpPr>
              <p:nvPr/>
            </p:nvSpPr>
            <p:spPr bwMode="auto">
              <a:xfrm>
                <a:off x="2832" y="1920"/>
                <a:ext cx="124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a:latin typeface="Garamond" panose="02020404030301010803" pitchFamily="18" charset="0"/>
                  </a:rPr>
                  <a:t>CH</a:t>
                </a:r>
                <a:r>
                  <a:rPr lang="en-US" altLang="en-US" sz="3600" baseline="-25000">
                    <a:latin typeface="Garamond" panose="02020404030301010803" pitchFamily="18" charset="0"/>
                  </a:rPr>
                  <a:t>3</a:t>
                </a:r>
                <a:r>
                  <a:rPr lang="en-US" altLang="en-US" sz="3600">
                    <a:latin typeface="Garamond" panose="02020404030301010803" pitchFamily="18" charset="0"/>
                  </a:rPr>
                  <a:t> – C – CH</a:t>
                </a:r>
                <a:r>
                  <a:rPr lang="en-US" altLang="en-US" sz="3600" baseline="-25000">
                    <a:latin typeface="Garamond" panose="02020404030301010803" pitchFamily="18" charset="0"/>
                  </a:rPr>
                  <a:t>3</a:t>
                </a:r>
                <a:endParaRPr lang="en-US" altLang="en-US" sz="3600">
                  <a:latin typeface="Garamond" panose="02020404030301010803" pitchFamily="18" charset="0"/>
                </a:endParaRPr>
              </a:p>
            </p:txBody>
          </p:sp>
          <p:sp>
            <p:nvSpPr>
              <p:cNvPr id="48" name="Rectangle 38">
                <a:extLst>
                  <a:ext uri="{FF2B5EF4-FFF2-40B4-BE49-F238E27FC236}">
                    <a16:creationId xmlns:a16="http://schemas.microsoft.com/office/drawing/2014/main" id="{2489CBE8-4D53-42BE-B943-11968E7ADDB5}"/>
                  </a:ext>
                </a:extLst>
              </p:cNvPr>
              <p:cNvSpPr>
                <a:spLocks noChangeArrowheads="1"/>
              </p:cNvSpPr>
              <p:nvPr/>
            </p:nvSpPr>
            <p:spPr bwMode="auto">
              <a:xfrm>
                <a:off x="3120" y="2340"/>
                <a:ext cx="47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a:solidFill>
                      <a:schemeClr val="tx2"/>
                    </a:solidFill>
                    <a:latin typeface="Garamond" panose="02020404030301010803" pitchFamily="18" charset="0"/>
                  </a:rPr>
                  <a:t>O</a:t>
                </a:r>
                <a:endParaRPr lang="en-US" altLang="en-US" sz="3600">
                  <a:solidFill>
                    <a:srgbClr val="FFFF00"/>
                  </a:solidFill>
                  <a:latin typeface="Garamond" panose="02020404030301010803" pitchFamily="18" charset="0"/>
                </a:endParaRPr>
              </a:p>
            </p:txBody>
          </p:sp>
          <p:sp>
            <p:nvSpPr>
              <p:cNvPr id="49" name="Line 39">
                <a:extLst>
                  <a:ext uri="{FF2B5EF4-FFF2-40B4-BE49-F238E27FC236}">
                    <a16:creationId xmlns:a16="http://schemas.microsoft.com/office/drawing/2014/main" id="{4300364F-FE09-4ED3-B79D-D7CC7BC9B549}"/>
                  </a:ext>
                </a:extLst>
              </p:cNvPr>
              <p:cNvSpPr>
                <a:spLocks noChangeShapeType="1"/>
              </p:cNvSpPr>
              <p:nvPr/>
            </p:nvSpPr>
            <p:spPr bwMode="auto">
              <a:xfrm>
                <a:off x="3360" y="2208"/>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50" name="Line 40">
                <a:extLst>
                  <a:ext uri="{FF2B5EF4-FFF2-40B4-BE49-F238E27FC236}">
                    <a16:creationId xmlns:a16="http://schemas.microsoft.com/office/drawing/2014/main" id="{168E5B91-4C65-4664-84F1-2779CA86460A}"/>
                  </a:ext>
                </a:extLst>
              </p:cNvPr>
              <p:cNvSpPr>
                <a:spLocks noChangeShapeType="1"/>
              </p:cNvSpPr>
              <p:nvPr/>
            </p:nvSpPr>
            <p:spPr bwMode="auto">
              <a:xfrm>
                <a:off x="3312" y="2208"/>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sp>
          <p:nvSpPr>
            <p:cNvPr id="51" name="Rectangle 41">
              <a:extLst>
                <a:ext uri="{FF2B5EF4-FFF2-40B4-BE49-F238E27FC236}">
                  <a16:creationId xmlns:a16="http://schemas.microsoft.com/office/drawing/2014/main" id="{443771B1-1F61-4F0E-A568-3423F4B94969}"/>
                </a:ext>
              </a:extLst>
            </p:cNvPr>
            <p:cNvSpPr>
              <a:spLocks noChangeArrowheads="1"/>
            </p:cNvSpPr>
            <p:nvPr/>
          </p:nvSpPr>
          <p:spPr bwMode="auto">
            <a:xfrm>
              <a:off x="9186979" y="5329266"/>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a:latin typeface="Garamond" panose="02020404030301010803" pitchFamily="18" charset="0"/>
                </a:rPr>
                <a:t>+</a:t>
              </a:r>
              <a:r>
                <a:rPr lang="en-US" altLang="en-US" sz="3600">
                  <a:solidFill>
                    <a:srgbClr val="FF0000"/>
                  </a:solidFill>
                  <a:latin typeface="Garamond" panose="02020404030301010803" pitchFamily="18" charset="0"/>
                </a:rPr>
                <a:t>  </a:t>
              </a:r>
              <a:r>
                <a:rPr lang="en-US" altLang="en-US" sz="3600">
                  <a:solidFill>
                    <a:srgbClr val="CC3300"/>
                  </a:solidFill>
                  <a:latin typeface="Garamond" panose="02020404030301010803" pitchFamily="18" charset="0"/>
                </a:rPr>
                <a:t>Cu↓</a:t>
              </a:r>
              <a:r>
                <a:rPr lang="en-US" altLang="en-US" sz="3600">
                  <a:latin typeface="Garamond" panose="02020404030301010803" pitchFamily="18" charset="0"/>
                </a:rPr>
                <a:t> </a:t>
              </a:r>
            </a:p>
          </p:txBody>
        </p:sp>
        <p:sp>
          <p:nvSpPr>
            <p:cNvPr id="52" name="Rectangle 42">
              <a:extLst>
                <a:ext uri="{FF2B5EF4-FFF2-40B4-BE49-F238E27FC236}">
                  <a16:creationId xmlns:a16="http://schemas.microsoft.com/office/drawing/2014/main" id="{734B2264-049E-4BD1-AF1C-55EC9580CF95}"/>
                </a:ext>
              </a:extLst>
            </p:cNvPr>
            <p:cNvSpPr>
              <a:spLocks noChangeArrowheads="1"/>
            </p:cNvSpPr>
            <p:nvPr/>
          </p:nvSpPr>
          <p:spPr bwMode="auto">
            <a:xfrm>
              <a:off x="10654232" y="5269606"/>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a:solidFill>
                    <a:srgbClr val="3333FF"/>
                  </a:solidFill>
                  <a:latin typeface="Garamond" panose="02020404030301010803" pitchFamily="18" charset="0"/>
                </a:rPr>
                <a:t>+ H</a:t>
              </a:r>
              <a:r>
                <a:rPr lang="en-US" altLang="en-US" sz="3600" baseline="-25000">
                  <a:solidFill>
                    <a:srgbClr val="3333FF"/>
                  </a:solidFill>
                  <a:latin typeface="Garamond" panose="02020404030301010803" pitchFamily="18" charset="0"/>
                </a:rPr>
                <a:t>2</a:t>
              </a:r>
              <a:r>
                <a:rPr lang="en-US" altLang="en-US" sz="3600">
                  <a:solidFill>
                    <a:srgbClr val="3333FF"/>
                  </a:solidFill>
                  <a:latin typeface="Garamond" panose="02020404030301010803" pitchFamily="18" charset="0"/>
                </a:rPr>
                <a:t>O</a:t>
              </a:r>
            </a:p>
          </p:txBody>
        </p:sp>
        <p:grpSp>
          <p:nvGrpSpPr>
            <p:cNvPr id="54" name="Group 65">
              <a:extLst>
                <a:ext uri="{FF2B5EF4-FFF2-40B4-BE49-F238E27FC236}">
                  <a16:creationId xmlns:a16="http://schemas.microsoft.com/office/drawing/2014/main" id="{705EADB4-A787-472C-9BE5-737EE8F7BC0D}"/>
                </a:ext>
              </a:extLst>
            </p:cNvPr>
            <p:cNvGrpSpPr>
              <a:grpSpLocks/>
            </p:cNvGrpSpPr>
            <p:nvPr/>
          </p:nvGrpSpPr>
          <p:grpSpPr bwMode="auto">
            <a:xfrm>
              <a:off x="1856222" y="5096160"/>
              <a:ext cx="4038600" cy="1343025"/>
              <a:chOff x="144" y="1638"/>
              <a:chExt cx="2304" cy="846"/>
            </a:xfrm>
          </p:grpSpPr>
          <p:grpSp>
            <p:nvGrpSpPr>
              <p:cNvPr id="55" name="Group 56">
                <a:extLst>
                  <a:ext uri="{FF2B5EF4-FFF2-40B4-BE49-F238E27FC236}">
                    <a16:creationId xmlns:a16="http://schemas.microsoft.com/office/drawing/2014/main" id="{1CFC40EF-6854-4B3C-8830-F9AEA27CC648}"/>
                  </a:ext>
                </a:extLst>
              </p:cNvPr>
              <p:cNvGrpSpPr>
                <a:grpSpLocks/>
              </p:cNvGrpSpPr>
              <p:nvPr/>
            </p:nvGrpSpPr>
            <p:grpSpPr bwMode="auto">
              <a:xfrm>
                <a:off x="144" y="1728"/>
                <a:ext cx="2304" cy="756"/>
                <a:chOff x="144" y="1797"/>
                <a:chExt cx="2304" cy="756"/>
              </a:xfrm>
            </p:grpSpPr>
            <p:sp>
              <p:nvSpPr>
                <p:cNvPr id="57" name="Text Box 31">
                  <a:extLst>
                    <a:ext uri="{FF2B5EF4-FFF2-40B4-BE49-F238E27FC236}">
                      <a16:creationId xmlns:a16="http://schemas.microsoft.com/office/drawing/2014/main" id="{10AC8C66-BD40-4E27-9DBC-A00025E81A8D}"/>
                    </a:ext>
                  </a:extLst>
                </p:cNvPr>
                <p:cNvSpPr txBox="1">
                  <a:spLocks noChangeArrowheads="1"/>
                </p:cNvSpPr>
                <p:nvPr/>
              </p:nvSpPr>
              <p:spPr bwMode="auto">
                <a:xfrm>
                  <a:off x="144" y="1797"/>
                  <a:ext cx="230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accent2"/>
                    </a:buClr>
                    <a:buFont typeface="Wingdings" panose="05000000000000000000" pitchFamily="2" charset="2"/>
                    <a:buNone/>
                  </a:pPr>
                  <a:r>
                    <a:rPr lang="en-US" altLang="en-US" sz="3600">
                      <a:latin typeface="VNI-Times" pitchFamily="2" charset="0"/>
                    </a:rPr>
                    <a:t>CH</a:t>
                  </a:r>
                  <a:r>
                    <a:rPr lang="en-US" altLang="en-US" sz="3600" baseline="-25000">
                      <a:latin typeface="VNI-Times" pitchFamily="2" charset="0"/>
                    </a:rPr>
                    <a:t>3</a:t>
                  </a:r>
                  <a:r>
                    <a:rPr lang="en-US" altLang="en-US" sz="3600">
                      <a:latin typeface="VNI-Times" pitchFamily="2" charset="0"/>
                    </a:rPr>
                    <a:t> – C</a:t>
                  </a:r>
                  <a:r>
                    <a:rPr lang="en-US" altLang="en-US" sz="3600">
                      <a:solidFill>
                        <a:srgbClr val="CC3300"/>
                      </a:solidFill>
                      <a:latin typeface="VNI-Times" pitchFamily="2" charset="0"/>
                    </a:rPr>
                    <a:t>H</a:t>
                  </a:r>
                  <a:r>
                    <a:rPr lang="en-US" altLang="en-US" sz="3600">
                      <a:latin typeface="VNI-Times" pitchFamily="2" charset="0"/>
                    </a:rPr>
                    <a:t> </a:t>
                  </a:r>
                  <a:r>
                    <a:rPr lang="en-US" altLang="en-US" sz="3600">
                      <a:solidFill>
                        <a:schemeClr val="tx2"/>
                      </a:solidFill>
                      <a:latin typeface="VNI-Times" pitchFamily="2" charset="0"/>
                    </a:rPr>
                    <a:t>–</a:t>
                  </a:r>
                  <a:r>
                    <a:rPr lang="en-US" altLang="en-US" sz="3600">
                      <a:latin typeface="VNI-Times" pitchFamily="2" charset="0"/>
                    </a:rPr>
                    <a:t> CH</a:t>
                  </a:r>
                  <a:r>
                    <a:rPr lang="en-US" altLang="en-US" sz="3600" baseline="-25000">
                      <a:latin typeface="VNI-Times" pitchFamily="2" charset="0"/>
                    </a:rPr>
                    <a:t>3</a:t>
                  </a:r>
                  <a:r>
                    <a:rPr lang="en-US" altLang="en-US" sz="3600">
                      <a:latin typeface="VNI-Times" pitchFamily="2" charset="0"/>
                    </a:rPr>
                    <a:t> +Cu</a:t>
                  </a:r>
                  <a:r>
                    <a:rPr lang="en-US" altLang="en-US" sz="3600">
                      <a:solidFill>
                        <a:srgbClr val="CC3300"/>
                      </a:solidFill>
                      <a:latin typeface="VNI-Times" pitchFamily="2" charset="0"/>
                    </a:rPr>
                    <a:t>O</a:t>
                  </a:r>
                  <a:endParaRPr lang="en-US" altLang="en-US" sz="3600" u="sng">
                    <a:solidFill>
                      <a:srgbClr val="CC3300"/>
                    </a:solidFill>
                    <a:latin typeface="VNI-Times" pitchFamily="2" charset="0"/>
                  </a:endParaRPr>
                </a:p>
              </p:txBody>
            </p:sp>
            <p:sp>
              <p:nvSpPr>
                <p:cNvPr id="58" name="Rectangle 32">
                  <a:extLst>
                    <a:ext uri="{FF2B5EF4-FFF2-40B4-BE49-F238E27FC236}">
                      <a16:creationId xmlns:a16="http://schemas.microsoft.com/office/drawing/2014/main" id="{37234BBF-F729-4B9B-8EE3-99C6B5F5B682}"/>
                    </a:ext>
                  </a:extLst>
                </p:cNvPr>
                <p:cNvSpPr>
                  <a:spLocks noChangeArrowheads="1"/>
                </p:cNvSpPr>
                <p:nvPr/>
              </p:nvSpPr>
              <p:spPr bwMode="auto">
                <a:xfrm>
                  <a:off x="730" y="2207"/>
                  <a:ext cx="47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a:solidFill>
                        <a:schemeClr val="tx2"/>
                      </a:solidFill>
                      <a:latin typeface="Garamond" panose="02020404030301010803" pitchFamily="18" charset="0"/>
                    </a:rPr>
                    <a:t>O</a:t>
                  </a:r>
                  <a:r>
                    <a:rPr lang="en-US" altLang="en-US" sz="3600">
                      <a:solidFill>
                        <a:srgbClr val="CC3300"/>
                      </a:solidFill>
                      <a:latin typeface="Garamond" panose="02020404030301010803" pitchFamily="18" charset="0"/>
                    </a:rPr>
                    <a:t>H</a:t>
                  </a:r>
                </a:p>
              </p:txBody>
            </p:sp>
            <p:sp>
              <p:nvSpPr>
                <p:cNvPr id="59" name="Line 33">
                  <a:extLst>
                    <a:ext uri="{FF2B5EF4-FFF2-40B4-BE49-F238E27FC236}">
                      <a16:creationId xmlns:a16="http://schemas.microsoft.com/office/drawing/2014/main" id="{19863736-939D-45AD-BEB4-27DED0987B64}"/>
                    </a:ext>
                  </a:extLst>
                </p:cNvPr>
                <p:cNvSpPr>
                  <a:spLocks noChangeShapeType="1"/>
                </p:cNvSpPr>
                <p:nvPr/>
              </p:nvSpPr>
              <p:spPr bwMode="auto">
                <a:xfrm>
                  <a:off x="837" y="209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sp>
            <p:nvSpPr>
              <p:cNvPr id="56" name="Rectangle 62">
                <a:extLst>
                  <a:ext uri="{FF2B5EF4-FFF2-40B4-BE49-F238E27FC236}">
                    <a16:creationId xmlns:a16="http://schemas.microsoft.com/office/drawing/2014/main" id="{5DC5473D-30CE-4B4B-8F05-E6D1587A70AB}"/>
                  </a:ext>
                </a:extLst>
              </p:cNvPr>
              <p:cNvSpPr>
                <a:spLocks noChangeArrowheads="1"/>
              </p:cNvSpPr>
              <p:nvPr/>
            </p:nvSpPr>
            <p:spPr bwMode="auto">
              <a:xfrm>
                <a:off x="729" y="1638"/>
                <a:ext cx="2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a:solidFill>
                      <a:srgbClr val="FF3399"/>
                    </a:solidFill>
                    <a:latin typeface="Garamond" panose="02020404030301010803" pitchFamily="18" charset="0"/>
                  </a:rPr>
                  <a:t>II</a:t>
                </a:r>
              </a:p>
            </p:txBody>
          </p:sp>
        </p:grpSp>
      </p:grpSp>
      <p:grpSp>
        <p:nvGrpSpPr>
          <p:cNvPr id="62" name="Group 50">
            <a:extLst>
              <a:ext uri="{FF2B5EF4-FFF2-40B4-BE49-F238E27FC236}">
                <a16:creationId xmlns:a16="http://schemas.microsoft.com/office/drawing/2014/main" id="{606408A2-58EB-401C-A662-5449803D5D47}"/>
              </a:ext>
            </a:extLst>
          </p:cNvPr>
          <p:cNvGrpSpPr>
            <a:grpSpLocks/>
          </p:cNvGrpSpPr>
          <p:nvPr/>
        </p:nvGrpSpPr>
        <p:grpSpPr bwMode="auto">
          <a:xfrm>
            <a:off x="6508254" y="7130664"/>
            <a:ext cx="1212252" cy="933450"/>
            <a:chOff x="2369" y="615"/>
            <a:chExt cx="384" cy="588"/>
          </a:xfrm>
        </p:grpSpPr>
        <p:sp>
          <p:nvSpPr>
            <p:cNvPr id="63" name="Rectangle 51">
              <a:extLst>
                <a:ext uri="{FF2B5EF4-FFF2-40B4-BE49-F238E27FC236}">
                  <a16:creationId xmlns:a16="http://schemas.microsoft.com/office/drawing/2014/main" id="{2B1DFA59-1D56-48A9-89DE-6448296719DB}"/>
                </a:ext>
              </a:extLst>
            </p:cNvPr>
            <p:cNvSpPr>
              <a:spLocks noChangeArrowheads="1"/>
            </p:cNvSpPr>
            <p:nvPr/>
          </p:nvSpPr>
          <p:spPr bwMode="auto">
            <a:xfrm>
              <a:off x="2369" y="723"/>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a:latin typeface="Times New Roman" panose="02020603050405020304" pitchFamily="18" charset="0"/>
                  <a:cs typeface="Times New Roman" panose="02020603050405020304" pitchFamily="18" charset="0"/>
                </a:rPr>
                <a:t>→</a:t>
              </a:r>
            </a:p>
          </p:txBody>
        </p:sp>
        <p:sp>
          <p:nvSpPr>
            <p:cNvPr id="64" name="Rectangle 52">
              <a:extLst>
                <a:ext uri="{FF2B5EF4-FFF2-40B4-BE49-F238E27FC236}">
                  <a16:creationId xmlns:a16="http://schemas.microsoft.com/office/drawing/2014/main" id="{FBE73DE8-8212-41A7-994B-B9C43D8DB49E}"/>
                </a:ext>
              </a:extLst>
            </p:cNvPr>
            <p:cNvSpPr>
              <a:spLocks noChangeArrowheads="1"/>
            </p:cNvSpPr>
            <p:nvPr/>
          </p:nvSpPr>
          <p:spPr bwMode="auto">
            <a:xfrm>
              <a:off x="2408" y="615"/>
              <a:ext cx="336"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a:latin typeface="Times New Roman" panose="02020603050405020304" pitchFamily="18" charset="0"/>
                  <a:cs typeface="Times New Roman" panose="02020603050405020304" pitchFamily="18" charset="0"/>
                </a:rPr>
                <a:t>t</a:t>
              </a:r>
              <a:r>
                <a:rPr lang="en-US" altLang="en-US" sz="3600" baseline="30000">
                  <a:latin typeface="Times New Roman" panose="02020603050405020304" pitchFamily="18" charset="0"/>
                  <a:cs typeface="Times New Roman" panose="02020603050405020304" pitchFamily="18" charset="0"/>
                </a:rPr>
                <a:t>o</a:t>
              </a:r>
              <a:endParaRPr lang="en-US" altLang="en-US" sz="3600">
                <a:latin typeface="Times New Roman" panose="02020603050405020304" pitchFamily="18" charset="0"/>
                <a:cs typeface="Times New Roman" panose="02020603050405020304" pitchFamily="18" charset="0"/>
              </a:endParaRPr>
            </a:p>
          </p:txBody>
        </p:sp>
      </p:grpSp>
      <p:sp>
        <p:nvSpPr>
          <p:cNvPr id="65" name="Rectangle 53">
            <a:extLst>
              <a:ext uri="{FF2B5EF4-FFF2-40B4-BE49-F238E27FC236}">
                <a16:creationId xmlns:a16="http://schemas.microsoft.com/office/drawing/2014/main" id="{3168BBFB-A0A4-4799-A771-8ADFC38B7287}"/>
              </a:ext>
            </a:extLst>
          </p:cNvPr>
          <p:cNvSpPr>
            <a:spLocks noChangeArrowheads="1"/>
          </p:cNvSpPr>
          <p:nvPr/>
        </p:nvSpPr>
        <p:spPr bwMode="auto">
          <a:xfrm>
            <a:off x="7846160" y="7290847"/>
            <a:ext cx="66673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600">
                <a:latin typeface="Garamond" panose="02020404030301010803" pitchFamily="18" charset="0"/>
              </a:rPr>
              <a:t>Không có phản ứng</a:t>
            </a:r>
          </a:p>
        </p:txBody>
      </p:sp>
      <p:sp>
        <p:nvSpPr>
          <p:cNvPr id="69" name="Text Box 43">
            <a:extLst>
              <a:ext uri="{FF2B5EF4-FFF2-40B4-BE49-F238E27FC236}">
                <a16:creationId xmlns:a16="http://schemas.microsoft.com/office/drawing/2014/main" id="{76F6978E-A0A8-404B-A6A3-A98F7BB4E78F}"/>
              </a:ext>
            </a:extLst>
          </p:cNvPr>
          <p:cNvSpPr txBox="1">
            <a:spLocks noChangeArrowheads="1"/>
          </p:cNvSpPr>
          <p:nvPr/>
        </p:nvSpPr>
        <p:spPr bwMode="auto">
          <a:xfrm>
            <a:off x="1852299" y="7226539"/>
            <a:ext cx="53098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buClr>
                <a:schemeClr val="accent2"/>
              </a:buClr>
              <a:buFont typeface="Wingdings" panose="05000000000000000000" pitchFamily="2" charset="2"/>
              <a:buNone/>
            </a:pPr>
            <a:r>
              <a:rPr lang="en-US" altLang="en-US" sz="3600">
                <a:latin typeface="VNI-Times" pitchFamily="2" charset="0"/>
              </a:rPr>
              <a:t>CH</a:t>
            </a:r>
            <a:r>
              <a:rPr lang="en-US" altLang="en-US" sz="3600" baseline="-25000">
                <a:latin typeface="VNI-Times" pitchFamily="2" charset="0"/>
              </a:rPr>
              <a:t>3</a:t>
            </a:r>
            <a:r>
              <a:rPr lang="en-US" altLang="en-US" sz="3600">
                <a:latin typeface="VNI-Times" pitchFamily="2" charset="0"/>
              </a:rPr>
              <a:t> – C </a:t>
            </a:r>
            <a:r>
              <a:rPr lang="en-US" altLang="en-US" sz="3600">
                <a:solidFill>
                  <a:schemeClr val="tx2"/>
                </a:solidFill>
                <a:latin typeface="VNI-Times" pitchFamily="2" charset="0"/>
              </a:rPr>
              <a:t>–</a:t>
            </a:r>
            <a:r>
              <a:rPr lang="en-US" altLang="en-US" sz="3600">
                <a:latin typeface="VNI-Times" pitchFamily="2" charset="0"/>
              </a:rPr>
              <a:t> CH</a:t>
            </a:r>
            <a:r>
              <a:rPr lang="en-US" altLang="en-US" sz="3600" baseline="-25000">
                <a:latin typeface="VNI-Times" pitchFamily="2" charset="0"/>
              </a:rPr>
              <a:t>3</a:t>
            </a:r>
            <a:r>
              <a:rPr lang="en-US" altLang="en-US" sz="3600">
                <a:latin typeface="VNI-Times" pitchFamily="2" charset="0"/>
              </a:rPr>
              <a:t> +  Cu</a:t>
            </a:r>
            <a:r>
              <a:rPr lang="en-US" altLang="en-US" sz="3600">
                <a:solidFill>
                  <a:srgbClr val="CC3300"/>
                </a:solidFill>
                <a:latin typeface="VNI-Times" pitchFamily="2" charset="0"/>
              </a:rPr>
              <a:t>O</a:t>
            </a:r>
            <a:endParaRPr lang="en-US" altLang="en-US" sz="3600" u="sng">
              <a:solidFill>
                <a:srgbClr val="CC3300"/>
              </a:solidFill>
              <a:latin typeface="VNI-Times" pitchFamily="2" charset="0"/>
            </a:endParaRPr>
          </a:p>
        </p:txBody>
      </p:sp>
      <p:sp>
        <p:nvSpPr>
          <p:cNvPr id="70" name="Rectangle 44">
            <a:extLst>
              <a:ext uri="{FF2B5EF4-FFF2-40B4-BE49-F238E27FC236}">
                <a16:creationId xmlns:a16="http://schemas.microsoft.com/office/drawing/2014/main" id="{0BA62C20-9268-4B03-9D11-95AD0B8466D7}"/>
              </a:ext>
            </a:extLst>
          </p:cNvPr>
          <p:cNvSpPr>
            <a:spLocks noChangeArrowheads="1"/>
          </p:cNvSpPr>
          <p:nvPr/>
        </p:nvSpPr>
        <p:spPr bwMode="auto">
          <a:xfrm>
            <a:off x="2821469" y="6829664"/>
            <a:ext cx="1483746"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a:solidFill>
                  <a:schemeClr val="tx2"/>
                </a:solidFill>
                <a:latin typeface="Garamond" panose="02020404030301010803" pitchFamily="18" charset="0"/>
              </a:rPr>
              <a:t>CH</a:t>
            </a:r>
            <a:r>
              <a:rPr lang="en-US" altLang="en-US" sz="3600" baseline="-25000">
                <a:solidFill>
                  <a:schemeClr val="tx2"/>
                </a:solidFill>
                <a:latin typeface="Garamond" panose="02020404030301010803" pitchFamily="18" charset="0"/>
              </a:rPr>
              <a:t>3</a:t>
            </a:r>
            <a:endParaRPr lang="en-US" altLang="en-US" sz="3600">
              <a:solidFill>
                <a:srgbClr val="FFFF00"/>
              </a:solidFill>
              <a:latin typeface="Garamond" panose="02020404030301010803" pitchFamily="18" charset="0"/>
            </a:endParaRPr>
          </a:p>
        </p:txBody>
      </p:sp>
      <p:sp>
        <p:nvSpPr>
          <p:cNvPr id="71" name="Line 47">
            <a:extLst>
              <a:ext uri="{FF2B5EF4-FFF2-40B4-BE49-F238E27FC236}">
                <a16:creationId xmlns:a16="http://schemas.microsoft.com/office/drawing/2014/main" id="{119E8354-EBF3-4E9C-89B2-6C8D15ACC893}"/>
              </a:ext>
            </a:extLst>
          </p:cNvPr>
          <p:cNvSpPr>
            <a:spLocks noChangeShapeType="1"/>
          </p:cNvSpPr>
          <p:nvPr/>
        </p:nvSpPr>
        <p:spPr bwMode="auto">
          <a:xfrm>
            <a:off x="3266593" y="7167802"/>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72" name="Rectangle 48">
            <a:extLst>
              <a:ext uri="{FF2B5EF4-FFF2-40B4-BE49-F238E27FC236}">
                <a16:creationId xmlns:a16="http://schemas.microsoft.com/office/drawing/2014/main" id="{0ACD4EFD-84C3-4338-B388-C9768F277E45}"/>
              </a:ext>
            </a:extLst>
          </p:cNvPr>
          <p:cNvSpPr>
            <a:spLocks noChangeArrowheads="1"/>
          </p:cNvSpPr>
          <p:nvPr/>
        </p:nvSpPr>
        <p:spPr bwMode="auto">
          <a:xfrm>
            <a:off x="2811999" y="7972665"/>
            <a:ext cx="1483746"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a:solidFill>
                  <a:schemeClr val="tx2"/>
                </a:solidFill>
                <a:latin typeface="Garamond" panose="02020404030301010803" pitchFamily="18" charset="0"/>
              </a:rPr>
              <a:t>O</a:t>
            </a:r>
            <a:r>
              <a:rPr lang="en-US" altLang="en-US" sz="3600">
                <a:solidFill>
                  <a:srgbClr val="CC3300"/>
                </a:solidFill>
                <a:latin typeface="Garamond" panose="02020404030301010803" pitchFamily="18" charset="0"/>
              </a:rPr>
              <a:t>H</a:t>
            </a:r>
          </a:p>
        </p:txBody>
      </p:sp>
      <p:sp>
        <p:nvSpPr>
          <p:cNvPr id="73" name="Line 49">
            <a:extLst>
              <a:ext uri="{FF2B5EF4-FFF2-40B4-BE49-F238E27FC236}">
                <a16:creationId xmlns:a16="http://schemas.microsoft.com/office/drawing/2014/main" id="{530F917D-4F3B-4C9B-A8E7-27175D5F587C}"/>
              </a:ext>
            </a:extLst>
          </p:cNvPr>
          <p:cNvSpPr>
            <a:spLocks noChangeShapeType="1"/>
          </p:cNvSpPr>
          <p:nvPr/>
        </p:nvSpPr>
        <p:spPr bwMode="auto">
          <a:xfrm>
            <a:off x="3266593" y="7748827"/>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68" name="Rectangle 63">
            <a:extLst>
              <a:ext uri="{FF2B5EF4-FFF2-40B4-BE49-F238E27FC236}">
                <a16:creationId xmlns:a16="http://schemas.microsoft.com/office/drawing/2014/main" id="{00AD45A9-2A23-4CCF-AE5C-E237A9059BA6}"/>
              </a:ext>
            </a:extLst>
          </p:cNvPr>
          <p:cNvSpPr>
            <a:spLocks noChangeArrowheads="1"/>
          </p:cNvSpPr>
          <p:nvPr/>
        </p:nvSpPr>
        <p:spPr bwMode="auto">
          <a:xfrm>
            <a:off x="2631600" y="7195717"/>
            <a:ext cx="75765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a:solidFill>
                  <a:srgbClr val="FF3399"/>
                </a:solidFill>
                <a:latin typeface="Garamond" panose="02020404030301010803" pitchFamily="18" charset="0"/>
              </a:rPr>
              <a:t>III</a:t>
            </a:r>
          </a:p>
        </p:txBody>
      </p:sp>
      <p:sp>
        <p:nvSpPr>
          <p:cNvPr id="74" name="Rectangle 57">
            <a:extLst>
              <a:ext uri="{FF2B5EF4-FFF2-40B4-BE49-F238E27FC236}">
                <a16:creationId xmlns:a16="http://schemas.microsoft.com/office/drawing/2014/main" id="{5CF5C491-9B92-4A52-8D66-1409E12EB3C3}"/>
              </a:ext>
            </a:extLst>
          </p:cNvPr>
          <p:cNvSpPr>
            <a:spLocks noChangeArrowheads="1"/>
          </p:cNvSpPr>
          <p:nvPr/>
        </p:nvSpPr>
        <p:spPr bwMode="auto">
          <a:xfrm>
            <a:off x="6022416" y="8948874"/>
            <a:ext cx="8885238" cy="1371600"/>
          </a:xfrm>
          <a:prstGeom prst="rect">
            <a:avLst/>
          </a:prstGeom>
          <a:solidFill>
            <a:srgbClr val="CC3300"/>
          </a:solidFill>
          <a:ln>
            <a:noFill/>
          </a:ln>
          <a:effectLst/>
          <a:scene3d>
            <a:camera prst="legacyPerspectiveBottom"/>
            <a:lightRig rig="legacyFlat3" dir="t"/>
          </a:scene3d>
          <a:sp3d extrusionH="887400" prstMaterial="legacyMatte">
            <a:bevelT w="13500" h="13500" prst="angle"/>
            <a:bevelB w="13500" h="13500" prst="angle"/>
            <a:extrusionClr>
              <a:srgbClr val="CC3300"/>
            </a:extrusionClr>
            <a:contourClr>
              <a:srgbClr val="CC3300"/>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0" hangingPunct="0"/>
            <a:r>
              <a:rPr lang="en-US" altLang="en-US" sz="2600" b="1">
                <a:solidFill>
                  <a:srgbClr val="FFFF00"/>
                </a:solidFill>
                <a:latin typeface="Times New Roman" panose="02020603050405020304" pitchFamily="18" charset="0"/>
              </a:rPr>
              <a:t>* </a:t>
            </a:r>
            <a:r>
              <a:rPr lang="en-US" altLang="en-US" sz="2600" b="1" u="sng">
                <a:solidFill>
                  <a:srgbClr val="FFFF00"/>
                </a:solidFill>
                <a:latin typeface="Times New Roman" panose="02020603050405020304" pitchFamily="18" charset="0"/>
              </a:rPr>
              <a:t>NX</a:t>
            </a:r>
            <a:r>
              <a:rPr lang="en-US" altLang="en-US" sz="2600" b="1">
                <a:latin typeface="Times New Roman" panose="02020603050405020304" pitchFamily="18" charset="0"/>
              </a:rPr>
              <a:t>: </a:t>
            </a:r>
            <a:r>
              <a:rPr lang="en-US" altLang="en-US" sz="2600" b="1">
                <a:solidFill>
                  <a:schemeClr val="bg1"/>
                </a:solidFill>
                <a:latin typeface="Times New Roman" panose="02020603050405020304" pitchFamily="18" charset="0"/>
              </a:rPr>
              <a:t>- Oxi hóa không hoàn toàn</a:t>
            </a:r>
            <a:r>
              <a:rPr lang="en-US" altLang="en-US" sz="2600" b="1">
                <a:latin typeface="Times New Roman" panose="02020603050405020304" pitchFamily="18" charset="0"/>
              </a:rPr>
              <a:t> </a:t>
            </a:r>
            <a:r>
              <a:rPr lang="vi-VN" altLang="en-US" sz="2600" b="1">
                <a:solidFill>
                  <a:srgbClr val="FFFF00"/>
                </a:solidFill>
                <a:latin typeface="Times New Roman" panose="02020603050405020304" pitchFamily="18" charset="0"/>
              </a:rPr>
              <a:t>alcohol</a:t>
            </a:r>
            <a:r>
              <a:rPr lang="en-US" altLang="en-US" sz="2600" b="1">
                <a:solidFill>
                  <a:srgbClr val="FFFF00"/>
                </a:solidFill>
                <a:latin typeface="Times New Roman" panose="02020603050405020304" pitchFamily="18" charset="0"/>
              </a:rPr>
              <a:t> bậc I tạo </a:t>
            </a:r>
            <a:r>
              <a:rPr lang="vi-VN" altLang="en-US" sz="2600" b="1">
                <a:solidFill>
                  <a:srgbClr val="FFFF00"/>
                </a:solidFill>
                <a:latin typeface="Times New Roman" panose="02020603050405020304" pitchFamily="18" charset="0"/>
              </a:rPr>
              <a:t>aldehyde</a:t>
            </a:r>
            <a:endParaRPr lang="en-US" altLang="en-US" sz="2600" b="1">
              <a:solidFill>
                <a:srgbClr val="FFFF00"/>
              </a:solidFill>
              <a:latin typeface="Times New Roman" panose="02020603050405020304" pitchFamily="18" charset="0"/>
            </a:endParaRPr>
          </a:p>
          <a:p>
            <a:pPr eaLnBrk="0" hangingPunct="0"/>
            <a:r>
              <a:rPr lang="en-US" altLang="en-US" sz="2600" b="1">
                <a:solidFill>
                  <a:schemeClr val="bg1"/>
                </a:solidFill>
                <a:latin typeface="Times New Roman" panose="02020603050405020304" pitchFamily="18" charset="0"/>
              </a:rPr>
              <a:t>           - Oxi hóa không hoàn toàn</a:t>
            </a:r>
            <a:r>
              <a:rPr lang="en-US" altLang="en-US" sz="2600" b="1">
                <a:latin typeface="Times New Roman" panose="02020603050405020304" pitchFamily="18" charset="0"/>
              </a:rPr>
              <a:t> </a:t>
            </a:r>
            <a:r>
              <a:rPr lang="vi-VN" altLang="en-US" sz="2600" b="1">
                <a:solidFill>
                  <a:srgbClr val="FFFF00"/>
                </a:solidFill>
                <a:latin typeface="Times New Roman" panose="02020603050405020304" pitchFamily="18" charset="0"/>
              </a:rPr>
              <a:t>alcohol</a:t>
            </a:r>
            <a:r>
              <a:rPr lang="en-US" altLang="en-US" sz="2600" b="1">
                <a:solidFill>
                  <a:srgbClr val="FFFF00"/>
                </a:solidFill>
                <a:latin typeface="Times New Roman" panose="02020603050405020304" pitchFamily="18" charset="0"/>
              </a:rPr>
              <a:t> bậc II tạo </a:t>
            </a:r>
            <a:r>
              <a:rPr lang="vi-VN" altLang="en-US" sz="2600" b="1">
                <a:solidFill>
                  <a:srgbClr val="FFFF00"/>
                </a:solidFill>
                <a:latin typeface="Times New Roman" panose="02020603050405020304" pitchFamily="18" charset="0"/>
              </a:rPr>
              <a:t>ketone</a:t>
            </a:r>
            <a:endParaRPr lang="en-US" altLang="en-US" sz="2600" b="1">
              <a:solidFill>
                <a:srgbClr val="FFFF00"/>
              </a:solidFill>
              <a:latin typeface="Times New Roman" panose="02020603050405020304" pitchFamily="18" charset="0"/>
            </a:endParaRPr>
          </a:p>
          <a:p>
            <a:pPr eaLnBrk="0" hangingPunct="0"/>
            <a:r>
              <a:rPr lang="en-US" altLang="en-US" sz="2600" b="1">
                <a:latin typeface="Times New Roman" panose="02020603050405020304" pitchFamily="18" charset="0"/>
              </a:rPr>
              <a:t>           - </a:t>
            </a:r>
            <a:r>
              <a:rPr lang="en-US" altLang="en-US" sz="2600" b="1">
                <a:solidFill>
                  <a:srgbClr val="FFFF00"/>
                </a:solidFill>
                <a:latin typeface="Times New Roman" panose="02020603050405020304" pitchFamily="18" charset="0"/>
              </a:rPr>
              <a:t>A</a:t>
            </a:r>
            <a:r>
              <a:rPr lang="vi-VN" altLang="en-US" sz="2600" b="1">
                <a:solidFill>
                  <a:srgbClr val="FFFF00"/>
                </a:solidFill>
                <a:latin typeface="Times New Roman" panose="02020603050405020304" pitchFamily="18" charset="0"/>
              </a:rPr>
              <a:t>lcohol</a:t>
            </a:r>
            <a:r>
              <a:rPr lang="en-US" altLang="en-US" sz="2600" b="1">
                <a:solidFill>
                  <a:srgbClr val="FFFF00"/>
                </a:solidFill>
                <a:latin typeface="Times New Roman" panose="02020603050405020304" pitchFamily="18" charset="0"/>
              </a:rPr>
              <a:t> bậc III không bị oxi hoá</a:t>
            </a:r>
            <a:r>
              <a:rPr lang="en-US" altLang="en-US" sz="2600" b="1">
                <a:latin typeface="Times New Roman" panose="02020603050405020304" pitchFamily="18" charset="0"/>
              </a:rPr>
              <a:t> </a:t>
            </a:r>
            <a:r>
              <a:rPr lang="en-US" altLang="en-US" sz="2600" b="1">
                <a:solidFill>
                  <a:schemeClr val="bg1"/>
                </a:solidFill>
                <a:latin typeface="Times New Roman" panose="02020603050405020304" pitchFamily="18" charset="0"/>
              </a:rPr>
              <a:t>(bởi CuO, t</a:t>
            </a:r>
            <a:r>
              <a:rPr lang="en-US" altLang="en-US" sz="2600" b="1" baseline="30000">
                <a:solidFill>
                  <a:schemeClr val="bg1"/>
                </a:solidFill>
                <a:latin typeface="Times New Roman" panose="02020603050405020304" pitchFamily="18" charset="0"/>
              </a:rPr>
              <a:t>o</a:t>
            </a:r>
            <a:r>
              <a:rPr lang="en-US" altLang="en-US" sz="2600" b="1">
                <a:solidFill>
                  <a:schemeClr val="bg1"/>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ox(i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ppt_w</p:attrName>
                                        </p:attrNameLst>
                                      </p:cBhvr>
                                      <p:tavLst>
                                        <p:tav tm="0">
                                          <p:val>
                                            <p:strVal val="#ppt_w*0.05"/>
                                          </p:val>
                                        </p:tav>
                                        <p:tav tm="100000">
                                          <p:val>
                                            <p:strVal val="#ppt_w"/>
                                          </p:val>
                                        </p:tav>
                                      </p:tavLst>
                                    </p:anim>
                                    <p:anim calcmode="lin" valueType="num">
                                      <p:cBhvr>
                                        <p:cTn id="13" dur="500" fill="hold"/>
                                        <p:tgtEl>
                                          <p:spTgt spid="62"/>
                                        </p:tgtEl>
                                        <p:attrNameLst>
                                          <p:attrName>ppt_h</p:attrName>
                                        </p:attrNameLst>
                                      </p:cBhvr>
                                      <p:tavLst>
                                        <p:tav tm="0">
                                          <p:val>
                                            <p:strVal val="#ppt_h"/>
                                          </p:val>
                                        </p:tav>
                                        <p:tav tm="100000">
                                          <p:val>
                                            <p:strVal val="#ppt_h"/>
                                          </p:val>
                                        </p:tav>
                                      </p:tavLst>
                                    </p:anim>
                                    <p:anim calcmode="lin" valueType="num">
                                      <p:cBhvr>
                                        <p:cTn id="14" dur="500" fill="hold"/>
                                        <p:tgtEl>
                                          <p:spTgt spid="62"/>
                                        </p:tgtEl>
                                        <p:attrNameLst>
                                          <p:attrName>ppt_x</p:attrName>
                                        </p:attrNameLst>
                                      </p:cBhvr>
                                      <p:tavLst>
                                        <p:tav tm="0">
                                          <p:val>
                                            <p:strVal val="#ppt_x-.2"/>
                                          </p:val>
                                        </p:tav>
                                        <p:tav tm="100000">
                                          <p:val>
                                            <p:strVal val="#ppt_x"/>
                                          </p:val>
                                        </p:tav>
                                      </p:tavLst>
                                    </p:anim>
                                    <p:anim calcmode="lin" valueType="num">
                                      <p:cBhvr>
                                        <p:cTn id="15" dur="500" fill="hold"/>
                                        <p:tgtEl>
                                          <p:spTgt spid="62"/>
                                        </p:tgtEl>
                                        <p:attrNameLst>
                                          <p:attrName>ppt_y</p:attrName>
                                        </p:attrNameLst>
                                      </p:cBhvr>
                                      <p:tavLst>
                                        <p:tav tm="0">
                                          <p:val>
                                            <p:strVal val="#ppt_y"/>
                                          </p:val>
                                        </p:tav>
                                        <p:tav tm="100000">
                                          <p:val>
                                            <p:strVal val="#ppt_y"/>
                                          </p:val>
                                        </p:tav>
                                      </p:tavLst>
                                    </p:anim>
                                    <p:animEffect transition="in" filter="fade">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ox(in)">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box(in)">
                                      <p:cBhvr>
                                        <p:cTn id="2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5" grpId="0"/>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342085" y="541992"/>
            <a:ext cx="13842765" cy="1169359"/>
          </a:xfrm>
          <a:prstGeom prst="rect">
            <a:avLst/>
          </a:prstGeom>
        </p:spPr>
        <p:txBody>
          <a:bodyPr lIns="0" tIns="0" rIns="0" bIns="0" rtlCol="0" anchor="t">
            <a:spAutoFit/>
          </a:bodyPr>
          <a:lstStyle/>
          <a:p>
            <a:pPr algn="ctr">
              <a:lnSpc>
                <a:spcPts val="9900"/>
              </a:lnSpc>
            </a:pPr>
            <a:r>
              <a:rPr lang="en-US" sz="6600" spc="386">
                <a:solidFill>
                  <a:srgbClr val="764652"/>
                </a:solidFill>
                <a:latin typeface="Bahnschrift SemiBold" panose="020B0502040204020203" pitchFamily="34" charset="0"/>
              </a:rPr>
              <a:t>4.PHẢN ỨNG OXY HÓA</a:t>
            </a:r>
          </a:p>
        </p:txBody>
      </p:sp>
      <p:sp>
        <p:nvSpPr>
          <p:cNvPr id="6" name="TextBox 6"/>
          <p:cNvSpPr txBox="1"/>
          <p:nvPr/>
        </p:nvSpPr>
        <p:spPr>
          <a:xfrm>
            <a:off x="1905000" y="2544791"/>
            <a:ext cx="9247664" cy="487313"/>
          </a:xfrm>
          <a:prstGeom prst="rect">
            <a:avLst/>
          </a:prstGeom>
        </p:spPr>
        <p:txBody>
          <a:bodyPr lIns="0" tIns="0" rIns="0" bIns="0" rtlCol="0" anchor="t">
            <a:spAutoFit/>
          </a:bodyPr>
          <a:lstStyle/>
          <a:p>
            <a:pPr>
              <a:lnSpc>
                <a:spcPts val="3831"/>
              </a:lnSpc>
            </a:pPr>
            <a:r>
              <a:rPr lang="en-US" sz="3831" spc="149">
                <a:solidFill>
                  <a:srgbClr val="764652"/>
                </a:solidFill>
                <a:latin typeface="Bobby Jones"/>
              </a:rPr>
              <a:t>B. Oxy hóa hoàn toàn</a:t>
            </a:r>
          </a:p>
        </p:txBody>
      </p:sp>
      <p:sp>
        <p:nvSpPr>
          <p:cNvPr id="10" name="Freeform 10"/>
          <p:cNvSpPr/>
          <p:nvPr/>
        </p:nvSpPr>
        <p:spPr>
          <a:xfrm>
            <a:off x="13887957" y="4466737"/>
            <a:ext cx="3230421" cy="3012367"/>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920710" y="3723787"/>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5957552" y="7768408"/>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4468718" y="8223851"/>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5420877" y="2491854"/>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8544434">
            <a:off x="15973855" y="-1449448"/>
            <a:ext cx="4628290"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4215773" y="1238062"/>
            <a:ext cx="869944" cy="869944"/>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6831218">
            <a:off x="814571" y="998183"/>
            <a:ext cx="1298014" cy="1231933"/>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6831218">
            <a:off x="2603610" y="605457"/>
            <a:ext cx="869944" cy="869944"/>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6" name="Group 9">
            <a:extLst>
              <a:ext uri="{FF2B5EF4-FFF2-40B4-BE49-F238E27FC236}">
                <a16:creationId xmlns:a16="http://schemas.microsoft.com/office/drawing/2014/main" id="{A1175351-5EAD-466C-B35F-9DCA378D0E78}"/>
              </a:ext>
            </a:extLst>
          </p:cNvPr>
          <p:cNvGrpSpPr>
            <a:grpSpLocks/>
          </p:cNvGrpSpPr>
          <p:nvPr/>
        </p:nvGrpSpPr>
        <p:grpSpPr bwMode="auto">
          <a:xfrm>
            <a:off x="1035562" y="771481"/>
            <a:ext cx="9144000" cy="3713163"/>
            <a:chOff x="720" y="576"/>
            <a:chExt cx="5424" cy="2339"/>
          </a:xfrm>
        </p:grpSpPr>
        <p:sp>
          <p:nvSpPr>
            <p:cNvPr id="67" name="Rectangle 5">
              <a:extLst>
                <a:ext uri="{FF2B5EF4-FFF2-40B4-BE49-F238E27FC236}">
                  <a16:creationId xmlns:a16="http://schemas.microsoft.com/office/drawing/2014/main" id="{6836CFA1-DBA0-4039-8359-E1D0FE2B38DE}"/>
                </a:ext>
              </a:extLst>
            </p:cNvPr>
            <p:cNvSpPr>
              <a:spLocks noChangeArrowheads="1"/>
            </p:cNvSpPr>
            <p:nvPr/>
          </p:nvSpPr>
          <p:spPr bwMode="auto">
            <a:xfrm>
              <a:off x="720" y="2531"/>
              <a:ext cx="5424" cy="384"/>
            </a:xfrm>
            <a:prstGeom prst="rect">
              <a:avLst/>
            </a:prstGeom>
            <a:solidFill>
              <a:schemeClr val="accent1"/>
            </a:solidFill>
            <a:ln>
              <a:noFill/>
            </a:ln>
            <a:effectLst/>
            <a:scene3d>
              <a:camera prst="legacyPerspectiveTop"/>
              <a:lightRig rig="legacyFlat3" dir="b"/>
            </a:scene3d>
            <a:sp3d extrusionH="887400" prstMaterial="legacyMatte">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0" hangingPunct="0"/>
              <a:r>
                <a:rPr lang="en-US" altLang="en-US" sz="3200" b="1">
                  <a:solidFill>
                    <a:schemeClr val="bg1"/>
                  </a:solidFill>
                  <a:latin typeface="Times New Roman" panose="02020603050405020304" pitchFamily="18" charset="0"/>
                </a:rPr>
                <a:t>* </a:t>
              </a:r>
              <a:r>
                <a:rPr lang="en-US" altLang="en-US" sz="3200" b="1" u="sng">
                  <a:solidFill>
                    <a:schemeClr val="bg1"/>
                  </a:solidFill>
                  <a:latin typeface="Times New Roman" panose="02020603050405020304" pitchFamily="18" charset="0"/>
                </a:rPr>
                <a:t>TQ</a:t>
              </a:r>
              <a:r>
                <a:rPr lang="en-US" altLang="en-US" sz="3200" b="1">
                  <a:solidFill>
                    <a:schemeClr val="bg1"/>
                  </a:solidFill>
                  <a:latin typeface="Times New Roman" panose="02020603050405020304" pitchFamily="18" charset="0"/>
                </a:rPr>
                <a:t>: </a:t>
              </a:r>
              <a:r>
                <a:rPr lang="en-US" altLang="en-US" sz="2800" b="1">
                  <a:solidFill>
                    <a:schemeClr val="bg1"/>
                  </a:solidFill>
                  <a:latin typeface="Times New Roman" panose="02020603050405020304" pitchFamily="18" charset="0"/>
                </a:rPr>
                <a:t>C</a:t>
              </a:r>
              <a:r>
                <a:rPr lang="en-US" altLang="en-US" sz="2800" b="1" baseline="-25000">
                  <a:solidFill>
                    <a:schemeClr val="bg1"/>
                  </a:solidFill>
                  <a:latin typeface="Times New Roman" panose="02020603050405020304" pitchFamily="18" charset="0"/>
                </a:rPr>
                <a:t>n</a:t>
              </a:r>
              <a:r>
                <a:rPr lang="en-US" altLang="en-US" sz="2800" b="1">
                  <a:solidFill>
                    <a:schemeClr val="bg1"/>
                  </a:solidFill>
                  <a:latin typeface="Times New Roman" panose="02020603050405020304" pitchFamily="18" charset="0"/>
                </a:rPr>
                <a:t>H</a:t>
              </a:r>
              <a:r>
                <a:rPr lang="en-US" altLang="en-US" sz="2800" b="1" baseline="-25000">
                  <a:solidFill>
                    <a:schemeClr val="bg1"/>
                  </a:solidFill>
                  <a:latin typeface="Times New Roman" panose="02020603050405020304" pitchFamily="18" charset="0"/>
                </a:rPr>
                <a:t>2n+1</a:t>
              </a:r>
              <a:r>
                <a:rPr lang="en-US" altLang="en-US" sz="2800" b="1">
                  <a:solidFill>
                    <a:schemeClr val="bg1"/>
                  </a:solidFill>
                  <a:latin typeface="Times New Roman" panose="02020603050405020304" pitchFamily="18" charset="0"/>
                </a:rPr>
                <a:t>OH</a:t>
              </a:r>
              <a:r>
                <a:rPr lang="en-US" altLang="en-US" sz="3200" b="1">
                  <a:solidFill>
                    <a:schemeClr val="bg1"/>
                  </a:solidFill>
                  <a:latin typeface="Times New Roman" panose="02020603050405020304" pitchFamily="18" charset="0"/>
                </a:rPr>
                <a:t> +(3n/2)O</a:t>
              </a:r>
              <a:r>
                <a:rPr lang="en-US" altLang="en-US" sz="3200" b="1" baseline="-25000">
                  <a:solidFill>
                    <a:schemeClr val="bg1"/>
                  </a:solidFill>
                  <a:latin typeface="Times New Roman" panose="02020603050405020304" pitchFamily="18" charset="0"/>
                </a:rPr>
                <a:t>2</a:t>
              </a:r>
              <a:r>
                <a:rPr lang="en-US" altLang="en-US" sz="3200" b="1">
                  <a:solidFill>
                    <a:schemeClr val="bg1"/>
                  </a:solidFill>
                  <a:latin typeface="Times New Roman" panose="02020603050405020304" pitchFamily="18" charset="0"/>
                </a:rPr>
                <a:t>           nCO</a:t>
              </a:r>
              <a:r>
                <a:rPr lang="en-US" altLang="en-US" sz="3200" b="1" baseline="-25000">
                  <a:solidFill>
                    <a:schemeClr val="bg1"/>
                  </a:solidFill>
                  <a:latin typeface="Times New Roman" panose="02020603050405020304" pitchFamily="18" charset="0"/>
                </a:rPr>
                <a:t>2</a:t>
              </a:r>
              <a:r>
                <a:rPr lang="en-US" altLang="en-US" sz="3200" b="1">
                  <a:solidFill>
                    <a:schemeClr val="bg1"/>
                  </a:solidFill>
                  <a:latin typeface="Times New Roman" panose="02020603050405020304" pitchFamily="18" charset="0"/>
                </a:rPr>
                <a:t> + (n+1)H</a:t>
              </a:r>
              <a:r>
                <a:rPr lang="en-US" altLang="en-US" sz="3200" b="1" baseline="-25000">
                  <a:solidFill>
                    <a:schemeClr val="bg1"/>
                  </a:solidFill>
                  <a:latin typeface="Times New Roman" panose="02020603050405020304" pitchFamily="18" charset="0"/>
                </a:rPr>
                <a:t>2</a:t>
              </a:r>
              <a:r>
                <a:rPr lang="en-US" altLang="en-US" sz="3200" b="1">
                  <a:solidFill>
                    <a:schemeClr val="bg1"/>
                  </a:solidFill>
                  <a:latin typeface="Times New Roman" panose="02020603050405020304" pitchFamily="18" charset="0"/>
                </a:rPr>
                <a:t>O</a:t>
              </a:r>
            </a:p>
          </p:txBody>
        </p:sp>
        <p:sp>
          <p:nvSpPr>
            <p:cNvPr id="77" name="Rectangle 8">
              <a:extLst>
                <a:ext uri="{FF2B5EF4-FFF2-40B4-BE49-F238E27FC236}">
                  <a16:creationId xmlns:a16="http://schemas.microsoft.com/office/drawing/2014/main" id="{4E406830-3B97-445A-A9C3-A419B049C4F8}"/>
                </a:ext>
              </a:extLst>
            </p:cNvPr>
            <p:cNvSpPr>
              <a:spLocks noChangeArrowheads="1"/>
            </p:cNvSpPr>
            <p:nvPr/>
          </p:nvSpPr>
          <p:spPr bwMode="auto">
            <a:xfrm>
              <a:off x="3264" y="576"/>
              <a:ext cx="980" cy="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200" b="1">
                  <a:solidFill>
                    <a:schemeClr val="bg1"/>
                  </a:solidFill>
                  <a:latin typeface="Times New Roman" panose="02020603050405020304" pitchFamily="18" charset="0"/>
                  <a:cs typeface="Times New Roman" panose="02020603050405020304" pitchFamily="18" charset="0"/>
                </a:rPr>
                <a:t>t</a:t>
              </a:r>
              <a:r>
                <a:rPr lang="en-US" altLang="en-US" sz="3200" b="1" baseline="30000">
                  <a:solidFill>
                    <a:schemeClr val="bg1"/>
                  </a:solidFill>
                  <a:latin typeface="Times New Roman" panose="02020603050405020304" pitchFamily="18" charset="0"/>
                  <a:cs typeface="Times New Roman" panose="02020603050405020304" pitchFamily="18" charset="0"/>
                </a:rPr>
                <a:t>o</a:t>
              </a:r>
              <a:endParaRPr lang="en-US" altLang="en-US" sz="3200" b="1">
                <a:solidFill>
                  <a:schemeClr val="bg1"/>
                </a:solidFill>
                <a:latin typeface="Times New Roman" panose="02020603050405020304" pitchFamily="18" charset="0"/>
                <a:cs typeface="Times New Roman" panose="02020603050405020304" pitchFamily="18" charset="0"/>
              </a:endParaRPr>
            </a:p>
          </p:txBody>
        </p:sp>
      </p:grpSp>
      <p:cxnSp>
        <p:nvCxnSpPr>
          <p:cNvPr id="3" name="Straight Arrow Connector 2">
            <a:extLst>
              <a:ext uri="{FF2B5EF4-FFF2-40B4-BE49-F238E27FC236}">
                <a16:creationId xmlns:a16="http://schemas.microsoft.com/office/drawing/2014/main" id="{EA3E4A6B-97CA-414C-8636-7E94D0766701}"/>
              </a:ext>
            </a:extLst>
          </p:cNvPr>
          <p:cNvCxnSpPr/>
          <p:nvPr/>
        </p:nvCxnSpPr>
        <p:spPr>
          <a:xfrm>
            <a:off x="5649660" y="4179844"/>
            <a:ext cx="1065522" cy="0"/>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4">
            <a:extLst>
              <a:ext uri="{FF2B5EF4-FFF2-40B4-BE49-F238E27FC236}">
                <a16:creationId xmlns:a16="http://schemas.microsoft.com/office/drawing/2014/main" id="{5468A94A-211A-429A-AF08-AA5C5CEFA7F8}"/>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extLst>
      <p:ext uri="{BB962C8B-B14F-4D97-AF65-F5344CB8AC3E}">
        <p14:creationId xmlns:p14="http://schemas.microsoft.com/office/powerpoint/2010/main" val="387924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ox(in)">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10" name="Freeform 10"/>
          <p:cNvSpPr/>
          <p:nvPr/>
        </p:nvSpPr>
        <p:spPr>
          <a:xfrm rot="-3703093">
            <a:off x="706317" y="1194711"/>
            <a:ext cx="2700079" cy="2014934"/>
          </a:xfrm>
          <a:custGeom>
            <a:avLst/>
            <a:gdLst/>
            <a:ahLst/>
            <a:cxnLst/>
            <a:rect l="l" t="t" r="r" b="b"/>
            <a:pathLst>
              <a:path w="2700079" h="2014934">
                <a:moveTo>
                  <a:pt x="0" y="0"/>
                </a:moveTo>
                <a:lnTo>
                  <a:pt x="2700079" y="0"/>
                </a:lnTo>
                <a:lnTo>
                  <a:pt x="2700079" y="2014933"/>
                </a:lnTo>
                <a:lnTo>
                  <a:pt x="0" y="20149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1219151">
            <a:off x="13013890" y="1572447"/>
            <a:ext cx="2269915" cy="2584789"/>
          </a:xfrm>
          <a:custGeom>
            <a:avLst/>
            <a:gdLst/>
            <a:ahLst/>
            <a:cxnLst/>
            <a:rect l="l" t="t" r="r" b="b"/>
            <a:pathLst>
              <a:path w="2269915" h="2584789">
                <a:moveTo>
                  <a:pt x="0" y="0"/>
                </a:moveTo>
                <a:lnTo>
                  <a:pt x="2269915" y="0"/>
                </a:lnTo>
                <a:lnTo>
                  <a:pt x="2269915" y="2584790"/>
                </a:lnTo>
                <a:lnTo>
                  <a:pt x="0" y="25847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rot="-146815">
            <a:off x="15414397" y="1302834"/>
            <a:ext cx="2114044" cy="2304473"/>
            <a:chOff x="0" y="0"/>
            <a:chExt cx="2818726" cy="3072630"/>
          </a:xfrm>
        </p:grpSpPr>
        <p:sp>
          <p:nvSpPr>
            <p:cNvPr id="13" name="Freeform 13"/>
            <p:cNvSpPr/>
            <p:nvPr/>
          </p:nvSpPr>
          <p:spPr>
            <a:xfrm>
              <a:off x="0" y="0"/>
              <a:ext cx="1673672" cy="1833705"/>
            </a:xfrm>
            <a:custGeom>
              <a:avLst/>
              <a:gdLst/>
              <a:ahLst/>
              <a:cxnLst/>
              <a:rect l="l" t="t" r="r" b="b"/>
              <a:pathLst>
                <a:path w="1673672" h="1833705">
                  <a:moveTo>
                    <a:pt x="0" y="0"/>
                  </a:moveTo>
                  <a:lnTo>
                    <a:pt x="1673672" y="0"/>
                  </a:lnTo>
                  <a:lnTo>
                    <a:pt x="1673672" y="1833705"/>
                  </a:lnTo>
                  <a:lnTo>
                    <a:pt x="0" y="18337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rot="-8503353">
              <a:off x="1150778" y="610156"/>
              <a:ext cx="1354007" cy="1483473"/>
            </a:xfrm>
            <a:custGeom>
              <a:avLst/>
              <a:gdLst/>
              <a:ahLst/>
              <a:cxnLst/>
              <a:rect l="l" t="t" r="r" b="b"/>
              <a:pathLst>
                <a:path w="1354007" h="1483473">
                  <a:moveTo>
                    <a:pt x="0" y="0"/>
                  </a:moveTo>
                  <a:lnTo>
                    <a:pt x="1354006" y="0"/>
                  </a:lnTo>
                  <a:lnTo>
                    <a:pt x="1354006" y="1483473"/>
                  </a:lnTo>
                  <a:lnTo>
                    <a:pt x="0" y="14834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6813515">
              <a:off x="651651" y="1695890"/>
              <a:ext cx="1123790" cy="1231244"/>
            </a:xfrm>
            <a:custGeom>
              <a:avLst/>
              <a:gdLst/>
              <a:ahLst/>
              <a:cxnLst/>
              <a:rect l="l" t="t" r="r" b="b"/>
              <a:pathLst>
                <a:path w="1123790" h="1231244">
                  <a:moveTo>
                    <a:pt x="0" y="0"/>
                  </a:moveTo>
                  <a:lnTo>
                    <a:pt x="1123790" y="0"/>
                  </a:lnTo>
                  <a:lnTo>
                    <a:pt x="1123790" y="1231244"/>
                  </a:lnTo>
                  <a:lnTo>
                    <a:pt x="0" y="12312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16" name="Freeform 16"/>
          <p:cNvSpPr/>
          <p:nvPr/>
        </p:nvSpPr>
        <p:spPr>
          <a:xfrm rot="582823">
            <a:off x="3248490" y="1376970"/>
            <a:ext cx="1712263" cy="2970803"/>
          </a:xfrm>
          <a:custGeom>
            <a:avLst/>
            <a:gdLst/>
            <a:ahLst/>
            <a:cxnLst/>
            <a:rect l="l" t="t" r="r" b="b"/>
            <a:pathLst>
              <a:path w="1712263" h="2970803">
                <a:moveTo>
                  <a:pt x="0" y="0"/>
                </a:moveTo>
                <a:lnTo>
                  <a:pt x="1712263" y="0"/>
                </a:lnTo>
                <a:lnTo>
                  <a:pt x="1712263" y="2970803"/>
                </a:lnTo>
                <a:lnTo>
                  <a:pt x="0" y="29708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 name="TextBox 3"/>
          <p:cNvSpPr txBox="1"/>
          <p:nvPr/>
        </p:nvSpPr>
        <p:spPr>
          <a:xfrm>
            <a:off x="3010139" y="394189"/>
            <a:ext cx="12559403" cy="2598084"/>
          </a:xfrm>
          <a:prstGeom prst="rect">
            <a:avLst/>
          </a:prstGeom>
        </p:spPr>
        <p:txBody>
          <a:bodyPr lIns="0" tIns="0" rIns="0" bIns="0" rtlCol="0" anchor="t">
            <a:spAutoFit/>
          </a:bodyPr>
          <a:lstStyle/>
          <a:p>
            <a:pPr algn="ctr">
              <a:lnSpc>
                <a:spcPts val="10791"/>
              </a:lnSpc>
            </a:pPr>
            <a:r>
              <a:rPr lang="en-US" sz="6600" spc="613">
                <a:solidFill>
                  <a:srgbClr val="764652"/>
                </a:solidFill>
                <a:latin typeface="Bahnschrift SemiBold" panose="020B0502040204020203" pitchFamily="34" charset="0"/>
              </a:rPr>
              <a:t>5. PHẢN ỨNG CỦA POLIALCOHOL VỚI Cu(OH)</a:t>
            </a:r>
            <a:r>
              <a:rPr lang="en-US" sz="6600" spc="613" baseline="-25000">
                <a:solidFill>
                  <a:srgbClr val="764652"/>
                </a:solidFill>
                <a:latin typeface="Bahnschrift SemiBold" panose="020B0502040204020203" pitchFamily="34" charset="0"/>
              </a:rPr>
              <a:t>2</a:t>
            </a:r>
            <a:endParaRPr lang="en-US" sz="6600" spc="613">
              <a:solidFill>
                <a:srgbClr val="764652"/>
              </a:solidFill>
              <a:latin typeface="Bahnschrift SemiBold" panose="020B0502040204020203" pitchFamily="34" charset="0"/>
            </a:endParaRPr>
          </a:p>
        </p:txBody>
      </p:sp>
      <p:sp>
        <p:nvSpPr>
          <p:cNvPr id="17" name="Text Box 74">
            <a:extLst>
              <a:ext uri="{FF2B5EF4-FFF2-40B4-BE49-F238E27FC236}">
                <a16:creationId xmlns:a16="http://schemas.microsoft.com/office/drawing/2014/main" id="{E8942629-5B03-4284-9BC9-22E38A81A9D7}"/>
              </a:ext>
            </a:extLst>
          </p:cNvPr>
          <p:cNvSpPr txBox="1">
            <a:spLocks noChangeArrowheads="1"/>
          </p:cNvSpPr>
          <p:nvPr/>
        </p:nvSpPr>
        <p:spPr bwMode="auto">
          <a:xfrm>
            <a:off x="5628195" y="3158267"/>
            <a:ext cx="87630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200" b="1">
                <a:latin typeface=".VnTime" panose="020B7200000000000000" pitchFamily="34" charset="0"/>
              </a:rPr>
              <a:t>- C</a:t>
            </a:r>
            <a:r>
              <a:rPr lang="en-US" altLang="en-US" sz="2200" b="1" baseline="-25000">
                <a:latin typeface=".VnTime" panose="020B7200000000000000" pitchFamily="34" charset="0"/>
              </a:rPr>
              <a:t>2</a:t>
            </a:r>
            <a:r>
              <a:rPr lang="en-US" altLang="en-US" sz="2200" b="1">
                <a:latin typeface=".VnTime" panose="020B7200000000000000" pitchFamily="34" charset="0"/>
              </a:rPr>
              <a:t>H</a:t>
            </a:r>
            <a:r>
              <a:rPr lang="en-US" altLang="en-US" sz="2200" b="1" baseline="-25000">
                <a:latin typeface=".VnTime" panose="020B7200000000000000" pitchFamily="34" charset="0"/>
              </a:rPr>
              <a:t>5</a:t>
            </a:r>
            <a:r>
              <a:rPr lang="en-US" altLang="en-US" sz="2200" b="1">
                <a:latin typeface=".VnTime" panose="020B7200000000000000" pitchFamily="34" charset="0"/>
              </a:rPr>
              <a:t>OH kh«ng ph¶n øng víi Cu(OH)</a:t>
            </a:r>
            <a:r>
              <a:rPr lang="en-US" altLang="en-US" sz="2200" b="1" baseline="-25000">
                <a:latin typeface=".VnTime" panose="020B7200000000000000" pitchFamily="34" charset="0"/>
              </a:rPr>
              <a:t>2</a:t>
            </a:r>
          </a:p>
          <a:p>
            <a:pPr eaLnBrk="0" hangingPunct="0">
              <a:spcBef>
                <a:spcPct val="50000"/>
              </a:spcBef>
            </a:pPr>
            <a:r>
              <a:rPr lang="en-US" altLang="en-US" sz="2200" b="1">
                <a:latin typeface=".VnTime" panose="020B7200000000000000" pitchFamily="34" charset="0"/>
              </a:rPr>
              <a:t>- C</a:t>
            </a:r>
            <a:r>
              <a:rPr lang="en-US" altLang="en-US" sz="2200" b="1" baseline="-25000">
                <a:latin typeface=".VnTime" panose="020B7200000000000000" pitchFamily="34" charset="0"/>
              </a:rPr>
              <a:t>3</a:t>
            </a:r>
            <a:r>
              <a:rPr lang="en-US" altLang="en-US" sz="2200" b="1">
                <a:latin typeface=".VnTime" panose="020B7200000000000000" pitchFamily="34" charset="0"/>
              </a:rPr>
              <a:t>H</a:t>
            </a:r>
            <a:r>
              <a:rPr lang="en-US" altLang="en-US" sz="2200" b="1" baseline="-25000">
                <a:latin typeface=".VnTime" panose="020B7200000000000000" pitchFamily="34" charset="0"/>
              </a:rPr>
              <a:t>5</a:t>
            </a:r>
            <a:r>
              <a:rPr lang="en-US" altLang="en-US" sz="2200" b="1">
                <a:latin typeface=".VnTime" panose="020B7200000000000000" pitchFamily="34" charset="0"/>
              </a:rPr>
              <a:t>(OH)</a:t>
            </a:r>
            <a:r>
              <a:rPr lang="en-US" altLang="en-US" sz="2200" b="1" baseline="-25000">
                <a:latin typeface=".VnTime" panose="020B7200000000000000" pitchFamily="34" charset="0"/>
              </a:rPr>
              <a:t>3</a:t>
            </a:r>
            <a:r>
              <a:rPr lang="en-US" altLang="en-US" sz="2200" b="1">
                <a:latin typeface=".VnTime" panose="020B7200000000000000" pitchFamily="34" charset="0"/>
              </a:rPr>
              <a:t> hßa tan ®­îc Cu(OH)</a:t>
            </a:r>
            <a:r>
              <a:rPr lang="en-US" altLang="en-US" sz="2200" b="1" baseline="-25000">
                <a:latin typeface=".VnTime" panose="020B7200000000000000" pitchFamily="34" charset="0"/>
              </a:rPr>
              <a:t>2</a:t>
            </a:r>
            <a:r>
              <a:rPr lang="en-US" altLang="en-US" sz="2200" b="1">
                <a:latin typeface=".VnTime" panose="020B7200000000000000" pitchFamily="34" charset="0"/>
              </a:rPr>
              <a:t> t¹o thµnh dd mµu xanh</a:t>
            </a:r>
          </a:p>
        </p:txBody>
      </p:sp>
      <p:pic>
        <p:nvPicPr>
          <p:cNvPr id="21" name="Picture 20">
            <a:extLst>
              <a:ext uri="{FF2B5EF4-FFF2-40B4-BE49-F238E27FC236}">
                <a16:creationId xmlns:a16="http://schemas.microsoft.com/office/drawing/2014/main" id="{B05776BF-5FA5-46EA-8BF7-69AC672E590E}"/>
              </a:ext>
            </a:extLst>
          </p:cNvPr>
          <p:cNvPicPr>
            <a:picLocks noChangeAspect="1"/>
          </p:cNvPicPr>
          <p:nvPr/>
        </p:nvPicPr>
        <p:blipFill>
          <a:blip r:embed="rId15"/>
          <a:stretch>
            <a:fillRect/>
          </a:stretch>
        </p:blipFill>
        <p:spPr>
          <a:xfrm>
            <a:off x="3042796" y="4452872"/>
            <a:ext cx="13332777" cy="3153991"/>
          </a:xfrm>
          <a:prstGeom prst="rect">
            <a:avLst/>
          </a:prstGeom>
        </p:spPr>
      </p:pic>
      <p:sp>
        <p:nvSpPr>
          <p:cNvPr id="22" name="Text Box 77">
            <a:extLst>
              <a:ext uri="{FF2B5EF4-FFF2-40B4-BE49-F238E27FC236}">
                <a16:creationId xmlns:a16="http://schemas.microsoft.com/office/drawing/2014/main" id="{12B3F927-293B-4578-A096-950B15C988EF}"/>
              </a:ext>
            </a:extLst>
          </p:cNvPr>
          <p:cNvSpPr txBox="1">
            <a:spLocks noChangeArrowheads="1"/>
          </p:cNvSpPr>
          <p:nvPr/>
        </p:nvSpPr>
        <p:spPr bwMode="auto">
          <a:xfrm>
            <a:off x="5004847" y="7917217"/>
            <a:ext cx="116741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200">
                <a:solidFill>
                  <a:srgbClr val="000000"/>
                </a:solidFill>
                <a:latin typeface=".VnTime" panose="020B7200000000000000" pitchFamily="34" charset="0"/>
              </a:rPr>
              <a:t>2C</a:t>
            </a:r>
            <a:r>
              <a:rPr lang="en-US" altLang="en-US" sz="3200" baseline="-25000">
                <a:solidFill>
                  <a:srgbClr val="000000"/>
                </a:solidFill>
                <a:latin typeface=".VnTime" panose="020B7200000000000000" pitchFamily="34" charset="0"/>
              </a:rPr>
              <a:t>3</a:t>
            </a:r>
            <a:r>
              <a:rPr lang="en-US" altLang="en-US" sz="3200">
                <a:solidFill>
                  <a:srgbClr val="000000"/>
                </a:solidFill>
                <a:latin typeface=".VnTime" panose="020B7200000000000000" pitchFamily="34" charset="0"/>
              </a:rPr>
              <a:t>H</a:t>
            </a:r>
            <a:r>
              <a:rPr lang="en-US" altLang="en-US" sz="3200" baseline="-25000">
                <a:solidFill>
                  <a:srgbClr val="000000"/>
                </a:solidFill>
                <a:latin typeface=".VnTime" panose="020B7200000000000000" pitchFamily="34" charset="0"/>
              </a:rPr>
              <a:t>5</a:t>
            </a:r>
            <a:r>
              <a:rPr lang="en-US" altLang="en-US" sz="3200">
                <a:solidFill>
                  <a:srgbClr val="000000"/>
                </a:solidFill>
                <a:latin typeface=".VnTime" panose="020B7200000000000000" pitchFamily="34" charset="0"/>
              </a:rPr>
              <a:t>(OH)</a:t>
            </a:r>
            <a:r>
              <a:rPr lang="en-US" altLang="en-US" sz="3200" baseline="-25000">
                <a:solidFill>
                  <a:srgbClr val="000000"/>
                </a:solidFill>
                <a:latin typeface=".VnTime" panose="020B7200000000000000" pitchFamily="34" charset="0"/>
              </a:rPr>
              <a:t>3</a:t>
            </a:r>
            <a:r>
              <a:rPr lang="en-US" altLang="en-US" sz="3200">
                <a:solidFill>
                  <a:srgbClr val="000000"/>
                </a:solidFill>
                <a:latin typeface=".VnTime" panose="020B7200000000000000" pitchFamily="34" charset="0"/>
              </a:rPr>
              <a:t>+Cu(OH)</a:t>
            </a:r>
            <a:r>
              <a:rPr lang="en-US" altLang="en-US" sz="3200" baseline="-25000">
                <a:solidFill>
                  <a:srgbClr val="000000"/>
                </a:solidFill>
                <a:latin typeface=".VnTime" panose="020B7200000000000000" pitchFamily="34" charset="0"/>
              </a:rPr>
              <a:t>2</a:t>
            </a:r>
            <a:r>
              <a:rPr lang="en-US" altLang="en-US" sz="3200">
                <a:solidFill>
                  <a:srgbClr val="3333CC"/>
                </a:solidFill>
                <a:latin typeface=".VnTime" panose="020B7200000000000000" pitchFamily="34" charset="0"/>
              </a:rPr>
              <a:t>   </a:t>
            </a:r>
            <a:r>
              <a:rPr lang="en-US" altLang="en-US" sz="3200">
                <a:solidFill>
                  <a:srgbClr val="3333CC"/>
                </a:solidFill>
                <a:latin typeface="Times New Roman" panose="02020603050405020304" pitchFamily="18" charset="0"/>
                <a:cs typeface="Times New Roman" panose="02020603050405020304" pitchFamily="18" charset="0"/>
              </a:rPr>
              <a:t>→</a:t>
            </a:r>
            <a:r>
              <a:rPr lang="en-US" altLang="en-US" sz="3200">
                <a:solidFill>
                  <a:srgbClr val="3333CC"/>
                </a:solidFill>
                <a:latin typeface=".VnTime" panose="020B7200000000000000" pitchFamily="34" charset="0"/>
              </a:rPr>
              <a:t>    </a:t>
            </a:r>
            <a:r>
              <a:rPr lang="en-US" altLang="en-US" sz="3200">
                <a:solidFill>
                  <a:srgbClr val="000000"/>
                </a:solidFill>
                <a:latin typeface=".VnTime" panose="020B7200000000000000" pitchFamily="34" charset="0"/>
              </a:rPr>
              <a:t>[C</a:t>
            </a:r>
            <a:r>
              <a:rPr lang="en-US" altLang="en-US" sz="3200" baseline="-25000">
                <a:solidFill>
                  <a:srgbClr val="000000"/>
                </a:solidFill>
                <a:latin typeface=".VnTime" panose="020B7200000000000000" pitchFamily="34" charset="0"/>
              </a:rPr>
              <a:t>3</a:t>
            </a:r>
            <a:r>
              <a:rPr lang="en-US" altLang="en-US" sz="3200">
                <a:solidFill>
                  <a:srgbClr val="000000"/>
                </a:solidFill>
                <a:latin typeface=".VnTime" panose="020B7200000000000000" pitchFamily="34" charset="0"/>
              </a:rPr>
              <a:t>H</a:t>
            </a:r>
            <a:r>
              <a:rPr lang="en-US" altLang="en-US" sz="3200" baseline="-25000">
                <a:solidFill>
                  <a:srgbClr val="000000"/>
                </a:solidFill>
                <a:latin typeface=".VnTime" panose="020B7200000000000000" pitchFamily="34" charset="0"/>
              </a:rPr>
              <a:t>5</a:t>
            </a:r>
            <a:r>
              <a:rPr lang="en-US" altLang="en-US" sz="3200">
                <a:solidFill>
                  <a:srgbClr val="000000"/>
                </a:solidFill>
                <a:latin typeface=".VnTime" panose="020B7200000000000000" pitchFamily="34" charset="0"/>
              </a:rPr>
              <a:t>(OH)</a:t>
            </a:r>
            <a:r>
              <a:rPr lang="en-US" altLang="en-US" sz="3200" baseline="-25000">
                <a:solidFill>
                  <a:srgbClr val="000000"/>
                </a:solidFill>
                <a:latin typeface=".VnTime" panose="020B7200000000000000" pitchFamily="34" charset="0"/>
              </a:rPr>
              <a:t>2</a:t>
            </a:r>
            <a:r>
              <a:rPr lang="en-US" altLang="en-US" sz="3200">
                <a:solidFill>
                  <a:srgbClr val="000000"/>
                </a:solidFill>
                <a:latin typeface=".VnTime" panose="020B7200000000000000" pitchFamily="34" charset="0"/>
              </a:rPr>
              <a:t>O]</a:t>
            </a:r>
            <a:r>
              <a:rPr lang="en-US" altLang="en-US" sz="3200" baseline="-25000">
                <a:solidFill>
                  <a:srgbClr val="000000"/>
                </a:solidFill>
                <a:latin typeface=".VnTime" panose="020B7200000000000000" pitchFamily="34" charset="0"/>
              </a:rPr>
              <a:t>2</a:t>
            </a:r>
            <a:r>
              <a:rPr lang="en-US" altLang="en-US" sz="3200">
                <a:solidFill>
                  <a:srgbClr val="000000"/>
                </a:solidFill>
                <a:latin typeface=".VnTime" panose="020B7200000000000000" pitchFamily="34" charset="0"/>
              </a:rPr>
              <a:t>Cu + 2H</a:t>
            </a:r>
            <a:r>
              <a:rPr lang="en-US" altLang="en-US" sz="3200" baseline="-25000">
                <a:solidFill>
                  <a:srgbClr val="000000"/>
                </a:solidFill>
                <a:latin typeface=".VnTime" panose="020B7200000000000000" pitchFamily="34" charset="0"/>
              </a:rPr>
              <a:t>2</a:t>
            </a:r>
            <a:r>
              <a:rPr lang="en-US" altLang="en-US" sz="3200">
                <a:solidFill>
                  <a:srgbClr val="000000"/>
                </a:solidFill>
                <a:latin typeface=".VnTime" panose="020B7200000000000000" pitchFamily="34" charset="0"/>
              </a:rPr>
              <a:t>O</a:t>
            </a:r>
            <a:r>
              <a:rPr lang="en-US" altLang="en-US" sz="3200">
                <a:solidFill>
                  <a:srgbClr val="3333CC"/>
                </a:solidFill>
                <a:latin typeface=".VnTime" panose="020B7200000000000000" pitchFamily="34" charset="0"/>
              </a:rPr>
              <a:t>      </a:t>
            </a:r>
            <a:endParaRPr lang="vi-VN" altLang="en-US" sz="3200">
              <a:solidFill>
                <a:srgbClr val="3333CC"/>
              </a:solidFill>
              <a:latin typeface=".VnTime" panose="020B7200000000000000" pitchFamily="34" charset="0"/>
            </a:endParaRPr>
          </a:p>
        </p:txBody>
      </p:sp>
      <p:sp>
        <p:nvSpPr>
          <p:cNvPr id="23" name="Rectangle 40">
            <a:extLst>
              <a:ext uri="{FF2B5EF4-FFF2-40B4-BE49-F238E27FC236}">
                <a16:creationId xmlns:a16="http://schemas.microsoft.com/office/drawing/2014/main" id="{B8E77755-016F-4BD5-9952-0B962FB45CD7}"/>
              </a:ext>
            </a:extLst>
          </p:cNvPr>
          <p:cNvSpPr>
            <a:spLocks noChangeArrowheads="1"/>
          </p:cNvSpPr>
          <p:nvPr/>
        </p:nvSpPr>
        <p:spPr bwMode="auto">
          <a:xfrm>
            <a:off x="2743200" y="8984872"/>
            <a:ext cx="8991600" cy="1143000"/>
          </a:xfrm>
          <a:prstGeom prst="rect">
            <a:avLst/>
          </a:prstGeom>
          <a:noFill/>
          <a:ln>
            <a:noFill/>
          </a:ln>
          <a:effectLst/>
          <a:extLst>
            <a:ext uri="{909E8E84-426E-40DD-AFC4-6F175D3DCCD1}">
              <a14:hiddenFill xmlns:a14="http://schemas.microsoft.com/office/drawing/2010/main">
                <a:solidFill>
                  <a:srgbClr val="FF3399"/>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spcBef>
                <a:spcPct val="20000"/>
              </a:spcBef>
              <a:buClr>
                <a:schemeClr val="accent2"/>
              </a:buClr>
            </a:pPr>
            <a:r>
              <a:rPr lang="en-US" altLang="en-US" sz="3000" b="1">
                <a:solidFill>
                  <a:srgbClr val="CC3300"/>
                </a:solidFill>
                <a:sym typeface="Wingdings" panose="05000000000000000000" pitchFamily="2" charset="2"/>
              </a:rPr>
              <a:t></a:t>
            </a:r>
            <a:r>
              <a:rPr lang="en-US" altLang="en-US"/>
              <a:t> </a:t>
            </a:r>
            <a:r>
              <a:rPr lang="en-US" altLang="en-US" sz="2400" b="1" u="sng">
                <a:solidFill>
                  <a:srgbClr val="3333FF"/>
                </a:solidFill>
                <a:latin typeface="Times New Roman" panose="02020603050405020304" pitchFamily="18" charset="0"/>
              </a:rPr>
              <a:t>NX</a:t>
            </a:r>
            <a:r>
              <a:rPr lang="en-US" altLang="en-US" sz="2400" b="1">
                <a:solidFill>
                  <a:srgbClr val="3333FF"/>
                </a:solidFill>
                <a:latin typeface="Times New Roman" panose="02020603050405020304" pitchFamily="18" charset="0"/>
              </a:rPr>
              <a:t>: Dùng Cu(OH)</a:t>
            </a:r>
            <a:r>
              <a:rPr lang="en-US" altLang="en-US" sz="2400" b="1" baseline="-25000">
                <a:solidFill>
                  <a:srgbClr val="3333FF"/>
                </a:solidFill>
                <a:latin typeface="Times New Roman" panose="02020603050405020304" pitchFamily="18" charset="0"/>
              </a:rPr>
              <a:t>2 </a:t>
            </a:r>
            <a:r>
              <a:rPr lang="en-US" altLang="en-US" sz="2400" b="1">
                <a:solidFill>
                  <a:srgbClr val="3333FF"/>
                </a:solidFill>
                <a:latin typeface="Times New Roman" panose="02020603050405020304" pitchFamily="18" charset="0"/>
              </a:rPr>
              <a:t>để phân biệt a</a:t>
            </a:r>
            <a:r>
              <a:rPr lang="vi-VN" altLang="en-US" sz="2400" b="1">
                <a:solidFill>
                  <a:srgbClr val="3333FF"/>
                </a:solidFill>
                <a:latin typeface="Times New Roman" panose="02020603050405020304" pitchFamily="18" charset="0"/>
              </a:rPr>
              <a:t>lcohol</a:t>
            </a:r>
            <a:r>
              <a:rPr lang="en-US" altLang="en-US" sz="2400" b="1">
                <a:solidFill>
                  <a:srgbClr val="3333FF"/>
                </a:solidFill>
                <a:latin typeface="Times New Roman" panose="02020603050405020304" pitchFamily="18" charset="0"/>
              </a:rPr>
              <a:t> đơn chức với </a:t>
            </a:r>
            <a:r>
              <a:rPr lang="vi-VN" altLang="en-US" sz="2400" b="1">
                <a:solidFill>
                  <a:srgbClr val="3333FF"/>
                </a:solidFill>
                <a:latin typeface="Times New Roman" panose="02020603050405020304" pitchFamily="18" charset="0"/>
              </a:rPr>
              <a:t>alcohol</a:t>
            </a:r>
            <a:r>
              <a:rPr lang="en-US" altLang="en-US" sz="2400" b="1">
                <a:solidFill>
                  <a:srgbClr val="3333FF"/>
                </a:solidFill>
                <a:latin typeface="Times New Roman" panose="02020603050405020304" pitchFamily="18" charset="0"/>
              </a:rPr>
              <a:t> đa chức </a:t>
            </a:r>
          </a:p>
          <a:p>
            <a:pPr>
              <a:spcBef>
                <a:spcPct val="20000"/>
              </a:spcBef>
              <a:buClr>
                <a:schemeClr val="accent2"/>
              </a:buClr>
            </a:pPr>
            <a:r>
              <a:rPr lang="en-US" altLang="en-US" sz="2400" b="1">
                <a:solidFill>
                  <a:srgbClr val="3333FF"/>
                </a:solidFill>
                <a:latin typeface="Times New Roman" panose="02020603050405020304" pitchFamily="18" charset="0"/>
              </a:rPr>
              <a:t>có các nhóm –OH cạnh nhau trong phân tử</a:t>
            </a:r>
            <a:endParaRPr lang="en-US" altLang="en-US" sz="2400" b="1" u="sng">
              <a:solidFill>
                <a:srgbClr val="3333FF"/>
              </a:solidFill>
              <a:latin typeface="Times New Roman" panose="02020603050405020304" pitchFamily="18" charset="0"/>
            </a:endParaRPr>
          </a:p>
          <a:p>
            <a:endParaRPr lang="en-US" altLang="en-US" sz="2400" b="1">
              <a:solidFill>
                <a:srgbClr val="3333FF"/>
              </a:solidFill>
              <a:latin typeface="Times New Roman" panose="02020603050405020304" pitchFamily="18" charset="0"/>
            </a:endParaRPr>
          </a:p>
        </p:txBody>
      </p:sp>
      <p:sp>
        <p:nvSpPr>
          <p:cNvPr id="18" name="TextBox 4">
            <a:extLst>
              <a:ext uri="{FF2B5EF4-FFF2-40B4-BE49-F238E27FC236}">
                <a16:creationId xmlns:a16="http://schemas.microsoft.com/office/drawing/2014/main" id="{EF12E837-6E39-4CD1-BCA7-77941BE6CF07}"/>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TextBox 4"/>
          <p:cNvSpPr txBox="1"/>
          <p:nvPr/>
        </p:nvSpPr>
        <p:spPr>
          <a:xfrm>
            <a:off x="1497026" y="3715513"/>
            <a:ext cx="11851226" cy="2309543"/>
          </a:xfrm>
          <a:prstGeom prst="rect">
            <a:avLst/>
          </a:prstGeom>
        </p:spPr>
        <p:txBody>
          <a:bodyPr wrap="square" lIns="0" tIns="0" rIns="0" bIns="0" rtlCol="0" anchor="t">
            <a:spAutoFit/>
          </a:bodyPr>
          <a:lstStyle/>
          <a:p>
            <a:pPr>
              <a:lnSpc>
                <a:spcPts val="22200"/>
              </a:lnSpc>
            </a:pPr>
            <a:r>
              <a:rPr lang="en-US" sz="6600" spc="732">
                <a:solidFill>
                  <a:srgbClr val="5A8884"/>
                </a:solidFill>
                <a:latin typeface="Bahnschrift SemiBold Condensed" panose="020B0502040204020203" pitchFamily="34" charset="0"/>
                <a:cs typeface="Arial" panose="020B0604020202020204" pitchFamily="34" charset="0"/>
              </a:rPr>
              <a:t>I. ĐỊNH NGHĨA – PHÂN LOẠI</a:t>
            </a:r>
          </a:p>
        </p:txBody>
      </p:sp>
      <p:sp>
        <p:nvSpPr>
          <p:cNvPr id="5" name="Freeform 5"/>
          <p:cNvSpPr/>
          <p:nvPr/>
        </p:nvSpPr>
        <p:spPr>
          <a:xfrm rot="-221324" flipH="1">
            <a:off x="11714789" y="612985"/>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76" y="1363206"/>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4">
            <a:extLst>
              <a:ext uri="{FF2B5EF4-FFF2-40B4-BE49-F238E27FC236}">
                <a16:creationId xmlns:a16="http://schemas.microsoft.com/office/drawing/2014/main" id="{C9928216-8FE7-44CF-B316-704E95A8B233}"/>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274659" y="4787678"/>
            <a:ext cx="11347879" cy="1910779"/>
          </a:xfrm>
          <a:prstGeom prst="rect">
            <a:avLst/>
          </a:prstGeom>
        </p:spPr>
        <p:txBody>
          <a:bodyPr lIns="0" tIns="0" rIns="0" bIns="0" rtlCol="0" anchor="t">
            <a:spAutoFit/>
          </a:bodyPr>
          <a:lstStyle/>
          <a:p>
            <a:pPr algn="just">
              <a:lnSpc>
                <a:spcPts val="14946"/>
              </a:lnSpc>
            </a:pPr>
            <a:r>
              <a:rPr lang="en-US" sz="14100" spc="465">
                <a:solidFill>
                  <a:srgbClr val="764652"/>
                </a:solidFill>
                <a:latin typeface="Bahnschrift SemiBold" panose="020B0502040204020203" pitchFamily="34" charset="0"/>
              </a:rPr>
              <a:t>ỨNG DỤNG</a:t>
            </a:r>
          </a:p>
        </p:txBody>
      </p:sp>
      <p:sp>
        <p:nvSpPr>
          <p:cNvPr id="4" name="TextBox 4"/>
          <p:cNvSpPr txBox="1"/>
          <p:nvPr/>
        </p:nvSpPr>
        <p:spPr>
          <a:xfrm>
            <a:off x="2274659" y="1904361"/>
            <a:ext cx="4993986" cy="2846933"/>
          </a:xfrm>
          <a:prstGeom prst="rect">
            <a:avLst/>
          </a:prstGeom>
        </p:spPr>
        <p:txBody>
          <a:bodyPr lIns="0" tIns="0" rIns="0" bIns="0" rtlCol="0" anchor="t">
            <a:spAutoFit/>
          </a:bodyPr>
          <a:lstStyle/>
          <a:p>
            <a:pPr>
              <a:lnSpc>
                <a:spcPts val="22200"/>
              </a:lnSpc>
            </a:pPr>
            <a:r>
              <a:rPr lang="en-US" sz="22200" spc="732">
                <a:solidFill>
                  <a:srgbClr val="5A8884"/>
                </a:solidFill>
                <a:latin typeface="Bobby Jones"/>
              </a:rPr>
              <a:t>V.</a:t>
            </a:r>
          </a:p>
        </p:txBody>
      </p:sp>
      <p:sp>
        <p:nvSpPr>
          <p:cNvPr id="5" name="Freeform 5"/>
          <p:cNvSpPr/>
          <p:nvPr/>
        </p:nvSpPr>
        <p:spPr>
          <a:xfrm rot="-221324" flipH="1">
            <a:off x="11093118" y="990496"/>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76" y="1363206"/>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4">
            <a:extLst>
              <a:ext uri="{FF2B5EF4-FFF2-40B4-BE49-F238E27FC236}">
                <a16:creationId xmlns:a16="http://schemas.microsoft.com/office/drawing/2014/main" id="{E923E035-6E2C-4CAA-83BC-E459311014C7}"/>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1738274" y="1797491"/>
            <a:ext cx="15108706" cy="1406091"/>
          </a:xfrm>
          <a:prstGeom prst="rect">
            <a:avLst/>
          </a:prstGeom>
        </p:spPr>
        <p:txBody>
          <a:bodyPr lIns="0" tIns="0" rIns="0" bIns="0" rtlCol="0" anchor="t">
            <a:spAutoFit/>
          </a:bodyPr>
          <a:lstStyle/>
          <a:p>
            <a:pPr algn="ctr">
              <a:lnSpc>
                <a:spcPts val="11880"/>
              </a:lnSpc>
            </a:pPr>
            <a:r>
              <a:rPr lang="en-US" sz="9900" spc="613">
                <a:solidFill>
                  <a:srgbClr val="764652"/>
                </a:solidFill>
                <a:latin typeface="Bahnschrift SemiBold" panose="020B0502040204020203" pitchFamily="34" charset="0"/>
              </a:rPr>
              <a:t>1. ỨNG DỤNG</a:t>
            </a:r>
          </a:p>
        </p:txBody>
      </p:sp>
      <p:sp>
        <p:nvSpPr>
          <p:cNvPr id="13" name="Freeform 13"/>
          <p:cNvSpPr/>
          <p:nvPr/>
        </p:nvSpPr>
        <p:spPr>
          <a:xfrm>
            <a:off x="744556" y="8255111"/>
            <a:ext cx="1507934" cy="1477775"/>
          </a:xfrm>
          <a:custGeom>
            <a:avLst/>
            <a:gdLst/>
            <a:ahLst/>
            <a:cxnLst/>
            <a:rect l="l" t="t" r="r" b="b"/>
            <a:pathLst>
              <a:path w="1507934" h="1477775">
                <a:moveTo>
                  <a:pt x="0" y="0"/>
                </a:moveTo>
                <a:lnTo>
                  <a:pt x="1507935" y="0"/>
                </a:lnTo>
                <a:lnTo>
                  <a:pt x="1507935" y="1477776"/>
                </a:lnTo>
                <a:lnTo>
                  <a:pt x="0" y="1477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1028700" y="1028700"/>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4469527">
            <a:off x="14930727" y="-519137"/>
            <a:ext cx="4214832" cy="3647746"/>
          </a:xfrm>
          <a:custGeom>
            <a:avLst/>
            <a:gdLst/>
            <a:ahLst/>
            <a:cxnLst/>
            <a:rect l="l" t="t" r="r" b="b"/>
            <a:pathLst>
              <a:path w="4214832" h="3647746">
                <a:moveTo>
                  <a:pt x="0" y="0"/>
                </a:moveTo>
                <a:lnTo>
                  <a:pt x="4214832" y="0"/>
                </a:lnTo>
                <a:lnTo>
                  <a:pt x="4214832" y="3647745"/>
                </a:lnTo>
                <a:lnTo>
                  <a:pt x="0" y="36477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2055085" y="2540441"/>
            <a:ext cx="4133503" cy="6746073"/>
          </a:xfrm>
          <a:custGeom>
            <a:avLst/>
            <a:gdLst/>
            <a:ahLst/>
            <a:cxnLst/>
            <a:rect l="l" t="t" r="r" b="b"/>
            <a:pathLst>
              <a:path w="4133503" h="6746073">
                <a:moveTo>
                  <a:pt x="0" y="0"/>
                </a:moveTo>
                <a:lnTo>
                  <a:pt x="4133502" y="0"/>
                </a:lnTo>
                <a:lnTo>
                  <a:pt x="4133502" y="6746073"/>
                </a:lnTo>
                <a:lnTo>
                  <a:pt x="0" y="67460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3999833">
            <a:off x="5766299" y="4189608"/>
            <a:ext cx="1507934" cy="1477775"/>
          </a:xfrm>
          <a:custGeom>
            <a:avLst/>
            <a:gdLst/>
            <a:ahLst/>
            <a:cxnLst/>
            <a:rect l="l" t="t" r="r" b="b"/>
            <a:pathLst>
              <a:path w="1507934" h="1477775">
                <a:moveTo>
                  <a:pt x="0" y="0"/>
                </a:moveTo>
                <a:lnTo>
                  <a:pt x="1507934" y="0"/>
                </a:lnTo>
                <a:lnTo>
                  <a:pt x="1507934" y="1477776"/>
                </a:lnTo>
                <a:lnTo>
                  <a:pt x="0" y="14777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9" name="Picture 18">
            <a:extLst>
              <a:ext uri="{FF2B5EF4-FFF2-40B4-BE49-F238E27FC236}">
                <a16:creationId xmlns:a16="http://schemas.microsoft.com/office/drawing/2014/main" id="{1662AF4E-F49D-478F-B9D7-3234EE421DED}"/>
              </a:ext>
            </a:extLst>
          </p:cNvPr>
          <p:cNvPicPr>
            <a:picLocks noChangeAspect="1"/>
          </p:cNvPicPr>
          <p:nvPr/>
        </p:nvPicPr>
        <p:blipFill>
          <a:blip r:embed="rId13"/>
          <a:stretch>
            <a:fillRect/>
          </a:stretch>
        </p:blipFill>
        <p:spPr>
          <a:xfrm>
            <a:off x="5165809" y="3928247"/>
            <a:ext cx="11249635" cy="3970459"/>
          </a:xfrm>
          <a:prstGeom prst="rect">
            <a:avLst/>
          </a:prstGeom>
        </p:spPr>
      </p:pic>
      <p:sp>
        <p:nvSpPr>
          <p:cNvPr id="10" name="TextBox 4">
            <a:extLst>
              <a:ext uri="{FF2B5EF4-FFF2-40B4-BE49-F238E27FC236}">
                <a16:creationId xmlns:a16="http://schemas.microsoft.com/office/drawing/2014/main" id="{3295C50D-0D1C-4DB1-A359-963B8817D628}"/>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841709" y="439048"/>
            <a:ext cx="15007891" cy="2539157"/>
          </a:xfrm>
          <a:prstGeom prst="rect">
            <a:avLst/>
          </a:prstGeom>
        </p:spPr>
        <p:txBody>
          <a:bodyPr wrap="square" lIns="0" tIns="0" rIns="0" bIns="0" rtlCol="0" anchor="t">
            <a:spAutoFit/>
          </a:bodyPr>
          <a:lstStyle/>
          <a:p>
            <a:pPr algn="ctr">
              <a:lnSpc>
                <a:spcPts val="9900"/>
              </a:lnSpc>
            </a:pPr>
            <a:r>
              <a:rPr lang="en-US" sz="9900" spc="326">
                <a:solidFill>
                  <a:srgbClr val="764652"/>
                </a:solidFill>
                <a:latin typeface="Bahnschrift SemiBold Condensed" panose="020B0502040204020203" pitchFamily="34" charset="0"/>
              </a:rPr>
              <a:t>2. Ảnh hưởng của rượi bia đến sức khỏe con người.</a:t>
            </a:r>
          </a:p>
        </p:txBody>
      </p:sp>
      <p:sp>
        <p:nvSpPr>
          <p:cNvPr id="8" name="Freeform 8">
            <a:hlinkClick r:id="rId4"/>
          </p:cNvPr>
          <p:cNvSpPr/>
          <p:nvPr/>
        </p:nvSpPr>
        <p:spPr>
          <a:xfrm>
            <a:off x="15613980" y="968533"/>
            <a:ext cx="1873816" cy="1873816"/>
          </a:xfrm>
          <a:custGeom>
            <a:avLst/>
            <a:gdLst/>
            <a:ahLst/>
            <a:cxnLst/>
            <a:rect l="l" t="t" r="r" b="b"/>
            <a:pathLst>
              <a:path w="1873816" h="1873816">
                <a:moveTo>
                  <a:pt x="0" y="0"/>
                </a:moveTo>
                <a:lnTo>
                  <a:pt x="1873816" y="0"/>
                </a:lnTo>
                <a:lnTo>
                  <a:pt x="1873816" y="1873816"/>
                </a:lnTo>
                <a:lnTo>
                  <a:pt x="0" y="18738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9781628">
            <a:off x="12074210" y="4199587"/>
            <a:ext cx="7983398" cy="6909268"/>
          </a:xfrm>
          <a:custGeom>
            <a:avLst/>
            <a:gdLst/>
            <a:ahLst/>
            <a:cxnLst/>
            <a:rect l="l" t="t" r="r" b="b"/>
            <a:pathLst>
              <a:path w="7983398" h="6909268">
                <a:moveTo>
                  <a:pt x="0" y="0"/>
                </a:moveTo>
                <a:lnTo>
                  <a:pt x="7983398" y="0"/>
                </a:lnTo>
                <a:lnTo>
                  <a:pt x="7983398" y="6909268"/>
                </a:lnTo>
                <a:lnTo>
                  <a:pt x="0" y="69092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4227793" y="3460885"/>
            <a:ext cx="1092443" cy="1070594"/>
          </a:xfrm>
          <a:custGeom>
            <a:avLst/>
            <a:gdLst/>
            <a:ahLst/>
            <a:cxnLst/>
            <a:rect l="l" t="t" r="r" b="b"/>
            <a:pathLst>
              <a:path w="1092443" h="1070594">
                <a:moveTo>
                  <a:pt x="0" y="0"/>
                </a:moveTo>
                <a:lnTo>
                  <a:pt x="1092442" y="0"/>
                </a:lnTo>
                <a:lnTo>
                  <a:pt x="1092442" y="1070594"/>
                </a:lnTo>
                <a:lnTo>
                  <a:pt x="0" y="10705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2960410" y="6459662"/>
            <a:ext cx="1555626" cy="1555626"/>
          </a:xfrm>
          <a:custGeom>
            <a:avLst/>
            <a:gdLst/>
            <a:ahLst/>
            <a:cxnLst/>
            <a:rect l="l" t="t" r="r" b="b"/>
            <a:pathLst>
              <a:path w="1555626" h="1555626">
                <a:moveTo>
                  <a:pt x="0" y="0"/>
                </a:moveTo>
                <a:lnTo>
                  <a:pt x="1555626" y="0"/>
                </a:lnTo>
                <a:lnTo>
                  <a:pt x="1555626" y="1555626"/>
                </a:lnTo>
                <a:lnTo>
                  <a:pt x="0" y="15556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1997215">
            <a:off x="12984256" y="869137"/>
            <a:ext cx="1507934" cy="1477775"/>
          </a:xfrm>
          <a:custGeom>
            <a:avLst/>
            <a:gdLst/>
            <a:ahLst/>
            <a:cxnLst/>
            <a:rect l="l" t="t" r="r" b="b"/>
            <a:pathLst>
              <a:path w="1507934" h="1477775">
                <a:moveTo>
                  <a:pt x="0" y="0"/>
                </a:moveTo>
                <a:lnTo>
                  <a:pt x="1507934" y="0"/>
                </a:lnTo>
                <a:lnTo>
                  <a:pt x="1507934" y="1477775"/>
                </a:lnTo>
                <a:lnTo>
                  <a:pt x="0" y="14777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3">
            <a:extLst>
              <a:ext uri="{FF2B5EF4-FFF2-40B4-BE49-F238E27FC236}">
                <a16:creationId xmlns:a16="http://schemas.microsoft.com/office/drawing/2014/main" id="{331BD50D-1CF5-49B9-A5C3-87D0933158BD}"/>
              </a:ext>
            </a:extLst>
          </p:cNvPr>
          <p:cNvSpPr txBox="1"/>
          <p:nvPr/>
        </p:nvSpPr>
        <p:spPr>
          <a:xfrm>
            <a:off x="1638301" y="3260497"/>
            <a:ext cx="15620999" cy="8316444"/>
          </a:xfrm>
          <a:prstGeom prst="rect">
            <a:avLst/>
          </a:prstGeom>
          <a:noFill/>
        </p:spPr>
        <p:txBody>
          <a:bodyPr wrap="square">
            <a:spAutoFit/>
          </a:bodyPr>
          <a:lstStyle/>
          <a:p>
            <a:pPr>
              <a:lnSpc>
                <a:spcPct val="150000"/>
              </a:lnSpc>
            </a:pPr>
            <a:r>
              <a:rPr lang="vi-VN" sz="3600" b="1" i="0">
                <a:solidFill>
                  <a:srgbClr val="333333"/>
                </a:solidFill>
                <a:effectLst/>
              </a:rPr>
              <a:t>Ảnh hưởng tới não bộ</a:t>
            </a:r>
            <a:br>
              <a:rPr lang="vi-VN" sz="3600"/>
            </a:br>
            <a:r>
              <a:rPr lang="vi-VN" sz="3600" b="1" i="0">
                <a:solidFill>
                  <a:srgbClr val="333333"/>
                </a:solidFill>
                <a:effectLst/>
              </a:rPr>
              <a:t>Ảnh hưởng tới cơ tim</a:t>
            </a:r>
            <a:br>
              <a:rPr lang="vi-VN" sz="3600"/>
            </a:br>
            <a:r>
              <a:rPr lang="vi-VN" sz="3600" b="1" i="0">
                <a:solidFill>
                  <a:srgbClr val="333333"/>
                </a:solidFill>
                <a:effectLst/>
              </a:rPr>
              <a:t>Tác hại với dạ dày</a:t>
            </a:r>
            <a:br>
              <a:rPr lang="vi-VN" sz="3600"/>
            </a:br>
            <a:r>
              <a:rPr lang="vi-VN" sz="3600" b="1" i="0">
                <a:solidFill>
                  <a:srgbClr val="333333"/>
                </a:solidFill>
                <a:effectLst/>
              </a:rPr>
              <a:t>Tác hại với bệnh gan</a:t>
            </a:r>
            <a:r>
              <a:rPr lang="vi-VN" sz="3600">
                <a:solidFill>
                  <a:srgbClr val="333333"/>
                </a:solidFill>
              </a:rPr>
              <a:t>.</a:t>
            </a:r>
            <a:br>
              <a:rPr lang="vi-VN" sz="3600"/>
            </a:br>
            <a:r>
              <a:rPr lang="vi-VN" sz="3600" b="1">
                <a:solidFill>
                  <a:srgbClr val="333333"/>
                </a:solidFill>
              </a:rPr>
              <a:t>Tác hại với tim mạch, huyết áp</a:t>
            </a:r>
            <a:br>
              <a:rPr lang="vi-VN" sz="3600"/>
            </a:br>
            <a:r>
              <a:rPr lang="vi-VN" sz="3600" b="1" i="0">
                <a:solidFill>
                  <a:srgbClr val="333333"/>
                </a:solidFill>
                <a:effectLst/>
              </a:rPr>
              <a:t>Giảm sức đề kháng của cơ thể</a:t>
            </a:r>
            <a:br>
              <a:rPr lang="vi-VN" sz="3600"/>
            </a:br>
            <a:r>
              <a:rPr lang="vi-VN" sz="3600" b="1" i="0">
                <a:solidFill>
                  <a:srgbClr val="333333"/>
                </a:solidFill>
                <a:effectLst/>
              </a:rPr>
              <a:t>Ảnh hưởng đến sức khỏe</a:t>
            </a:r>
            <a:br>
              <a:rPr lang="vi-VN" sz="3600"/>
            </a:br>
            <a:r>
              <a:rPr lang="vi-VN" sz="3600" b="1" i="0">
                <a:solidFill>
                  <a:srgbClr val="333333"/>
                </a:solidFill>
                <a:effectLst/>
              </a:rPr>
              <a:t>Ảnh hưởng đến khả năng tình dục và sức khỏe sinh sản</a:t>
            </a:r>
            <a:br>
              <a:rPr lang="vi-VN" sz="3600"/>
            </a:br>
            <a:r>
              <a:rPr lang="vi-VN" sz="3600" b="1" i="0">
                <a:solidFill>
                  <a:srgbClr val="333333"/>
                </a:solidFill>
                <a:effectLst/>
              </a:rPr>
              <a:t>Gây ra các bệnh về tâm thần</a:t>
            </a:r>
            <a:br>
              <a:rPr lang="vi-VN" sz="3600"/>
            </a:br>
            <a:endParaRPr lang="en-US" sz="3600"/>
          </a:p>
        </p:txBody>
      </p:sp>
      <p:sp>
        <p:nvSpPr>
          <p:cNvPr id="16" name="TextBox 15">
            <a:extLst>
              <a:ext uri="{FF2B5EF4-FFF2-40B4-BE49-F238E27FC236}">
                <a16:creationId xmlns:a16="http://schemas.microsoft.com/office/drawing/2014/main" id="{3F582DDB-2DC6-4754-BF67-752C31975E69}"/>
              </a:ext>
            </a:extLst>
          </p:cNvPr>
          <p:cNvSpPr txBox="1"/>
          <p:nvPr/>
        </p:nvSpPr>
        <p:spPr>
          <a:xfrm>
            <a:off x="9874310" y="3758505"/>
            <a:ext cx="4899704" cy="1754326"/>
          </a:xfrm>
          <a:prstGeom prst="rect">
            <a:avLst/>
          </a:prstGeom>
          <a:noFill/>
        </p:spPr>
        <p:txBody>
          <a:bodyPr wrap="square" rtlCol="0">
            <a:spAutoFit/>
          </a:bodyPr>
          <a:lstStyle/>
          <a:p>
            <a:r>
              <a:rPr lang="en-US" sz="3600">
                <a:solidFill>
                  <a:srgbClr val="C00000"/>
                </a:solidFill>
              </a:rPr>
              <a:t>Hãy tìm số liệu minh chứng chó các yếu tố bên dưới</a:t>
            </a:r>
          </a:p>
        </p:txBody>
      </p:sp>
      <p:sp>
        <p:nvSpPr>
          <p:cNvPr id="13" name="TextBox 4">
            <a:extLst>
              <a:ext uri="{FF2B5EF4-FFF2-40B4-BE49-F238E27FC236}">
                <a16:creationId xmlns:a16="http://schemas.microsoft.com/office/drawing/2014/main" id="{C264690C-C688-4831-8F09-222B7D68CBDA}"/>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274659" y="4787678"/>
            <a:ext cx="11347879" cy="1910779"/>
          </a:xfrm>
          <a:prstGeom prst="rect">
            <a:avLst/>
          </a:prstGeom>
        </p:spPr>
        <p:txBody>
          <a:bodyPr lIns="0" tIns="0" rIns="0" bIns="0" rtlCol="0" anchor="t">
            <a:spAutoFit/>
          </a:bodyPr>
          <a:lstStyle/>
          <a:p>
            <a:pPr algn="just">
              <a:lnSpc>
                <a:spcPts val="14946"/>
              </a:lnSpc>
            </a:pPr>
            <a:r>
              <a:rPr lang="en-US" sz="14100" spc="465">
                <a:solidFill>
                  <a:srgbClr val="764652"/>
                </a:solidFill>
                <a:latin typeface="Bahnschrift SemiBold" panose="020B0502040204020203" pitchFamily="34" charset="0"/>
              </a:rPr>
              <a:t>ĐIỀU CHẾ</a:t>
            </a:r>
          </a:p>
        </p:txBody>
      </p:sp>
      <p:sp>
        <p:nvSpPr>
          <p:cNvPr id="4" name="TextBox 4"/>
          <p:cNvSpPr txBox="1"/>
          <p:nvPr/>
        </p:nvSpPr>
        <p:spPr>
          <a:xfrm>
            <a:off x="2274659" y="1904361"/>
            <a:ext cx="4993986" cy="2846933"/>
          </a:xfrm>
          <a:prstGeom prst="rect">
            <a:avLst/>
          </a:prstGeom>
        </p:spPr>
        <p:txBody>
          <a:bodyPr lIns="0" tIns="0" rIns="0" bIns="0" rtlCol="0" anchor="t">
            <a:spAutoFit/>
          </a:bodyPr>
          <a:lstStyle/>
          <a:p>
            <a:pPr>
              <a:lnSpc>
                <a:spcPts val="22200"/>
              </a:lnSpc>
            </a:pPr>
            <a:r>
              <a:rPr lang="en-US" sz="22200" spc="732">
                <a:solidFill>
                  <a:srgbClr val="5A8884"/>
                </a:solidFill>
                <a:latin typeface="Bobby Jones"/>
              </a:rPr>
              <a:t>VI.</a:t>
            </a:r>
          </a:p>
        </p:txBody>
      </p:sp>
      <p:sp>
        <p:nvSpPr>
          <p:cNvPr id="5" name="Freeform 5"/>
          <p:cNvSpPr/>
          <p:nvPr/>
        </p:nvSpPr>
        <p:spPr>
          <a:xfrm rot="-221324" flipH="1">
            <a:off x="11093118" y="990496"/>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76" y="1363206"/>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4">
            <a:extLst>
              <a:ext uri="{FF2B5EF4-FFF2-40B4-BE49-F238E27FC236}">
                <a16:creationId xmlns:a16="http://schemas.microsoft.com/office/drawing/2014/main" id="{6145DB85-8BB2-492B-B4DD-1F9E37EE9647}"/>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extLst>
      <p:ext uri="{BB962C8B-B14F-4D97-AF65-F5344CB8AC3E}">
        <p14:creationId xmlns:p14="http://schemas.microsoft.com/office/powerpoint/2010/main" val="228994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744556" y="8255111"/>
            <a:ext cx="1507934" cy="1477775"/>
          </a:xfrm>
          <a:custGeom>
            <a:avLst/>
            <a:gdLst/>
            <a:ahLst/>
            <a:cxnLst/>
            <a:rect l="l" t="t" r="r" b="b"/>
            <a:pathLst>
              <a:path w="1507934" h="1477775">
                <a:moveTo>
                  <a:pt x="0" y="0"/>
                </a:moveTo>
                <a:lnTo>
                  <a:pt x="1507935" y="0"/>
                </a:lnTo>
                <a:lnTo>
                  <a:pt x="1507935" y="1477776"/>
                </a:lnTo>
                <a:lnTo>
                  <a:pt x="0" y="1477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1028700" y="1028700"/>
            <a:ext cx="1034449" cy="1034449"/>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4469527">
            <a:off x="14930727" y="-519137"/>
            <a:ext cx="4214832" cy="3647746"/>
          </a:xfrm>
          <a:custGeom>
            <a:avLst/>
            <a:gdLst/>
            <a:ahLst/>
            <a:cxnLst/>
            <a:rect l="l" t="t" r="r" b="b"/>
            <a:pathLst>
              <a:path w="4214832" h="3647746">
                <a:moveTo>
                  <a:pt x="0" y="0"/>
                </a:moveTo>
                <a:lnTo>
                  <a:pt x="4214832" y="0"/>
                </a:lnTo>
                <a:lnTo>
                  <a:pt x="4214832" y="3647745"/>
                </a:lnTo>
                <a:lnTo>
                  <a:pt x="0" y="36477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2055085" y="2540441"/>
            <a:ext cx="4133503" cy="6746073"/>
          </a:xfrm>
          <a:custGeom>
            <a:avLst/>
            <a:gdLst/>
            <a:ahLst/>
            <a:cxnLst/>
            <a:rect l="l" t="t" r="r" b="b"/>
            <a:pathLst>
              <a:path w="4133503" h="6746073">
                <a:moveTo>
                  <a:pt x="0" y="0"/>
                </a:moveTo>
                <a:lnTo>
                  <a:pt x="4133502" y="0"/>
                </a:lnTo>
                <a:lnTo>
                  <a:pt x="4133502" y="6746073"/>
                </a:lnTo>
                <a:lnTo>
                  <a:pt x="0" y="67460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3999833">
            <a:off x="5766299" y="4189608"/>
            <a:ext cx="1507934" cy="1477775"/>
          </a:xfrm>
          <a:custGeom>
            <a:avLst/>
            <a:gdLst/>
            <a:ahLst/>
            <a:cxnLst/>
            <a:rect l="l" t="t" r="r" b="b"/>
            <a:pathLst>
              <a:path w="1507934" h="1477775">
                <a:moveTo>
                  <a:pt x="0" y="0"/>
                </a:moveTo>
                <a:lnTo>
                  <a:pt x="1507934" y="0"/>
                </a:lnTo>
                <a:lnTo>
                  <a:pt x="1507934" y="1477776"/>
                </a:lnTo>
                <a:lnTo>
                  <a:pt x="0" y="14777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aphicFrame>
        <p:nvGraphicFramePr>
          <p:cNvPr id="9" name="Object 8">
            <a:extLst>
              <a:ext uri="{FF2B5EF4-FFF2-40B4-BE49-F238E27FC236}">
                <a16:creationId xmlns:a16="http://schemas.microsoft.com/office/drawing/2014/main" id="{AC0F7137-9C01-4863-9E25-CB3C1B7D8E98}"/>
              </a:ext>
            </a:extLst>
          </p:cNvPr>
          <p:cNvGraphicFramePr>
            <a:graphicFrameLocks noChangeAspect="1"/>
          </p:cNvGraphicFramePr>
          <p:nvPr>
            <p:extLst>
              <p:ext uri="{D42A27DB-BD31-4B8C-83A1-F6EECF244321}">
                <p14:modId xmlns:p14="http://schemas.microsoft.com/office/powerpoint/2010/main" val="2449813630"/>
              </p:ext>
            </p:extLst>
          </p:nvPr>
        </p:nvGraphicFramePr>
        <p:xfrm>
          <a:off x="10639583" y="2055960"/>
          <a:ext cx="1747332" cy="519477"/>
        </p:xfrm>
        <a:graphic>
          <a:graphicData uri="http://schemas.openxmlformats.org/presentationml/2006/ole">
            <mc:AlternateContent xmlns:mc="http://schemas.openxmlformats.org/markup-compatibility/2006">
              <mc:Choice xmlns:v="urn:schemas-microsoft-com:vml" Requires="v">
                <p:oleObj spid="_x0000_s11308" name="Equation" r:id="rId13" imgW="710891" imgH="203112" progId="Equation.DSMT4">
                  <p:embed/>
                </p:oleObj>
              </mc:Choice>
              <mc:Fallback>
                <p:oleObj name="Equation" r:id="rId13" imgW="710891" imgH="203112" progId="Equation.DSMT4">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39583" y="2055960"/>
                        <a:ext cx="1747332" cy="519477"/>
                      </a:xfrm>
                      <a:prstGeom prst="rect">
                        <a:avLst/>
                      </a:prstGeom>
                      <a:solidFill>
                        <a:schemeClr val="bg1"/>
                      </a:solidFill>
                      <a:ln>
                        <a:solidFill>
                          <a:srgbClr val="D19EAA"/>
                        </a:solidFill>
                      </a:ln>
                    </p:spPr>
                  </p:pic>
                </p:oleObj>
              </mc:Fallback>
            </mc:AlternateContent>
          </a:graphicData>
        </a:graphic>
      </p:graphicFrame>
      <p:graphicFrame>
        <p:nvGraphicFramePr>
          <p:cNvPr id="11" name="Object 10">
            <a:extLst>
              <a:ext uri="{FF2B5EF4-FFF2-40B4-BE49-F238E27FC236}">
                <a16:creationId xmlns:a16="http://schemas.microsoft.com/office/drawing/2014/main" id="{93162AAE-6422-4727-9D26-A75FEBC4A79C}"/>
              </a:ext>
            </a:extLst>
          </p:cNvPr>
          <p:cNvGraphicFramePr>
            <a:graphicFrameLocks noChangeAspect="1"/>
          </p:cNvGraphicFramePr>
          <p:nvPr>
            <p:extLst>
              <p:ext uri="{D42A27DB-BD31-4B8C-83A1-F6EECF244321}">
                <p14:modId xmlns:p14="http://schemas.microsoft.com/office/powerpoint/2010/main" val="3691465851"/>
              </p:ext>
            </p:extLst>
          </p:nvPr>
        </p:nvGraphicFramePr>
        <p:xfrm>
          <a:off x="10324352" y="3018396"/>
          <a:ext cx="1966970" cy="584775"/>
        </p:xfrm>
        <a:graphic>
          <a:graphicData uri="http://schemas.openxmlformats.org/presentationml/2006/ole">
            <mc:AlternateContent xmlns:mc="http://schemas.openxmlformats.org/markup-compatibility/2006">
              <mc:Choice xmlns:v="urn:schemas-microsoft-com:vml" Requires="v">
                <p:oleObj spid="_x0000_s11309" name="Equation" r:id="rId15" imgW="710891" imgH="203112" progId="Equation.DSMT4">
                  <p:embed/>
                </p:oleObj>
              </mc:Choice>
              <mc:Fallback>
                <p:oleObj name="Equation" r:id="rId15" imgW="710891" imgH="203112" progId="Equation.DSMT4">
                  <p:embed/>
                  <p:pic>
                    <p:nvPicPr>
                      <p:cNvPr id="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24352" y="3018396"/>
                        <a:ext cx="1966970" cy="584775"/>
                      </a:xfrm>
                      <a:prstGeom prst="rect">
                        <a:avLst/>
                      </a:prstGeom>
                      <a:noFill/>
                    </p:spPr>
                  </p:pic>
                </p:oleObj>
              </mc:Fallback>
            </mc:AlternateContent>
          </a:graphicData>
        </a:graphic>
      </p:graphicFrame>
      <p:sp>
        <p:nvSpPr>
          <p:cNvPr id="12" name="Rectangle 8">
            <a:extLst>
              <a:ext uri="{FF2B5EF4-FFF2-40B4-BE49-F238E27FC236}">
                <a16:creationId xmlns:a16="http://schemas.microsoft.com/office/drawing/2014/main" id="{0E9BCA72-C30F-44F9-BCD9-C6E07F4C79BB}"/>
              </a:ext>
            </a:extLst>
          </p:cNvPr>
          <p:cNvSpPr>
            <a:spLocks noChangeArrowheads="1"/>
          </p:cNvSpPr>
          <p:nvPr/>
        </p:nvSpPr>
        <p:spPr bwMode="auto">
          <a:xfrm>
            <a:off x="12318702" y="1919577"/>
            <a:ext cx="3086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2860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600" b="1" i="0" u="none" strike="noStrike" cap="none" normalizeH="0" baseline="-3000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3600" b="1" i="0" u="none" strike="noStrike" cap="none" normalizeH="0" baseline="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3600" b="1" i="0" u="none" strike="noStrike" cap="none" normalizeH="0" baseline="-3000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2n</a:t>
            </a:r>
            <a:r>
              <a:rPr kumimoji="0" lang="en-US" altLang="en-US" sz="3600" b="1" i="0" u="none" strike="noStrike" cap="none" normalizeH="0" baseline="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 H</a:t>
            </a:r>
            <a:r>
              <a:rPr kumimoji="0" lang="en-US" altLang="en-US" sz="3600" b="1" i="0" u="none" strike="noStrike" cap="none" normalizeH="0" baseline="-3000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3600" b="1" i="0" u="none" strike="noStrike" cap="none" normalizeH="0" baseline="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O </a:t>
            </a:r>
            <a:endParaRPr kumimoji="0" lang="en-US" altLang="en-US" sz="3600" b="0" i="0" u="none" strike="noStrike" cap="none" normalizeH="0" baseline="0">
              <a:ln>
                <a:noFill/>
              </a:ln>
              <a:solidFill>
                <a:srgbClr val="C00000"/>
              </a:solidFill>
              <a:effectLst/>
              <a:latin typeface="Arial" panose="020B0604020202020204" pitchFamily="34" charset="0"/>
            </a:endParaRPr>
          </a:p>
        </p:txBody>
      </p:sp>
      <p:sp>
        <p:nvSpPr>
          <p:cNvPr id="18" name="Rectangle 9">
            <a:extLst>
              <a:ext uri="{FF2B5EF4-FFF2-40B4-BE49-F238E27FC236}">
                <a16:creationId xmlns:a16="http://schemas.microsoft.com/office/drawing/2014/main" id="{36AA2005-F2B3-4854-A9BB-4BB1C93A6F9A}"/>
              </a:ext>
            </a:extLst>
          </p:cNvPr>
          <p:cNvSpPr>
            <a:spLocks noChangeArrowheads="1"/>
          </p:cNvSpPr>
          <p:nvPr/>
        </p:nvSpPr>
        <p:spPr bwMode="auto">
          <a:xfrm>
            <a:off x="7133721" y="1933253"/>
            <a:ext cx="3201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just"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a:t>
            </a:r>
            <a:r>
              <a:rPr kumimoji="0" lang="en-US" altLang="en-US" sz="4000" b="1" i="0" u="none" strike="noStrike" cap="none" normalizeH="0" baseline="-3000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4000" b="1" i="0" u="none" strike="noStrike" cap="none" normalizeH="0" baseline="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4000" b="1" i="0" u="none" strike="noStrike" cap="none" normalizeH="0" baseline="-3000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2n + 1</a:t>
            </a:r>
            <a:r>
              <a:rPr kumimoji="0" lang="en-US" altLang="en-US" sz="4000" b="1" i="0" u="none" strike="noStrike" cap="none" normalizeH="0" baseline="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OH</a:t>
            </a:r>
            <a:endParaRPr kumimoji="0" lang="en-US" altLang="en-US" sz="4000" b="0" i="0" u="none" strike="noStrike" cap="none" normalizeH="0" baseline="0">
              <a:ln>
                <a:noFill/>
              </a:ln>
              <a:solidFill>
                <a:srgbClr val="C00000"/>
              </a:solidFill>
              <a:effectLst/>
            </a:endParaRPr>
          </a:p>
        </p:txBody>
      </p:sp>
      <p:sp>
        <p:nvSpPr>
          <p:cNvPr id="20" name="Rectangle 10">
            <a:extLst>
              <a:ext uri="{FF2B5EF4-FFF2-40B4-BE49-F238E27FC236}">
                <a16:creationId xmlns:a16="http://schemas.microsoft.com/office/drawing/2014/main" id="{190BB06D-28F4-495D-A5AC-C4202C869B71}"/>
              </a:ext>
            </a:extLst>
          </p:cNvPr>
          <p:cNvSpPr>
            <a:spLocks noChangeArrowheads="1"/>
          </p:cNvSpPr>
          <p:nvPr/>
        </p:nvSpPr>
        <p:spPr bwMode="auto">
          <a:xfrm>
            <a:off x="12730170" y="3034725"/>
            <a:ext cx="195438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2860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3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32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r>
              <a:rPr kumimoji="0" lang="en-US" altLang="en-US" sz="3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OH</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23" name="Rectangle 10">
            <a:extLst>
              <a:ext uri="{FF2B5EF4-FFF2-40B4-BE49-F238E27FC236}">
                <a16:creationId xmlns:a16="http://schemas.microsoft.com/office/drawing/2014/main" id="{B0877027-02DE-492B-86F1-F295BF54671B}"/>
              </a:ext>
            </a:extLst>
          </p:cNvPr>
          <p:cNvSpPr>
            <a:spLocks noChangeArrowheads="1"/>
          </p:cNvSpPr>
          <p:nvPr/>
        </p:nvSpPr>
        <p:spPr bwMode="auto">
          <a:xfrm>
            <a:off x="8113464" y="2995448"/>
            <a:ext cx="13612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2860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2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3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lang="vi-VN" altLang="en-US" sz="3200" baseline="-30000">
                <a:latin typeface="Times New Roman" panose="02020603050405020304" pitchFamily="18" charset="0"/>
                <a:ea typeface="Calibri" panose="020F0502020204030204" pitchFamily="34" charset="0"/>
                <a:cs typeface="Times New Roman" panose="02020603050405020304" pitchFamily="18" charset="0"/>
              </a:rPr>
              <a:t>4</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3" name="TextBox 3"/>
          <p:cNvSpPr txBox="1"/>
          <p:nvPr/>
        </p:nvSpPr>
        <p:spPr>
          <a:xfrm>
            <a:off x="1589647" y="715963"/>
            <a:ext cx="15108706" cy="1287212"/>
          </a:xfrm>
          <a:prstGeom prst="rect">
            <a:avLst/>
          </a:prstGeom>
        </p:spPr>
        <p:txBody>
          <a:bodyPr lIns="0" tIns="0" rIns="0" bIns="0" rtlCol="0" anchor="t">
            <a:spAutoFit/>
          </a:bodyPr>
          <a:lstStyle/>
          <a:p>
            <a:pPr algn="ctr">
              <a:lnSpc>
                <a:spcPts val="11880"/>
              </a:lnSpc>
            </a:pPr>
            <a:r>
              <a:rPr lang="en-US" sz="5400" spc="613">
                <a:solidFill>
                  <a:srgbClr val="764652"/>
                </a:solidFill>
                <a:latin typeface="Bahnschrift SemiBold" panose="020B0502040204020203" pitchFamily="34" charset="0"/>
              </a:rPr>
              <a:t>1. </a:t>
            </a:r>
            <a:r>
              <a:rPr lang="vi-VN" sz="5400" spc="613">
                <a:solidFill>
                  <a:srgbClr val="764652"/>
                </a:solidFill>
                <a:latin typeface="Bahnschrift SemiBold" panose="020B0502040204020203" pitchFamily="34" charset="0"/>
              </a:rPr>
              <a:t>Hydrate hóa alkene</a:t>
            </a:r>
            <a:endParaRPr lang="en-US" sz="5400" spc="613">
              <a:solidFill>
                <a:srgbClr val="764652"/>
              </a:solidFill>
              <a:latin typeface="Bahnschrift SemiBold" panose="020B0502040204020203" pitchFamily="34" charset="0"/>
            </a:endParaRPr>
          </a:p>
        </p:txBody>
      </p:sp>
      <p:sp>
        <p:nvSpPr>
          <p:cNvPr id="24" name="TextBox 3">
            <a:extLst>
              <a:ext uri="{FF2B5EF4-FFF2-40B4-BE49-F238E27FC236}">
                <a16:creationId xmlns:a16="http://schemas.microsoft.com/office/drawing/2014/main" id="{65E6A4B6-87DE-442E-8FB4-3296FE2FF267}"/>
              </a:ext>
            </a:extLst>
          </p:cNvPr>
          <p:cNvSpPr txBox="1"/>
          <p:nvPr/>
        </p:nvSpPr>
        <p:spPr>
          <a:xfrm>
            <a:off x="1906107" y="3397717"/>
            <a:ext cx="15108706" cy="1287212"/>
          </a:xfrm>
          <a:prstGeom prst="rect">
            <a:avLst/>
          </a:prstGeom>
        </p:spPr>
        <p:txBody>
          <a:bodyPr lIns="0" tIns="0" rIns="0" bIns="0" rtlCol="0" anchor="t">
            <a:spAutoFit/>
          </a:bodyPr>
          <a:lstStyle/>
          <a:p>
            <a:pPr algn="ctr">
              <a:lnSpc>
                <a:spcPts val="11880"/>
              </a:lnSpc>
            </a:pPr>
            <a:r>
              <a:rPr lang="vi-VN" sz="5400" spc="613">
                <a:solidFill>
                  <a:srgbClr val="764652"/>
                </a:solidFill>
                <a:latin typeface="Bahnschrift SemiBold" panose="020B0502040204020203" pitchFamily="34" charset="0"/>
              </a:rPr>
              <a:t>2</a:t>
            </a:r>
            <a:r>
              <a:rPr lang="en-US" sz="5400" spc="613">
                <a:solidFill>
                  <a:srgbClr val="764652"/>
                </a:solidFill>
                <a:latin typeface="Bahnschrift SemiBold" panose="020B0502040204020203" pitchFamily="34" charset="0"/>
              </a:rPr>
              <a:t>. </a:t>
            </a:r>
            <a:r>
              <a:rPr lang="vi-VN" sz="5400" spc="613">
                <a:solidFill>
                  <a:srgbClr val="764652"/>
                </a:solidFill>
                <a:latin typeface="Bahnschrift SemiBold" panose="020B0502040204020203" pitchFamily="34" charset="0"/>
              </a:rPr>
              <a:t>Phương Pháp sinh hóa</a:t>
            </a:r>
            <a:endParaRPr lang="en-US" sz="5400" spc="613">
              <a:solidFill>
                <a:srgbClr val="764652"/>
              </a:solidFill>
              <a:latin typeface="Bahnschrift SemiBold" panose="020B0502040204020203" pitchFamily="34" charset="0"/>
            </a:endParaRPr>
          </a:p>
        </p:txBody>
      </p:sp>
      <p:graphicFrame>
        <p:nvGraphicFramePr>
          <p:cNvPr id="25" name="Object 24">
            <a:extLst>
              <a:ext uri="{FF2B5EF4-FFF2-40B4-BE49-F238E27FC236}">
                <a16:creationId xmlns:a16="http://schemas.microsoft.com/office/drawing/2014/main" id="{9785E43F-A327-42D4-8133-C689A3D8128B}"/>
              </a:ext>
            </a:extLst>
          </p:cNvPr>
          <p:cNvGraphicFramePr>
            <a:graphicFrameLocks noChangeAspect="1"/>
          </p:cNvGraphicFramePr>
          <p:nvPr>
            <p:extLst>
              <p:ext uri="{D42A27DB-BD31-4B8C-83A1-F6EECF244321}">
                <p14:modId xmlns:p14="http://schemas.microsoft.com/office/powerpoint/2010/main" val="2776370611"/>
              </p:ext>
            </p:extLst>
          </p:nvPr>
        </p:nvGraphicFramePr>
        <p:xfrm>
          <a:off x="9277566" y="5162294"/>
          <a:ext cx="1419330" cy="558425"/>
        </p:xfrm>
        <a:graphic>
          <a:graphicData uri="http://schemas.openxmlformats.org/presentationml/2006/ole">
            <mc:AlternateContent xmlns:mc="http://schemas.openxmlformats.org/markup-compatibility/2006">
              <mc:Choice xmlns:v="urn:schemas-microsoft-com:vml" Requires="v">
                <p:oleObj spid="_x0000_s11310" name="Equation" r:id="rId16" imgW="571252" imgH="228501" progId="Equation.DSMT4">
                  <p:embed/>
                </p:oleObj>
              </mc:Choice>
              <mc:Fallback>
                <p:oleObj name="Equation" r:id="rId16" imgW="571252" imgH="228501" progId="Equation.DSMT4">
                  <p:embed/>
                  <p:pic>
                    <p:nvPicPr>
                      <p:cNvPr id="0"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77566" y="5162294"/>
                        <a:ext cx="1419330" cy="558425"/>
                      </a:xfrm>
                      <a:prstGeom prst="rect">
                        <a:avLst/>
                      </a:prstGeom>
                      <a:noFill/>
                    </p:spPr>
                  </p:pic>
                </p:oleObj>
              </mc:Fallback>
            </mc:AlternateContent>
          </a:graphicData>
        </a:graphic>
      </p:graphicFrame>
      <p:graphicFrame>
        <p:nvGraphicFramePr>
          <p:cNvPr id="26" name="Object 25">
            <a:extLst>
              <a:ext uri="{FF2B5EF4-FFF2-40B4-BE49-F238E27FC236}">
                <a16:creationId xmlns:a16="http://schemas.microsoft.com/office/drawing/2014/main" id="{137519E0-6AF0-4773-B1D7-7A13C8710B46}"/>
              </a:ext>
            </a:extLst>
          </p:cNvPr>
          <p:cNvGraphicFramePr>
            <a:graphicFrameLocks noChangeAspect="1"/>
          </p:cNvGraphicFramePr>
          <p:nvPr>
            <p:extLst>
              <p:ext uri="{D42A27DB-BD31-4B8C-83A1-F6EECF244321}">
                <p14:modId xmlns:p14="http://schemas.microsoft.com/office/powerpoint/2010/main" val="3547077763"/>
              </p:ext>
            </p:extLst>
          </p:nvPr>
        </p:nvGraphicFramePr>
        <p:xfrm>
          <a:off x="9288452" y="6394532"/>
          <a:ext cx="1712356" cy="523220"/>
        </p:xfrm>
        <a:graphic>
          <a:graphicData uri="http://schemas.openxmlformats.org/presentationml/2006/ole">
            <mc:AlternateContent xmlns:mc="http://schemas.openxmlformats.org/markup-compatibility/2006">
              <mc:Choice xmlns:v="urn:schemas-microsoft-com:vml" Requires="v">
                <p:oleObj spid="_x0000_s11311" name="Equation" r:id="rId18" imgW="685800" imgH="203200" progId="Equation.DSMT4">
                  <p:embed/>
                </p:oleObj>
              </mc:Choice>
              <mc:Fallback>
                <p:oleObj name="Equation" r:id="rId18" imgW="685800" imgH="203200" progId="Equation.DSMT4">
                  <p:embed/>
                  <p:pic>
                    <p:nvPicPr>
                      <p:cNvPr id="0" name="Object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88452" y="6394532"/>
                        <a:ext cx="1712356" cy="523220"/>
                      </a:xfrm>
                      <a:prstGeom prst="rect">
                        <a:avLst/>
                      </a:prstGeom>
                      <a:noFill/>
                    </p:spPr>
                  </p:pic>
                </p:oleObj>
              </mc:Fallback>
            </mc:AlternateContent>
          </a:graphicData>
        </a:graphic>
      </p:graphicFrame>
      <p:sp>
        <p:nvSpPr>
          <p:cNvPr id="27" name="Rectangle 13">
            <a:extLst>
              <a:ext uri="{FF2B5EF4-FFF2-40B4-BE49-F238E27FC236}">
                <a16:creationId xmlns:a16="http://schemas.microsoft.com/office/drawing/2014/main" id="{142AED9B-3D6B-4D40-8AF9-289631C48CAA}"/>
              </a:ext>
            </a:extLst>
          </p:cNvPr>
          <p:cNvSpPr>
            <a:spLocks noChangeArrowheads="1"/>
          </p:cNvSpPr>
          <p:nvPr/>
        </p:nvSpPr>
        <p:spPr bwMode="auto">
          <a:xfrm>
            <a:off x="5172360" y="5065058"/>
            <a:ext cx="41248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2860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nH</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 </a:t>
            </a:r>
            <a:endParaRPr kumimoji="0" lang="en-US" altLang="en-US" sz="3600" b="0" i="0" u="none" strike="noStrike" cap="none" normalizeH="0" baseline="0">
              <a:ln>
                <a:noFill/>
              </a:ln>
              <a:solidFill>
                <a:schemeClr val="tx1"/>
              </a:solidFill>
              <a:effectLst/>
              <a:latin typeface="Arial" panose="020B0604020202020204" pitchFamily="34" charset="0"/>
            </a:endParaRPr>
          </a:p>
        </p:txBody>
      </p:sp>
      <p:sp>
        <p:nvSpPr>
          <p:cNvPr id="28" name="Rectangle 14">
            <a:extLst>
              <a:ext uri="{FF2B5EF4-FFF2-40B4-BE49-F238E27FC236}">
                <a16:creationId xmlns:a16="http://schemas.microsoft.com/office/drawing/2014/main" id="{3729412F-822B-4812-8CCF-2678289C6AD3}"/>
              </a:ext>
            </a:extLst>
          </p:cNvPr>
          <p:cNvSpPr>
            <a:spLocks noChangeArrowheads="1"/>
          </p:cNvSpPr>
          <p:nvPr/>
        </p:nvSpPr>
        <p:spPr bwMode="auto">
          <a:xfrm>
            <a:off x="10576626" y="5002253"/>
            <a:ext cx="23519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nC</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endParaRPr kumimoji="0" lang="en-US" altLang="en-US" sz="3600" b="0" i="0" u="none" strike="noStrike" cap="none" normalizeH="0" baseline="0">
              <a:ln>
                <a:noFill/>
              </a:ln>
              <a:solidFill>
                <a:schemeClr val="tx1"/>
              </a:solidFill>
              <a:effectLst/>
            </a:endParaRPr>
          </a:p>
          <a:p>
            <a:pPr marL="0" marR="0" lvl="0" indent="22860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600" b="0" i="0" u="none" strike="noStrike" cap="none" normalizeH="0" baseline="0">
              <a:ln>
                <a:noFill/>
              </a:ln>
              <a:solidFill>
                <a:schemeClr val="tx1"/>
              </a:solidFill>
              <a:effectLst/>
            </a:endParaRPr>
          </a:p>
        </p:txBody>
      </p:sp>
      <p:sp>
        <p:nvSpPr>
          <p:cNvPr id="29" name="Rectangle 15">
            <a:extLst>
              <a:ext uri="{FF2B5EF4-FFF2-40B4-BE49-F238E27FC236}">
                <a16:creationId xmlns:a16="http://schemas.microsoft.com/office/drawing/2014/main" id="{652B530F-8658-4E70-A6C0-B27FBC0E9368}"/>
              </a:ext>
            </a:extLst>
          </p:cNvPr>
          <p:cNvSpPr>
            <a:spLocks noChangeArrowheads="1"/>
          </p:cNvSpPr>
          <p:nvPr/>
        </p:nvSpPr>
        <p:spPr bwMode="auto">
          <a:xfrm>
            <a:off x="10546209" y="6368453"/>
            <a:ext cx="38940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2860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2C</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OH + 2CO</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endParaRPr kumimoji="0" lang="en-US" altLang="en-US" sz="36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E0484D40-2D4D-4927-AB20-EF670342D581}"/>
              </a:ext>
            </a:extLst>
          </p:cNvPr>
          <p:cNvSpPr txBox="1"/>
          <p:nvPr/>
        </p:nvSpPr>
        <p:spPr>
          <a:xfrm>
            <a:off x="7373416" y="6356781"/>
            <a:ext cx="9688284" cy="646331"/>
          </a:xfrm>
          <a:prstGeom prst="rect">
            <a:avLst/>
          </a:prstGeom>
          <a:noFill/>
        </p:spPr>
        <p:txBody>
          <a:bodyPr wrap="square">
            <a:spAutoFit/>
          </a:bodyPr>
          <a:lstStyle/>
          <a:p>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a:t>
            </a:r>
            <a:r>
              <a:rPr kumimoji="0" lang="en-US" altLang="en-US" sz="36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en-US" sz="36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3600"/>
          </a:p>
        </p:txBody>
      </p:sp>
      <p:sp>
        <p:nvSpPr>
          <p:cNvPr id="32" name="TextBox 3">
            <a:extLst>
              <a:ext uri="{FF2B5EF4-FFF2-40B4-BE49-F238E27FC236}">
                <a16:creationId xmlns:a16="http://schemas.microsoft.com/office/drawing/2014/main" id="{1A28FA93-E766-4C6D-ACB4-1426AD990471}"/>
              </a:ext>
            </a:extLst>
          </p:cNvPr>
          <p:cNvSpPr txBox="1"/>
          <p:nvPr/>
        </p:nvSpPr>
        <p:spPr>
          <a:xfrm>
            <a:off x="2780885" y="6533627"/>
            <a:ext cx="15108706" cy="1287212"/>
          </a:xfrm>
          <a:prstGeom prst="rect">
            <a:avLst/>
          </a:prstGeom>
        </p:spPr>
        <p:txBody>
          <a:bodyPr lIns="0" tIns="0" rIns="0" bIns="0" rtlCol="0" anchor="t">
            <a:spAutoFit/>
          </a:bodyPr>
          <a:lstStyle/>
          <a:p>
            <a:pPr algn="ctr">
              <a:lnSpc>
                <a:spcPts val="11880"/>
              </a:lnSpc>
            </a:pPr>
            <a:r>
              <a:rPr lang="vi-VN" sz="5400" spc="613">
                <a:solidFill>
                  <a:srgbClr val="764652"/>
                </a:solidFill>
                <a:latin typeface="Bahnschrift SemiBold" panose="020B0502040204020203" pitchFamily="34" charset="0"/>
              </a:rPr>
              <a:t>3</a:t>
            </a:r>
            <a:r>
              <a:rPr lang="en-US" sz="5400" spc="613">
                <a:solidFill>
                  <a:srgbClr val="764652"/>
                </a:solidFill>
                <a:latin typeface="Bahnschrift SemiBold" panose="020B0502040204020203" pitchFamily="34" charset="0"/>
              </a:rPr>
              <a:t>. </a:t>
            </a:r>
            <a:r>
              <a:rPr lang="vi-VN" sz="5400" spc="613">
                <a:solidFill>
                  <a:srgbClr val="764652"/>
                </a:solidFill>
                <a:latin typeface="Bahnschrift SemiBold" panose="020B0502040204020203" pitchFamily="34" charset="0"/>
              </a:rPr>
              <a:t>Điều chế glyxerol</a:t>
            </a:r>
            <a:endParaRPr lang="en-US" sz="5400" spc="613">
              <a:solidFill>
                <a:srgbClr val="764652"/>
              </a:solidFill>
              <a:latin typeface="Bahnschrift SemiBold" panose="020B0502040204020203" pitchFamily="34" charset="0"/>
            </a:endParaRPr>
          </a:p>
        </p:txBody>
      </p:sp>
      <p:pic>
        <p:nvPicPr>
          <p:cNvPr id="33" name="Picture 32">
            <a:extLst>
              <a:ext uri="{FF2B5EF4-FFF2-40B4-BE49-F238E27FC236}">
                <a16:creationId xmlns:a16="http://schemas.microsoft.com/office/drawing/2014/main" id="{85AEC5C5-E773-4C0F-A7CD-5549F6549FEE}"/>
              </a:ext>
            </a:extLst>
          </p:cNvPr>
          <p:cNvPicPr>
            <a:picLocks noChangeAspect="1"/>
          </p:cNvPicPr>
          <p:nvPr/>
        </p:nvPicPr>
        <p:blipFill>
          <a:blip r:embed="rId20"/>
          <a:stretch>
            <a:fillRect/>
          </a:stretch>
        </p:blipFill>
        <p:spPr>
          <a:xfrm>
            <a:off x="6188588" y="8078053"/>
            <a:ext cx="11049363" cy="1130048"/>
          </a:xfrm>
          <a:prstGeom prst="rect">
            <a:avLst/>
          </a:prstGeom>
        </p:spPr>
      </p:pic>
      <p:sp>
        <p:nvSpPr>
          <p:cNvPr id="30" name="TextBox 4">
            <a:extLst>
              <a:ext uri="{FF2B5EF4-FFF2-40B4-BE49-F238E27FC236}">
                <a16:creationId xmlns:a16="http://schemas.microsoft.com/office/drawing/2014/main" id="{7659B386-F932-44FC-9203-44E0977F6A0F}"/>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extLst>
      <p:ext uri="{BB962C8B-B14F-4D97-AF65-F5344CB8AC3E}">
        <p14:creationId xmlns:p14="http://schemas.microsoft.com/office/powerpoint/2010/main" val="1924277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1260659" y="4211249"/>
            <a:ext cx="9964189" cy="3518207"/>
          </a:xfrm>
          <a:prstGeom prst="rect">
            <a:avLst/>
          </a:prstGeom>
        </p:spPr>
        <p:txBody>
          <a:bodyPr wrap="square" lIns="0" tIns="0" rIns="0" bIns="0" rtlCol="0" anchor="t">
            <a:spAutoFit/>
          </a:bodyPr>
          <a:lstStyle/>
          <a:p>
            <a:pPr algn="just">
              <a:lnSpc>
                <a:spcPts val="14946"/>
              </a:lnSpc>
            </a:pPr>
            <a:r>
              <a:rPr lang="vi-VN" sz="6600" spc="310">
                <a:solidFill>
                  <a:srgbClr val="764652"/>
                </a:solidFill>
                <a:latin typeface="Bahnschrift SemiBold SemiConden" panose="020B0502040204020203" pitchFamily="34" charset="0"/>
              </a:rPr>
              <a:t>BẠN HIỂU BÀI ĐƯỢC BAO NHIÊU????</a:t>
            </a:r>
            <a:endParaRPr lang="en-US" sz="6600" spc="310">
              <a:solidFill>
                <a:srgbClr val="764652"/>
              </a:solidFill>
              <a:latin typeface="Bahnschrift SemiBold SemiConden" panose="020B0502040204020203" pitchFamily="34" charset="0"/>
            </a:endParaRPr>
          </a:p>
        </p:txBody>
      </p:sp>
      <p:sp>
        <p:nvSpPr>
          <p:cNvPr id="5" name="Freeform 5"/>
          <p:cNvSpPr/>
          <p:nvPr/>
        </p:nvSpPr>
        <p:spPr>
          <a:xfrm rot="-221324" flipH="1">
            <a:off x="11093118" y="990496"/>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76" y="1363206"/>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510533" y="279933"/>
            <a:ext cx="1497535" cy="1497535"/>
          </a:xfrm>
          <a:custGeom>
            <a:avLst/>
            <a:gdLst/>
            <a:ahLst/>
            <a:cxnLst/>
            <a:rect l="l" t="t" r="r" b="b"/>
            <a:pathLst>
              <a:path w="1497535" h="1497535">
                <a:moveTo>
                  <a:pt x="0" y="0"/>
                </a:moveTo>
                <a:lnTo>
                  <a:pt x="1497534" y="0"/>
                </a:lnTo>
                <a:lnTo>
                  <a:pt x="1497534"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4">
            <a:extLst>
              <a:ext uri="{FF2B5EF4-FFF2-40B4-BE49-F238E27FC236}">
                <a16:creationId xmlns:a16="http://schemas.microsoft.com/office/drawing/2014/main" id="{39B65237-97C2-46B0-9DCC-D636604C13C6}"/>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3" name="Rectangle 3">
            <a:extLst>
              <a:ext uri="{FF2B5EF4-FFF2-40B4-BE49-F238E27FC236}">
                <a16:creationId xmlns:a16="http://schemas.microsoft.com/office/drawing/2014/main" id="{1820A3B7-7CCD-4090-ADD5-0688A8B6261C}"/>
              </a:ext>
            </a:extLst>
          </p:cNvPr>
          <p:cNvSpPr>
            <a:spLocks noGrp="1" noChangeArrowheads="1"/>
          </p:cNvSpPr>
          <p:nvPr>
            <p:ph type="subTitle" idx="1"/>
          </p:nvPr>
        </p:nvSpPr>
        <p:spPr>
          <a:xfrm>
            <a:off x="2743200" y="1485900"/>
            <a:ext cx="12687300" cy="3200400"/>
          </a:xfrm>
        </p:spPr>
        <p:txBody>
          <a:bodyPr/>
          <a:lstStyle/>
          <a:p>
            <a:pPr algn="l"/>
            <a:r>
              <a:rPr lang="en-US" altLang="en-US" sz="4200" b="1">
                <a:latin typeface="VNI-Times" pitchFamily="2" charset="0"/>
              </a:rPr>
              <a:t>1/ </a:t>
            </a:r>
            <a:r>
              <a:rPr lang="en-US" altLang="en-US" sz="4200" b="1">
                <a:latin typeface="Times New Roman" panose="02020603050405020304" pitchFamily="18" charset="0"/>
              </a:rPr>
              <a:t>CTTQ nào dưới đây là CT của </a:t>
            </a:r>
            <a:r>
              <a:rPr lang="vi-VN" altLang="en-US" sz="4200" b="1">
                <a:latin typeface="Times New Roman" panose="02020603050405020304" pitchFamily="18" charset="0"/>
              </a:rPr>
              <a:t>alcohol</a:t>
            </a:r>
            <a:r>
              <a:rPr lang="en-US" altLang="en-US" sz="4200" b="1">
                <a:latin typeface="Times New Roman" panose="02020603050405020304" pitchFamily="18" charset="0"/>
              </a:rPr>
              <a:t> no, đơn chức mạch hở ?</a:t>
            </a:r>
          </a:p>
          <a:p>
            <a:pPr algn="l"/>
            <a:r>
              <a:rPr lang="en-US" altLang="en-US" sz="4200" b="1">
                <a:latin typeface="VNI-Times" pitchFamily="2" charset="0"/>
              </a:rPr>
              <a:t>      A . C</a:t>
            </a:r>
            <a:r>
              <a:rPr lang="en-US" altLang="en-US" sz="4200" b="1" baseline="-25000">
                <a:latin typeface="VNI-Times" pitchFamily="2" charset="0"/>
              </a:rPr>
              <a:t>n</a:t>
            </a:r>
            <a:r>
              <a:rPr lang="en-US" altLang="en-US" sz="4200" b="1">
                <a:latin typeface="VNI-Times" pitchFamily="2" charset="0"/>
              </a:rPr>
              <a:t>H</a:t>
            </a:r>
            <a:r>
              <a:rPr lang="en-US" altLang="en-US" sz="4200" b="1" baseline="-25000">
                <a:latin typeface="VNI-Times" pitchFamily="2" charset="0"/>
              </a:rPr>
              <a:t>2n+1</a:t>
            </a:r>
            <a:r>
              <a:rPr lang="en-US" altLang="en-US" sz="4200" b="1">
                <a:latin typeface="VNI-Times" pitchFamily="2" charset="0"/>
              </a:rPr>
              <a:t>OH                 B . C</a:t>
            </a:r>
            <a:r>
              <a:rPr lang="en-US" altLang="en-US" sz="4200" b="1" baseline="-25000">
                <a:latin typeface="VNI-Times" pitchFamily="2" charset="0"/>
              </a:rPr>
              <a:t>n</a:t>
            </a:r>
            <a:r>
              <a:rPr lang="en-US" altLang="en-US" sz="4200" b="1">
                <a:latin typeface="VNI-Times" pitchFamily="2" charset="0"/>
              </a:rPr>
              <a:t>H</a:t>
            </a:r>
            <a:r>
              <a:rPr lang="en-US" altLang="en-US" sz="4200" b="1" baseline="-25000">
                <a:latin typeface="VNI-Times" pitchFamily="2" charset="0"/>
              </a:rPr>
              <a:t>2n</a:t>
            </a:r>
            <a:r>
              <a:rPr lang="en-US" altLang="en-US" sz="4200" b="1">
                <a:latin typeface="VNI-Times" pitchFamily="2" charset="0"/>
              </a:rPr>
              <a:t>O</a:t>
            </a:r>
            <a:endParaRPr lang="en-US" altLang="en-US" sz="4200" b="1" baseline="-25000">
              <a:latin typeface="VNI-Times" pitchFamily="2" charset="0"/>
            </a:endParaRPr>
          </a:p>
          <a:p>
            <a:pPr algn="l"/>
            <a:r>
              <a:rPr lang="en-US" altLang="en-US" sz="4200" b="1">
                <a:latin typeface="VNI-Times" pitchFamily="2" charset="0"/>
              </a:rPr>
              <a:t>      C . C</a:t>
            </a:r>
            <a:r>
              <a:rPr lang="en-US" altLang="en-US" sz="4200" b="1" baseline="-25000">
                <a:latin typeface="VNI-Times" pitchFamily="2" charset="0"/>
              </a:rPr>
              <a:t>n</a:t>
            </a:r>
            <a:r>
              <a:rPr lang="en-US" altLang="en-US" sz="4200" b="1">
                <a:latin typeface="VNI-Times" pitchFamily="2" charset="0"/>
              </a:rPr>
              <a:t>H</a:t>
            </a:r>
            <a:r>
              <a:rPr lang="en-US" altLang="en-US" sz="4200" b="1" baseline="-25000">
                <a:latin typeface="VNI-Times" pitchFamily="2" charset="0"/>
              </a:rPr>
              <a:t>2n+2</a:t>
            </a:r>
            <a:r>
              <a:rPr lang="en-US" altLang="en-US" sz="4200" b="1">
                <a:latin typeface="VNI-Times" pitchFamily="2" charset="0"/>
              </a:rPr>
              <a:t>O</a:t>
            </a:r>
            <a:r>
              <a:rPr lang="en-US" altLang="en-US" sz="4200" b="1" baseline="-25000">
                <a:latin typeface="VNI-Times" pitchFamily="2" charset="0"/>
              </a:rPr>
              <a:t>x</a:t>
            </a:r>
            <a:r>
              <a:rPr lang="en-US" altLang="en-US" sz="4200" b="1">
                <a:latin typeface="VNI-Times" pitchFamily="2" charset="0"/>
              </a:rPr>
              <a:t>                   D . C</a:t>
            </a:r>
            <a:r>
              <a:rPr lang="en-US" altLang="en-US" sz="4200" b="1" baseline="-25000">
                <a:latin typeface="VNI-Times" pitchFamily="2" charset="0"/>
              </a:rPr>
              <a:t>n</a:t>
            </a:r>
            <a:r>
              <a:rPr lang="en-US" altLang="en-US" sz="4200" b="1">
                <a:latin typeface="VNI-Times" pitchFamily="2" charset="0"/>
              </a:rPr>
              <a:t>H</a:t>
            </a:r>
            <a:r>
              <a:rPr lang="en-US" altLang="en-US" sz="4200" b="1" baseline="-25000">
                <a:latin typeface="VNI-Times" pitchFamily="2" charset="0"/>
              </a:rPr>
              <a:t>2n+2-x</a:t>
            </a:r>
            <a:r>
              <a:rPr lang="en-US" altLang="en-US" sz="4200" b="1">
                <a:latin typeface="VNI-Times" pitchFamily="2" charset="0"/>
              </a:rPr>
              <a:t>(OH)</a:t>
            </a:r>
            <a:r>
              <a:rPr lang="en-US" altLang="en-US" sz="4200" b="1" baseline="-25000">
                <a:latin typeface="VNI-Times" pitchFamily="2" charset="0"/>
              </a:rPr>
              <a:t>x</a:t>
            </a:r>
          </a:p>
        </p:txBody>
      </p:sp>
      <p:sp>
        <p:nvSpPr>
          <p:cNvPr id="189444" name="Oval 4">
            <a:extLst>
              <a:ext uri="{FF2B5EF4-FFF2-40B4-BE49-F238E27FC236}">
                <a16:creationId xmlns:a16="http://schemas.microsoft.com/office/drawing/2014/main" id="{89F766B7-80AD-484E-AB8A-BFD6932CC46A}"/>
              </a:ext>
            </a:extLst>
          </p:cNvPr>
          <p:cNvSpPr>
            <a:spLocks noChangeArrowheads="1"/>
          </p:cNvSpPr>
          <p:nvPr/>
        </p:nvSpPr>
        <p:spPr bwMode="auto">
          <a:xfrm>
            <a:off x="3607595" y="3014798"/>
            <a:ext cx="800100" cy="71410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700"/>
          </a:p>
        </p:txBody>
      </p:sp>
      <p:sp>
        <p:nvSpPr>
          <p:cNvPr id="189445" name="Rectangle 5">
            <a:extLst>
              <a:ext uri="{FF2B5EF4-FFF2-40B4-BE49-F238E27FC236}">
                <a16:creationId xmlns:a16="http://schemas.microsoft.com/office/drawing/2014/main" id="{15E20A23-F57D-46D3-840A-A4FAC4BE2ECF}"/>
              </a:ext>
            </a:extLst>
          </p:cNvPr>
          <p:cNvSpPr>
            <a:spLocks noChangeArrowheads="1"/>
          </p:cNvSpPr>
          <p:nvPr/>
        </p:nvSpPr>
        <p:spPr bwMode="auto">
          <a:xfrm>
            <a:off x="2400300" y="4686300"/>
            <a:ext cx="13030200" cy="800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l"/>
            <a:r>
              <a:rPr lang="en-US" altLang="en-US" sz="4200" b="1">
                <a:latin typeface="VNI-Times" pitchFamily="2" charset="0"/>
              </a:rPr>
              <a:t>  2/  C</a:t>
            </a:r>
            <a:r>
              <a:rPr lang="en-US" altLang="en-US" sz="4200" b="1" baseline="-25000">
                <a:latin typeface="VNI-Times" pitchFamily="2" charset="0"/>
              </a:rPr>
              <a:t>4</a:t>
            </a:r>
            <a:r>
              <a:rPr lang="en-US" altLang="en-US" sz="4200" b="1">
                <a:latin typeface="VNI-Times" pitchFamily="2" charset="0"/>
              </a:rPr>
              <a:t>H</a:t>
            </a:r>
            <a:r>
              <a:rPr lang="en-US" altLang="en-US" sz="4200" b="1" baseline="-25000">
                <a:latin typeface="VNI-Times" pitchFamily="2" charset="0"/>
              </a:rPr>
              <a:t>10</a:t>
            </a:r>
            <a:r>
              <a:rPr lang="en-US" altLang="en-US" sz="4200" b="1">
                <a:latin typeface="VNI-Times" pitchFamily="2" charset="0"/>
              </a:rPr>
              <a:t>O </a:t>
            </a:r>
            <a:r>
              <a:rPr lang="en-US" altLang="en-US" sz="4200" b="1">
                <a:latin typeface="Times New Roman" panose="02020603050405020304" pitchFamily="18" charset="0"/>
              </a:rPr>
              <a:t>có </a:t>
            </a:r>
            <a:r>
              <a:rPr lang="en-US" altLang="en-US" sz="4200" b="1">
                <a:latin typeface="VNI-Times" pitchFamily="2" charset="0"/>
              </a:rPr>
              <a:t>s</a:t>
            </a:r>
            <a:r>
              <a:rPr lang="en-US" altLang="en-US" sz="4200" b="1">
                <a:latin typeface="Times New Roman" panose="02020603050405020304" pitchFamily="18" charset="0"/>
              </a:rPr>
              <a:t>ố đồng phân </a:t>
            </a:r>
            <a:r>
              <a:rPr lang="vi-VN" altLang="en-US" sz="4200" b="1">
                <a:latin typeface="Times New Roman" panose="02020603050405020304" pitchFamily="18" charset="0"/>
              </a:rPr>
              <a:t>alcohol</a:t>
            </a:r>
            <a:r>
              <a:rPr lang="en-US" altLang="en-US" sz="4200" b="1">
                <a:latin typeface="Times New Roman" panose="02020603050405020304" pitchFamily="18" charset="0"/>
              </a:rPr>
              <a:t> là:</a:t>
            </a:r>
          </a:p>
          <a:p>
            <a:pPr algn="l"/>
            <a:r>
              <a:rPr lang="en-US" altLang="en-US" sz="4200" b="1">
                <a:latin typeface="Times New Roman" panose="02020603050405020304" pitchFamily="18" charset="0"/>
              </a:rPr>
              <a:t>       </a:t>
            </a:r>
            <a:r>
              <a:rPr lang="en-US" altLang="en-US" sz="4200" b="1">
                <a:latin typeface="VNI-Times" pitchFamily="2" charset="0"/>
              </a:rPr>
              <a:t>A . 4              B . 5            C . 6                D . 7</a:t>
            </a:r>
            <a:endParaRPr lang="en-US" altLang="en-US" sz="4200" b="1" baseline="-25000">
              <a:latin typeface="VNI-Times" pitchFamily="2" charset="0"/>
            </a:endParaRPr>
          </a:p>
          <a:p>
            <a:pPr algn="l"/>
            <a:r>
              <a:rPr lang="en-US" altLang="en-US" sz="4200" b="1">
                <a:latin typeface="VNI-Times" pitchFamily="2" charset="0"/>
              </a:rPr>
              <a:t>  </a:t>
            </a:r>
          </a:p>
          <a:p>
            <a:pPr algn="l"/>
            <a:r>
              <a:rPr lang="en-US" altLang="en-US" sz="4200" b="1">
                <a:latin typeface="VNI-Times" pitchFamily="2" charset="0"/>
              </a:rPr>
              <a:t>3/ CH</a:t>
            </a:r>
            <a:r>
              <a:rPr lang="en-US" altLang="en-US" sz="4200" b="1" baseline="-25000">
                <a:latin typeface="VNI-Times" pitchFamily="2" charset="0"/>
              </a:rPr>
              <a:t>3</a:t>
            </a:r>
            <a:r>
              <a:rPr lang="en-US" altLang="en-US" sz="4200" b="1">
                <a:latin typeface="VNI-Times" pitchFamily="2" charset="0"/>
              </a:rPr>
              <a:t> – CH – CH – CH</a:t>
            </a:r>
            <a:r>
              <a:rPr lang="en-US" altLang="en-US" sz="4200" b="1" baseline="-25000">
                <a:latin typeface="VNI-Times" pitchFamily="2" charset="0"/>
              </a:rPr>
              <a:t>3</a:t>
            </a:r>
            <a:r>
              <a:rPr lang="en-US" altLang="en-US" sz="4200" b="1">
                <a:latin typeface="VNI-Times" pitchFamily="2" charset="0"/>
              </a:rPr>
              <a:t> </a:t>
            </a:r>
            <a:r>
              <a:rPr lang="en-US" altLang="en-US" sz="4200" b="1">
                <a:latin typeface="Times New Roman" panose="02020603050405020304" pitchFamily="18" charset="0"/>
              </a:rPr>
              <a:t>, có tên gọi là:</a:t>
            </a:r>
          </a:p>
          <a:p>
            <a:pPr algn="l"/>
            <a:r>
              <a:rPr lang="en-US" altLang="en-US" sz="4200" b="1">
                <a:latin typeface="Times New Roman" panose="02020603050405020304" pitchFamily="18" charset="0"/>
              </a:rPr>
              <a:t>                </a:t>
            </a:r>
            <a:r>
              <a:rPr lang="en-US" altLang="en-US" sz="4200" b="1">
                <a:latin typeface="VNI-Times" pitchFamily="2" charset="0"/>
              </a:rPr>
              <a:t>CH</a:t>
            </a:r>
            <a:r>
              <a:rPr lang="en-US" altLang="en-US" sz="4200" b="1" baseline="-25000">
                <a:latin typeface="VNI-Times" pitchFamily="2" charset="0"/>
              </a:rPr>
              <a:t>3</a:t>
            </a:r>
            <a:r>
              <a:rPr lang="en-US" altLang="en-US" sz="4200" b="1">
                <a:latin typeface="VNI-Times" pitchFamily="2" charset="0"/>
              </a:rPr>
              <a:t>   OH</a:t>
            </a:r>
          </a:p>
          <a:p>
            <a:r>
              <a:rPr lang="en-US" altLang="en-US" sz="4200" b="1">
                <a:latin typeface="VNI-Times" pitchFamily="2" charset="0"/>
              </a:rPr>
              <a:t>  A . 2-met</a:t>
            </a:r>
            <a:r>
              <a:rPr lang="vi-VN" altLang="en-US" sz="4200" b="1">
                <a:latin typeface="VNI-Times" pitchFamily="2" charset="0"/>
              </a:rPr>
              <a:t>h</a:t>
            </a:r>
            <a:r>
              <a:rPr lang="en-US" altLang="en-US" sz="4200" b="1">
                <a:latin typeface="VNI-Times" pitchFamily="2" charset="0"/>
              </a:rPr>
              <a:t>ylbutan-3-ol     B . 3-met</a:t>
            </a:r>
            <a:r>
              <a:rPr lang="vi-VN" altLang="en-US" sz="4200" b="1">
                <a:latin typeface="VNI-Times" pitchFamily="2" charset="0"/>
              </a:rPr>
              <a:t>h</a:t>
            </a:r>
            <a:r>
              <a:rPr lang="en-US" altLang="en-US" sz="4200" b="1">
                <a:latin typeface="VNI-Times" pitchFamily="2" charset="0"/>
              </a:rPr>
              <a:t>ylbutan-2-ol</a:t>
            </a:r>
            <a:endParaRPr lang="en-US" altLang="en-US" sz="4200" b="1" baseline="-25000">
              <a:latin typeface="VNI-Times" pitchFamily="2" charset="0"/>
            </a:endParaRPr>
          </a:p>
          <a:p>
            <a:r>
              <a:rPr lang="en-US" altLang="en-US" sz="4200" b="1">
                <a:latin typeface="VNI-Times" pitchFamily="2" charset="0"/>
              </a:rPr>
              <a:t>  C . butan-2-ol                  D . butan-2-ol-3-met</a:t>
            </a:r>
            <a:r>
              <a:rPr lang="vi-VN" altLang="en-US" sz="4200" b="1">
                <a:latin typeface="VNI-Times" pitchFamily="2" charset="0"/>
              </a:rPr>
              <a:t>h</a:t>
            </a:r>
            <a:r>
              <a:rPr lang="en-US" altLang="en-US" sz="4200" b="1">
                <a:latin typeface="VNI-Times" pitchFamily="2" charset="0"/>
              </a:rPr>
              <a:t>yl</a:t>
            </a:r>
            <a:endParaRPr lang="en-US" altLang="en-US" sz="4200" b="1" baseline="-25000">
              <a:latin typeface="VNI-Times" pitchFamily="2" charset="0"/>
            </a:endParaRPr>
          </a:p>
          <a:p>
            <a:endParaRPr lang="en-US" altLang="en-US" sz="4200" b="1">
              <a:latin typeface="VNI-Times" pitchFamily="2" charset="0"/>
            </a:endParaRPr>
          </a:p>
          <a:p>
            <a:endParaRPr lang="en-US" altLang="en-US" sz="4200" b="1" i="1"/>
          </a:p>
        </p:txBody>
      </p:sp>
      <p:grpSp>
        <p:nvGrpSpPr>
          <p:cNvPr id="189446" name="Group 6">
            <a:extLst>
              <a:ext uri="{FF2B5EF4-FFF2-40B4-BE49-F238E27FC236}">
                <a16:creationId xmlns:a16="http://schemas.microsoft.com/office/drawing/2014/main" id="{7D3E80CB-8EC4-4EAB-AAA6-41BA2C779808}"/>
              </a:ext>
            </a:extLst>
          </p:cNvPr>
          <p:cNvGrpSpPr>
            <a:grpSpLocks/>
          </p:cNvGrpSpPr>
          <p:nvPr/>
        </p:nvGrpSpPr>
        <p:grpSpPr bwMode="auto">
          <a:xfrm>
            <a:off x="4752976" y="7608095"/>
            <a:ext cx="1528763" cy="342900"/>
            <a:chOff x="1440" y="2130"/>
            <a:chExt cx="642" cy="144"/>
          </a:xfrm>
        </p:grpSpPr>
        <p:sp>
          <p:nvSpPr>
            <p:cNvPr id="189447" name="Line 7">
              <a:extLst>
                <a:ext uri="{FF2B5EF4-FFF2-40B4-BE49-F238E27FC236}">
                  <a16:creationId xmlns:a16="http://schemas.microsoft.com/office/drawing/2014/main" id="{1957FCAA-D3C9-412D-9C3B-23068793C9B2}"/>
                </a:ext>
              </a:extLst>
            </p:cNvPr>
            <p:cNvSpPr>
              <a:spLocks noChangeShapeType="1"/>
            </p:cNvSpPr>
            <p:nvPr/>
          </p:nvSpPr>
          <p:spPr bwMode="auto">
            <a:xfrm>
              <a:off x="1440" y="213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189448" name="Line 8">
              <a:extLst>
                <a:ext uri="{FF2B5EF4-FFF2-40B4-BE49-F238E27FC236}">
                  <a16:creationId xmlns:a16="http://schemas.microsoft.com/office/drawing/2014/main" id="{1DDE4DF4-B1C0-4E8B-836D-C685F107487D}"/>
                </a:ext>
              </a:extLst>
            </p:cNvPr>
            <p:cNvSpPr>
              <a:spLocks noChangeShapeType="1"/>
            </p:cNvSpPr>
            <p:nvPr/>
          </p:nvSpPr>
          <p:spPr bwMode="auto">
            <a:xfrm>
              <a:off x="2082" y="213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sp>
        <p:nvSpPr>
          <p:cNvPr id="189449" name="Oval 9">
            <a:extLst>
              <a:ext uri="{FF2B5EF4-FFF2-40B4-BE49-F238E27FC236}">
                <a16:creationId xmlns:a16="http://schemas.microsoft.com/office/drawing/2014/main" id="{736D8D31-3273-4DB8-8C70-3BC36FB4669D}"/>
              </a:ext>
            </a:extLst>
          </p:cNvPr>
          <p:cNvSpPr>
            <a:spLocks noChangeArrowheads="1"/>
          </p:cNvSpPr>
          <p:nvPr/>
        </p:nvSpPr>
        <p:spPr bwMode="auto">
          <a:xfrm>
            <a:off x="3429000" y="5529398"/>
            <a:ext cx="800100" cy="71410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700"/>
          </a:p>
        </p:txBody>
      </p:sp>
      <p:sp>
        <p:nvSpPr>
          <p:cNvPr id="189450" name="Oval 10">
            <a:extLst>
              <a:ext uri="{FF2B5EF4-FFF2-40B4-BE49-F238E27FC236}">
                <a16:creationId xmlns:a16="http://schemas.microsoft.com/office/drawing/2014/main" id="{AA88A8D3-F71F-475C-ADCA-A57AA36C8BF4}"/>
              </a:ext>
            </a:extLst>
          </p:cNvPr>
          <p:cNvSpPr>
            <a:spLocks noChangeArrowheads="1"/>
          </p:cNvSpPr>
          <p:nvPr/>
        </p:nvSpPr>
        <p:spPr bwMode="auto">
          <a:xfrm>
            <a:off x="9258300" y="8615498"/>
            <a:ext cx="800100" cy="71410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700"/>
          </a:p>
        </p:txBody>
      </p:sp>
      <p:sp>
        <p:nvSpPr>
          <p:cNvPr id="10" name="TextBox 4">
            <a:extLst>
              <a:ext uri="{FF2B5EF4-FFF2-40B4-BE49-F238E27FC236}">
                <a16:creationId xmlns:a16="http://schemas.microsoft.com/office/drawing/2014/main" id="{5B2C5447-9D46-46C6-9C09-56E313125E15}"/>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anim calcmode="lin" valueType="num">
                                      <p:cBhvr>
                                        <p:cTn id="7" dur="5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94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944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89443">
                                            <p:txEl>
                                              <p:pRg st="1" end="1"/>
                                            </p:txEl>
                                          </p:spTgt>
                                        </p:tgtEl>
                                        <p:attrNameLst>
                                          <p:attrName>style.visibility</p:attrName>
                                        </p:attrNameLst>
                                      </p:cBhvr>
                                      <p:to>
                                        <p:strVal val="visible"/>
                                      </p:to>
                                    </p:set>
                                    <p:anim calcmode="lin" valueType="num">
                                      <p:cBhvr>
                                        <p:cTn id="14" dur="5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8944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89443">
                                            <p:txEl>
                                              <p:pRg st="1" end="1"/>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189443">
                                            <p:txEl>
                                              <p:pRg st="2" end="2"/>
                                            </p:txEl>
                                          </p:spTgt>
                                        </p:tgtEl>
                                        <p:attrNameLst>
                                          <p:attrName>style.visibility</p:attrName>
                                        </p:attrNameLst>
                                      </p:cBhvr>
                                      <p:to>
                                        <p:strVal val="visible"/>
                                      </p:to>
                                    </p:set>
                                    <p:anim calcmode="lin" valueType="num">
                                      <p:cBhvr>
                                        <p:cTn id="19" dur="500" fill="hold"/>
                                        <p:tgtEl>
                                          <p:spTgt spid="18944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8944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8944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189445">
                                            <p:txEl>
                                              <p:pRg st="0" end="0"/>
                                            </p:txEl>
                                          </p:spTgt>
                                        </p:tgtEl>
                                        <p:attrNameLst>
                                          <p:attrName>style.visibility</p:attrName>
                                        </p:attrNameLst>
                                      </p:cBhvr>
                                      <p:to>
                                        <p:strVal val="visible"/>
                                      </p:to>
                                    </p:set>
                                    <p:animEffect transition="in" filter="box(in)">
                                      <p:cBhvr>
                                        <p:cTn id="26" dur="500"/>
                                        <p:tgtEl>
                                          <p:spTgt spid="18944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189445">
                                            <p:txEl>
                                              <p:pRg st="1" end="1"/>
                                            </p:txEl>
                                          </p:spTgt>
                                        </p:tgtEl>
                                        <p:attrNameLst>
                                          <p:attrName>style.visibility</p:attrName>
                                        </p:attrNameLst>
                                      </p:cBhvr>
                                      <p:to>
                                        <p:strVal val="visible"/>
                                      </p:to>
                                    </p:set>
                                    <p:animEffect transition="in" filter="box(in)">
                                      <p:cBhvr>
                                        <p:cTn id="31" dur="500"/>
                                        <p:tgtEl>
                                          <p:spTgt spid="189445">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nodeType="clickEffect">
                                  <p:stCondLst>
                                    <p:cond delay="0"/>
                                  </p:stCondLst>
                                  <p:childTnLst>
                                    <p:set>
                                      <p:cBhvr>
                                        <p:cTn id="35" dur="1" fill="hold">
                                          <p:stCondLst>
                                            <p:cond delay="0"/>
                                          </p:stCondLst>
                                        </p:cTn>
                                        <p:tgtEl>
                                          <p:spTgt spid="189445">
                                            <p:txEl>
                                              <p:pRg st="2" end="2"/>
                                            </p:txEl>
                                          </p:spTgt>
                                        </p:tgtEl>
                                        <p:attrNameLst>
                                          <p:attrName>style.visibility</p:attrName>
                                        </p:attrNameLst>
                                      </p:cBhvr>
                                      <p:to>
                                        <p:strVal val="visible"/>
                                      </p:to>
                                    </p:set>
                                    <p:animEffect transition="in" filter="box(in)">
                                      <p:cBhvr>
                                        <p:cTn id="36" dur="500"/>
                                        <p:tgtEl>
                                          <p:spTgt spid="189445">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189445">
                                            <p:txEl>
                                              <p:pRg st="3" end="3"/>
                                            </p:txEl>
                                          </p:spTgt>
                                        </p:tgtEl>
                                        <p:attrNameLst>
                                          <p:attrName>style.visibility</p:attrName>
                                        </p:attrNameLst>
                                      </p:cBhvr>
                                      <p:to>
                                        <p:strVal val="visible"/>
                                      </p:to>
                                    </p:set>
                                    <p:animEffect transition="in" filter="box(in)">
                                      <p:cBhvr>
                                        <p:cTn id="41" dur="500"/>
                                        <p:tgtEl>
                                          <p:spTgt spid="189445">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nodeType="clickEffect">
                                  <p:stCondLst>
                                    <p:cond delay="0"/>
                                  </p:stCondLst>
                                  <p:childTnLst>
                                    <p:set>
                                      <p:cBhvr>
                                        <p:cTn id="45" dur="1" fill="hold">
                                          <p:stCondLst>
                                            <p:cond delay="0"/>
                                          </p:stCondLst>
                                        </p:cTn>
                                        <p:tgtEl>
                                          <p:spTgt spid="189445">
                                            <p:txEl>
                                              <p:pRg st="4" end="4"/>
                                            </p:txEl>
                                          </p:spTgt>
                                        </p:tgtEl>
                                        <p:attrNameLst>
                                          <p:attrName>style.visibility</p:attrName>
                                        </p:attrNameLst>
                                      </p:cBhvr>
                                      <p:to>
                                        <p:strVal val="visible"/>
                                      </p:to>
                                    </p:set>
                                    <p:animEffect transition="in" filter="box(in)">
                                      <p:cBhvr>
                                        <p:cTn id="46" dur="500"/>
                                        <p:tgtEl>
                                          <p:spTgt spid="189445">
                                            <p:txEl>
                                              <p:pRg st="4" end="4"/>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nodeType="clickEffect">
                                  <p:stCondLst>
                                    <p:cond delay="0"/>
                                  </p:stCondLst>
                                  <p:childTnLst>
                                    <p:set>
                                      <p:cBhvr>
                                        <p:cTn id="50" dur="1" fill="hold">
                                          <p:stCondLst>
                                            <p:cond delay="0"/>
                                          </p:stCondLst>
                                        </p:cTn>
                                        <p:tgtEl>
                                          <p:spTgt spid="189446"/>
                                        </p:tgtEl>
                                        <p:attrNameLst>
                                          <p:attrName>style.visibility</p:attrName>
                                        </p:attrNameLst>
                                      </p:cBhvr>
                                      <p:to>
                                        <p:strVal val="visible"/>
                                      </p:to>
                                    </p:set>
                                    <p:animEffect transition="in" filter="box(in)">
                                      <p:cBhvr>
                                        <p:cTn id="51" dur="500"/>
                                        <p:tgtEl>
                                          <p:spTgt spid="18944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nodeType="clickEffect">
                                  <p:stCondLst>
                                    <p:cond delay="0"/>
                                  </p:stCondLst>
                                  <p:childTnLst>
                                    <p:set>
                                      <p:cBhvr>
                                        <p:cTn id="55" dur="1" fill="hold">
                                          <p:stCondLst>
                                            <p:cond delay="0"/>
                                          </p:stCondLst>
                                        </p:cTn>
                                        <p:tgtEl>
                                          <p:spTgt spid="189445">
                                            <p:txEl>
                                              <p:pRg st="5" end="5"/>
                                            </p:txEl>
                                          </p:spTgt>
                                        </p:tgtEl>
                                        <p:attrNameLst>
                                          <p:attrName>style.visibility</p:attrName>
                                        </p:attrNameLst>
                                      </p:cBhvr>
                                      <p:to>
                                        <p:strVal val="visible"/>
                                      </p:to>
                                    </p:set>
                                    <p:animEffect transition="in" filter="box(in)">
                                      <p:cBhvr>
                                        <p:cTn id="56" dur="500"/>
                                        <p:tgtEl>
                                          <p:spTgt spid="189445">
                                            <p:txEl>
                                              <p:pRg st="5" end="5"/>
                                            </p:txEl>
                                          </p:spTgt>
                                        </p:tgtEl>
                                      </p:cBhvr>
                                    </p:animEffect>
                                  </p:childTnLst>
                                </p:cTn>
                              </p:par>
                              <p:par>
                                <p:cTn id="57" presetID="4" presetClass="entr" presetSubtype="16" fill="hold" nodeType="withEffect">
                                  <p:stCondLst>
                                    <p:cond delay="0"/>
                                  </p:stCondLst>
                                  <p:childTnLst>
                                    <p:set>
                                      <p:cBhvr>
                                        <p:cTn id="58" dur="1" fill="hold">
                                          <p:stCondLst>
                                            <p:cond delay="0"/>
                                          </p:stCondLst>
                                        </p:cTn>
                                        <p:tgtEl>
                                          <p:spTgt spid="189445">
                                            <p:txEl>
                                              <p:pRg st="6" end="6"/>
                                            </p:txEl>
                                          </p:spTgt>
                                        </p:tgtEl>
                                        <p:attrNameLst>
                                          <p:attrName>style.visibility</p:attrName>
                                        </p:attrNameLst>
                                      </p:cBhvr>
                                      <p:to>
                                        <p:strVal val="visible"/>
                                      </p:to>
                                    </p:set>
                                    <p:animEffect transition="in" filter="box(in)">
                                      <p:cBhvr>
                                        <p:cTn id="59" dur="500"/>
                                        <p:tgtEl>
                                          <p:spTgt spid="189445">
                                            <p:txEl>
                                              <p:pRg st="6" end="6"/>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0" presetClass="entr" presetSubtype="0" fill="hold" nodeType="clickEffect">
                                  <p:stCondLst>
                                    <p:cond delay="0"/>
                                  </p:stCondLst>
                                  <p:childTnLst>
                                    <p:set>
                                      <p:cBhvr>
                                        <p:cTn id="63" dur="1" fill="hold">
                                          <p:stCondLst>
                                            <p:cond delay="0"/>
                                          </p:stCondLst>
                                        </p:cTn>
                                        <p:tgtEl>
                                          <p:spTgt spid="189444"/>
                                        </p:tgtEl>
                                        <p:attrNameLst>
                                          <p:attrName>style.visibility</p:attrName>
                                        </p:attrNameLst>
                                      </p:cBhvr>
                                      <p:to>
                                        <p:strVal val="visible"/>
                                      </p:to>
                                    </p:set>
                                    <p:animEffect transition="in" filter="wedge">
                                      <p:cBhvr>
                                        <p:cTn id="64" dur="2000"/>
                                        <p:tgtEl>
                                          <p:spTgt spid="18944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0" presetClass="entr" presetSubtype="0" fill="hold" nodeType="clickEffect">
                                  <p:stCondLst>
                                    <p:cond delay="0"/>
                                  </p:stCondLst>
                                  <p:childTnLst>
                                    <p:set>
                                      <p:cBhvr>
                                        <p:cTn id="68" dur="1" fill="hold">
                                          <p:stCondLst>
                                            <p:cond delay="0"/>
                                          </p:stCondLst>
                                        </p:cTn>
                                        <p:tgtEl>
                                          <p:spTgt spid="189449"/>
                                        </p:tgtEl>
                                        <p:attrNameLst>
                                          <p:attrName>style.visibility</p:attrName>
                                        </p:attrNameLst>
                                      </p:cBhvr>
                                      <p:to>
                                        <p:strVal val="visible"/>
                                      </p:to>
                                    </p:set>
                                    <p:animEffect transition="in" filter="wedge">
                                      <p:cBhvr>
                                        <p:cTn id="69" dur="2000"/>
                                        <p:tgtEl>
                                          <p:spTgt spid="18944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0" presetClass="entr" presetSubtype="0" fill="hold" nodeType="clickEffect">
                                  <p:stCondLst>
                                    <p:cond delay="0"/>
                                  </p:stCondLst>
                                  <p:childTnLst>
                                    <p:set>
                                      <p:cBhvr>
                                        <p:cTn id="73" dur="1" fill="hold">
                                          <p:stCondLst>
                                            <p:cond delay="0"/>
                                          </p:stCondLst>
                                        </p:cTn>
                                        <p:tgtEl>
                                          <p:spTgt spid="189450"/>
                                        </p:tgtEl>
                                        <p:attrNameLst>
                                          <p:attrName>style.visibility</p:attrName>
                                        </p:attrNameLst>
                                      </p:cBhvr>
                                      <p:to>
                                        <p:strVal val="visible"/>
                                      </p:to>
                                    </p:set>
                                    <p:animEffect transition="in" filter="wedge">
                                      <p:cBhvr>
                                        <p:cTn id="74" dur="2000"/>
                                        <p:tgtEl>
                                          <p:spTgt spid="189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ADD24A3C-59BE-4B58-8C31-0EECBE081274}"/>
              </a:ext>
            </a:extLst>
          </p:cNvPr>
          <p:cNvSpPr>
            <a:spLocks noChangeArrowheads="1"/>
          </p:cNvSpPr>
          <p:nvPr/>
        </p:nvSpPr>
        <p:spPr bwMode="auto">
          <a:xfrm>
            <a:off x="2743200" y="571500"/>
            <a:ext cx="129159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5400" b="1" u="sng">
                <a:solidFill>
                  <a:srgbClr val="CC3300"/>
                </a:solidFill>
                <a:latin typeface="Times New Roman" panose="02020603050405020304" pitchFamily="18" charset="0"/>
              </a:rPr>
              <a:t>Viết các pth hoàn thành sơ đồ phản ứng sau:</a:t>
            </a:r>
          </a:p>
        </p:txBody>
      </p:sp>
      <p:sp>
        <p:nvSpPr>
          <p:cNvPr id="210947" name="Rectangle 3">
            <a:extLst>
              <a:ext uri="{FF2B5EF4-FFF2-40B4-BE49-F238E27FC236}">
                <a16:creationId xmlns:a16="http://schemas.microsoft.com/office/drawing/2014/main" id="{6C843F61-1F2F-4AFC-94BD-B0581AB248CF}"/>
              </a:ext>
            </a:extLst>
          </p:cNvPr>
          <p:cNvSpPr>
            <a:spLocks noChangeArrowheads="1"/>
          </p:cNvSpPr>
          <p:nvPr/>
        </p:nvSpPr>
        <p:spPr bwMode="auto">
          <a:xfrm>
            <a:off x="3086100" y="2286000"/>
            <a:ext cx="17145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5400" b="1">
                <a:solidFill>
                  <a:srgbClr val="CC3300"/>
                </a:solidFill>
                <a:latin typeface="Times New Roman" panose="02020603050405020304" pitchFamily="18" charset="0"/>
              </a:rPr>
              <a:t>C</a:t>
            </a:r>
            <a:r>
              <a:rPr lang="en-US" altLang="en-US" sz="5400" b="1" baseline="-25000">
                <a:solidFill>
                  <a:srgbClr val="CC3300"/>
                </a:solidFill>
                <a:latin typeface="Times New Roman" panose="02020603050405020304" pitchFamily="18" charset="0"/>
              </a:rPr>
              <a:t>2</a:t>
            </a:r>
            <a:r>
              <a:rPr lang="en-US" altLang="en-US" sz="5400" b="1">
                <a:solidFill>
                  <a:srgbClr val="CC3300"/>
                </a:solidFill>
                <a:latin typeface="Times New Roman" panose="02020603050405020304" pitchFamily="18" charset="0"/>
              </a:rPr>
              <a:t>H</a:t>
            </a:r>
            <a:r>
              <a:rPr lang="en-US" altLang="en-US" sz="5400" b="1" baseline="-25000">
                <a:solidFill>
                  <a:srgbClr val="CC3300"/>
                </a:solidFill>
                <a:latin typeface="Times New Roman" panose="02020603050405020304" pitchFamily="18" charset="0"/>
              </a:rPr>
              <a:t>4</a:t>
            </a:r>
          </a:p>
        </p:txBody>
      </p:sp>
      <p:sp>
        <p:nvSpPr>
          <p:cNvPr id="210948" name="Rectangle 4">
            <a:extLst>
              <a:ext uri="{FF2B5EF4-FFF2-40B4-BE49-F238E27FC236}">
                <a16:creationId xmlns:a16="http://schemas.microsoft.com/office/drawing/2014/main" id="{ED4DF271-A6B7-47DF-9D7B-D51650BF317F}"/>
              </a:ext>
            </a:extLst>
          </p:cNvPr>
          <p:cNvSpPr>
            <a:spLocks noChangeArrowheads="1"/>
          </p:cNvSpPr>
          <p:nvPr/>
        </p:nvSpPr>
        <p:spPr bwMode="auto">
          <a:xfrm>
            <a:off x="7658100" y="4114800"/>
            <a:ext cx="25146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5400" b="1">
                <a:solidFill>
                  <a:srgbClr val="CC3300"/>
                </a:solidFill>
                <a:latin typeface="Times New Roman" panose="02020603050405020304" pitchFamily="18" charset="0"/>
              </a:rPr>
              <a:t>C</a:t>
            </a:r>
            <a:r>
              <a:rPr lang="en-US" altLang="en-US" sz="5400" b="1" baseline="-25000">
                <a:solidFill>
                  <a:srgbClr val="CC3300"/>
                </a:solidFill>
                <a:latin typeface="Times New Roman" panose="02020603050405020304" pitchFamily="18" charset="0"/>
              </a:rPr>
              <a:t>2</a:t>
            </a:r>
            <a:r>
              <a:rPr lang="en-US" altLang="en-US" sz="5400" b="1">
                <a:solidFill>
                  <a:srgbClr val="CC3300"/>
                </a:solidFill>
                <a:latin typeface="Times New Roman" panose="02020603050405020304" pitchFamily="18" charset="0"/>
              </a:rPr>
              <a:t>H</a:t>
            </a:r>
            <a:r>
              <a:rPr lang="en-US" altLang="en-US" sz="5400" b="1" baseline="-25000">
                <a:solidFill>
                  <a:srgbClr val="CC3300"/>
                </a:solidFill>
                <a:latin typeface="Times New Roman" panose="02020603050405020304" pitchFamily="18" charset="0"/>
              </a:rPr>
              <a:t>5</a:t>
            </a:r>
            <a:r>
              <a:rPr lang="en-US" altLang="en-US" sz="5400" b="1">
                <a:solidFill>
                  <a:srgbClr val="CC3300"/>
                </a:solidFill>
                <a:latin typeface="Times New Roman" panose="02020603050405020304" pitchFamily="18" charset="0"/>
              </a:rPr>
              <a:t>OH</a:t>
            </a:r>
            <a:endParaRPr lang="en-US" altLang="en-US" sz="5400" b="1" baseline="-25000">
              <a:solidFill>
                <a:srgbClr val="CC3300"/>
              </a:solidFill>
              <a:latin typeface="Times New Roman" panose="02020603050405020304" pitchFamily="18" charset="0"/>
            </a:endParaRPr>
          </a:p>
        </p:txBody>
      </p:sp>
      <p:sp>
        <p:nvSpPr>
          <p:cNvPr id="210949" name="Rectangle 5">
            <a:extLst>
              <a:ext uri="{FF2B5EF4-FFF2-40B4-BE49-F238E27FC236}">
                <a16:creationId xmlns:a16="http://schemas.microsoft.com/office/drawing/2014/main" id="{F6ACCC54-7AF4-4A58-AB35-D0A32BE35FDF}"/>
              </a:ext>
            </a:extLst>
          </p:cNvPr>
          <p:cNvSpPr>
            <a:spLocks noChangeArrowheads="1"/>
          </p:cNvSpPr>
          <p:nvPr/>
        </p:nvSpPr>
        <p:spPr bwMode="auto">
          <a:xfrm>
            <a:off x="2533650" y="4000500"/>
            <a:ext cx="260985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5400" b="1">
                <a:solidFill>
                  <a:srgbClr val="CC3300"/>
                </a:solidFill>
                <a:latin typeface="Times New Roman" panose="02020603050405020304" pitchFamily="18" charset="0"/>
              </a:rPr>
              <a:t>C</a:t>
            </a:r>
            <a:r>
              <a:rPr lang="en-US" altLang="en-US" sz="5400" b="1" baseline="-25000">
                <a:solidFill>
                  <a:srgbClr val="CC3300"/>
                </a:solidFill>
                <a:latin typeface="Times New Roman" panose="02020603050405020304" pitchFamily="18" charset="0"/>
              </a:rPr>
              <a:t>2</a:t>
            </a:r>
            <a:r>
              <a:rPr lang="en-US" altLang="en-US" sz="5400" b="1">
                <a:solidFill>
                  <a:srgbClr val="CC3300"/>
                </a:solidFill>
                <a:latin typeface="Times New Roman" panose="02020603050405020304" pitchFamily="18" charset="0"/>
              </a:rPr>
              <a:t>H</a:t>
            </a:r>
            <a:r>
              <a:rPr lang="en-US" altLang="en-US" sz="5400" b="1" baseline="-25000">
                <a:solidFill>
                  <a:srgbClr val="CC3300"/>
                </a:solidFill>
                <a:latin typeface="Times New Roman" panose="02020603050405020304" pitchFamily="18" charset="0"/>
              </a:rPr>
              <a:t>5</a:t>
            </a:r>
            <a:r>
              <a:rPr lang="en-US" altLang="en-US" sz="5400" b="1">
                <a:solidFill>
                  <a:srgbClr val="CC3300"/>
                </a:solidFill>
                <a:latin typeface="Times New Roman" panose="02020603050405020304" pitchFamily="18" charset="0"/>
              </a:rPr>
              <a:t>Cl</a:t>
            </a:r>
            <a:endParaRPr lang="en-US" altLang="en-US" sz="5400" b="1" baseline="-25000">
              <a:solidFill>
                <a:srgbClr val="CC3300"/>
              </a:solidFill>
              <a:latin typeface="Times New Roman" panose="02020603050405020304" pitchFamily="18" charset="0"/>
            </a:endParaRPr>
          </a:p>
        </p:txBody>
      </p:sp>
      <p:sp>
        <p:nvSpPr>
          <p:cNvPr id="210950" name="Rectangle 6">
            <a:extLst>
              <a:ext uri="{FF2B5EF4-FFF2-40B4-BE49-F238E27FC236}">
                <a16:creationId xmlns:a16="http://schemas.microsoft.com/office/drawing/2014/main" id="{4F9ABCE3-F883-4E47-882F-828188C55199}"/>
              </a:ext>
            </a:extLst>
          </p:cNvPr>
          <p:cNvSpPr>
            <a:spLocks noChangeArrowheads="1"/>
          </p:cNvSpPr>
          <p:nvPr/>
        </p:nvSpPr>
        <p:spPr bwMode="auto">
          <a:xfrm>
            <a:off x="2628900" y="6172200"/>
            <a:ext cx="34290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5400" b="1">
                <a:solidFill>
                  <a:srgbClr val="CC3300"/>
                </a:solidFill>
                <a:latin typeface="Times New Roman" panose="02020603050405020304" pitchFamily="18" charset="0"/>
              </a:rPr>
              <a:t>C</a:t>
            </a:r>
            <a:r>
              <a:rPr lang="en-US" altLang="en-US" sz="5400" b="1" baseline="-25000">
                <a:solidFill>
                  <a:srgbClr val="CC3300"/>
                </a:solidFill>
                <a:latin typeface="Times New Roman" panose="02020603050405020304" pitchFamily="18" charset="0"/>
              </a:rPr>
              <a:t>6</a:t>
            </a:r>
            <a:r>
              <a:rPr lang="en-US" altLang="en-US" sz="5400" b="1">
                <a:solidFill>
                  <a:srgbClr val="CC3300"/>
                </a:solidFill>
                <a:latin typeface="Times New Roman" panose="02020603050405020304" pitchFamily="18" charset="0"/>
              </a:rPr>
              <a:t>H</a:t>
            </a:r>
            <a:r>
              <a:rPr lang="en-US" altLang="en-US" sz="5400" b="1" baseline="-25000">
                <a:solidFill>
                  <a:srgbClr val="CC3300"/>
                </a:solidFill>
                <a:latin typeface="Times New Roman" panose="02020603050405020304" pitchFamily="18" charset="0"/>
              </a:rPr>
              <a:t>12</a:t>
            </a:r>
            <a:r>
              <a:rPr lang="en-US" altLang="en-US" sz="5400" b="1">
                <a:solidFill>
                  <a:srgbClr val="CC3300"/>
                </a:solidFill>
                <a:latin typeface="Times New Roman" panose="02020603050405020304" pitchFamily="18" charset="0"/>
              </a:rPr>
              <a:t>O</a:t>
            </a:r>
            <a:r>
              <a:rPr lang="en-US" altLang="en-US" sz="5400" b="1" baseline="-25000">
                <a:solidFill>
                  <a:srgbClr val="CC3300"/>
                </a:solidFill>
                <a:latin typeface="Times New Roman" panose="02020603050405020304" pitchFamily="18" charset="0"/>
              </a:rPr>
              <a:t>6</a:t>
            </a:r>
          </a:p>
        </p:txBody>
      </p:sp>
      <p:sp>
        <p:nvSpPr>
          <p:cNvPr id="210951" name="Rectangle 7">
            <a:extLst>
              <a:ext uri="{FF2B5EF4-FFF2-40B4-BE49-F238E27FC236}">
                <a16:creationId xmlns:a16="http://schemas.microsoft.com/office/drawing/2014/main" id="{3D7DC5F5-2B97-4406-8406-9E8A34D56F13}"/>
              </a:ext>
            </a:extLst>
          </p:cNvPr>
          <p:cNvSpPr>
            <a:spLocks noChangeArrowheads="1"/>
          </p:cNvSpPr>
          <p:nvPr/>
        </p:nvSpPr>
        <p:spPr bwMode="auto">
          <a:xfrm>
            <a:off x="12344400" y="2171700"/>
            <a:ext cx="33147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5400" b="1">
                <a:solidFill>
                  <a:srgbClr val="CC3300"/>
                </a:solidFill>
                <a:latin typeface="Times New Roman" panose="02020603050405020304" pitchFamily="18" charset="0"/>
              </a:rPr>
              <a:t>C</a:t>
            </a:r>
            <a:r>
              <a:rPr lang="en-US" altLang="en-US" sz="5400" b="1" baseline="-25000">
                <a:solidFill>
                  <a:srgbClr val="CC3300"/>
                </a:solidFill>
                <a:latin typeface="Times New Roman" panose="02020603050405020304" pitchFamily="18" charset="0"/>
              </a:rPr>
              <a:t>2</a:t>
            </a:r>
            <a:r>
              <a:rPr lang="en-US" altLang="en-US" sz="5400" b="1">
                <a:solidFill>
                  <a:srgbClr val="CC3300"/>
                </a:solidFill>
                <a:latin typeface="Times New Roman" panose="02020603050405020304" pitchFamily="18" charset="0"/>
              </a:rPr>
              <a:t>H</a:t>
            </a:r>
            <a:r>
              <a:rPr lang="en-US" altLang="en-US" sz="5400" b="1" baseline="-25000">
                <a:solidFill>
                  <a:srgbClr val="CC3300"/>
                </a:solidFill>
                <a:latin typeface="Times New Roman" panose="02020603050405020304" pitchFamily="18" charset="0"/>
              </a:rPr>
              <a:t>5</a:t>
            </a:r>
            <a:r>
              <a:rPr lang="en-US" altLang="en-US" sz="5400" b="1">
                <a:solidFill>
                  <a:srgbClr val="CC3300"/>
                </a:solidFill>
                <a:latin typeface="Times New Roman" panose="02020603050405020304" pitchFamily="18" charset="0"/>
              </a:rPr>
              <a:t>OC</a:t>
            </a:r>
            <a:r>
              <a:rPr lang="en-US" altLang="en-US" sz="5400" b="1" baseline="-25000">
                <a:solidFill>
                  <a:srgbClr val="CC3300"/>
                </a:solidFill>
                <a:latin typeface="Times New Roman" panose="02020603050405020304" pitchFamily="18" charset="0"/>
              </a:rPr>
              <a:t>2</a:t>
            </a:r>
            <a:r>
              <a:rPr lang="en-US" altLang="en-US" sz="5400" b="1">
                <a:solidFill>
                  <a:srgbClr val="CC3300"/>
                </a:solidFill>
                <a:latin typeface="Times New Roman" panose="02020603050405020304" pitchFamily="18" charset="0"/>
              </a:rPr>
              <a:t>H</a:t>
            </a:r>
            <a:r>
              <a:rPr lang="en-US" altLang="en-US" sz="5400" b="1" baseline="-25000">
                <a:solidFill>
                  <a:srgbClr val="CC3300"/>
                </a:solidFill>
                <a:latin typeface="Times New Roman" panose="02020603050405020304" pitchFamily="18" charset="0"/>
              </a:rPr>
              <a:t>5</a:t>
            </a:r>
          </a:p>
        </p:txBody>
      </p:sp>
      <p:sp>
        <p:nvSpPr>
          <p:cNvPr id="210952" name="Rectangle 8">
            <a:extLst>
              <a:ext uri="{FF2B5EF4-FFF2-40B4-BE49-F238E27FC236}">
                <a16:creationId xmlns:a16="http://schemas.microsoft.com/office/drawing/2014/main" id="{BC9724E7-5A4E-47F5-A483-5BF236A9D122}"/>
              </a:ext>
            </a:extLst>
          </p:cNvPr>
          <p:cNvSpPr>
            <a:spLocks noChangeArrowheads="1"/>
          </p:cNvSpPr>
          <p:nvPr/>
        </p:nvSpPr>
        <p:spPr bwMode="auto">
          <a:xfrm>
            <a:off x="12573000" y="4114800"/>
            <a:ext cx="27432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5400" b="1">
                <a:solidFill>
                  <a:srgbClr val="CC3300"/>
                </a:solidFill>
                <a:latin typeface="Times New Roman" panose="02020603050405020304" pitchFamily="18" charset="0"/>
              </a:rPr>
              <a:t>C</a:t>
            </a:r>
            <a:r>
              <a:rPr lang="en-US" altLang="en-US" sz="5400" b="1" baseline="-25000">
                <a:solidFill>
                  <a:srgbClr val="CC3300"/>
                </a:solidFill>
                <a:latin typeface="Times New Roman" panose="02020603050405020304" pitchFamily="18" charset="0"/>
              </a:rPr>
              <a:t>2</a:t>
            </a:r>
            <a:r>
              <a:rPr lang="en-US" altLang="en-US" sz="5400" b="1">
                <a:solidFill>
                  <a:srgbClr val="CC3300"/>
                </a:solidFill>
                <a:latin typeface="Times New Roman" panose="02020603050405020304" pitchFamily="18" charset="0"/>
              </a:rPr>
              <a:t>H</a:t>
            </a:r>
            <a:r>
              <a:rPr lang="en-US" altLang="en-US" sz="5400" b="1" baseline="-25000">
                <a:solidFill>
                  <a:srgbClr val="CC3300"/>
                </a:solidFill>
                <a:latin typeface="Times New Roman" panose="02020603050405020304" pitchFamily="18" charset="0"/>
              </a:rPr>
              <a:t>5</a:t>
            </a:r>
            <a:r>
              <a:rPr lang="en-US" altLang="en-US" sz="5400" b="1">
                <a:solidFill>
                  <a:srgbClr val="CC3300"/>
                </a:solidFill>
                <a:latin typeface="Times New Roman" panose="02020603050405020304" pitchFamily="18" charset="0"/>
              </a:rPr>
              <a:t>ONa</a:t>
            </a:r>
            <a:endParaRPr lang="en-US" altLang="en-US" sz="5400" b="1" baseline="-25000">
              <a:solidFill>
                <a:srgbClr val="CC3300"/>
              </a:solidFill>
              <a:latin typeface="Times New Roman" panose="02020603050405020304" pitchFamily="18" charset="0"/>
            </a:endParaRPr>
          </a:p>
        </p:txBody>
      </p:sp>
      <p:sp>
        <p:nvSpPr>
          <p:cNvPr id="210953" name="Rectangle 9">
            <a:extLst>
              <a:ext uri="{FF2B5EF4-FFF2-40B4-BE49-F238E27FC236}">
                <a16:creationId xmlns:a16="http://schemas.microsoft.com/office/drawing/2014/main" id="{E84F6E78-B377-49FC-8993-62963D2856C1}"/>
              </a:ext>
            </a:extLst>
          </p:cNvPr>
          <p:cNvSpPr>
            <a:spLocks noChangeArrowheads="1"/>
          </p:cNvSpPr>
          <p:nvPr/>
        </p:nvSpPr>
        <p:spPr bwMode="auto">
          <a:xfrm>
            <a:off x="12573000" y="6286500"/>
            <a:ext cx="28575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5400" b="1">
                <a:solidFill>
                  <a:srgbClr val="CC3300"/>
                </a:solidFill>
                <a:latin typeface="Times New Roman" panose="02020603050405020304" pitchFamily="18" charset="0"/>
              </a:rPr>
              <a:t>CH</a:t>
            </a:r>
            <a:r>
              <a:rPr lang="en-US" altLang="en-US" sz="5400" b="1" baseline="-25000">
                <a:solidFill>
                  <a:srgbClr val="CC3300"/>
                </a:solidFill>
                <a:latin typeface="Times New Roman" panose="02020603050405020304" pitchFamily="18" charset="0"/>
              </a:rPr>
              <a:t>3</a:t>
            </a:r>
            <a:r>
              <a:rPr lang="en-US" altLang="en-US" sz="5400" b="1">
                <a:solidFill>
                  <a:srgbClr val="CC3300"/>
                </a:solidFill>
                <a:latin typeface="Times New Roman" panose="02020603050405020304" pitchFamily="18" charset="0"/>
              </a:rPr>
              <a:t>CHO</a:t>
            </a:r>
            <a:endParaRPr lang="en-US" altLang="en-US" sz="5400" b="1" baseline="-25000">
              <a:solidFill>
                <a:srgbClr val="CC3300"/>
              </a:solidFill>
              <a:latin typeface="Times New Roman" panose="02020603050405020304" pitchFamily="18" charset="0"/>
            </a:endParaRPr>
          </a:p>
        </p:txBody>
      </p:sp>
      <p:sp>
        <p:nvSpPr>
          <p:cNvPr id="210954" name="Line 10">
            <a:extLst>
              <a:ext uri="{FF2B5EF4-FFF2-40B4-BE49-F238E27FC236}">
                <a16:creationId xmlns:a16="http://schemas.microsoft.com/office/drawing/2014/main" id="{335CE3DA-02D9-4749-98A5-A839605816AA}"/>
              </a:ext>
            </a:extLst>
          </p:cNvPr>
          <p:cNvSpPr>
            <a:spLocks noChangeShapeType="1"/>
          </p:cNvSpPr>
          <p:nvPr/>
        </p:nvSpPr>
        <p:spPr bwMode="auto">
          <a:xfrm>
            <a:off x="4800600" y="2857500"/>
            <a:ext cx="2857500" cy="148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55" name="Line 11">
            <a:extLst>
              <a:ext uri="{FF2B5EF4-FFF2-40B4-BE49-F238E27FC236}">
                <a16:creationId xmlns:a16="http://schemas.microsoft.com/office/drawing/2014/main" id="{B87D9CC4-92CD-46C6-B2FD-78BD75269DB4}"/>
              </a:ext>
            </a:extLst>
          </p:cNvPr>
          <p:cNvSpPr>
            <a:spLocks noChangeShapeType="1"/>
          </p:cNvSpPr>
          <p:nvPr/>
        </p:nvSpPr>
        <p:spPr bwMode="auto">
          <a:xfrm>
            <a:off x="5257800" y="4572000"/>
            <a:ext cx="21717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56" name="Line 12">
            <a:extLst>
              <a:ext uri="{FF2B5EF4-FFF2-40B4-BE49-F238E27FC236}">
                <a16:creationId xmlns:a16="http://schemas.microsoft.com/office/drawing/2014/main" id="{AAA03BC8-4FB6-4C79-A6C7-7F0FF8ED23F1}"/>
              </a:ext>
            </a:extLst>
          </p:cNvPr>
          <p:cNvSpPr>
            <a:spLocks noChangeShapeType="1"/>
          </p:cNvSpPr>
          <p:nvPr/>
        </p:nvSpPr>
        <p:spPr bwMode="auto">
          <a:xfrm flipH="1">
            <a:off x="5257800" y="4800600"/>
            <a:ext cx="2057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57" name="Line 13">
            <a:extLst>
              <a:ext uri="{FF2B5EF4-FFF2-40B4-BE49-F238E27FC236}">
                <a16:creationId xmlns:a16="http://schemas.microsoft.com/office/drawing/2014/main" id="{97196D4E-A1DF-4C5A-8C9B-AB3C7C9AFC1E}"/>
              </a:ext>
            </a:extLst>
          </p:cNvPr>
          <p:cNvSpPr>
            <a:spLocks noChangeShapeType="1"/>
          </p:cNvSpPr>
          <p:nvPr/>
        </p:nvSpPr>
        <p:spPr bwMode="auto">
          <a:xfrm flipH="1" flipV="1">
            <a:off x="4800600" y="3086100"/>
            <a:ext cx="2514600" cy="1257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58" name="Line 14">
            <a:extLst>
              <a:ext uri="{FF2B5EF4-FFF2-40B4-BE49-F238E27FC236}">
                <a16:creationId xmlns:a16="http://schemas.microsoft.com/office/drawing/2014/main" id="{7EA8CFAB-B0EE-4065-901B-E79702ABE050}"/>
              </a:ext>
            </a:extLst>
          </p:cNvPr>
          <p:cNvSpPr>
            <a:spLocks noChangeShapeType="1"/>
          </p:cNvSpPr>
          <p:nvPr/>
        </p:nvSpPr>
        <p:spPr bwMode="auto">
          <a:xfrm flipV="1">
            <a:off x="5943600" y="4914900"/>
            <a:ext cx="1714500" cy="17145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59" name="Line 15">
            <a:extLst>
              <a:ext uri="{FF2B5EF4-FFF2-40B4-BE49-F238E27FC236}">
                <a16:creationId xmlns:a16="http://schemas.microsoft.com/office/drawing/2014/main" id="{B8F3D146-F392-464C-AA3A-2CDA1ABB2E40}"/>
              </a:ext>
            </a:extLst>
          </p:cNvPr>
          <p:cNvSpPr>
            <a:spLocks noChangeShapeType="1"/>
          </p:cNvSpPr>
          <p:nvPr/>
        </p:nvSpPr>
        <p:spPr bwMode="auto">
          <a:xfrm flipV="1">
            <a:off x="10287000" y="2857500"/>
            <a:ext cx="1828800" cy="1371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60" name="Line 16">
            <a:extLst>
              <a:ext uri="{FF2B5EF4-FFF2-40B4-BE49-F238E27FC236}">
                <a16:creationId xmlns:a16="http://schemas.microsoft.com/office/drawing/2014/main" id="{BEEA7EAA-ACFA-434C-B1EB-10F1A24B8354}"/>
              </a:ext>
            </a:extLst>
          </p:cNvPr>
          <p:cNvSpPr>
            <a:spLocks noChangeShapeType="1"/>
          </p:cNvSpPr>
          <p:nvPr/>
        </p:nvSpPr>
        <p:spPr bwMode="auto">
          <a:xfrm>
            <a:off x="10515600" y="4572000"/>
            <a:ext cx="1828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61" name="Line 17">
            <a:extLst>
              <a:ext uri="{FF2B5EF4-FFF2-40B4-BE49-F238E27FC236}">
                <a16:creationId xmlns:a16="http://schemas.microsoft.com/office/drawing/2014/main" id="{B8F1632A-3D43-486C-9565-303736C7CA32}"/>
              </a:ext>
            </a:extLst>
          </p:cNvPr>
          <p:cNvSpPr>
            <a:spLocks noChangeShapeType="1"/>
          </p:cNvSpPr>
          <p:nvPr/>
        </p:nvSpPr>
        <p:spPr bwMode="auto">
          <a:xfrm flipH="1">
            <a:off x="10515600" y="4800600"/>
            <a:ext cx="17145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62" name="Line 18">
            <a:extLst>
              <a:ext uri="{FF2B5EF4-FFF2-40B4-BE49-F238E27FC236}">
                <a16:creationId xmlns:a16="http://schemas.microsoft.com/office/drawing/2014/main" id="{CDE9C2B0-DF9C-4DBB-AD6A-B37418BD30D3}"/>
              </a:ext>
            </a:extLst>
          </p:cNvPr>
          <p:cNvSpPr>
            <a:spLocks noChangeShapeType="1"/>
          </p:cNvSpPr>
          <p:nvPr/>
        </p:nvSpPr>
        <p:spPr bwMode="auto">
          <a:xfrm>
            <a:off x="10287000" y="5143500"/>
            <a:ext cx="2171700" cy="1600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63" name="Rectangle 19">
            <a:extLst>
              <a:ext uri="{FF2B5EF4-FFF2-40B4-BE49-F238E27FC236}">
                <a16:creationId xmlns:a16="http://schemas.microsoft.com/office/drawing/2014/main" id="{FC62C4F7-8F5A-437E-B9FF-8F177C44F557}"/>
              </a:ext>
            </a:extLst>
          </p:cNvPr>
          <p:cNvSpPr>
            <a:spLocks noChangeArrowheads="1"/>
          </p:cNvSpPr>
          <p:nvPr/>
        </p:nvSpPr>
        <p:spPr bwMode="auto">
          <a:xfrm>
            <a:off x="5915025" y="2971800"/>
            <a:ext cx="571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CC3300"/>
                </a:solidFill>
                <a:latin typeface="Garamond" panose="02020404030301010803" pitchFamily="18" charset="0"/>
              </a:rPr>
              <a:t>(1)</a:t>
            </a:r>
          </a:p>
        </p:txBody>
      </p:sp>
      <p:sp>
        <p:nvSpPr>
          <p:cNvPr id="210964" name="Rectangle 20">
            <a:extLst>
              <a:ext uri="{FF2B5EF4-FFF2-40B4-BE49-F238E27FC236}">
                <a16:creationId xmlns:a16="http://schemas.microsoft.com/office/drawing/2014/main" id="{B10D12DE-10B6-4570-8B30-9F8FD010E94A}"/>
              </a:ext>
            </a:extLst>
          </p:cNvPr>
          <p:cNvSpPr>
            <a:spLocks noChangeArrowheads="1"/>
          </p:cNvSpPr>
          <p:nvPr/>
        </p:nvSpPr>
        <p:spPr bwMode="auto">
          <a:xfrm>
            <a:off x="5186363" y="3348038"/>
            <a:ext cx="571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CC3300"/>
                </a:solidFill>
                <a:latin typeface="Garamond" panose="02020404030301010803" pitchFamily="18" charset="0"/>
              </a:rPr>
              <a:t>(2)</a:t>
            </a:r>
          </a:p>
        </p:txBody>
      </p:sp>
      <p:sp>
        <p:nvSpPr>
          <p:cNvPr id="210965" name="Rectangle 21">
            <a:extLst>
              <a:ext uri="{FF2B5EF4-FFF2-40B4-BE49-F238E27FC236}">
                <a16:creationId xmlns:a16="http://schemas.microsoft.com/office/drawing/2014/main" id="{B00A28C6-83C9-43D2-9249-E29ACB498EF5}"/>
              </a:ext>
            </a:extLst>
          </p:cNvPr>
          <p:cNvSpPr>
            <a:spLocks noChangeArrowheads="1"/>
          </p:cNvSpPr>
          <p:nvPr/>
        </p:nvSpPr>
        <p:spPr bwMode="auto">
          <a:xfrm>
            <a:off x="6057900" y="4067175"/>
            <a:ext cx="571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CC3300"/>
                </a:solidFill>
                <a:latin typeface="Garamond" panose="02020404030301010803" pitchFamily="18" charset="0"/>
              </a:rPr>
              <a:t>(3)</a:t>
            </a:r>
          </a:p>
        </p:txBody>
      </p:sp>
      <p:sp>
        <p:nvSpPr>
          <p:cNvPr id="210966" name="Rectangle 22">
            <a:extLst>
              <a:ext uri="{FF2B5EF4-FFF2-40B4-BE49-F238E27FC236}">
                <a16:creationId xmlns:a16="http://schemas.microsoft.com/office/drawing/2014/main" id="{36FF620D-74A9-4E36-ACBC-42AC40DD2613}"/>
              </a:ext>
            </a:extLst>
          </p:cNvPr>
          <p:cNvSpPr>
            <a:spLocks noChangeArrowheads="1"/>
          </p:cNvSpPr>
          <p:nvPr/>
        </p:nvSpPr>
        <p:spPr bwMode="auto">
          <a:xfrm>
            <a:off x="6057900" y="4729163"/>
            <a:ext cx="571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CC3300"/>
                </a:solidFill>
                <a:latin typeface="Garamond" panose="02020404030301010803" pitchFamily="18" charset="0"/>
              </a:rPr>
              <a:t>(4)</a:t>
            </a:r>
          </a:p>
        </p:txBody>
      </p:sp>
      <p:sp>
        <p:nvSpPr>
          <p:cNvPr id="210967" name="Rectangle 23">
            <a:extLst>
              <a:ext uri="{FF2B5EF4-FFF2-40B4-BE49-F238E27FC236}">
                <a16:creationId xmlns:a16="http://schemas.microsoft.com/office/drawing/2014/main" id="{4966A8A6-7749-49F5-BFDD-4C72D56D3906}"/>
              </a:ext>
            </a:extLst>
          </p:cNvPr>
          <p:cNvSpPr>
            <a:spLocks noChangeArrowheads="1"/>
          </p:cNvSpPr>
          <p:nvPr/>
        </p:nvSpPr>
        <p:spPr bwMode="auto">
          <a:xfrm>
            <a:off x="6743700" y="5600700"/>
            <a:ext cx="571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CC3300"/>
                </a:solidFill>
                <a:latin typeface="Garamond" panose="02020404030301010803" pitchFamily="18" charset="0"/>
              </a:rPr>
              <a:t>(5)</a:t>
            </a:r>
          </a:p>
        </p:txBody>
      </p:sp>
      <p:sp>
        <p:nvSpPr>
          <p:cNvPr id="210968" name="Rectangle 24">
            <a:extLst>
              <a:ext uri="{FF2B5EF4-FFF2-40B4-BE49-F238E27FC236}">
                <a16:creationId xmlns:a16="http://schemas.microsoft.com/office/drawing/2014/main" id="{917C2CB7-4352-4384-B00B-FFD02288B49C}"/>
              </a:ext>
            </a:extLst>
          </p:cNvPr>
          <p:cNvSpPr>
            <a:spLocks noChangeArrowheads="1"/>
          </p:cNvSpPr>
          <p:nvPr/>
        </p:nvSpPr>
        <p:spPr bwMode="auto">
          <a:xfrm>
            <a:off x="10858500" y="2971800"/>
            <a:ext cx="571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CC3300"/>
                </a:solidFill>
                <a:latin typeface="Garamond" panose="02020404030301010803" pitchFamily="18" charset="0"/>
              </a:rPr>
              <a:t>(6)</a:t>
            </a:r>
          </a:p>
        </p:txBody>
      </p:sp>
      <p:sp>
        <p:nvSpPr>
          <p:cNvPr id="210969" name="Rectangle 25">
            <a:extLst>
              <a:ext uri="{FF2B5EF4-FFF2-40B4-BE49-F238E27FC236}">
                <a16:creationId xmlns:a16="http://schemas.microsoft.com/office/drawing/2014/main" id="{98B030A4-DA02-4E83-AE59-5A469FB11567}"/>
              </a:ext>
            </a:extLst>
          </p:cNvPr>
          <p:cNvSpPr>
            <a:spLocks noChangeArrowheads="1"/>
          </p:cNvSpPr>
          <p:nvPr/>
        </p:nvSpPr>
        <p:spPr bwMode="auto">
          <a:xfrm>
            <a:off x="11087100" y="4000500"/>
            <a:ext cx="571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CC3300"/>
                </a:solidFill>
                <a:latin typeface="Garamond" panose="02020404030301010803" pitchFamily="18" charset="0"/>
              </a:rPr>
              <a:t>(7)</a:t>
            </a:r>
          </a:p>
        </p:txBody>
      </p:sp>
      <p:sp>
        <p:nvSpPr>
          <p:cNvPr id="210970" name="Rectangle 26">
            <a:extLst>
              <a:ext uri="{FF2B5EF4-FFF2-40B4-BE49-F238E27FC236}">
                <a16:creationId xmlns:a16="http://schemas.microsoft.com/office/drawing/2014/main" id="{A0A1184C-6C37-4403-9511-373004FA57DD}"/>
              </a:ext>
            </a:extLst>
          </p:cNvPr>
          <p:cNvSpPr>
            <a:spLocks noChangeArrowheads="1"/>
          </p:cNvSpPr>
          <p:nvPr/>
        </p:nvSpPr>
        <p:spPr bwMode="auto">
          <a:xfrm>
            <a:off x="11134725" y="4724400"/>
            <a:ext cx="571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CC3300"/>
                </a:solidFill>
                <a:latin typeface="Garamond" panose="02020404030301010803" pitchFamily="18" charset="0"/>
              </a:rPr>
              <a:t>(8)</a:t>
            </a:r>
          </a:p>
        </p:txBody>
      </p:sp>
      <p:sp>
        <p:nvSpPr>
          <p:cNvPr id="210971" name="Rectangle 27">
            <a:extLst>
              <a:ext uri="{FF2B5EF4-FFF2-40B4-BE49-F238E27FC236}">
                <a16:creationId xmlns:a16="http://schemas.microsoft.com/office/drawing/2014/main" id="{F73829DB-34E2-44A4-8915-07F4DF2E9A02}"/>
              </a:ext>
            </a:extLst>
          </p:cNvPr>
          <p:cNvSpPr>
            <a:spLocks noChangeArrowheads="1"/>
          </p:cNvSpPr>
          <p:nvPr/>
        </p:nvSpPr>
        <p:spPr bwMode="auto">
          <a:xfrm>
            <a:off x="10972800" y="5829300"/>
            <a:ext cx="571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CC3300"/>
                </a:solidFill>
                <a:latin typeface="Garamond" panose="02020404030301010803" pitchFamily="18" charset="0"/>
              </a:rPr>
              <a:t>(9)</a:t>
            </a:r>
          </a:p>
        </p:txBody>
      </p:sp>
      <p:grpSp>
        <p:nvGrpSpPr>
          <p:cNvPr id="210972" name="Group 28">
            <a:extLst>
              <a:ext uri="{FF2B5EF4-FFF2-40B4-BE49-F238E27FC236}">
                <a16:creationId xmlns:a16="http://schemas.microsoft.com/office/drawing/2014/main" id="{AFAD38A1-9E1D-4553-91CB-84A3C0137C79}"/>
              </a:ext>
            </a:extLst>
          </p:cNvPr>
          <p:cNvGrpSpPr>
            <a:grpSpLocks/>
          </p:cNvGrpSpPr>
          <p:nvPr/>
        </p:nvGrpSpPr>
        <p:grpSpPr bwMode="auto">
          <a:xfrm>
            <a:off x="2355057" y="8229600"/>
            <a:ext cx="13532643" cy="1371600"/>
            <a:chOff x="29" y="3456"/>
            <a:chExt cx="5683" cy="576"/>
          </a:xfrm>
        </p:grpSpPr>
        <p:sp>
          <p:nvSpPr>
            <p:cNvPr id="210973" name="Rectangle 29">
              <a:extLst>
                <a:ext uri="{FF2B5EF4-FFF2-40B4-BE49-F238E27FC236}">
                  <a16:creationId xmlns:a16="http://schemas.microsoft.com/office/drawing/2014/main" id="{BA09798B-4523-4D11-A2A7-E9508B9430E4}"/>
                </a:ext>
              </a:extLst>
            </p:cNvPr>
            <p:cNvSpPr>
              <a:spLocks noChangeArrowheads="1"/>
            </p:cNvSpPr>
            <p:nvPr/>
          </p:nvSpPr>
          <p:spPr bwMode="auto">
            <a:xfrm>
              <a:off x="29" y="3456"/>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4800">
                  <a:solidFill>
                    <a:srgbClr val="FFFF00"/>
                  </a:solidFill>
                  <a:latin typeface="Times New Roman" panose="02020603050405020304" pitchFamily="18" charset="0"/>
                </a:rPr>
                <a:t>(1)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4</a:t>
              </a:r>
              <a:r>
                <a:rPr lang="en-US" altLang="en-US" sz="4800">
                  <a:solidFill>
                    <a:srgbClr val="FFFF00"/>
                  </a:solidFill>
                  <a:latin typeface="Times New Roman" panose="02020603050405020304" pitchFamily="18" charset="0"/>
                </a:rPr>
                <a:t> + H</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O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OH    </a:t>
              </a:r>
            </a:p>
          </p:txBody>
        </p:sp>
        <p:grpSp>
          <p:nvGrpSpPr>
            <p:cNvPr id="210974" name="Group 30">
              <a:extLst>
                <a:ext uri="{FF2B5EF4-FFF2-40B4-BE49-F238E27FC236}">
                  <a16:creationId xmlns:a16="http://schemas.microsoft.com/office/drawing/2014/main" id="{CDC4B14F-4EE5-4228-9A6A-9276E3CB16D8}"/>
                </a:ext>
              </a:extLst>
            </p:cNvPr>
            <p:cNvGrpSpPr>
              <a:grpSpLocks/>
            </p:cNvGrpSpPr>
            <p:nvPr/>
          </p:nvGrpSpPr>
          <p:grpSpPr bwMode="auto">
            <a:xfrm>
              <a:off x="2688" y="3600"/>
              <a:ext cx="720" cy="240"/>
              <a:chOff x="2016" y="3532"/>
              <a:chExt cx="720" cy="240"/>
            </a:xfrm>
          </p:grpSpPr>
          <p:sp>
            <p:nvSpPr>
              <p:cNvPr id="210975" name="Line 31">
                <a:extLst>
                  <a:ext uri="{FF2B5EF4-FFF2-40B4-BE49-F238E27FC236}">
                    <a16:creationId xmlns:a16="http://schemas.microsoft.com/office/drawing/2014/main" id="{E6246C7B-B807-4260-BBB9-501BF4975409}"/>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76" name="Rectangle 32">
                <a:extLst>
                  <a:ext uri="{FF2B5EF4-FFF2-40B4-BE49-F238E27FC236}">
                    <a16:creationId xmlns:a16="http://schemas.microsoft.com/office/drawing/2014/main" id="{06CB5545-19BF-4D2E-AF97-A578C28B8A99}"/>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00" b="1">
                    <a:solidFill>
                      <a:srgbClr val="FFFF00"/>
                    </a:solidFill>
                    <a:latin typeface="Garamond" panose="02020404030301010803" pitchFamily="18" charset="0"/>
                  </a:rPr>
                  <a:t>H</a:t>
                </a:r>
                <a:r>
                  <a:rPr lang="en-US" altLang="en-US" sz="3000" b="1" baseline="30000">
                    <a:solidFill>
                      <a:srgbClr val="FFFF00"/>
                    </a:solidFill>
                    <a:latin typeface="Garamond" panose="02020404030301010803" pitchFamily="18" charset="0"/>
                  </a:rPr>
                  <a:t>+</a:t>
                </a:r>
                <a:r>
                  <a:rPr lang="en-US" altLang="en-US" sz="3000" b="1">
                    <a:solidFill>
                      <a:srgbClr val="FFFF00"/>
                    </a:solidFill>
                    <a:latin typeface="Garamond" panose="02020404030301010803" pitchFamily="18" charset="0"/>
                  </a:rPr>
                  <a:t>, t</a:t>
                </a:r>
                <a:r>
                  <a:rPr lang="en-US" altLang="en-US" sz="3000" b="1" baseline="30000">
                    <a:solidFill>
                      <a:srgbClr val="FFFF00"/>
                    </a:solidFill>
                    <a:latin typeface="Garamond" panose="02020404030301010803" pitchFamily="18" charset="0"/>
                  </a:rPr>
                  <a:t>o</a:t>
                </a:r>
              </a:p>
            </p:txBody>
          </p:sp>
        </p:grpSp>
      </p:grpSp>
      <p:grpSp>
        <p:nvGrpSpPr>
          <p:cNvPr id="210977" name="Group 33">
            <a:extLst>
              <a:ext uri="{FF2B5EF4-FFF2-40B4-BE49-F238E27FC236}">
                <a16:creationId xmlns:a16="http://schemas.microsoft.com/office/drawing/2014/main" id="{40CAADB6-9361-400C-B658-D64015BAEEEC}"/>
              </a:ext>
            </a:extLst>
          </p:cNvPr>
          <p:cNvGrpSpPr>
            <a:grpSpLocks/>
          </p:cNvGrpSpPr>
          <p:nvPr/>
        </p:nvGrpSpPr>
        <p:grpSpPr bwMode="auto">
          <a:xfrm>
            <a:off x="2338388" y="8258175"/>
            <a:ext cx="13532645" cy="1371600"/>
            <a:chOff x="77" y="2688"/>
            <a:chExt cx="5683" cy="576"/>
          </a:xfrm>
        </p:grpSpPr>
        <p:sp>
          <p:nvSpPr>
            <p:cNvPr id="210978" name="Rectangle 34">
              <a:extLst>
                <a:ext uri="{FF2B5EF4-FFF2-40B4-BE49-F238E27FC236}">
                  <a16:creationId xmlns:a16="http://schemas.microsoft.com/office/drawing/2014/main" id="{D1FBA9CC-1207-4757-A55A-E9056F81C9DA}"/>
                </a:ext>
              </a:extLst>
            </p:cNvPr>
            <p:cNvSpPr>
              <a:spLocks noChangeArrowheads="1"/>
            </p:cNvSpPr>
            <p:nvPr/>
          </p:nvSpPr>
          <p:spPr bwMode="auto">
            <a:xfrm>
              <a:off x="77" y="2688"/>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4800">
                  <a:solidFill>
                    <a:srgbClr val="FFFF00"/>
                  </a:solidFill>
                  <a:latin typeface="Times New Roman" panose="02020603050405020304" pitchFamily="18" charset="0"/>
                </a:rPr>
                <a:t>(2)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OH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4</a:t>
              </a:r>
              <a:r>
                <a:rPr lang="en-US" altLang="en-US" sz="4800">
                  <a:solidFill>
                    <a:srgbClr val="FFFF00"/>
                  </a:solidFill>
                  <a:latin typeface="Times New Roman" panose="02020603050405020304" pitchFamily="18" charset="0"/>
                </a:rPr>
                <a:t>  +  H</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O   </a:t>
              </a:r>
            </a:p>
          </p:txBody>
        </p:sp>
        <p:grpSp>
          <p:nvGrpSpPr>
            <p:cNvPr id="210979" name="Group 35">
              <a:extLst>
                <a:ext uri="{FF2B5EF4-FFF2-40B4-BE49-F238E27FC236}">
                  <a16:creationId xmlns:a16="http://schemas.microsoft.com/office/drawing/2014/main" id="{51EC68D2-0E87-47A6-9F62-1215C898E272}"/>
                </a:ext>
              </a:extLst>
            </p:cNvPr>
            <p:cNvGrpSpPr>
              <a:grpSpLocks/>
            </p:cNvGrpSpPr>
            <p:nvPr/>
          </p:nvGrpSpPr>
          <p:grpSpPr bwMode="auto">
            <a:xfrm>
              <a:off x="2496" y="2832"/>
              <a:ext cx="720" cy="404"/>
              <a:chOff x="2496" y="2832"/>
              <a:chExt cx="720" cy="404"/>
            </a:xfrm>
          </p:grpSpPr>
          <p:grpSp>
            <p:nvGrpSpPr>
              <p:cNvPr id="210980" name="Group 36">
                <a:extLst>
                  <a:ext uri="{FF2B5EF4-FFF2-40B4-BE49-F238E27FC236}">
                    <a16:creationId xmlns:a16="http://schemas.microsoft.com/office/drawing/2014/main" id="{37D9A7C3-4304-45D7-B943-64AEC190C97B}"/>
                  </a:ext>
                </a:extLst>
              </p:cNvPr>
              <p:cNvGrpSpPr>
                <a:grpSpLocks/>
              </p:cNvGrpSpPr>
              <p:nvPr/>
            </p:nvGrpSpPr>
            <p:grpSpPr bwMode="auto">
              <a:xfrm>
                <a:off x="2496" y="2832"/>
                <a:ext cx="720" cy="240"/>
                <a:chOff x="2016" y="3532"/>
                <a:chExt cx="720" cy="240"/>
              </a:xfrm>
            </p:grpSpPr>
            <p:sp>
              <p:nvSpPr>
                <p:cNvPr id="210981" name="Line 37">
                  <a:extLst>
                    <a:ext uri="{FF2B5EF4-FFF2-40B4-BE49-F238E27FC236}">
                      <a16:creationId xmlns:a16="http://schemas.microsoft.com/office/drawing/2014/main" id="{5B6DE689-B56E-4899-8C93-8E564C940D8E}"/>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82" name="Rectangle 38">
                  <a:extLst>
                    <a:ext uri="{FF2B5EF4-FFF2-40B4-BE49-F238E27FC236}">
                      <a16:creationId xmlns:a16="http://schemas.microsoft.com/office/drawing/2014/main" id="{D3E09081-5190-4A46-99D0-6AACD03A12CA}"/>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00" b="1">
                      <a:solidFill>
                        <a:srgbClr val="FFFF00"/>
                      </a:solidFill>
                      <a:latin typeface="Garamond" panose="02020404030301010803" pitchFamily="18" charset="0"/>
                    </a:rPr>
                    <a:t>H</a:t>
                  </a:r>
                  <a:r>
                    <a:rPr lang="en-US" altLang="en-US" sz="3000" b="1" baseline="-25000">
                      <a:solidFill>
                        <a:srgbClr val="FFFF00"/>
                      </a:solidFill>
                      <a:latin typeface="Garamond" panose="02020404030301010803" pitchFamily="18" charset="0"/>
                    </a:rPr>
                    <a:t>2</a:t>
                  </a:r>
                  <a:r>
                    <a:rPr lang="en-US" altLang="en-US" sz="3000" b="1">
                      <a:solidFill>
                        <a:srgbClr val="FFFF00"/>
                      </a:solidFill>
                      <a:latin typeface="Garamond" panose="02020404030301010803" pitchFamily="18" charset="0"/>
                    </a:rPr>
                    <a:t>SO</a:t>
                  </a:r>
                  <a:r>
                    <a:rPr lang="en-US" altLang="en-US" sz="3000" b="1" baseline="-25000">
                      <a:solidFill>
                        <a:srgbClr val="FFFF00"/>
                      </a:solidFill>
                      <a:latin typeface="Garamond" panose="02020404030301010803" pitchFamily="18" charset="0"/>
                    </a:rPr>
                    <a:t>4</a:t>
                  </a:r>
                  <a:r>
                    <a:rPr lang="en-US" altLang="en-US" sz="3000" b="1">
                      <a:solidFill>
                        <a:srgbClr val="FFFF00"/>
                      </a:solidFill>
                      <a:latin typeface="Garamond" panose="02020404030301010803" pitchFamily="18" charset="0"/>
                    </a:rPr>
                    <a:t>đ</a:t>
                  </a:r>
                  <a:endParaRPr lang="en-US" altLang="en-US" sz="3000" b="1" baseline="30000">
                    <a:solidFill>
                      <a:srgbClr val="FFFF00"/>
                    </a:solidFill>
                    <a:latin typeface="Garamond" panose="02020404030301010803" pitchFamily="18" charset="0"/>
                  </a:endParaRPr>
                </a:p>
              </p:txBody>
            </p:sp>
          </p:grpSp>
          <p:sp>
            <p:nvSpPr>
              <p:cNvPr id="210983" name="Rectangle 39">
                <a:extLst>
                  <a:ext uri="{FF2B5EF4-FFF2-40B4-BE49-F238E27FC236}">
                    <a16:creationId xmlns:a16="http://schemas.microsoft.com/office/drawing/2014/main" id="{82656638-D0FE-407B-81C6-EBE39ADCCAB8}"/>
                  </a:ext>
                </a:extLst>
              </p:cNvPr>
              <p:cNvSpPr>
                <a:spLocks noChangeArrowheads="1"/>
              </p:cNvSpPr>
              <p:nvPr/>
            </p:nvSpPr>
            <p:spPr bwMode="auto">
              <a:xfrm>
                <a:off x="2542" y="2996"/>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FFFF00"/>
                    </a:solidFill>
                    <a:latin typeface="Garamond" panose="02020404030301010803" pitchFamily="18" charset="0"/>
                  </a:rPr>
                  <a:t>170</a:t>
                </a:r>
                <a:r>
                  <a:rPr lang="en-US" altLang="en-US" sz="2700" b="1" baseline="30000">
                    <a:solidFill>
                      <a:srgbClr val="FFFF00"/>
                    </a:solidFill>
                    <a:latin typeface="Garamond" panose="02020404030301010803" pitchFamily="18" charset="0"/>
                  </a:rPr>
                  <a:t>0</a:t>
                </a:r>
                <a:r>
                  <a:rPr lang="en-US" altLang="en-US" sz="2700" b="1">
                    <a:solidFill>
                      <a:srgbClr val="FFFF00"/>
                    </a:solidFill>
                    <a:latin typeface="Garamond" panose="02020404030301010803" pitchFamily="18" charset="0"/>
                  </a:rPr>
                  <a:t>C</a:t>
                </a:r>
              </a:p>
            </p:txBody>
          </p:sp>
        </p:grpSp>
      </p:grpSp>
      <p:grpSp>
        <p:nvGrpSpPr>
          <p:cNvPr id="210984" name="Group 40">
            <a:extLst>
              <a:ext uri="{FF2B5EF4-FFF2-40B4-BE49-F238E27FC236}">
                <a16:creationId xmlns:a16="http://schemas.microsoft.com/office/drawing/2014/main" id="{6AAF3B95-4F23-4B90-8217-4CFE92212E23}"/>
              </a:ext>
            </a:extLst>
          </p:cNvPr>
          <p:cNvGrpSpPr>
            <a:grpSpLocks/>
          </p:cNvGrpSpPr>
          <p:nvPr/>
        </p:nvGrpSpPr>
        <p:grpSpPr bwMode="auto">
          <a:xfrm>
            <a:off x="2286001" y="8258175"/>
            <a:ext cx="13532645" cy="1371600"/>
            <a:chOff x="77" y="1056"/>
            <a:chExt cx="5683" cy="576"/>
          </a:xfrm>
        </p:grpSpPr>
        <p:sp>
          <p:nvSpPr>
            <p:cNvPr id="210985" name="Rectangle 41">
              <a:extLst>
                <a:ext uri="{FF2B5EF4-FFF2-40B4-BE49-F238E27FC236}">
                  <a16:creationId xmlns:a16="http://schemas.microsoft.com/office/drawing/2014/main" id="{8B8A8443-82BC-44F2-A15D-E8A330B4B074}"/>
                </a:ext>
              </a:extLst>
            </p:cNvPr>
            <p:cNvSpPr>
              <a:spLocks noChangeArrowheads="1"/>
            </p:cNvSpPr>
            <p:nvPr/>
          </p:nvSpPr>
          <p:spPr bwMode="auto">
            <a:xfrm>
              <a:off x="77" y="1056"/>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4800">
                  <a:solidFill>
                    <a:srgbClr val="FFFF00"/>
                  </a:solidFill>
                  <a:latin typeface="Times New Roman" panose="02020603050405020304" pitchFamily="18" charset="0"/>
                </a:rPr>
                <a:t>(3)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Cl + NaOH</a:t>
              </a:r>
              <a:r>
                <a:rPr lang="en-US" altLang="en-US" sz="4800" baseline="-25000">
                  <a:solidFill>
                    <a:srgbClr val="FFFF00"/>
                  </a:solidFill>
                  <a:latin typeface="Times New Roman" panose="02020603050405020304" pitchFamily="18" charset="0"/>
                </a:rPr>
                <a:t>(l)</a:t>
              </a:r>
              <a:r>
                <a:rPr lang="en-US" altLang="en-US" sz="4800">
                  <a:solidFill>
                    <a:srgbClr val="FFFF00"/>
                  </a:solidFill>
                  <a:latin typeface="Times New Roman" panose="02020603050405020304" pitchFamily="18" charset="0"/>
                </a:rPr>
                <a:t>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OH  +  NaCl   </a:t>
              </a:r>
            </a:p>
          </p:txBody>
        </p:sp>
        <p:grpSp>
          <p:nvGrpSpPr>
            <p:cNvPr id="210986" name="Group 42">
              <a:extLst>
                <a:ext uri="{FF2B5EF4-FFF2-40B4-BE49-F238E27FC236}">
                  <a16:creationId xmlns:a16="http://schemas.microsoft.com/office/drawing/2014/main" id="{2CE76AD6-1EA3-400E-986B-B4D499DD7C61}"/>
                </a:ext>
              </a:extLst>
            </p:cNvPr>
            <p:cNvGrpSpPr>
              <a:grpSpLocks/>
            </p:cNvGrpSpPr>
            <p:nvPr/>
          </p:nvGrpSpPr>
          <p:grpSpPr bwMode="auto">
            <a:xfrm>
              <a:off x="2640" y="1152"/>
              <a:ext cx="720" cy="240"/>
              <a:chOff x="2016" y="3532"/>
              <a:chExt cx="720" cy="240"/>
            </a:xfrm>
          </p:grpSpPr>
          <p:sp>
            <p:nvSpPr>
              <p:cNvPr id="210987" name="Line 43">
                <a:extLst>
                  <a:ext uri="{FF2B5EF4-FFF2-40B4-BE49-F238E27FC236}">
                    <a16:creationId xmlns:a16="http://schemas.microsoft.com/office/drawing/2014/main" id="{6A595D63-BAD4-4CFA-86D6-0D17A743E65C}"/>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88" name="Rectangle 44">
                <a:extLst>
                  <a:ext uri="{FF2B5EF4-FFF2-40B4-BE49-F238E27FC236}">
                    <a16:creationId xmlns:a16="http://schemas.microsoft.com/office/drawing/2014/main" id="{1FC85198-1568-4462-B20C-BE8E9CFD4E0E}"/>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00" b="1">
                    <a:solidFill>
                      <a:srgbClr val="FFFF00"/>
                    </a:solidFill>
                    <a:latin typeface="Garamond" panose="02020404030301010803" pitchFamily="18" charset="0"/>
                  </a:rPr>
                  <a:t>t</a:t>
                </a:r>
                <a:r>
                  <a:rPr lang="en-US" altLang="en-US" sz="3000" b="1" baseline="30000">
                    <a:solidFill>
                      <a:srgbClr val="FFFF00"/>
                    </a:solidFill>
                    <a:latin typeface="Garamond" panose="02020404030301010803" pitchFamily="18" charset="0"/>
                  </a:rPr>
                  <a:t>0</a:t>
                </a:r>
              </a:p>
            </p:txBody>
          </p:sp>
        </p:grpSp>
      </p:grpSp>
      <p:grpSp>
        <p:nvGrpSpPr>
          <p:cNvPr id="210989" name="Group 45">
            <a:extLst>
              <a:ext uri="{FF2B5EF4-FFF2-40B4-BE49-F238E27FC236}">
                <a16:creationId xmlns:a16="http://schemas.microsoft.com/office/drawing/2014/main" id="{C72866D5-FF35-48C8-AF1C-9EAA46409DA0}"/>
              </a:ext>
            </a:extLst>
          </p:cNvPr>
          <p:cNvGrpSpPr>
            <a:grpSpLocks/>
          </p:cNvGrpSpPr>
          <p:nvPr/>
        </p:nvGrpSpPr>
        <p:grpSpPr bwMode="auto">
          <a:xfrm>
            <a:off x="2307432" y="8251032"/>
            <a:ext cx="13532643" cy="1371600"/>
            <a:chOff x="77" y="1056"/>
            <a:chExt cx="5683" cy="576"/>
          </a:xfrm>
        </p:grpSpPr>
        <p:sp>
          <p:nvSpPr>
            <p:cNvPr id="210990" name="Rectangle 46">
              <a:extLst>
                <a:ext uri="{FF2B5EF4-FFF2-40B4-BE49-F238E27FC236}">
                  <a16:creationId xmlns:a16="http://schemas.microsoft.com/office/drawing/2014/main" id="{855EBD71-04AE-40C7-8889-255A5EEC5692}"/>
                </a:ext>
              </a:extLst>
            </p:cNvPr>
            <p:cNvSpPr>
              <a:spLocks noChangeArrowheads="1"/>
            </p:cNvSpPr>
            <p:nvPr/>
          </p:nvSpPr>
          <p:spPr bwMode="auto">
            <a:xfrm>
              <a:off x="77" y="1056"/>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4800">
                  <a:solidFill>
                    <a:srgbClr val="FFFF00"/>
                  </a:solidFill>
                  <a:latin typeface="Times New Roman" panose="02020603050405020304" pitchFamily="18" charset="0"/>
                </a:rPr>
                <a:t>(4)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OH + HCl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Cl  +  H</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O   </a:t>
              </a:r>
            </a:p>
          </p:txBody>
        </p:sp>
        <p:grpSp>
          <p:nvGrpSpPr>
            <p:cNvPr id="210991" name="Group 47">
              <a:extLst>
                <a:ext uri="{FF2B5EF4-FFF2-40B4-BE49-F238E27FC236}">
                  <a16:creationId xmlns:a16="http://schemas.microsoft.com/office/drawing/2014/main" id="{BC5E6F8F-BA8E-41C3-BFDA-B6574F45A738}"/>
                </a:ext>
              </a:extLst>
            </p:cNvPr>
            <p:cNvGrpSpPr>
              <a:grpSpLocks/>
            </p:cNvGrpSpPr>
            <p:nvPr/>
          </p:nvGrpSpPr>
          <p:grpSpPr bwMode="auto">
            <a:xfrm>
              <a:off x="2640" y="1152"/>
              <a:ext cx="720" cy="240"/>
              <a:chOff x="2016" y="3532"/>
              <a:chExt cx="720" cy="240"/>
            </a:xfrm>
          </p:grpSpPr>
          <p:sp>
            <p:nvSpPr>
              <p:cNvPr id="210992" name="Line 48">
                <a:extLst>
                  <a:ext uri="{FF2B5EF4-FFF2-40B4-BE49-F238E27FC236}">
                    <a16:creationId xmlns:a16="http://schemas.microsoft.com/office/drawing/2014/main" id="{597EA562-3F13-4011-A05F-1D9ACDD7DAF8}"/>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93" name="Rectangle 49">
                <a:extLst>
                  <a:ext uri="{FF2B5EF4-FFF2-40B4-BE49-F238E27FC236}">
                    <a16:creationId xmlns:a16="http://schemas.microsoft.com/office/drawing/2014/main" id="{2BF6248E-DCA6-4388-B084-B06D1509D645}"/>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00" b="1">
                    <a:solidFill>
                      <a:srgbClr val="FFFF00"/>
                    </a:solidFill>
                    <a:latin typeface="Garamond" panose="02020404030301010803" pitchFamily="18" charset="0"/>
                  </a:rPr>
                  <a:t>t</a:t>
                </a:r>
                <a:r>
                  <a:rPr lang="en-US" altLang="en-US" sz="3000" b="1" baseline="30000">
                    <a:solidFill>
                      <a:srgbClr val="FFFF00"/>
                    </a:solidFill>
                    <a:latin typeface="Garamond" panose="02020404030301010803" pitchFamily="18" charset="0"/>
                  </a:rPr>
                  <a:t>0</a:t>
                </a:r>
              </a:p>
            </p:txBody>
          </p:sp>
        </p:grpSp>
      </p:grpSp>
      <p:grpSp>
        <p:nvGrpSpPr>
          <p:cNvPr id="210994" name="Group 50">
            <a:extLst>
              <a:ext uri="{FF2B5EF4-FFF2-40B4-BE49-F238E27FC236}">
                <a16:creationId xmlns:a16="http://schemas.microsoft.com/office/drawing/2014/main" id="{ED3E0554-063E-4708-B728-EDA41147E79E}"/>
              </a:ext>
            </a:extLst>
          </p:cNvPr>
          <p:cNvGrpSpPr>
            <a:grpSpLocks/>
          </p:cNvGrpSpPr>
          <p:nvPr/>
        </p:nvGrpSpPr>
        <p:grpSpPr bwMode="auto">
          <a:xfrm>
            <a:off x="2400301" y="8251032"/>
            <a:ext cx="13532645" cy="1371600"/>
            <a:chOff x="77" y="2304"/>
            <a:chExt cx="5683" cy="576"/>
          </a:xfrm>
        </p:grpSpPr>
        <p:sp>
          <p:nvSpPr>
            <p:cNvPr id="210995" name="Rectangle 51">
              <a:extLst>
                <a:ext uri="{FF2B5EF4-FFF2-40B4-BE49-F238E27FC236}">
                  <a16:creationId xmlns:a16="http://schemas.microsoft.com/office/drawing/2014/main" id="{A6ADF7C6-DE27-4B4E-9286-4326540E94E6}"/>
                </a:ext>
              </a:extLst>
            </p:cNvPr>
            <p:cNvSpPr>
              <a:spLocks noChangeArrowheads="1"/>
            </p:cNvSpPr>
            <p:nvPr/>
          </p:nvSpPr>
          <p:spPr bwMode="auto">
            <a:xfrm>
              <a:off x="77" y="2304"/>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4800">
                  <a:solidFill>
                    <a:srgbClr val="FFFF00"/>
                  </a:solidFill>
                  <a:latin typeface="Times New Roman" panose="02020603050405020304" pitchFamily="18" charset="0"/>
                </a:rPr>
                <a:t>(5) (C</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10</a:t>
              </a:r>
              <a:r>
                <a:rPr lang="en-US" altLang="en-US" sz="4800">
                  <a:solidFill>
                    <a:srgbClr val="FFFF00"/>
                  </a:solidFill>
                  <a:latin typeface="Times New Roman" panose="02020603050405020304" pitchFamily="18" charset="0"/>
                </a:rPr>
                <a:t>O</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a:t>
              </a:r>
              <a:r>
                <a:rPr lang="en-US" altLang="en-US" sz="4800" baseline="-25000">
                  <a:solidFill>
                    <a:srgbClr val="FFFF00"/>
                  </a:solidFill>
                  <a:latin typeface="Times New Roman" panose="02020603050405020304" pitchFamily="18" charset="0"/>
                </a:rPr>
                <a:t>n</a:t>
              </a:r>
              <a:r>
                <a:rPr lang="en-US" altLang="en-US" sz="4800">
                  <a:solidFill>
                    <a:srgbClr val="FFFF00"/>
                  </a:solidFill>
                  <a:latin typeface="Times New Roman" panose="02020603050405020304" pitchFamily="18" charset="0"/>
                </a:rPr>
                <a:t> + nH</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O                    nC</a:t>
              </a:r>
              <a:r>
                <a:rPr lang="en-US" altLang="en-US" sz="4800" baseline="-25000">
                  <a:solidFill>
                    <a:srgbClr val="FFFF00"/>
                  </a:solidFill>
                  <a:latin typeface="Times New Roman" panose="02020603050405020304" pitchFamily="18" charset="0"/>
                </a:rPr>
                <a:t>6</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12</a:t>
              </a:r>
              <a:r>
                <a:rPr lang="en-US" altLang="en-US" sz="4800">
                  <a:solidFill>
                    <a:srgbClr val="FFFF00"/>
                  </a:solidFill>
                  <a:latin typeface="Times New Roman" panose="02020603050405020304" pitchFamily="18" charset="0"/>
                </a:rPr>
                <a:t>O</a:t>
              </a:r>
              <a:r>
                <a:rPr lang="en-US" altLang="en-US" sz="4800" baseline="-25000">
                  <a:solidFill>
                    <a:srgbClr val="FFFF00"/>
                  </a:solidFill>
                  <a:latin typeface="Times New Roman" panose="02020603050405020304" pitchFamily="18" charset="0"/>
                </a:rPr>
                <a:t>6</a:t>
              </a:r>
              <a:endParaRPr lang="en-US" altLang="en-US" sz="4800">
                <a:solidFill>
                  <a:srgbClr val="FFFF00"/>
                </a:solidFill>
                <a:latin typeface="Times New Roman" panose="02020603050405020304" pitchFamily="18" charset="0"/>
              </a:endParaRPr>
            </a:p>
          </p:txBody>
        </p:sp>
        <p:grpSp>
          <p:nvGrpSpPr>
            <p:cNvPr id="210996" name="Group 52">
              <a:extLst>
                <a:ext uri="{FF2B5EF4-FFF2-40B4-BE49-F238E27FC236}">
                  <a16:creationId xmlns:a16="http://schemas.microsoft.com/office/drawing/2014/main" id="{EDC0668D-BF85-48E5-A088-236874AA2F22}"/>
                </a:ext>
              </a:extLst>
            </p:cNvPr>
            <p:cNvGrpSpPr>
              <a:grpSpLocks/>
            </p:cNvGrpSpPr>
            <p:nvPr/>
          </p:nvGrpSpPr>
          <p:grpSpPr bwMode="auto">
            <a:xfrm>
              <a:off x="3120" y="2400"/>
              <a:ext cx="720" cy="240"/>
              <a:chOff x="2016" y="3532"/>
              <a:chExt cx="720" cy="240"/>
            </a:xfrm>
          </p:grpSpPr>
          <p:sp>
            <p:nvSpPr>
              <p:cNvPr id="210997" name="Line 53">
                <a:extLst>
                  <a:ext uri="{FF2B5EF4-FFF2-40B4-BE49-F238E27FC236}">
                    <a16:creationId xmlns:a16="http://schemas.microsoft.com/office/drawing/2014/main" id="{281CD4A3-AA5F-4A3A-A76A-22CE76BAB3A0}"/>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0998" name="Rectangle 54">
                <a:extLst>
                  <a:ext uri="{FF2B5EF4-FFF2-40B4-BE49-F238E27FC236}">
                    <a16:creationId xmlns:a16="http://schemas.microsoft.com/office/drawing/2014/main" id="{624B6338-FDE2-4C1F-986E-AB5BCC1927D6}"/>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00" b="1">
                    <a:solidFill>
                      <a:srgbClr val="FFFF00"/>
                    </a:solidFill>
                    <a:latin typeface="Garamond" panose="02020404030301010803" pitchFamily="18" charset="0"/>
                  </a:rPr>
                  <a:t>Xt, t</a:t>
                </a:r>
                <a:r>
                  <a:rPr lang="en-US" altLang="en-US" sz="3000" b="1" baseline="30000">
                    <a:solidFill>
                      <a:srgbClr val="FFFF00"/>
                    </a:solidFill>
                    <a:latin typeface="Garamond" panose="02020404030301010803" pitchFamily="18" charset="0"/>
                  </a:rPr>
                  <a:t>0</a:t>
                </a:r>
              </a:p>
            </p:txBody>
          </p:sp>
        </p:grpSp>
      </p:grpSp>
      <p:grpSp>
        <p:nvGrpSpPr>
          <p:cNvPr id="210999" name="Group 55">
            <a:extLst>
              <a:ext uri="{FF2B5EF4-FFF2-40B4-BE49-F238E27FC236}">
                <a16:creationId xmlns:a16="http://schemas.microsoft.com/office/drawing/2014/main" id="{F723E7BA-FE67-4F1C-B0E8-E9C81DDB888B}"/>
              </a:ext>
            </a:extLst>
          </p:cNvPr>
          <p:cNvGrpSpPr>
            <a:grpSpLocks/>
          </p:cNvGrpSpPr>
          <p:nvPr/>
        </p:nvGrpSpPr>
        <p:grpSpPr bwMode="auto">
          <a:xfrm>
            <a:off x="2378870" y="8243888"/>
            <a:ext cx="13532643" cy="1371600"/>
            <a:chOff x="77" y="1968"/>
            <a:chExt cx="5683" cy="576"/>
          </a:xfrm>
        </p:grpSpPr>
        <p:sp>
          <p:nvSpPr>
            <p:cNvPr id="211000" name="Rectangle 56">
              <a:extLst>
                <a:ext uri="{FF2B5EF4-FFF2-40B4-BE49-F238E27FC236}">
                  <a16:creationId xmlns:a16="http://schemas.microsoft.com/office/drawing/2014/main" id="{5000B4DD-4616-4CA3-A12E-F271D8559741}"/>
                </a:ext>
              </a:extLst>
            </p:cNvPr>
            <p:cNvSpPr>
              <a:spLocks noChangeArrowheads="1"/>
            </p:cNvSpPr>
            <p:nvPr/>
          </p:nvSpPr>
          <p:spPr bwMode="auto">
            <a:xfrm>
              <a:off x="77" y="1968"/>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4800">
                  <a:solidFill>
                    <a:srgbClr val="FFFF00"/>
                  </a:solidFill>
                  <a:latin typeface="Times New Roman" panose="02020603050405020304" pitchFamily="18" charset="0"/>
                </a:rPr>
                <a:t>(5) C</a:t>
              </a:r>
              <a:r>
                <a:rPr lang="en-US" altLang="en-US" sz="4800" baseline="-25000">
                  <a:solidFill>
                    <a:srgbClr val="FFFF00"/>
                  </a:solidFill>
                  <a:latin typeface="Times New Roman" panose="02020603050405020304" pitchFamily="18" charset="0"/>
                </a:rPr>
                <a:t>6</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12</a:t>
              </a:r>
              <a:r>
                <a:rPr lang="en-US" altLang="en-US" sz="4800">
                  <a:solidFill>
                    <a:srgbClr val="FFFF00"/>
                  </a:solidFill>
                  <a:latin typeface="Times New Roman" panose="02020603050405020304" pitchFamily="18" charset="0"/>
                </a:rPr>
                <a:t>O</a:t>
              </a:r>
              <a:r>
                <a:rPr lang="en-US" altLang="en-US" sz="4800" baseline="-25000">
                  <a:solidFill>
                    <a:srgbClr val="FFFF00"/>
                  </a:solidFill>
                  <a:latin typeface="Times New Roman" panose="02020603050405020304" pitchFamily="18" charset="0"/>
                </a:rPr>
                <a:t>6</a:t>
              </a:r>
              <a:r>
                <a:rPr lang="en-US" altLang="en-US" sz="4800">
                  <a:solidFill>
                    <a:srgbClr val="FFFF00"/>
                  </a:solidFill>
                  <a:latin typeface="Times New Roman" panose="02020603050405020304" pitchFamily="18" charset="0"/>
                </a:rPr>
                <a:t>                     2C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OH  +  2CO</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  </a:t>
              </a:r>
            </a:p>
          </p:txBody>
        </p:sp>
        <p:grpSp>
          <p:nvGrpSpPr>
            <p:cNvPr id="211001" name="Group 57">
              <a:extLst>
                <a:ext uri="{FF2B5EF4-FFF2-40B4-BE49-F238E27FC236}">
                  <a16:creationId xmlns:a16="http://schemas.microsoft.com/office/drawing/2014/main" id="{EB98287C-8F52-4F26-A5F2-DACFE5F12C26}"/>
                </a:ext>
              </a:extLst>
            </p:cNvPr>
            <p:cNvGrpSpPr>
              <a:grpSpLocks/>
            </p:cNvGrpSpPr>
            <p:nvPr/>
          </p:nvGrpSpPr>
          <p:grpSpPr bwMode="auto">
            <a:xfrm>
              <a:off x="2160" y="2052"/>
              <a:ext cx="720" cy="240"/>
              <a:chOff x="2160" y="2052"/>
              <a:chExt cx="720" cy="240"/>
            </a:xfrm>
          </p:grpSpPr>
          <p:sp>
            <p:nvSpPr>
              <p:cNvPr id="211002" name="Line 58">
                <a:extLst>
                  <a:ext uri="{FF2B5EF4-FFF2-40B4-BE49-F238E27FC236}">
                    <a16:creationId xmlns:a16="http://schemas.microsoft.com/office/drawing/2014/main" id="{36B05357-52A6-4575-ABEA-F0DABFD909DB}"/>
                  </a:ext>
                </a:extLst>
              </p:cNvPr>
              <p:cNvSpPr>
                <a:spLocks noChangeShapeType="1"/>
              </p:cNvSpPr>
              <p:nvPr/>
            </p:nvSpPr>
            <p:spPr bwMode="auto">
              <a:xfrm>
                <a:off x="2160" y="2276"/>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1003" name="Rectangle 59">
                <a:extLst>
                  <a:ext uri="{FF2B5EF4-FFF2-40B4-BE49-F238E27FC236}">
                    <a16:creationId xmlns:a16="http://schemas.microsoft.com/office/drawing/2014/main" id="{88E8D44B-DBB5-43DA-8632-7B59B21997CB}"/>
                  </a:ext>
                </a:extLst>
              </p:cNvPr>
              <p:cNvSpPr>
                <a:spLocks noChangeArrowheads="1"/>
              </p:cNvSpPr>
              <p:nvPr/>
            </p:nvSpPr>
            <p:spPr bwMode="auto">
              <a:xfrm>
                <a:off x="2238" y="205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FFFF00"/>
                    </a:solidFill>
                    <a:latin typeface="Garamond" panose="02020404030301010803" pitchFamily="18" charset="0"/>
                  </a:rPr>
                  <a:t>enzim</a:t>
                </a:r>
              </a:p>
            </p:txBody>
          </p:sp>
        </p:grpSp>
      </p:grpSp>
      <p:grpSp>
        <p:nvGrpSpPr>
          <p:cNvPr id="211004" name="Group 60">
            <a:extLst>
              <a:ext uri="{FF2B5EF4-FFF2-40B4-BE49-F238E27FC236}">
                <a16:creationId xmlns:a16="http://schemas.microsoft.com/office/drawing/2014/main" id="{0266A510-803C-45EA-8B4D-DDC902844EA3}"/>
              </a:ext>
            </a:extLst>
          </p:cNvPr>
          <p:cNvGrpSpPr>
            <a:grpSpLocks/>
          </p:cNvGrpSpPr>
          <p:nvPr/>
        </p:nvGrpSpPr>
        <p:grpSpPr bwMode="auto">
          <a:xfrm>
            <a:off x="2328863" y="8229600"/>
            <a:ext cx="13532645" cy="1371600"/>
            <a:chOff x="96" y="192"/>
            <a:chExt cx="5683" cy="576"/>
          </a:xfrm>
        </p:grpSpPr>
        <p:sp>
          <p:nvSpPr>
            <p:cNvPr id="211005" name="Rectangle 61">
              <a:extLst>
                <a:ext uri="{FF2B5EF4-FFF2-40B4-BE49-F238E27FC236}">
                  <a16:creationId xmlns:a16="http://schemas.microsoft.com/office/drawing/2014/main" id="{6AE7A68B-1159-4F11-AC72-C195D89740B4}"/>
                </a:ext>
              </a:extLst>
            </p:cNvPr>
            <p:cNvSpPr>
              <a:spLocks noChangeArrowheads="1"/>
            </p:cNvSpPr>
            <p:nvPr/>
          </p:nvSpPr>
          <p:spPr bwMode="auto">
            <a:xfrm>
              <a:off x="96" y="192"/>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4800">
                  <a:solidFill>
                    <a:srgbClr val="FFFF00"/>
                  </a:solidFill>
                  <a:latin typeface="Times New Roman" panose="02020603050405020304" pitchFamily="18" charset="0"/>
                </a:rPr>
                <a:t>(6) 2C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OH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  +  H</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O   </a:t>
              </a:r>
            </a:p>
          </p:txBody>
        </p:sp>
        <p:grpSp>
          <p:nvGrpSpPr>
            <p:cNvPr id="211006" name="Group 62">
              <a:extLst>
                <a:ext uri="{FF2B5EF4-FFF2-40B4-BE49-F238E27FC236}">
                  <a16:creationId xmlns:a16="http://schemas.microsoft.com/office/drawing/2014/main" id="{0F21B98A-F7B2-44ED-B8EF-A9B8E4C01646}"/>
                </a:ext>
              </a:extLst>
            </p:cNvPr>
            <p:cNvGrpSpPr>
              <a:grpSpLocks/>
            </p:cNvGrpSpPr>
            <p:nvPr/>
          </p:nvGrpSpPr>
          <p:grpSpPr bwMode="auto">
            <a:xfrm>
              <a:off x="2256" y="288"/>
              <a:ext cx="720" cy="404"/>
              <a:chOff x="2496" y="2832"/>
              <a:chExt cx="720" cy="404"/>
            </a:xfrm>
          </p:grpSpPr>
          <p:grpSp>
            <p:nvGrpSpPr>
              <p:cNvPr id="211007" name="Group 63">
                <a:extLst>
                  <a:ext uri="{FF2B5EF4-FFF2-40B4-BE49-F238E27FC236}">
                    <a16:creationId xmlns:a16="http://schemas.microsoft.com/office/drawing/2014/main" id="{58101786-7F22-491E-9F65-66069D96013D}"/>
                  </a:ext>
                </a:extLst>
              </p:cNvPr>
              <p:cNvGrpSpPr>
                <a:grpSpLocks/>
              </p:cNvGrpSpPr>
              <p:nvPr/>
            </p:nvGrpSpPr>
            <p:grpSpPr bwMode="auto">
              <a:xfrm>
                <a:off x="2496" y="2832"/>
                <a:ext cx="720" cy="240"/>
                <a:chOff x="2016" y="3532"/>
                <a:chExt cx="720" cy="240"/>
              </a:xfrm>
            </p:grpSpPr>
            <p:sp>
              <p:nvSpPr>
                <p:cNvPr id="211008" name="Line 64">
                  <a:extLst>
                    <a:ext uri="{FF2B5EF4-FFF2-40B4-BE49-F238E27FC236}">
                      <a16:creationId xmlns:a16="http://schemas.microsoft.com/office/drawing/2014/main" id="{A8ECA9CB-6E0D-4729-806A-259E8E156037}"/>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1009" name="Rectangle 65">
                  <a:extLst>
                    <a:ext uri="{FF2B5EF4-FFF2-40B4-BE49-F238E27FC236}">
                      <a16:creationId xmlns:a16="http://schemas.microsoft.com/office/drawing/2014/main" id="{17534327-B9FE-47FE-8DFA-4DD3D212BB40}"/>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00" b="1">
                      <a:solidFill>
                        <a:srgbClr val="FFFF00"/>
                      </a:solidFill>
                      <a:latin typeface="Garamond" panose="02020404030301010803" pitchFamily="18" charset="0"/>
                    </a:rPr>
                    <a:t>H</a:t>
                  </a:r>
                  <a:r>
                    <a:rPr lang="en-US" altLang="en-US" sz="3000" b="1" baseline="-25000">
                      <a:solidFill>
                        <a:srgbClr val="FFFF00"/>
                      </a:solidFill>
                      <a:latin typeface="Garamond" panose="02020404030301010803" pitchFamily="18" charset="0"/>
                    </a:rPr>
                    <a:t>2</a:t>
                  </a:r>
                  <a:r>
                    <a:rPr lang="en-US" altLang="en-US" sz="3000" b="1">
                      <a:solidFill>
                        <a:srgbClr val="FFFF00"/>
                      </a:solidFill>
                      <a:latin typeface="Garamond" panose="02020404030301010803" pitchFamily="18" charset="0"/>
                    </a:rPr>
                    <a:t>SO</a:t>
                  </a:r>
                  <a:r>
                    <a:rPr lang="en-US" altLang="en-US" sz="3000" b="1" baseline="-25000">
                      <a:solidFill>
                        <a:srgbClr val="FFFF00"/>
                      </a:solidFill>
                      <a:latin typeface="Garamond" panose="02020404030301010803" pitchFamily="18" charset="0"/>
                    </a:rPr>
                    <a:t>4</a:t>
                  </a:r>
                  <a:r>
                    <a:rPr lang="en-US" altLang="en-US" sz="3000" b="1">
                      <a:solidFill>
                        <a:srgbClr val="FFFF00"/>
                      </a:solidFill>
                      <a:latin typeface="Garamond" panose="02020404030301010803" pitchFamily="18" charset="0"/>
                    </a:rPr>
                    <a:t>đ</a:t>
                  </a:r>
                  <a:endParaRPr lang="en-US" altLang="en-US" sz="3000" b="1" baseline="30000">
                    <a:solidFill>
                      <a:srgbClr val="FFFF00"/>
                    </a:solidFill>
                    <a:latin typeface="Garamond" panose="02020404030301010803" pitchFamily="18" charset="0"/>
                  </a:endParaRPr>
                </a:p>
              </p:txBody>
            </p:sp>
          </p:grpSp>
          <p:sp>
            <p:nvSpPr>
              <p:cNvPr id="211010" name="Rectangle 66">
                <a:extLst>
                  <a:ext uri="{FF2B5EF4-FFF2-40B4-BE49-F238E27FC236}">
                    <a16:creationId xmlns:a16="http://schemas.microsoft.com/office/drawing/2014/main" id="{DA2E6F72-84A6-42C8-B233-60F032115A81}"/>
                  </a:ext>
                </a:extLst>
              </p:cNvPr>
              <p:cNvSpPr>
                <a:spLocks noChangeArrowheads="1"/>
              </p:cNvSpPr>
              <p:nvPr/>
            </p:nvSpPr>
            <p:spPr bwMode="auto">
              <a:xfrm>
                <a:off x="2542" y="2996"/>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700" b="1">
                    <a:solidFill>
                      <a:srgbClr val="FFFF00"/>
                    </a:solidFill>
                    <a:latin typeface="Garamond" panose="02020404030301010803" pitchFamily="18" charset="0"/>
                  </a:rPr>
                  <a:t>170</a:t>
                </a:r>
                <a:r>
                  <a:rPr lang="en-US" altLang="en-US" sz="2700" b="1" baseline="30000">
                    <a:solidFill>
                      <a:srgbClr val="FFFF00"/>
                    </a:solidFill>
                    <a:latin typeface="Garamond" panose="02020404030301010803" pitchFamily="18" charset="0"/>
                  </a:rPr>
                  <a:t>0</a:t>
                </a:r>
                <a:r>
                  <a:rPr lang="en-US" altLang="en-US" sz="2700" b="1">
                    <a:solidFill>
                      <a:srgbClr val="FFFF00"/>
                    </a:solidFill>
                    <a:latin typeface="Garamond" panose="02020404030301010803" pitchFamily="18" charset="0"/>
                  </a:rPr>
                  <a:t>C</a:t>
                </a:r>
              </a:p>
            </p:txBody>
          </p:sp>
        </p:grpSp>
      </p:grpSp>
      <p:grpSp>
        <p:nvGrpSpPr>
          <p:cNvPr id="211011" name="Group 67">
            <a:extLst>
              <a:ext uri="{FF2B5EF4-FFF2-40B4-BE49-F238E27FC236}">
                <a16:creationId xmlns:a16="http://schemas.microsoft.com/office/drawing/2014/main" id="{FA7B3BE9-7995-4B6A-A06A-CE32029CFCEA}"/>
              </a:ext>
            </a:extLst>
          </p:cNvPr>
          <p:cNvGrpSpPr>
            <a:grpSpLocks/>
          </p:cNvGrpSpPr>
          <p:nvPr/>
        </p:nvGrpSpPr>
        <p:grpSpPr bwMode="auto">
          <a:xfrm>
            <a:off x="2426495" y="8222457"/>
            <a:ext cx="13532643" cy="1371600"/>
            <a:chOff x="77" y="3024"/>
            <a:chExt cx="5683" cy="576"/>
          </a:xfrm>
        </p:grpSpPr>
        <p:sp>
          <p:nvSpPr>
            <p:cNvPr id="211012" name="Rectangle 68">
              <a:extLst>
                <a:ext uri="{FF2B5EF4-FFF2-40B4-BE49-F238E27FC236}">
                  <a16:creationId xmlns:a16="http://schemas.microsoft.com/office/drawing/2014/main" id="{52C7EBB7-4C7E-4558-8530-4B5A1AE529D3}"/>
                </a:ext>
              </a:extLst>
            </p:cNvPr>
            <p:cNvSpPr>
              <a:spLocks noChangeArrowheads="1"/>
            </p:cNvSpPr>
            <p:nvPr/>
          </p:nvSpPr>
          <p:spPr bwMode="auto">
            <a:xfrm>
              <a:off x="77" y="3024"/>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4800">
                  <a:solidFill>
                    <a:srgbClr val="FFFF00"/>
                  </a:solidFill>
                  <a:latin typeface="Times New Roman" panose="02020603050405020304" pitchFamily="18" charset="0"/>
                </a:rPr>
                <a:t>(7) 2C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OH + 2Na                 2C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ONa  +  H</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   </a:t>
              </a:r>
            </a:p>
          </p:txBody>
        </p:sp>
        <p:sp>
          <p:nvSpPr>
            <p:cNvPr id="211013" name="Line 69">
              <a:extLst>
                <a:ext uri="{FF2B5EF4-FFF2-40B4-BE49-F238E27FC236}">
                  <a16:creationId xmlns:a16="http://schemas.microsoft.com/office/drawing/2014/main" id="{A0017515-F381-46F8-BB3A-9ADADA0F61FD}"/>
                </a:ext>
              </a:extLst>
            </p:cNvPr>
            <p:cNvSpPr>
              <a:spLocks noChangeShapeType="1"/>
            </p:cNvSpPr>
            <p:nvPr/>
          </p:nvSpPr>
          <p:spPr bwMode="auto">
            <a:xfrm>
              <a:off x="2640" y="3332"/>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grpSp>
        <p:nvGrpSpPr>
          <p:cNvPr id="211014" name="Group 70">
            <a:extLst>
              <a:ext uri="{FF2B5EF4-FFF2-40B4-BE49-F238E27FC236}">
                <a16:creationId xmlns:a16="http://schemas.microsoft.com/office/drawing/2014/main" id="{FAED521F-4F37-40DE-9E02-484788B27B3D}"/>
              </a:ext>
            </a:extLst>
          </p:cNvPr>
          <p:cNvGrpSpPr>
            <a:grpSpLocks/>
          </p:cNvGrpSpPr>
          <p:nvPr/>
        </p:nvGrpSpPr>
        <p:grpSpPr bwMode="auto">
          <a:xfrm>
            <a:off x="2447926" y="8251032"/>
            <a:ext cx="13532645" cy="1371600"/>
            <a:chOff x="77" y="3024"/>
            <a:chExt cx="5683" cy="576"/>
          </a:xfrm>
        </p:grpSpPr>
        <p:sp>
          <p:nvSpPr>
            <p:cNvPr id="211015" name="Rectangle 71">
              <a:extLst>
                <a:ext uri="{FF2B5EF4-FFF2-40B4-BE49-F238E27FC236}">
                  <a16:creationId xmlns:a16="http://schemas.microsoft.com/office/drawing/2014/main" id="{D83A42FC-D103-4730-A2FB-7B53748E7D6E}"/>
                </a:ext>
              </a:extLst>
            </p:cNvPr>
            <p:cNvSpPr>
              <a:spLocks noChangeArrowheads="1"/>
            </p:cNvSpPr>
            <p:nvPr/>
          </p:nvSpPr>
          <p:spPr bwMode="auto">
            <a:xfrm>
              <a:off x="77" y="3024"/>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4800">
                  <a:solidFill>
                    <a:srgbClr val="FFFF00"/>
                  </a:solidFill>
                  <a:latin typeface="Times New Roman" panose="02020603050405020304" pitchFamily="18" charset="0"/>
                </a:rPr>
                <a:t>(8)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ONa + H</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O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OH  +  NaOH   </a:t>
              </a:r>
            </a:p>
          </p:txBody>
        </p:sp>
        <p:sp>
          <p:nvSpPr>
            <p:cNvPr id="211016" name="Line 72">
              <a:extLst>
                <a:ext uri="{FF2B5EF4-FFF2-40B4-BE49-F238E27FC236}">
                  <a16:creationId xmlns:a16="http://schemas.microsoft.com/office/drawing/2014/main" id="{0428E035-FB30-4706-802A-C1E01FCDD545}"/>
                </a:ext>
              </a:extLst>
            </p:cNvPr>
            <p:cNvSpPr>
              <a:spLocks noChangeShapeType="1"/>
            </p:cNvSpPr>
            <p:nvPr/>
          </p:nvSpPr>
          <p:spPr bwMode="auto">
            <a:xfrm>
              <a:off x="2640" y="3332"/>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grpSp>
        <p:nvGrpSpPr>
          <p:cNvPr id="211017" name="Group 73">
            <a:extLst>
              <a:ext uri="{FF2B5EF4-FFF2-40B4-BE49-F238E27FC236}">
                <a16:creationId xmlns:a16="http://schemas.microsoft.com/office/drawing/2014/main" id="{24494958-1FDC-4C4B-9B82-9A8AA2DEC54B}"/>
              </a:ext>
            </a:extLst>
          </p:cNvPr>
          <p:cNvGrpSpPr>
            <a:grpSpLocks/>
          </p:cNvGrpSpPr>
          <p:nvPr/>
        </p:nvGrpSpPr>
        <p:grpSpPr bwMode="auto">
          <a:xfrm>
            <a:off x="2426495" y="8301038"/>
            <a:ext cx="13532643" cy="1371600"/>
            <a:chOff x="29" y="1248"/>
            <a:chExt cx="5683" cy="576"/>
          </a:xfrm>
        </p:grpSpPr>
        <p:sp>
          <p:nvSpPr>
            <p:cNvPr id="211018" name="Rectangle 74">
              <a:extLst>
                <a:ext uri="{FF2B5EF4-FFF2-40B4-BE49-F238E27FC236}">
                  <a16:creationId xmlns:a16="http://schemas.microsoft.com/office/drawing/2014/main" id="{C04D6783-D443-4C78-8142-07E85FB4355A}"/>
                </a:ext>
              </a:extLst>
            </p:cNvPr>
            <p:cNvSpPr>
              <a:spLocks noChangeArrowheads="1"/>
            </p:cNvSpPr>
            <p:nvPr/>
          </p:nvSpPr>
          <p:spPr bwMode="auto">
            <a:xfrm>
              <a:off x="29" y="1248"/>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4800">
                  <a:solidFill>
                    <a:srgbClr val="FFFF00"/>
                  </a:solidFill>
                  <a:latin typeface="Times New Roman" panose="02020603050405020304" pitchFamily="18" charset="0"/>
                </a:rPr>
                <a:t>(9) C</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H</a:t>
              </a:r>
              <a:r>
                <a:rPr lang="en-US" altLang="en-US" sz="4800" baseline="-25000">
                  <a:solidFill>
                    <a:srgbClr val="FFFF00"/>
                  </a:solidFill>
                  <a:latin typeface="Times New Roman" panose="02020603050405020304" pitchFamily="18" charset="0"/>
                </a:rPr>
                <a:t>5</a:t>
              </a:r>
              <a:r>
                <a:rPr lang="en-US" altLang="en-US" sz="4800">
                  <a:solidFill>
                    <a:srgbClr val="FFFF00"/>
                  </a:solidFill>
                  <a:latin typeface="Times New Roman" panose="02020603050405020304" pitchFamily="18" charset="0"/>
                </a:rPr>
                <a:t>OH +  CuO                CH</a:t>
              </a:r>
              <a:r>
                <a:rPr lang="en-US" altLang="en-US" sz="4800" baseline="-25000">
                  <a:solidFill>
                    <a:srgbClr val="FFFF00"/>
                  </a:solidFill>
                  <a:latin typeface="Times New Roman" panose="02020603050405020304" pitchFamily="18" charset="0"/>
                </a:rPr>
                <a:t>3</a:t>
              </a:r>
              <a:r>
                <a:rPr lang="en-US" altLang="en-US" sz="4800">
                  <a:solidFill>
                    <a:srgbClr val="FFFF00"/>
                  </a:solidFill>
                  <a:latin typeface="Times New Roman" panose="02020603050405020304" pitchFamily="18" charset="0"/>
                </a:rPr>
                <a:t>CHO + Cu + H</a:t>
              </a:r>
              <a:r>
                <a:rPr lang="en-US" altLang="en-US" sz="4800" baseline="-25000">
                  <a:solidFill>
                    <a:srgbClr val="FFFF00"/>
                  </a:solidFill>
                  <a:latin typeface="Times New Roman" panose="02020603050405020304" pitchFamily="18" charset="0"/>
                </a:rPr>
                <a:t>2</a:t>
              </a:r>
              <a:r>
                <a:rPr lang="en-US" altLang="en-US" sz="4800">
                  <a:solidFill>
                    <a:srgbClr val="FFFF00"/>
                  </a:solidFill>
                  <a:latin typeface="Times New Roman" panose="02020603050405020304" pitchFamily="18" charset="0"/>
                </a:rPr>
                <a:t>O   </a:t>
              </a:r>
            </a:p>
          </p:txBody>
        </p:sp>
        <p:sp>
          <p:nvSpPr>
            <p:cNvPr id="211019" name="Line 75">
              <a:extLst>
                <a:ext uri="{FF2B5EF4-FFF2-40B4-BE49-F238E27FC236}">
                  <a16:creationId xmlns:a16="http://schemas.microsoft.com/office/drawing/2014/main" id="{7649430D-305F-4FB4-B01B-BFE7DE0E9ED4}"/>
                </a:ext>
              </a:extLst>
            </p:cNvPr>
            <p:cNvSpPr>
              <a:spLocks noChangeShapeType="1"/>
            </p:cNvSpPr>
            <p:nvPr/>
          </p:nvSpPr>
          <p:spPr bwMode="auto">
            <a:xfrm>
              <a:off x="2400" y="1556"/>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211020" name="Rectangle 76">
              <a:extLst>
                <a:ext uri="{FF2B5EF4-FFF2-40B4-BE49-F238E27FC236}">
                  <a16:creationId xmlns:a16="http://schemas.microsoft.com/office/drawing/2014/main" id="{8AFBDA60-D9C6-4487-B168-1BA53B4698A3}"/>
                </a:ext>
              </a:extLst>
            </p:cNvPr>
            <p:cNvSpPr>
              <a:spLocks noChangeArrowheads="1"/>
            </p:cNvSpPr>
            <p:nvPr/>
          </p:nvSpPr>
          <p:spPr bwMode="auto">
            <a:xfrm>
              <a:off x="2544" y="1314"/>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00" b="1">
                  <a:solidFill>
                    <a:srgbClr val="FFFF00"/>
                  </a:solidFill>
                  <a:latin typeface="Garamond" panose="02020404030301010803" pitchFamily="18" charset="0"/>
                </a:rPr>
                <a:t>t</a:t>
              </a:r>
              <a:r>
                <a:rPr lang="en-US" altLang="en-US" sz="3000" b="1" baseline="30000">
                  <a:solidFill>
                    <a:srgbClr val="FFFF00"/>
                  </a:solidFill>
                  <a:latin typeface="Garamond" panose="02020404030301010803" pitchFamily="18" charset="0"/>
                </a:rPr>
                <a:t>0</a:t>
              </a:r>
              <a:endParaRPr lang="en-US" altLang="en-US" sz="3000" b="1">
                <a:solidFill>
                  <a:srgbClr val="FFFF00"/>
                </a:solidFill>
                <a:latin typeface="Garamond" panose="02020404030301010803" pitchFamily="18" charset="0"/>
              </a:endParaRPr>
            </a:p>
          </p:txBody>
        </p:sp>
      </p:grpSp>
      <p:sp>
        <p:nvSpPr>
          <p:cNvPr id="77" name="TextBox 4">
            <a:extLst>
              <a:ext uri="{FF2B5EF4-FFF2-40B4-BE49-F238E27FC236}">
                <a16:creationId xmlns:a16="http://schemas.microsoft.com/office/drawing/2014/main" id="{5128CA9A-25F4-41EC-86EC-579237C20411}"/>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0946"/>
                                        </p:tgtEl>
                                        <p:attrNameLst>
                                          <p:attrName>style.visibility</p:attrName>
                                        </p:attrNameLst>
                                      </p:cBhvr>
                                      <p:to>
                                        <p:strVal val="visible"/>
                                      </p:to>
                                    </p:set>
                                    <p:animEffect transition="in" filter="box(in)">
                                      <p:cBhvr>
                                        <p:cTn id="7" dur="500"/>
                                        <p:tgtEl>
                                          <p:spTgt spid="21094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0947"/>
                                        </p:tgtEl>
                                        <p:attrNameLst>
                                          <p:attrName>style.visibility</p:attrName>
                                        </p:attrNameLst>
                                      </p:cBhvr>
                                      <p:to>
                                        <p:strVal val="visible"/>
                                      </p:to>
                                    </p:set>
                                    <p:animEffect transition="in" filter="box(in)">
                                      <p:cBhvr>
                                        <p:cTn id="10" dur="500"/>
                                        <p:tgtEl>
                                          <p:spTgt spid="21094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10948"/>
                                        </p:tgtEl>
                                        <p:attrNameLst>
                                          <p:attrName>style.visibility</p:attrName>
                                        </p:attrNameLst>
                                      </p:cBhvr>
                                      <p:to>
                                        <p:strVal val="visible"/>
                                      </p:to>
                                    </p:set>
                                    <p:animEffect transition="in" filter="box(in)">
                                      <p:cBhvr>
                                        <p:cTn id="13" dur="500"/>
                                        <p:tgtEl>
                                          <p:spTgt spid="21094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10949"/>
                                        </p:tgtEl>
                                        <p:attrNameLst>
                                          <p:attrName>style.visibility</p:attrName>
                                        </p:attrNameLst>
                                      </p:cBhvr>
                                      <p:to>
                                        <p:strVal val="visible"/>
                                      </p:to>
                                    </p:set>
                                    <p:animEffect transition="in" filter="box(in)">
                                      <p:cBhvr>
                                        <p:cTn id="16" dur="500"/>
                                        <p:tgtEl>
                                          <p:spTgt spid="210949"/>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10950"/>
                                        </p:tgtEl>
                                        <p:attrNameLst>
                                          <p:attrName>style.visibility</p:attrName>
                                        </p:attrNameLst>
                                      </p:cBhvr>
                                      <p:to>
                                        <p:strVal val="visible"/>
                                      </p:to>
                                    </p:set>
                                    <p:animEffect transition="in" filter="box(in)">
                                      <p:cBhvr>
                                        <p:cTn id="19" dur="500"/>
                                        <p:tgtEl>
                                          <p:spTgt spid="210950"/>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10951"/>
                                        </p:tgtEl>
                                        <p:attrNameLst>
                                          <p:attrName>style.visibility</p:attrName>
                                        </p:attrNameLst>
                                      </p:cBhvr>
                                      <p:to>
                                        <p:strVal val="visible"/>
                                      </p:to>
                                    </p:set>
                                    <p:animEffect transition="in" filter="box(in)">
                                      <p:cBhvr>
                                        <p:cTn id="22" dur="500"/>
                                        <p:tgtEl>
                                          <p:spTgt spid="210951"/>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10952"/>
                                        </p:tgtEl>
                                        <p:attrNameLst>
                                          <p:attrName>style.visibility</p:attrName>
                                        </p:attrNameLst>
                                      </p:cBhvr>
                                      <p:to>
                                        <p:strVal val="visible"/>
                                      </p:to>
                                    </p:set>
                                    <p:animEffect transition="in" filter="box(in)">
                                      <p:cBhvr>
                                        <p:cTn id="25" dur="500"/>
                                        <p:tgtEl>
                                          <p:spTgt spid="210952"/>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10953"/>
                                        </p:tgtEl>
                                        <p:attrNameLst>
                                          <p:attrName>style.visibility</p:attrName>
                                        </p:attrNameLst>
                                      </p:cBhvr>
                                      <p:to>
                                        <p:strVal val="visible"/>
                                      </p:to>
                                    </p:set>
                                    <p:animEffect transition="in" filter="box(in)">
                                      <p:cBhvr>
                                        <p:cTn id="28" dur="500"/>
                                        <p:tgtEl>
                                          <p:spTgt spid="210953"/>
                                        </p:tgtEl>
                                      </p:cBhvr>
                                    </p:animEffect>
                                  </p:childTnLst>
                                </p:cTn>
                              </p:par>
                              <p:par>
                                <p:cTn id="29" presetID="4" presetClass="entr" presetSubtype="16" fill="hold" nodeType="withEffect">
                                  <p:stCondLst>
                                    <p:cond delay="0"/>
                                  </p:stCondLst>
                                  <p:childTnLst>
                                    <p:set>
                                      <p:cBhvr>
                                        <p:cTn id="30" dur="1" fill="hold">
                                          <p:stCondLst>
                                            <p:cond delay="0"/>
                                          </p:stCondLst>
                                        </p:cTn>
                                        <p:tgtEl>
                                          <p:spTgt spid="210954"/>
                                        </p:tgtEl>
                                        <p:attrNameLst>
                                          <p:attrName>style.visibility</p:attrName>
                                        </p:attrNameLst>
                                      </p:cBhvr>
                                      <p:to>
                                        <p:strVal val="visible"/>
                                      </p:to>
                                    </p:set>
                                    <p:animEffect transition="in" filter="box(in)">
                                      <p:cBhvr>
                                        <p:cTn id="31" dur="500"/>
                                        <p:tgtEl>
                                          <p:spTgt spid="210954"/>
                                        </p:tgtEl>
                                      </p:cBhvr>
                                    </p:animEffect>
                                  </p:childTnLst>
                                </p:cTn>
                              </p:par>
                              <p:par>
                                <p:cTn id="32" presetID="4" presetClass="entr" presetSubtype="16" fill="hold" nodeType="withEffect">
                                  <p:stCondLst>
                                    <p:cond delay="0"/>
                                  </p:stCondLst>
                                  <p:childTnLst>
                                    <p:set>
                                      <p:cBhvr>
                                        <p:cTn id="33" dur="1" fill="hold">
                                          <p:stCondLst>
                                            <p:cond delay="0"/>
                                          </p:stCondLst>
                                        </p:cTn>
                                        <p:tgtEl>
                                          <p:spTgt spid="210955"/>
                                        </p:tgtEl>
                                        <p:attrNameLst>
                                          <p:attrName>style.visibility</p:attrName>
                                        </p:attrNameLst>
                                      </p:cBhvr>
                                      <p:to>
                                        <p:strVal val="visible"/>
                                      </p:to>
                                    </p:set>
                                    <p:animEffect transition="in" filter="box(in)">
                                      <p:cBhvr>
                                        <p:cTn id="34" dur="500"/>
                                        <p:tgtEl>
                                          <p:spTgt spid="210955"/>
                                        </p:tgtEl>
                                      </p:cBhvr>
                                    </p:animEffect>
                                  </p:childTnLst>
                                </p:cTn>
                              </p:par>
                              <p:par>
                                <p:cTn id="35" presetID="4" presetClass="entr" presetSubtype="16" fill="hold" nodeType="withEffect">
                                  <p:stCondLst>
                                    <p:cond delay="0"/>
                                  </p:stCondLst>
                                  <p:childTnLst>
                                    <p:set>
                                      <p:cBhvr>
                                        <p:cTn id="36" dur="1" fill="hold">
                                          <p:stCondLst>
                                            <p:cond delay="0"/>
                                          </p:stCondLst>
                                        </p:cTn>
                                        <p:tgtEl>
                                          <p:spTgt spid="210956"/>
                                        </p:tgtEl>
                                        <p:attrNameLst>
                                          <p:attrName>style.visibility</p:attrName>
                                        </p:attrNameLst>
                                      </p:cBhvr>
                                      <p:to>
                                        <p:strVal val="visible"/>
                                      </p:to>
                                    </p:set>
                                    <p:animEffect transition="in" filter="box(in)">
                                      <p:cBhvr>
                                        <p:cTn id="37" dur="500"/>
                                        <p:tgtEl>
                                          <p:spTgt spid="210956"/>
                                        </p:tgtEl>
                                      </p:cBhvr>
                                    </p:animEffect>
                                  </p:childTnLst>
                                </p:cTn>
                              </p:par>
                              <p:par>
                                <p:cTn id="38" presetID="4" presetClass="entr" presetSubtype="16" fill="hold" nodeType="withEffect">
                                  <p:stCondLst>
                                    <p:cond delay="0"/>
                                  </p:stCondLst>
                                  <p:childTnLst>
                                    <p:set>
                                      <p:cBhvr>
                                        <p:cTn id="39" dur="1" fill="hold">
                                          <p:stCondLst>
                                            <p:cond delay="0"/>
                                          </p:stCondLst>
                                        </p:cTn>
                                        <p:tgtEl>
                                          <p:spTgt spid="210957"/>
                                        </p:tgtEl>
                                        <p:attrNameLst>
                                          <p:attrName>style.visibility</p:attrName>
                                        </p:attrNameLst>
                                      </p:cBhvr>
                                      <p:to>
                                        <p:strVal val="visible"/>
                                      </p:to>
                                    </p:set>
                                    <p:animEffect transition="in" filter="box(in)">
                                      <p:cBhvr>
                                        <p:cTn id="40" dur="500"/>
                                        <p:tgtEl>
                                          <p:spTgt spid="210957"/>
                                        </p:tgtEl>
                                      </p:cBhvr>
                                    </p:animEffect>
                                  </p:childTnLst>
                                </p:cTn>
                              </p:par>
                              <p:par>
                                <p:cTn id="41" presetID="4" presetClass="entr" presetSubtype="16" fill="hold" nodeType="withEffect">
                                  <p:stCondLst>
                                    <p:cond delay="0"/>
                                  </p:stCondLst>
                                  <p:childTnLst>
                                    <p:set>
                                      <p:cBhvr>
                                        <p:cTn id="42" dur="1" fill="hold">
                                          <p:stCondLst>
                                            <p:cond delay="0"/>
                                          </p:stCondLst>
                                        </p:cTn>
                                        <p:tgtEl>
                                          <p:spTgt spid="210958"/>
                                        </p:tgtEl>
                                        <p:attrNameLst>
                                          <p:attrName>style.visibility</p:attrName>
                                        </p:attrNameLst>
                                      </p:cBhvr>
                                      <p:to>
                                        <p:strVal val="visible"/>
                                      </p:to>
                                    </p:set>
                                    <p:animEffect transition="in" filter="box(in)">
                                      <p:cBhvr>
                                        <p:cTn id="43" dur="500"/>
                                        <p:tgtEl>
                                          <p:spTgt spid="210958"/>
                                        </p:tgtEl>
                                      </p:cBhvr>
                                    </p:animEffect>
                                  </p:childTnLst>
                                </p:cTn>
                              </p:par>
                              <p:par>
                                <p:cTn id="44" presetID="4" presetClass="entr" presetSubtype="16" fill="hold" nodeType="withEffect">
                                  <p:stCondLst>
                                    <p:cond delay="0"/>
                                  </p:stCondLst>
                                  <p:childTnLst>
                                    <p:set>
                                      <p:cBhvr>
                                        <p:cTn id="45" dur="1" fill="hold">
                                          <p:stCondLst>
                                            <p:cond delay="0"/>
                                          </p:stCondLst>
                                        </p:cTn>
                                        <p:tgtEl>
                                          <p:spTgt spid="210959"/>
                                        </p:tgtEl>
                                        <p:attrNameLst>
                                          <p:attrName>style.visibility</p:attrName>
                                        </p:attrNameLst>
                                      </p:cBhvr>
                                      <p:to>
                                        <p:strVal val="visible"/>
                                      </p:to>
                                    </p:set>
                                    <p:animEffect transition="in" filter="box(in)">
                                      <p:cBhvr>
                                        <p:cTn id="46" dur="500"/>
                                        <p:tgtEl>
                                          <p:spTgt spid="210959"/>
                                        </p:tgtEl>
                                      </p:cBhvr>
                                    </p:animEffect>
                                  </p:childTnLst>
                                </p:cTn>
                              </p:par>
                              <p:par>
                                <p:cTn id="47" presetID="4" presetClass="entr" presetSubtype="16" fill="hold" nodeType="withEffect">
                                  <p:stCondLst>
                                    <p:cond delay="0"/>
                                  </p:stCondLst>
                                  <p:childTnLst>
                                    <p:set>
                                      <p:cBhvr>
                                        <p:cTn id="48" dur="1" fill="hold">
                                          <p:stCondLst>
                                            <p:cond delay="0"/>
                                          </p:stCondLst>
                                        </p:cTn>
                                        <p:tgtEl>
                                          <p:spTgt spid="210960"/>
                                        </p:tgtEl>
                                        <p:attrNameLst>
                                          <p:attrName>style.visibility</p:attrName>
                                        </p:attrNameLst>
                                      </p:cBhvr>
                                      <p:to>
                                        <p:strVal val="visible"/>
                                      </p:to>
                                    </p:set>
                                    <p:animEffect transition="in" filter="box(in)">
                                      <p:cBhvr>
                                        <p:cTn id="49" dur="500"/>
                                        <p:tgtEl>
                                          <p:spTgt spid="210960"/>
                                        </p:tgtEl>
                                      </p:cBhvr>
                                    </p:animEffect>
                                  </p:childTnLst>
                                </p:cTn>
                              </p:par>
                              <p:par>
                                <p:cTn id="50" presetID="4" presetClass="entr" presetSubtype="16" fill="hold" nodeType="withEffect">
                                  <p:stCondLst>
                                    <p:cond delay="0"/>
                                  </p:stCondLst>
                                  <p:childTnLst>
                                    <p:set>
                                      <p:cBhvr>
                                        <p:cTn id="51" dur="1" fill="hold">
                                          <p:stCondLst>
                                            <p:cond delay="0"/>
                                          </p:stCondLst>
                                        </p:cTn>
                                        <p:tgtEl>
                                          <p:spTgt spid="210961"/>
                                        </p:tgtEl>
                                        <p:attrNameLst>
                                          <p:attrName>style.visibility</p:attrName>
                                        </p:attrNameLst>
                                      </p:cBhvr>
                                      <p:to>
                                        <p:strVal val="visible"/>
                                      </p:to>
                                    </p:set>
                                    <p:animEffect transition="in" filter="box(in)">
                                      <p:cBhvr>
                                        <p:cTn id="52" dur="500"/>
                                        <p:tgtEl>
                                          <p:spTgt spid="210961"/>
                                        </p:tgtEl>
                                      </p:cBhvr>
                                    </p:animEffect>
                                  </p:childTnLst>
                                </p:cTn>
                              </p:par>
                              <p:par>
                                <p:cTn id="53" presetID="4" presetClass="entr" presetSubtype="16" fill="hold" nodeType="withEffect">
                                  <p:stCondLst>
                                    <p:cond delay="0"/>
                                  </p:stCondLst>
                                  <p:childTnLst>
                                    <p:set>
                                      <p:cBhvr>
                                        <p:cTn id="54" dur="1" fill="hold">
                                          <p:stCondLst>
                                            <p:cond delay="0"/>
                                          </p:stCondLst>
                                        </p:cTn>
                                        <p:tgtEl>
                                          <p:spTgt spid="210962"/>
                                        </p:tgtEl>
                                        <p:attrNameLst>
                                          <p:attrName>style.visibility</p:attrName>
                                        </p:attrNameLst>
                                      </p:cBhvr>
                                      <p:to>
                                        <p:strVal val="visible"/>
                                      </p:to>
                                    </p:set>
                                    <p:animEffect transition="in" filter="box(in)">
                                      <p:cBhvr>
                                        <p:cTn id="55" dur="500"/>
                                        <p:tgtEl>
                                          <p:spTgt spid="210962"/>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210963"/>
                                        </p:tgtEl>
                                        <p:attrNameLst>
                                          <p:attrName>style.visibility</p:attrName>
                                        </p:attrNameLst>
                                      </p:cBhvr>
                                      <p:to>
                                        <p:strVal val="visible"/>
                                      </p:to>
                                    </p:set>
                                    <p:animEffect transition="in" filter="box(in)">
                                      <p:cBhvr>
                                        <p:cTn id="58" dur="500"/>
                                        <p:tgtEl>
                                          <p:spTgt spid="210963"/>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210964"/>
                                        </p:tgtEl>
                                        <p:attrNameLst>
                                          <p:attrName>style.visibility</p:attrName>
                                        </p:attrNameLst>
                                      </p:cBhvr>
                                      <p:to>
                                        <p:strVal val="visible"/>
                                      </p:to>
                                    </p:set>
                                    <p:animEffect transition="in" filter="box(in)">
                                      <p:cBhvr>
                                        <p:cTn id="61" dur="500"/>
                                        <p:tgtEl>
                                          <p:spTgt spid="210964"/>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210965"/>
                                        </p:tgtEl>
                                        <p:attrNameLst>
                                          <p:attrName>style.visibility</p:attrName>
                                        </p:attrNameLst>
                                      </p:cBhvr>
                                      <p:to>
                                        <p:strVal val="visible"/>
                                      </p:to>
                                    </p:set>
                                    <p:animEffect transition="in" filter="box(in)">
                                      <p:cBhvr>
                                        <p:cTn id="64" dur="500"/>
                                        <p:tgtEl>
                                          <p:spTgt spid="210965"/>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210966"/>
                                        </p:tgtEl>
                                        <p:attrNameLst>
                                          <p:attrName>style.visibility</p:attrName>
                                        </p:attrNameLst>
                                      </p:cBhvr>
                                      <p:to>
                                        <p:strVal val="visible"/>
                                      </p:to>
                                    </p:set>
                                    <p:animEffect transition="in" filter="box(in)">
                                      <p:cBhvr>
                                        <p:cTn id="67" dur="500"/>
                                        <p:tgtEl>
                                          <p:spTgt spid="210966"/>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210967"/>
                                        </p:tgtEl>
                                        <p:attrNameLst>
                                          <p:attrName>style.visibility</p:attrName>
                                        </p:attrNameLst>
                                      </p:cBhvr>
                                      <p:to>
                                        <p:strVal val="visible"/>
                                      </p:to>
                                    </p:set>
                                    <p:animEffect transition="in" filter="box(in)">
                                      <p:cBhvr>
                                        <p:cTn id="70" dur="500"/>
                                        <p:tgtEl>
                                          <p:spTgt spid="210967"/>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210968"/>
                                        </p:tgtEl>
                                        <p:attrNameLst>
                                          <p:attrName>style.visibility</p:attrName>
                                        </p:attrNameLst>
                                      </p:cBhvr>
                                      <p:to>
                                        <p:strVal val="visible"/>
                                      </p:to>
                                    </p:set>
                                    <p:animEffect transition="in" filter="box(in)">
                                      <p:cBhvr>
                                        <p:cTn id="73" dur="500"/>
                                        <p:tgtEl>
                                          <p:spTgt spid="210968"/>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210969"/>
                                        </p:tgtEl>
                                        <p:attrNameLst>
                                          <p:attrName>style.visibility</p:attrName>
                                        </p:attrNameLst>
                                      </p:cBhvr>
                                      <p:to>
                                        <p:strVal val="visible"/>
                                      </p:to>
                                    </p:set>
                                    <p:animEffect transition="in" filter="box(in)">
                                      <p:cBhvr>
                                        <p:cTn id="76" dur="500"/>
                                        <p:tgtEl>
                                          <p:spTgt spid="210969"/>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210970"/>
                                        </p:tgtEl>
                                        <p:attrNameLst>
                                          <p:attrName>style.visibility</p:attrName>
                                        </p:attrNameLst>
                                      </p:cBhvr>
                                      <p:to>
                                        <p:strVal val="visible"/>
                                      </p:to>
                                    </p:set>
                                    <p:animEffect transition="in" filter="box(in)">
                                      <p:cBhvr>
                                        <p:cTn id="79" dur="500"/>
                                        <p:tgtEl>
                                          <p:spTgt spid="210970"/>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210971"/>
                                        </p:tgtEl>
                                        <p:attrNameLst>
                                          <p:attrName>style.visibility</p:attrName>
                                        </p:attrNameLst>
                                      </p:cBhvr>
                                      <p:to>
                                        <p:strVal val="visible"/>
                                      </p:to>
                                    </p:set>
                                    <p:animEffect transition="in" filter="box(in)">
                                      <p:cBhvr>
                                        <p:cTn id="82" dur="500"/>
                                        <p:tgtEl>
                                          <p:spTgt spid="21097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nodeType="clickEffect">
                                  <p:stCondLst>
                                    <p:cond delay="0"/>
                                  </p:stCondLst>
                                  <p:childTnLst>
                                    <p:set>
                                      <p:cBhvr>
                                        <p:cTn id="86" dur="1" fill="hold">
                                          <p:stCondLst>
                                            <p:cond delay="0"/>
                                          </p:stCondLst>
                                        </p:cTn>
                                        <p:tgtEl>
                                          <p:spTgt spid="210972"/>
                                        </p:tgtEl>
                                        <p:attrNameLst>
                                          <p:attrName>style.visibility</p:attrName>
                                        </p:attrNameLst>
                                      </p:cBhvr>
                                      <p:to>
                                        <p:strVal val="visible"/>
                                      </p:to>
                                    </p:set>
                                    <p:animEffect transition="in" filter="box(in)">
                                      <p:cBhvr>
                                        <p:cTn id="87" dur="500"/>
                                        <p:tgtEl>
                                          <p:spTgt spid="21097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210977"/>
                                        </p:tgtEl>
                                        <p:attrNameLst>
                                          <p:attrName>style.visibility</p:attrName>
                                        </p:attrNameLst>
                                      </p:cBhvr>
                                      <p:to>
                                        <p:strVal val="visible"/>
                                      </p:to>
                                    </p:set>
                                    <p:animEffect transition="in" filter="box(in)">
                                      <p:cBhvr>
                                        <p:cTn id="92" dur="500"/>
                                        <p:tgtEl>
                                          <p:spTgt spid="210977"/>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4" presetClass="entr" presetSubtype="16" fill="hold" nodeType="clickEffect">
                                  <p:stCondLst>
                                    <p:cond delay="0"/>
                                  </p:stCondLst>
                                  <p:childTnLst>
                                    <p:set>
                                      <p:cBhvr>
                                        <p:cTn id="96" dur="1" fill="hold">
                                          <p:stCondLst>
                                            <p:cond delay="0"/>
                                          </p:stCondLst>
                                        </p:cTn>
                                        <p:tgtEl>
                                          <p:spTgt spid="210984"/>
                                        </p:tgtEl>
                                        <p:attrNameLst>
                                          <p:attrName>style.visibility</p:attrName>
                                        </p:attrNameLst>
                                      </p:cBhvr>
                                      <p:to>
                                        <p:strVal val="visible"/>
                                      </p:to>
                                    </p:set>
                                    <p:animEffect transition="in" filter="box(in)">
                                      <p:cBhvr>
                                        <p:cTn id="97" dur="500"/>
                                        <p:tgtEl>
                                          <p:spTgt spid="21098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4" presetClass="entr" presetSubtype="16" fill="hold" nodeType="clickEffect">
                                  <p:stCondLst>
                                    <p:cond delay="0"/>
                                  </p:stCondLst>
                                  <p:childTnLst>
                                    <p:set>
                                      <p:cBhvr>
                                        <p:cTn id="101" dur="1" fill="hold">
                                          <p:stCondLst>
                                            <p:cond delay="0"/>
                                          </p:stCondLst>
                                        </p:cTn>
                                        <p:tgtEl>
                                          <p:spTgt spid="210989"/>
                                        </p:tgtEl>
                                        <p:attrNameLst>
                                          <p:attrName>style.visibility</p:attrName>
                                        </p:attrNameLst>
                                      </p:cBhvr>
                                      <p:to>
                                        <p:strVal val="visible"/>
                                      </p:to>
                                    </p:set>
                                    <p:animEffect transition="in" filter="box(in)">
                                      <p:cBhvr>
                                        <p:cTn id="102" dur="500"/>
                                        <p:tgtEl>
                                          <p:spTgt spid="210989"/>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4" presetClass="entr" presetSubtype="16" fill="hold" nodeType="clickEffect">
                                  <p:stCondLst>
                                    <p:cond delay="0"/>
                                  </p:stCondLst>
                                  <p:childTnLst>
                                    <p:set>
                                      <p:cBhvr>
                                        <p:cTn id="106" dur="1" fill="hold">
                                          <p:stCondLst>
                                            <p:cond delay="0"/>
                                          </p:stCondLst>
                                        </p:cTn>
                                        <p:tgtEl>
                                          <p:spTgt spid="210994"/>
                                        </p:tgtEl>
                                        <p:attrNameLst>
                                          <p:attrName>style.visibility</p:attrName>
                                        </p:attrNameLst>
                                      </p:cBhvr>
                                      <p:to>
                                        <p:strVal val="visible"/>
                                      </p:to>
                                    </p:set>
                                    <p:animEffect transition="in" filter="box(in)">
                                      <p:cBhvr>
                                        <p:cTn id="107" dur="500"/>
                                        <p:tgtEl>
                                          <p:spTgt spid="21099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 presetClass="entr" presetSubtype="16" fill="hold" nodeType="clickEffect">
                                  <p:stCondLst>
                                    <p:cond delay="0"/>
                                  </p:stCondLst>
                                  <p:childTnLst>
                                    <p:set>
                                      <p:cBhvr>
                                        <p:cTn id="111" dur="1" fill="hold">
                                          <p:stCondLst>
                                            <p:cond delay="0"/>
                                          </p:stCondLst>
                                        </p:cTn>
                                        <p:tgtEl>
                                          <p:spTgt spid="210999"/>
                                        </p:tgtEl>
                                        <p:attrNameLst>
                                          <p:attrName>style.visibility</p:attrName>
                                        </p:attrNameLst>
                                      </p:cBhvr>
                                      <p:to>
                                        <p:strVal val="visible"/>
                                      </p:to>
                                    </p:set>
                                    <p:animEffect transition="in" filter="box(in)">
                                      <p:cBhvr>
                                        <p:cTn id="112" dur="500"/>
                                        <p:tgtEl>
                                          <p:spTgt spid="21099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4" presetClass="entr" presetSubtype="16" fill="hold" nodeType="clickEffect">
                                  <p:stCondLst>
                                    <p:cond delay="0"/>
                                  </p:stCondLst>
                                  <p:childTnLst>
                                    <p:set>
                                      <p:cBhvr>
                                        <p:cTn id="116" dur="1" fill="hold">
                                          <p:stCondLst>
                                            <p:cond delay="0"/>
                                          </p:stCondLst>
                                        </p:cTn>
                                        <p:tgtEl>
                                          <p:spTgt spid="211004"/>
                                        </p:tgtEl>
                                        <p:attrNameLst>
                                          <p:attrName>style.visibility</p:attrName>
                                        </p:attrNameLst>
                                      </p:cBhvr>
                                      <p:to>
                                        <p:strVal val="visible"/>
                                      </p:to>
                                    </p:set>
                                    <p:animEffect transition="in" filter="box(in)">
                                      <p:cBhvr>
                                        <p:cTn id="117" dur="500"/>
                                        <p:tgtEl>
                                          <p:spTgt spid="211004"/>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4" presetClass="entr" presetSubtype="16" fill="hold" nodeType="clickEffect">
                                  <p:stCondLst>
                                    <p:cond delay="0"/>
                                  </p:stCondLst>
                                  <p:childTnLst>
                                    <p:set>
                                      <p:cBhvr>
                                        <p:cTn id="121" dur="1" fill="hold">
                                          <p:stCondLst>
                                            <p:cond delay="0"/>
                                          </p:stCondLst>
                                        </p:cTn>
                                        <p:tgtEl>
                                          <p:spTgt spid="211011"/>
                                        </p:tgtEl>
                                        <p:attrNameLst>
                                          <p:attrName>style.visibility</p:attrName>
                                        </p:attrNameLst>
                                      </p:cBhvr>
                                      <p:to>
                                        <p:strVal val="visible"/>
                                      </p:to>
                                    </p:set>
                                    <p:animEffect transition="in" filter="box(in)">
                                      <p:cBhvr>
                                        <p:cTn id="122" dur="500"/>
                                        <p:tgtEl>
                                          <p:spTgt spid="21101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4" presetClass="entr" presetSubtype="16" fill="hold" nodeType="clickEffect">
                                  <p:stCondLst>
                                    <p:cond delay="0"/>
                                  </p:stCondLst>
                                  <p:childTnLst>
                                    <p:set>
                                      <p:cBhvr>
                                        <p:cTn id="126" dur="1" fill="hold">
                                          <p:stCondLst>
                                            <p:cond delay="0"/>
                                          </p:stCondLst>
                                        </p:cTn>
                                        <p:tgtEl>
                                          <p:spTgt spid="211014"/>
                                        </p:tgtEl>
                                        <p:attrNameLst>
                                          <p:attrName>style.visibility</p:attrName>
                                        </p:attrNameLst>
                                      </p:cBhvr>
                                      <p:to>
                                        <p:strVal val="visible"/>
                                      </p:to>
                                    </p:set>
                                    <p:animEffect transition="in" filter="box(in)">
                                      <p:cBhvr>
                                        <p:cTn id="127" dur="500"/>
                                        <p:tgtEl>
                                          <p:spTgt spid="211014"/>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4" presetClass="entr" presetSubtype="16" fill="hold" nodeType="clickEffect">
                                  <p:stCondLst>
                                    <p:cond delay="0"/>
                                  </p:stCondLst>
                                  <p:childTnLst>
                                    <p:set>
                                      <p:cBhvr>
                                        <p:cTn id="131" dur="1" fill="hold">
                                          <p:stCondLst>
                                            <p:cond delay="0"/>
                                          </p:stCondLst>
                                        </p:cTn>
                                        <p:tgtEl>
                                          <p:spTgt spid="211017"/>
                                        </p:tgtEl>
                                        <p:attrNameLst>
                                          <p:attrName>style.visibility</p:attrName>
                                        </p:attrNameLst>
                                      </p:cBhvr>
                                      <p:to>
                                        <p:strVal val="visible"/>
                                      </p:to>
                                    </p:set>
                                    <p:animEffect transition="in" filter="box(in)">
                                      <p:cBhvr>
                                        <p:cTn id="132" dur="500"/>
                                        <p:tgtEl>
                                          <p:spTgt spid="211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p:bldP spid="210947" grpId="0"/>
      <p:bldP spid="210948" grpId="0"/>
      <p:bldP spid="210949" grpId="0"/>
      <p:bldP spid="210950" grpId="0"/>
      <p:bldP spid="210951" grpId="0"/>
      <p:bldP spid="210952" grpId="0"/>
      <p:bldP spid="210953" grpId="0"/>
      <p:bldP spid="210963" grpId="0"/>
      <p:bldP spid="210964" grpId="0"/>
      <p:bldP spid="210965" grpId="0"/>
      <p:bldP spid="210966" grpId="0"/>
      <p:bldP spid="210967" grpId="0"/>
      <p:bldP spid="210968" grpId="0"/>
      <p:bldP spid="210969" grpId="0"/>
      <p:bldP spid="210970" grpId="0"/>
      <p:bldP spid="21097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3030899" y="3518594"/>
            <a:ext cx="12226202" cy="2050538"/>
          </a:xfrm>
          <a:prstGeom prst="rect">
            <a:avLst/>
          </a:prstGeom>
        </p:spPr>
        <p:txBody>
          <a:bodyPr lIns="0" tIns="0" rIns="0" bIns="0" rtlCol="0" anchor="t">
            <a:spAutoFit/>
          </a:bodyPr>
          <a:lstStyle/>
          <a:p>
            <a:pPr algn="ctr">
              <a:lnSpc>
                <a:spcPts val="15104"/>
              </a:lnSpc>
            </a:pPr>
            <a:r>
              <a:rPr lang="en-US" sz="15104" spc="1117">
                <a:solidFill>
                  <a:srgbClr val="764652"/>
                </a:solidFill>
                <a:latin typeface="Bobby Jones"/>
              </a:rPr>
              <a:t>THANK YOU!</a:t>
            </a:r>
          </a:p>
        </p:txBody>
      </p:sp>
      <p:sp>
        <p:nvSpPr>
          <p:cNvPr id="4" name="TextBox 4"/>
          <p:cNvSpPr txBox="1"/>
          <p:nvPr/>
        </p:nvSpPr>
        <p:spPr>
          <a:xfrm>
            <a:off x="3357869" y="5349890"/>
            <a:ext cx="11572262" cy="1144338"/>
          </a:xfrm>
          <a:prstGeom prst="rect">
            <a:avLst/>
          </a:prstGeom>
        </p:spPr>
        <p:txBody>
          <a:bodyPr lIns="0" tIns="0" rIns="0" bIns="0" rtlCol="0" anchor="t">
            <a:spAutoFit/>
          </a:bodyPr>
          <a:lstStyle/>
          <a:p>
            <a:pPr algn="ctr">
              <a:lnSpc>
                <a:spcPts val="4503"/>
              </a:lnSpc>
            </a:pPr>
            <a:r>
              <a:rPr lang="en-US" sz="3574">
                <a:solidFill>
                  <a:srgbClr val="764652"/>
                </a:solidFill>
                <a:latin typeface="Dosis Semi-Bold"/>
              </a:rPr>
              <a:t>Any questions? Don't hesitate to</a:t>
            </a:r>
          </a:p>
          <a:p>
            <a:pPr algn="ctr">
              <a:lnSpc>
                <a:spcPts val="4503"/>
              </a:lnSpc>
            </a:pPr>
            <a:r>
              <a:rPr lang="en-US" sz="3574">
                <a:solidFill>
                  <a:srgbClr val="764652"/>
                </a:solidFill>
                <a:latin typeface="Dosis Semi-Bold"/>
              </a:rPr>
              <a:t>ask for our help</a:t>
            </a:r>
          </a:p>
        </p:txBody>
      </p:sp>
      <p:sp>
        <p:nvSpPr>
          <p:cNvPr id="6" name="Freeform 6"/>
          <p:cNvSpPr/>
          <p:nvPr/>
        </p:nvSpPr>
        <p:spPr>
          <a:xfrm rot="-391693">
            <a:off x="15663433" y="4967732"/>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3272705">
            <a:off x="13873209" y="-200207"/>
            <a:ext cx="6256986" cy="5415137"/>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9816898">
            <a:off x="13142681" y="1194321"/>
            <a:ext cx="1367125"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6916089">
            <a:off x="-2099793" y="5573299"/>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6383713">
            <a:off x="13582242" y="7952161"/>
            <a:ext cx="1367125" cy="1339782"/>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258550">
            <a:off x="-937355" y="547773"/>
            <a:ext cx="4227919"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383713">
            <a:off x="3214202" y="7181424"/>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6383713">
            <a:off x="2880597" y="1490048"/>
            <a:ext cx="1181323" cy="1157696"/>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4">
            <a:extLst>
              <a:ext uri="{FF2B5EF4-FFF2-40B4-BE49-F238E27FC236}">
                <a16:creationId xmlns:a16="http://schemas.microsoft.com/office/drawing/2014/main" id="{879991E5-8067-491C-931B-349A475F8949}"/>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96211" y="5603924"/>
            <a:ext cx="1797241" cy="2541087"/>
          </a:xfrm>
          <a:custGeom>
            <a:avLst/>
            <a:gdLst/>
            <a:ahLst/>
            <a:cxnLst/>
            <a:rect l="l" t="t" r="r" b="b"/>
            <a:pathLst>
              <a:path w="1797241" h="2541087">
                <a:moveTo>
                  <a:pt x="0" y="0"/>
                </a:moveTo>
                <a:lnTo>
                  <a:pt x="1797241" y="0"/>
                </a:lnTo>
                <a:lnTo>
                  <a:pt x="1797241" y="2541086"/>
                </a:lnTo>
                <a:lnTo>
                  <a:pt x="0" y="254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654779" y="5603924"/>
            <a:ext cx="1556993" cy="2541087"/>
          </a:xfrm>
          <a:custGeom>
            <a:avLst/>
            <a:gdLst/>
            <a:ahLst/>
            <a:cxnLst/>
            <a:rect l="l" t="t" r="r" b="b"/>
            <a:pathLst>
              <a:path w="1556993" h="2541087">
                <a:moveTo>
                  <a:pt x="0" y="0"/>
                </a:moveTo>
                <a:lnTo>
                  <a:pt x="1556993" y="0"/>
                </a:lnTo>
                <a:lnTo>
                  <a:pt x="1556993" y="2541086"/>
                </a:lnTo>
                <a:lnTo>
                  <a:pt x="0" y="2541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992971" y="4275813"/>
            <a:ext cx="1242010" cy="2154906"/>
          </a:xfrm>
          <a:custGeom>
            <a:avLst/>
            <a:gdLst/>
            <a:ahLst/>
            <a:cxnLst/>
            <a:rect l="l" t="t" r="r" b="b"/>
            <a:pathLst>
              <a:path w="1242010" h="2154906">
                <a:moveTo>
                  <a:pt x="0" y="0"/>
                </a:moveTo>
                <a:lnTo>
                  <a:pt x="1242010" y="0"/>
                </a:lnTo>
                <a:lnTo>
                  <a:pt x="1242010" y="2154906"/>
                </a:lnTo>
                <a:lnTo>
                  <a:pt x="0" y="2154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055918" y="7575748"/>
            <a:ext cx="1281361" cy="2072789"/>
          </a:xfrm>
          <a:custGeom>
            <a:avLst/>
            <a:gdLst/>
            <a:ahLst/>
            <a:cxnLst/>
            <a:rect l="l" t="t" r="r" b="b"/>
            <a:pathLst>
              <a:path w="1281361" h="2072789">
                <a:moveTo>
                  <a:pt x="0" y="0"/>
                </a:moveTo>
                <a:lnTo>
                  <a:pt x="1281361" y="0"/>
                </a:lnTo>
                <a:lnTo>
                  <a:pt x="1281361" y="2072789"/>
                </a:lnTo>
                <a:lnTo>
                  <a:pt x="0" y="2072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2331751" y="8499931"/>
            <a:ext cx="2387488" cy="1232812"/>
          </a:xfrm>
          <a:custGeom>
            <a:avLst/>
            <a:gdLst/>
            <a:ahLst/>
            <a:cxnLst/>
            <a:rect l="l" t="t" r="r" b="b"/>
            <a:pathLst>
              <a:path w="2387488" h="1232812">
                <a:moveTo>
                  <a:pt x="0" y="0"/>
                </a:moveTo>
                <a:lnTo>
                  <a:pt x="2387488" y="0"/>
                </a:lnTo>
                <a:lnTo>
                  <a:pt x="2387488" y="1232812"/>
                </a:lnTo>
                <a:lnTo>
                  <a:pt x="0" y="123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9573690" y="4673018"/>
            <a:ext cx="1660507" cy="1548423"/>
          </a:xfrm>
          <a:custGeom>
            <a:avLst/>
            <a:gdLst/>
            <a:ahLst/>
            <a:cxnLst/>
            <a:rect l="l" t="t" r="r" b="b"/>
            <a:pathLst>
              <a:path w="1660507" h="1548423">
                <a:moveTo>
                  <a:pt x="0" y="0"/>
                </a:moveTo>
                <a:lnTo>
                  <a:pt x="1660508" y="0"/>
                </a:lnTo>
                <a:lnTo>
                  <a:pt x="1660508" y="1548423"/>
                </a:lnTo>
                <a:lnTo>
                  <a:pt x="0" y="1548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9866109" y="7029384"/>
            <a:ext cx="1804172" cy="2541087"/>
          </a:xfrm>
          <a:custGeom>
            <a:avLst/>
            <a:gdLst/>
            <a:ahLst/>
            <a:cxnLst/>
            <a:rect l="l" t="t" r="r" b="b"/>
            <a:pathLst>
              <a:path w="1804172" h="2541087">
                <a:moveTo>
                  <a:pt x="0" y="0"/>
                </a:moveTo>
                <a:lnTo>
                  <a:pt x="1804171" y="0"/>
                </a:lnTo>
                <a:lnTo>
                  <a:pt x="1804171" y="2541087"/>
                </a:lnTo>
                <a:lnTo>
                  <a:pt x="0" y="25410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2654779" y="2387013"/>
            <a:ext cx="1741432" cy="1299543"/>
          </a:xfrm>
          <a:custGeom>
            <a:avLst/>
            <a:gdLst/>
            <a:ahLst/>
            <a:cxnLst/>
            <a:rect l="l" t="t" r="r" b="b"/>
            <a:pathLst>
              <a:path w="1741432" h="1299543">
                <a:moveTo>
                  <a:pt x="0" y="0"/>
                </a:moveTo>
                <a:lnTo>
                  <a:pt x="1741432" y="0"/>
                </a:lnTo>
                <a:lnTo>
                  <a:pt x="1741432" y="1299544"/>
                </a:lnTo>
                <a:lnTo>
                  <a:pt x="0" y="12995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5857737" y="4333380"/>
            <a:ext cx="1608626" cy="1576453"/>
          </a:xfrm>
          <a:custGeom>
            <a:avLst/>
            <a:gdLst/>
            <a:ahLst/>
            <a:cxnLst/>
            <a:rect l="l" t="t" r="r" b="b"/>
            <a:pathLst>
              <a:path w="1608626" h="1576453">
                <a:moveTo>
                  <a:pt x="0" y="0"/>
                </a:moveTo>
                <a:lnTo>
                  <a:pt x="1608626" y="0"/>
                </a:lnTo>
                <a:lnTo>
                  <a:pt x="1608626" y="1576453"/>
                </a:lnTo>
                <a:lnTo>
                  <a:pt x="0" y="157645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 name="Freeform 11"/>
          <p:cNvSpPr/>
          <p:nvPr/>
        </p:nvSpPr>
        <p:spPr>
          <a:xfrm>
            <a:off x="4465812" y="4275813"/>
            <a:ext cx="949516" cy="949516"/>
          </a:xfrm>
          <a:custGeom>
            <a:avLst/>
            <a:gdLst/>
            <a:ahLst/>
            <a:cxnLst/>
            <a:rect l="l" t="t" r="r" b="b"/>
            <a:pathLst>
              <a:path w="949516" h="949516">
                <a:moveTo>
                  <a:pt x="0" y="0"/>
                </a:moveTo>
                <a:lnTo>
                  <a:pt x="949516" y="0"/>
                </a:lnTo>
                <a:lnTo>
                  <a:pt x="949516" y="949516"/>
                </a:lnTo>
                <a:lnTo>
                  <a:pt x="0" y="94951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2" name="Freeform 12"/>
          <p:cNvSpPr/>
          <p:nvPr/>
        </p:nvSpPr>
        <p:spPr>
          <a:xfrm>
            <a:off x="5149062" y="8521468"/>
            <a:ext cx="1421209" cy="1348856"/>
          </a:xfrm>
          <a:custGeom>
            <a:avLst/>
            <a:gdLst/>
            <a:ahLst/>
            <a:cxnLst/>
            <a:rect l="l" t="t" r="r" b="b"/>
            <a:pathLst>
              <a:path w="1421209" h="1348856">
                <a:moveTo>
                  <a:pt x="0" y="0"/>
                </a:moveTo>
                <a:lnTo>
                  <a:pt x="1421208" y="0"/>
                </a:lnTo>
                <a:lnTo>
                  <a:pt x="1421208" y="1348856"/>
                </a:lnTo>
                <a:lnTo>
                  <a:pt x="0" y="134885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3" name="Freeform 13"/>
          <p:cNvSpPr/>
          <p:nvPr/>
        </p:nvSpPr>
        <p:spPr>
          <a:xfrm>
            <a:off x="6415840" y="6173186"/>
            <a:ext cx="1280156" cy="1402562"/>
          </a:xfrm>
          <a:custGeom>
            <a:avLst/>
            <a:gdLst/>
            <a:ahLst/>
            <a:cxnLst/>
            <a:rect l="l" t="t" r="r" b="b"/>
            <a:pathLst>
              <a:path w="1280156" h="1402562">
                <a:moveTo>
                  <a:pt x="0" y="0"/>
                </a:moveTo>
                <a:lnTo>
                  <a:pt x="1280156" y="0"/>
                </a:lnTo>
                <a:lnTo>
                  <a:pt x="1280156" y="1402562"/>
                </a:lnTo>
                <a:lnTo>
                  <a:pt x="0" y="140256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4" name="Freeform 14"/>
          <p:cNvSpPr/>
          <p:nvPr/>
        </p:nvSpPr>
        <p:spPr>
          <a:xfrm rot="-5738728">
            <a:off x="14178479" y="7523010"/>
            <a:ext cx="1887871" cy="2374317"/>
          </a:xfrm>
          <a:custGeom>
            <a:avLst/>
            <a:gdLst/>
            <a:ahLst/>
            <a:cxnLst/>
            <a:rect l="l" t="t" r="r" b="b"/>
            <a:pathLst>
              <a:path w="1887871" h="2374317">
                <a:moveTo>
                  <a:pt x="0" y="0"/>
                </a:moveTo>
                <a:lnTo>
                  <a:pt x="1887871" y="0"/>
                </a:lnTo>
                <a:lnTo>
                  <a:pt x="1887871" y="2374316"/>
                </a:lnTo>
                <a:lnTo>
                  <a:pt x="0" y="237431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5" name="Freeform 15"/>
          <p:cNvSpPr/>
          <p:nvPr/>
        </p:nvSpPr>
        <p:spPr>
          <a:xfrm>
            <a:off x="13947586" y="4744110"/>
            <a:ext cx="1973797" cy="1561094"/>
          </a:xfrm>
          <a:custGeom>
            <a:avLst/>
            <a:gdLst/>
            <a:ahLst/>
            <a:cxnLst/>
            <a:rect l="l" t="t" r="r" b="b"/>
            <a:pathLst>
              <a:path w="1973797" h="1561094">
                <a:moveTo>
                  <a:pt x="0" y="0"/>
                </a:moveTo>
                <a:lnTo>
                  <a:pt x="1973797" y="0"/>
                </a:lnTo>
                <a:lnTo>
                  <a:pt x="1973797" y="1561094"/>
                </a:lnTo>
                <a:lnTo>
                  <a:pt x="0" y="156109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6" name="Freeform 16"/>
          <p:cNvSpPr/>
          <p:nvPr/>
        </p:nvSpPr>
        <p:spPr>
          <a:xfrm>
            <a:off x="14066494" y="3342017"/>
            <a:ext cx="1691617" cy="1045727"/>
          </a:xfrm>
          <a:custGeom>
            <a:avLst/>
            <a:gdLst/>
            <a:ahLst/>
            <a:cxnLst/>
            <a:rect l="l" t="t" r="r" b="b"/>
            <a:pathLst>
              <a:path w="1691617" h="1045727">
                <a:moveTo>
                  <a:pt x="0" y="0"/>
                </a:moveTo>
                <a:lnTo>
                  <a:pt x="1691617" y="0"/>
                </a:lnTo>
                <a:lnTo>
                  <a:pt x="1691617" y="1045727"/>
                </a:lnTo>
                <a:lnTo>
                  <a:pt x="0" y="104572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7" name="Freeform 17"/>
          <p:cNvSpPr/>
          <p:nvPr/>
        </p:nvSpPr>
        <p:spPr>
          <a:xfrm>
            <a:off x="13888255" y="6123834"/>
            <a:ext cx="1451914" cy="1451914"/>
          </a:xfrm>
          <a:custGeom>
            <a:avLst/>
            <a:gdLst/>
            <a:ahLst/>
            <a:cxnLst/>
            <a:rect l="l" t="t" r="r" b="b"/>
            <a:pathLst>
              <a:path w="1451914" h="1451914">
                <a:moveTo>
                  <a:pt x="0" y="0"/>
                </a:moveTo>
                <a:lnTo>
                  <a:pt x="1451913" y="0"/>
                </a:lnTo>
                <a:lnTo>
                  <a:pt x="1451913" y="1451914"/>
                </a:lnTo>
                <a:lnTo>
                  <a:pt x="0" y="145191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8" name="Freeform 18"/>
          <p:cNvSpPr/>
          <p:nvPr/>
        </p:nvSpPr>
        <p:spPr>
          <a:xfrm>
            <a:off x="14217025" y="2035504"/>
            <a:ext cx="1941882" cy="1154537"/>
          </a:xfrm>
          <a:custGeom>
            <a:avLst/>
            <a:gdLst/>
            <a:ahLst/>
            <a:cxnLst/>
            <a:rect l="l" t="t" r="r" b="b"/>
            <a:pathLst>
              <a:path w="1941882" h="1154537">
                <a:moveTo>
                  <a:pt x="0" y="0"/>
                </a:moveTo>
                <a:lnTo>
                  <a:pt x="1941883" y="0"/>
                </a:lnTo>
                <a:lnTo>
                  <a:pt x="1941883" y="1154537"/>
                </a:lnTo>
                <a:lnTo>
                  <a:pt x="0" y="115453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9" name="Freeform 19"/>
          <p:cNvSpPr/>
          <p:nvPr/>
        </p:nvSpPr>
        <p:spPr>
          <a:xfrm>
            <a:off x="4474536" y="2144475"/>
            <a:ext cx="1640590" cy="1928044"/>
          </a:xfrm>
          <a:custGeom>
            <a:avLst/>
            <a:gdLst/>
            <a:ahLst/>
            <a:cxnLst/>
            <a:rect l="l" t="t" r="r" b="b"/>
            <a:pathLst>
              <a:path w="1640590" h="1928044">
                <a:moveTo>
                  <a:pt x="0" y="0"/>
                </a:moveTo>
                <a:lnTo>
                  <a:pt x="1640590" y="0"/>
                </a:lnTo>
                <a:lnTo>
                  <a:pt x="1640590" y="1928044"/>
                </a:lnTo>
                <a:lnTo>
                  <a:pt x="0" y="1928044"/>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0" name="Freeform 20"/>
          <p:cNvSpPr/>
          <p:nvPr/>
        </p:nvSpPr>
        <p:spPr>
          <a:xfrm>
            <a:off x="6392599" y="2260865"/>
            <a:ext cx="1721535" cy="1536861"/>
          </a:xfrm>
          <a:custGeom>
            <a:avLst/>
            <a:gdLst/>
            <a:ahLst/>
            <a:cxnLst/>
            <a:rect l="l" t="t" r="r" b="b"/>
            <a:pathLst>
              <a:path w="1721535" h="1536861">
                <a:moveTo>
                  <a:pt x="0" y="0"/>
                </a:moveTo>
                <a:lnTo>
                  <a:pt x="1721535" y="0"/>
                </a:lnTo>
                <a:lnTo>
                  <a:pt x="1721535" y="1536862"/>
                </a:lnTo>
                <a:lnTo>
                  <a:pt x="0" y="1536862"/>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1" name="Freeform 21"/>
          <p:cNvSpPr/>
          <p:nvPr/>
        </p:nvSpPr>
        <p:spPr>
          <a:xfrm rot="4242700">
            <a:off x="2091729" y="3885745"/>
            <a:ext cx="2338758" cy="2024088"/>
          </a:xfrm>
          <a:custGeom>
            <a:avLst/>
            <a:gdLst/>
            <a:ahLst/>
            <a:cxnLst/>
            <a:rect l="l" t="t" r="r" b="b"/>
            <a:pathLst>
              <a:path w="2338758" h="2024088">
                <a:moveTo>
                  <a:pt x="0" y="0"/>
                </a:moveTo>
                <a:lnTo>
                  <a:pt x="2338758" y="0"/>
                </a:lnTo>
                <a:lnTo>
                  <a:pt x="2338758" y="2024088"/>
                </a:lnTo>
                <a:lnTo>
                  <a:pt x="0" y="2024088"/>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2" name="Freeform 22"/>
          <p:cNvSpPr/>
          <p:nvPr/>
        </p:nvSpPr>
        <p:spPr>
          <a:xfrm>
            <a:off x="8396032" y="6604912"/>
            <a:ext cx="1488531" cy="1695015"/>
          </a:xfrm>
          <a:custGeom>
            <a:avLst/>
            <a:gdLst/>
            <a:ahLst/>
            <a:cxnLst/>
            <a:rect l="l" t="t" r="r" b="b"/>
            <a:pathLst>
              <a:path w="1488531" h="1695015">
                <a:moveTo>
                  <a:pt x="0" y="0"/>
                </a:moveTo>
                <a:lnTo>
                  <a:pt x="1488532" y="0"/>
                </a:lnTo>
                <a:lnTo>
                  <a:pt x="1488532" y="1695015"/>
                </a:lnTo>
                <a:lnTo>
                  <a:pt x="0" y="1695015"/>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23" name="Freeform 23"/>
          <p:cNvSpPr/>
          <p:nvPr/>
        </p:nvSpPr>
        <p:spPr>
          <a:xfrm>
            <a:off x="8888326" y="2387013"/>
            <a:ext cx="1955565" cy="1713786"/>
          </a:xfrm>
          <a:custGeom>
            <a:avLst/>
            <a:gdLst/>
            <a:ahLst/>
            <a:cxnLst/>
            <a:rect l="l" t="t" r="r" b="b"/>
            <a:pathLst>
              <a:path w="1955565" h="1713786">
                <a:moveTo>
                  <a:pt x="0" y="0"/>
                </a:moveTo>
                <a:lnTo>
                  <a:pt x="1955565" y="0"/>
                </a:lnTo>
                <a:lnTo>
                  <a:pt x="1955565" y="1713786"/>
                </a:lnTo>
                <a:lnTo>
                  <a:pt x="0" y="171378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4" name="Freeform 24"/>
          <p:cNvSpPr/>
          <p:nvPr/>
        </p:nvSpPr>
        <p:spPr>
          <a:xfrm>
            <a:off x="11124536" y="1720323"/>
            <a:ext cx="2512106" cy="1676260"/>
          </a:xfrm>
          <a:custGeom>
            <a:avLst/>
            <a:gdLst/>
            <a:ahLst/>
            <a:cxnLst/>
            <a:rect l="l" t="t" r="r" b="b"/>
            <a:pathLst>
              <a:path w="2512106" h="1676260">
                <a:moveTo>
                  <a:pt x="0" y="0"/>
                </a:moveTo>
                <a:lnTo>
                  <a:pt x="2512106" y="0"/>
                </a:lnTo>
                <a:lnTo>
                  <a:pt x="2512106" y="1676260"/>
                </a:lnTo>
                <a:lnTo>
                  <a:pt x="0" y="1676260"/>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25" name="Freeform 25"/>
          <p:cNvSpPr/>
          <p:nvPr/>
        </p:nvSpPr>
        <p:spPr>
          <a:xfrm>
            <a:off x="11601605" y="3758645"/>
            <a:ext cx="1635896" cy="1828746"/>
          </a:xfrm>
          <a:custGeom>
            <a:avLst/>
            <a:gdLst/>
            <a:ahLst/>
            <a:cxnLst/>
            <a:rect l="l" t="t" r="r" b="b"/>
            <a:pathLst>
              <a:path w="1635896" h="1828746">
                <a:moveTo>
                  <a:pt x="0" y="0"/>
                </a:moveTo>
                <a:lnTo>
                  <a:pt x="1635896" y="0"/>
                </a:lnTo>
                <a:lnTo>
                  <a:pt x="1635896" y="1828745"/>
                </a:lnTo>
                <a:lnTo>
                  <a:pt x="0" y="1828745"/>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26" name="Freeform 26"/>
          <p:cNvSpPr/>
          <p:nvPr/>
        </p:nvSpPr>
        <p:spPr>
          <a:xfrm>
            <a:off x="11854151" y="5683068"/>
            <a:ext cx="1558305" cy="1510139"/>
          </a:xfrm>
          <a:custGeom>
            <a:avLst/>
            <a:gdLst/>
            <a:ahLst/>
            <a:cxnLst/>
            <a:rect l="l" t="t" r="r" b="b"/>
            <a:pathLst>
              <a:path w="1558305" h="1510139">
                <a:moveTo>
                  <a:pt x="0" y="0"/>
                </a:moveTo>
                <a:lnTo>
                  <a:pt x="1558305" y="0"/>
                </a:lnTo>
                <a:lnTo>
                  <a:pt x="1558305" y="1510139"/>
                </a:lnTo>
                <a:lnTo>
                  <a:pt x="0" y="1510139"/>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sp>
        <p:nvSpPr>
          <p:cNvPr id="27" name="Freeform 27"/>
          <p:cNvSpPr/>
          <p:nvPr/>
        </p:nvSpPr>
        <p:spPr>
          <a:xfrm>
            <a:off x="11601605" y="7523010"/>
            <a:ext cx="1744249" cy="1953843"/>
          </a:xfrm>
          <a:custGeom>
            <a:avLst/>
            <a:gdLst/>
            <a:ahLst/>
            <a:cxnLst/>
            <a:rect l="l" t="t" r="r" b="b"/>
            <a:pathLst>
              <a:path w="1744249" h="1953843">
                <a:moveTo>
                  <a:pt x="0" y="0"/>
                </a:moveTo>
                <a:lnTo>
                  <a:pt x="1744249" y="0"/>
                </a:lnTo>
                <a:lnTo>
                  <a:pt x="1744249" y="1953843"/>
                </a:lnTo>
                <a:lnTo>
                  <a:pt x="0" y="1953843"/>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sp>
      <p:sp>
        <p:nvSpPr>
          <p:cNvPr id="28" name="TextBox 28"/>
          <p:cNvSpPr txBox="1"/>
          <p:nvPr/>
        </p:nvSpPr>
        <p:spPr>
          <a:xfrm>
            <a:off x="1919600" y="1132313"/>
            <a:ext cx="14676233" cy="588010"/>
          </a:xfrm>
          <a:prstGeom prst="rect">
            <a:avLst/>
          </a:prstGeom>
        </p:spPr>
        <p:txBody>
          <a:bodyPr lIns="0" tIns="0" rIns="0" bIns="0" rtlCol="0" anchor="t">
            <a:spAutoFit/>
          </a:bodyPr>
          <a:lstStyle/>
          <a:p>
            <a:pPr algn="ctr">
              <a:lnSpc>
                <a:spcPts val="4400"/>
              </a:lnSpc>
            </a:pPr>
            <a:r>
              <a:rPr lang="en-US" sz="4400" spc="145">
                <a:solidFill>
                  <a:srgbClr val="764652"/>
                </a:solidFill>
                <a:latin typeface="Bobby Jones"/>
              </a:rPr>
              <a:t>ILLUSTRATIONS</a:t>
            </a:r>
          </a:p>
        </p:txBody>
      </p:sp>
      <p:sp>
        <p:nvSpPr>
          <p:cNvPr id="29" name="TextBox 4">
            <a:extLst>
              <a:ext uri="{FF2B5EF4-FFF2-40B4-BE49-F238E27FC236}">
                <a16:creationId xmlns:a16="http://schemas.microsoft.com/office/drawing/2014/main" id="{0F72AC83-DF82-4E17-8BDD-81268425DECC}"/>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TextBox 4"/>
          <p:cNvSpPr txBox="1"/>
          <p:nvPr/>
        </p:nvSpPr>
        <p:spPr>
          <a:xfrm>
            <a:off x="2133600" y="4812821"/>
            <a:ext cx="12573000" cy="2000548"/>
          </a:xfrm>
          <a:prstGeom prst="rect">
            <a:avLst/>
          </a:prstGeom>
        </p:spPr>
        <p:txBody>
          <a:bodyPr wrap="square" lIns="0" tIns="0" rIns="0" bIns="0" rtlCol="0" anchor="t">
            <a:spAutoFit/>
          </a:bodyPr>
          <a:lstStyle/>
          <a:p>
            <a:pPr algn="ctr">
              <a:lnSpc>
                <a:spcPts val="3926"/>
              </a:lnSpc>
            </a:pPr>
            <a:r>
              <a:rPr lang="vi-VN" sz="3300">
                <a:solidFill>
                  <a:srgbClr val="50242F"/>
                </a:solidFill>
                <a:latin typeface="Dosis Semi-Bold"/>
              </a:rPr>
              <a:t>Alcohol là những hợp chất hữu cơ trong phân tử có nhóm </a:t>
            </a:r>
            <a:r>
              <a:rPr lang="vi-VN" sz="3300">
                <a:solidFill>
                  <a:srgbClr val="FF0000"/>
                </a:solidFill>
                <a:latin typeface="Dosis Semi-Bold"/>
              </a:rPr>
              <a:t>hydroxy(-OH) </a:t>
            </a:r>
            <a:r>
              <a:rPr lang="vi-VN" sz="3300">
                <a:solidFill>
                  <a:srgbClr val="50242F"/>
                </a:solidFill>
                <a:latin typeface="Dosis Semi-Bold"/>
              </a:rPr>
              <a:t>liên </a:t>
            </a:r>
            <a:r>
              <a:rPr lang="vi-VN" sz="3300">
                <a:solidFill>
                  <a:srgbClr val="FF0000"/>
                </a:solidFill>
                <a:latin typeface="Dosis Semi-Bold"/>
              </a:rPr>
              <a:t>kết trực tiếp với nguyên tử carbon no</a:t>
            </a:r>
            <a:r>
              <a:rPr lang="vi-VN" sz="3300">
                <a:solidFill>
                  <a:srgbClr val="50242F"/>
                </a:solidFill>
                <a:latin typeface="Dosis Semi-Bold"/>
              </a:rPr>
              <a:t>.</a:t>
            </a:r>
          </a:p>
          <a:p>
            <a:pPr algn="ctr">
              <a:lnSpc>
                <a:spcPts val="3926"/>
              </a:lnSpc>
            </a:pPr>
            <a:r>
              <a:rPr lang="vi-VN" sz="3300">
                <a:solidFill>
                  <a:srgbClr val="50242F"/>
                </a:solidFill>
                <a:latin typeface="Dosis Semi-Bold"/>
              </a:rPr>
              <a:t>Nhóm –OH đó được gọi là nhóm –OH ancol.</a:t>
            </a:r>
          </a:p>
          <a:p>
            <a:pPr marL="514350" indent="-514350" algn="ctr">
              <a:lnSpc>
                <a:spcPts val="3926"/>
              </a:lnSpc>
              <a:buAutoNum type="arabicPeriod"/>
            </a:pPr>
            <a:endParaRPr lang="en-US" sz="3300">
              <a:solidFill>
                <a:srgbClr val="50242F"/>
              </a:solidFill>
              <a:latin typeface="Dosis Semi-Bold"/>
            </a:endParaRPr>
          </a:p>
        </p:txBody>
      </p:sp>
      <p:sp>
        <p:nvSpPr>
          <p:cNvPr id="5" name="Freeform 5"/>
          <p:cNvSpPr/>
          <p:nvPr/>
        </p:nvSpPr>
        <p:spPr>
          <a:xfrm rot="795292" flipH="1">
            <a:off x="14236483" y="3750718"/>
            <a:ext cx="3682971" cy="5957747"/>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661879" y="6339415"/>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5244896" y="1028700"/>
            <a:ext cx="2014404" cy="1911852"/>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1606870">
            <a:off x="-775675" y="-342051"/>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 name="TextBox 3"/>
          <p:cNvSpPr txBox="1"/>
          <p:nvPr/>
        </p:nvSpPr>
        <p:spPr>
          <a:xfrm>
            <a:off x="2133600" y="2786791"/>
            <a:ext cx="14887145" cy="1513235"/>
          </a:xfrm>
          <a:prstGeom prst="rect">
            <a:avLst/>
          </a:prstGeom>
        </p:spPr>
        <p:txBody>
          <a:bodyPr wrap="square" lIns="0" tIns="0" rIns="0" bIns="0" rtlCol="0" anchor="t">
            <a:spAutoFit/>
          </a:bodyPr>
          <a:lstStyle/>
          <a:p>
            <a:pPr algn="ctr">
              <a:lnSpc>
                <a:spcPts val="11780"/>
              </a:lnSpc>
            </a:pPr>
            <a:r>
              <a:rPr lang="en-US" sz="9900" spc="326">
                <a:solidFill>
                  <a:srgbClr val="764652"/>
                </a:solidFill>
                <a:latin typeface="Bahnschrift SemiBold Condensed" panose="020B0502040204020203" pitchFamily="34" charset="0"/>
              </a:rPr>
              <a:t>1-ĐỊNH NGHĨA</a:t>
            </a:r>
          </a:p>
        </p:txBody>
      </p:sp>
      <p:pic>
        <p:nvPicPr>
          <p:cNvPr id="11" name="Picture 10">
            <a:extLst>
              <a:ext uri="{FF2B5EF4-FFF2-40B4-BE49-F238E27FC236}">
                <a16:creationId xmlns:a16="http://schemas.microsoft.com/office/drawing/2014/main" id="{EC4A97C3-6F7B-4957-A0D7-41C2D76B23E6}"/>
              </a:ext>
            </a:extLst>
          </p:cNvPr>
          <p:cNvPicPr>
            <a:picLocks noChangeAspect="1"/>
          </p:cNvPicPr>
          <p:nvPr/>
        </p:nvPicPr>
        <p:blipFill>
          <a:blip r:embed="rId11"/>
          <a:stretch>
            <a:fillRect/>
          </a:stretch>
        </p:blipFill>
        <p:spPr>
          <a:xfrm>
            <a:off x="6781800" y="6556144"/>
            <a:ext cx="4162400" cy="3259371"/>
          </a:xfrm>
          <a:prstGeom prst="rect">
            <a:avLst/>
          </a:prstGeom>
        </p:spPr>
      </p:pic>
      <p:sp>
        <p:nvSpPr>
          <p:cNvPr id="10" name="TextBox 4">
            <a:extLst>
              <a:ext uri="{FF2B5EF4-FFF2-40B4-BE49-F238E27FC236}">
                <a16:creationId xmlns:a16="http://schemas.microsoft.com/office/drawing/2014/main" id="{467CA649-A6AC-41CA-B164-C17509F8F4CD}"/>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408219"/>
            <a:ext cx="16230600" cy="1598451"/>
          </a:xfrm>
          <a:prstGeom prst="rect">
            <a:avLst/>
          </a:prstGeom>
        </p:spPr>
        <p:txBody>
          <a:bodyPr lIns="0" tIns="0" rIns="0" bIns="0" rtlCol="0" anchor="t">
            <a:spAutoFit/>
          </a:bodyPr>
          <a:lstStyle/>
          <a:p>
            <a:pPr algn="ctr">
              <a:lnSpc>
                <a:spcPts val="13860"/>
              </a:lnSpc>
            </a:pPr>
            <a:r>
              <a:rPr lang="en-US" sz="9900" spc="663">
                <a:solidFill>
                  <a:srgbClr val="764652"/>
                </a:solidFill>
                <a:latin typeface="Bahnschrift SemiBold Condensed" panose="020B0502040204020203" pitchFamily="34" charset="0"/>
              </a:rPr>
              <a:t>2. PHÂN LOẠI</a:t>
            </a:r>
          </a:p>
        </p:txBody>
      </p:sp>
      <p:sp>
        <p:nvSpPr>
          <p:cNvPr id="12" name="Freeform 12"/>
          <p:cNvSpPr/>
          <p:nvPr/>
        </p:nvSpPr>
        <p:spPr>
          <a:xfrm rot="8897843">
            <a:off x="15247608" y="368698"/>
            <a:ext cx="2344357"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249302" y="8381747"/>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15004" y="8102532"/>
            <a:ext cx="2863201" cy="2863201"/>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470415" y="503616"/>
            <a:ext cx="2977777"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pic>
        <p:nvPicPr>
          <p:cNvPr id="34" name="Picture 33">
            <a:extLst>
              <a:ext uri="{FF2B5EF4-FFF2-40B4-BE49-F238E27FC236}">
                <a16:creationId xmlns:a16="http://schemas.microsoft.com/office/drawing/2014/main" id="{C9296319-A9DB-46CA-A636-177EDC90A4D4}"/>
              </a:ext>
            </a:extLst>
          </p:cNvPr>
          <p:cNvPicPr>
            <a:picLocks noChangeAspect="1"/>
          </p:cNvPicPr>
          <p:nvPr/>
        </p:nvPicPr>
        <p:blipFill>
          <a:blip r:embed="rId14"/>
          <a:stretch>
            <a:fillRect/>
          </a:stretch>
        </p:blipFill>
        <p:spPr>
          <a:xfrm>
            <a:off x="1368326" y="3511162"/>
            <a:ext cx="16295278" cy="6022970"/>
          </a:xfrm>
          <a:prstGeom prst="rect">
            <a:avLst/>
          </a:prstGeom>
        </p:spPr>
      </p:pic>
      <p:grpSp>
        <p:nvGrpSpPr>
          <p:cNvPr id="2052" name="Group 11"/>
          <p:cNvGrpSpPr>
            <a:grpSpLocks/>
          </p:cNvGrpSpPr>
          <p:nvPr/>
        </p:nvGrpSpPr>
        <p:grpSpPr bwMode="auto">
          <a:xfrm>
            <a:off x="0" y="0"/>
            <a:ext cx="342900" cy="296863"/>
            <a:chOff x="1103" y="8619"/>
            <a:chExt cx="540" cy="467"/>
          </a:xfrm>
        </p:grpSpPr>
      </p:grpSp>
      <p:grpSp>
        <p:nvGrpSpPr>
          <p:cNvPr id="2049" name="Group 8"/>
          <p:cNvGrpSpPr>
            <a:grpSpLocks/>
          </p:cNvGrpSpPr>
          <p:nvPr/>
        </p:nvGrpSpPr>
        <p:grpSpPr bwMode="auto">
          <a:xfrm>
            <a:off x="0" y="0"/>
            <a:ext cx="565150" cy="314325"/>
            <a:chOff x="7103" y="12524"/>
            <a:chExt cx="889" cy="496"/>
          </a:xfrm>
        </p:grpSpPr>
      </p:grpSp>
      <p:sp>
        <p:nvSpPr>
          <p:cNvPr id="19" name="TextBox 4">
            <a:extLst>
              <a:ext uri="{FF2B5EF4-FFF2-40B4-BE49-F238E27FC236}">
                <a16:creationId xmlns:a16="http://schemas.microsoft.com/office/drawing/2014/main" id="{64B6C028-E216-4742-A124-9EC8E3C1E0C6}"/>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12292" y="672977"/>
            <a:ext cx="16230600" cy="1598451"/>
          </a:xfrm>
          <a:prstGeom prst="rect">
            <a:avLst/>
          </a:prstGeom>
        </p:spPr>
        <p:txBody>
          <a:bodyPr lIns="0" tIns="0" rIns="0" bIns="0" rtlCol="0" anchor="t">
            <a:spAutoFit/>
          </a:bodyPr>
          <a:lstStyle/>
          <a:p>
            <a:pPr algn="ctr">
              <a:lnSpc>
                <a:spcPts val="13860"/>
              </a:lnSpc>
            </a:pPr>
            <a:r>
              <a:rPr lang="en-US" sz="9900" spc="663">
                <a:solidFill>
                  <a:srgbClr val="764652"/>
                </a:solidFill>
                <a:latin typeface="Bahnschrift SemiBold Condensed" panose="020B0502040204020203" pitchFamily="34" charset="0"/>
              </a:rPr>
              <a:t>3. BẬC ALCOHOL</a:t>
            </a:r>
          </a:p>
        </p:txBody>
      </p:sp>
      <p:sp>
        <p:nvSpPr>
          <p:cNvPr id="12" name="Freeform 12"/>
          <p:cNvSpPr/>
          <p:nvPr/>
        </p:nvSpPr>
        <p:spPr>
          <a:xfrm rot="8897843">
            <a:off x="15247608" y="368698"/>
            <a:ext cx="2344357"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249302" y="8381747"/>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15004" y="8102532"/>
            <a:ext cx="2863201" cy="2863201"/>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470415" y="503616"/>
            <a:ext cx="2977777"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9" name="TextBox 18">
            <a:extLst>
              <a:ext uri="{FF2B5EF4-FFF2-40B4-BE49-F238E27FC236}">
                <a16:creationId xmlns:a16="http://schemas.microsoft.com/office/drawing/2014/main" id="{B3F2315D-9295-4324-AD3C-071AAB377BC5}"/>
              </a:ext>
            </a:extLst>
          </p:cNvPr>
          <p:cNvSpPr txBox="1"/>
          <p:nvPr/>
        </p:nvSpPr>
        <p:spPr>
          <a:xfrm>
            <a:off x="2866239" y="2284571"/>
            <a:ext cx="12877800" cy="584775"/>
          </a:xfrm>
          <a:prstGeom prst="rect">
            <a:avLst/>
          </a:prstGeom>
          <a:noFill/>
        </p:spPr>
        <p:txBody>
          <a:bodyPr wrap="square">
            <a:spAutoFit/>
          </a:bodyPr>
          <a:lstStyle/>
          <a:p>
            <a:pPr algn="just"/>
            <a:r>
              <a:rPr lang="en-US" sz="3200">
                <a:solidFill>
                  <a:srgbClr val="0000FF"/>
                </a:solidFill>
                <a:effectLst/>
                <a:latin typeface="Times New Roman" panose="02020603050405020304" pitchFamily="18" charset="0"/>
                <a:ea typeface="Times New Roman" panose="02020603050405020304" pitchFamily="18" charset="0"/>
              </a:rPr>
              <a:t>*</a:t>
            </a:r>
            <a:r>
              <a:rPr lang="en-US" sz="3200" b="1">
                <a:solidFill>
                  <a:srgbClr val="0000FF"/>
                </a:solidFill>
                <a:effectLst/>
                <a:latin typeface="Times New Roman" panose="02020603050405020304" pitchFamily="18" charset="0"/>
                <a:ea typeface="Times New Roman" panose="02020603050405020304" pitchFamily="18" charset="0"/>
              </a:rPr>
              <a:t>Bậc </a:t>
            </a:r>
            <a:r>
              <a:rPr lang="en-US" sz="3200">
                <a:solidFill>
                  <a:srgbClr val="0000FF"/>
                </a:solidFill>
                <a:effectLst/>
                <a:latin typeface="Times New Roman" panose="02020603050405020304" pitchFamily="18" charset="0"/>
                <a:ea typeface="Times New Roman" panose="02020603050405020304" pitchFamily="18" charset="0"/>
              </a:rPr>
              <a:t>Alcohol = bậc của nguyên tử C liên kết trực tiếp với nhóm OH. </a:t>
            </a:r>
            <a:endParaRPr lang="en-US" sz="320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BB92A1F6-6E45-4951-BB36-E877D3C79391}"/>
              </a:ext>
            </a:extLst>
          </p:cNvPr>
          <p:cNvPicPr>
            <a:picLocks noChangeAspect="1"/>
          </p:cNvPicPr>
          <p:nvPr/>
        </p:nvPicPr>
        <p:blipFill>
          <a:blip r:embed="rId14"/>
          <a:stretch>
            <a:fillRect/>
          </a:stretch>
        </p:blipFill>
        <p:spPr>
          <a:xfrm>
            <a:off x="3890372" y="2869346"/>
            <a:ext cx="9903372" cy="4939754"/>
          </a:xfrm>
          <a:prstGeom prst="rect">
            <a:avLst/>
          </a:prstGeom>
        </p:spPr>
      </p:pic>
      <p:sp>
        <p:nvSpPr>
          <p:cNvPr id="5" name="TextBox 4">
            <a:extLst>
              <a:ext uri="{FF2B5EF4-FFF2-40B4-BE49-F238E27FC236}">
                <a16:creationId xmlns:a16="http://schemas.microsoft.com/office/drawing/2014/main" id="{E0B7CC48-DE77-4638-918B-77ED0C445979}"/>
              </a:ext>
            </a:extLst>
          </p:cNvPr>
          <p:cNvSpPr txBox="1"/>
          <p:nvPr/>
        </p:nvSpPr>
        <p:spPr>
          <a:xfrm>
            <a:off x="2057400" y="8066940"/>
            <a:ext cx="8920355" cy="584775"/>
          </a:xfrm>
          <a:prstGeom prst="rect">
            <a:avLst/>
          </a:prstGeom>
          <a:noFill/>
        </p:spPr>
        <p:txBody>
          <a:bodyPr wrap="square" rtlCol="0">
            <a:spAutoFit/>
          </a:bodyPr>
          <a:lstStyle/>
          <a:p>
            <a:r>
              <a:rPr lang="en-US" sz="3200">
                <a:latin typeface="Tahoma" panose="020B0604030504040204" pitchFamily="34" charset="0"/>
                <a:ea typeface="Tahoma" panose="020B0604030504040204" pitchFamily="34" charset="0"/>
                <a:cs typeface="Tahoma" panose="020B0604030504040204" pitchFamily="34" charset="0"/>
              </a:rPr>
              <a:t>VD: Xác định bậc alcohol trong phân tử sau</a:t>
            </a:r>
          </a:p>
        </p:txBody>
      </p:sp>
      <p:pic>
        <p:nvPicPr>
          <p:cNvPr id="7" name="Picture 6">
            <a:extLst>
              <a:ext uri="{FF2B5EF4-FFF2-40B4-BE49-F238E27FC236}">
                <a16:creationId xmlns:a16="http://schemas.microsoft.com/office/drawing/2014/main" id="{A23008FB-FB32-43B8-8BC5-C46923824754}"/>
              </a:ext>
            </a:extLst>
          </p:cNvPr>
          <p:cNvPicPr>
            <a:picLocks noChangeAspect="1"/>
          </p:cNvPicPr>
          <p:nvPr/>
        </p:nvPicPr>
        <p:blipFill>
          <a:blip r:embed="rId15"/>
          <a:stretch>
            <a:fillRect/>
          </a:stretch>
        </p:blipFill>
        <p:spPr>
          <a:xfrm>
            <a:off x="2585845" y="8541961"/>
            <a:ext cx="2238687" cy="1228896"/>
          </a:xfrm>
          <a:prstGeom prst="rect">
            <a:avLst/>
          </a:prstGeom>
        </p:spPr>
      </p:pic>
      <p:pic>
        <p:nvPicPr>
          <p:cNvPr id="9" name="Picture 8">
            <a:extLst>
              <a:ext uri="{FF2B5EF4-FFF2-40B4-BE49-F238E27FC236}">
                <a16:creationId xmlns:a16="http://schemas.microsoft.com/office/drawing/2014/main" id="{D7454210-EA38-4573-95FD-FC9622DC6C53}"/>
              </a:ext>
            </a:extLst>
          </p:cNvPr>
          <p:cNvPicPr>
            <a:picLocks noChangeAspect="1"/>
          </p:cNvPicPr>
          <p:nvPr/>
        </p:nvPicPr>
        <p:blipFill>
          <a:blip r:embed="rId16"/>
          <a:stretch>
            <a:fillRect/>
          </a:stretch>
        </p:blipFill>
        <p:spPr>
          <a:xfrm>
            <a:off x="6306326" y="8524205"/>
            <a:ext cx="2609074" cy="1665366"/>
          </a:xfrm>
          <a:prstGeom prst="rect">
            <a:avLst/>
          </a:prstGeom>
        </p:spPr>
      </p:pic>
      <p:pic>
        <p:nvPicPr>
          <p:cNvPr id="11" name="Picture 10">
            <a:extLst>
              <a:ext uri="{FF2B5EF4-FFF2-40B4-BE49-F238E27FC236}">
                <a16:creationId xmlns:a16="http://schemas.microsoft.com/office/drawing/2014/main" id="{D4BB788E-E26A-42FA-BF69-068A28217DD0}"/>
              </a:ext>
            </a:extLst>
          </p:cNvPr>
          <p:cNvPicPr>
            <a:picLocks noChangeAspect="1"/>
          </p:cNvPicPr>
          <p:nvPr/>
        </p:nvPicPr>
        <p:blipFill>
          <a:blip r:embed="rId17"/>
          <a:stretch>
            <a:fillRect/>
          </a:stretch>
        </p:blipFill>
        <p:spPr>
          <a:xfrm>
            <a:off x="12103305" y="7898823"/>
            <a:ext cx="3060495" cy="2095903"/>
          </a:xfrm>
          <a:prstGeom prst="rect">
            <a:avLst/>
          </a:prstGeom>
        </p:spPr>
      </p:pic>
      <p:sp>
        <p:nvSpPr>
          <p:cNvPr id="20" name="TextBox 19">
            <a:extLst>
              <a:ext uri="{FF2B5EF4-FFF2-40B4-BE49-F238E27FC236}">
                <a16:creationId xmlns:a16="http://schemas.microsoft.com/office/drawing/2014/main" id="{F528CB3C-EB7B-4C4B-B2D3-8532C2D04C26}"/>
              </a:ext>
            </a:extLst>
          </p:cNvPr>
          <p:cNvSpPr txBox="1"/>
          <p:nvPr/>
        </p:nvSpPr>
        <p:spPr>
          <a:xfrm>
            <a:off x="13810228" y="4221401"/>
            <a:ext cx="3962400" cy="1631216"/>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***Bậc C :</a:t>
            </a:r>
            <a:r>
              <a:rPr lang="vi-VN" sz="2000">
                <a:latin typeface="Arial" panose="020B0604020202020204" pitchFamily="34" charset="0"/>
                <a:cs typeface="Arial" panose="020B0604020202020204" pitchFamily="34" charset="0"/>
              </a:rPr>
              <a:t>Bậc của nguyên tử ca</a:t>
            </a:r>
            <a:r>
              <a:rPr lang="en-US" sz="2000">
                <a:latin typeface="Arial" panose="020B0604020202020204" pitchFamily="34" charset="0"/>
                <a:cs typeface="Arial" panose="020B0604020202020204" pitchFamily="34" charset="0"/>
              </a:rPr>
              <a:t>r</a:t>
            </a:r>
            <a:r>
              <a:rPr lang="vi-VN" sz="2000">
                <a:latin typeface="Arial" panose="020B0604020202020204" pitchFamily="34" charset="0"/>
                <a:cs typeface="Arial" panose="020B0604020202020204" pitchFamily="34" charset="0"/>
              </a:rPr>
              <a:t>bon trong phân tử hiđrocacbon no được tính bằng số liên kết của nó với các nguyên tử ca</a:t>
            </a:r>
            <a:r>
              <a:rPr lang="en-US" sz="2000">
                <a:latin typeface="Arial" panose="020B0604020202020204" pitchFamily="34" charset="0"/>
                <a:cs typeface="Arial" panose="020B0604020202020204" pitchFamily="34" charset="0"/>
              </a:rPr>
              <a:t>r</a:t>
            </a:r>
            <a:r>
              <a:rPr lang="vi-VN" sz="2000">
                <a:latin typeface="Arial" panose="020B0604020202020204" pitchFamily="34" charset="0"/>
                <a:cs typeface="Arial" panose="020B0604020202020204" pitchFamily="34" charset="0"/>
              </a:rPr>
              <a:t>bon khác</a:t>
            </a:r>
            <a:r>
              <a:rPr lang="en-US" sz="2000">
                <a:latin typeface="Arial" panose="020B0604020202020204" pitchFamily="34" charset="0"/>
                <a:cs typeface="Arial" panose="020B0604020202020204" pitchFamily="34" charset="0"/>
              </a:rPr>
              <a:t> </a:t>
            </a:r>
          </a:p>
        </p:txBody>
      </p:sp>
      <p:sp>
        <p:nvSpPr>
          <p:cNvPr id="21" name="TextBox 4">
            <a:extLst>
              <a:ext uri="{FF2B5EF4-FFF2-40B4-BE49-F238E27FC236}">
                <a16:creationId xmlns:a16="http://schemas.microsoft.com/office/drawing/2014/main" id="{BCDAE075-33AF-45F4-A174-BE351E60226F}"/>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extLst>
      <p:ext uri="{BB962C8B-B14F-4D97-AF65-F5344CB8AC3E}">
        <p14:creationId xmlns:p14="http://schemas.microsoft.com/office/powerpoint/2010/main" val="110766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TextBox 4"/>
          <p:cNvSpPr txBox="1"/>
          <p:nvPr/>
        </p:nvSpPr>
        <p:spPr>
          <a:xfrm>
            <a:off x="1497026" y="3715513"/>
            <a:ext cx="11851226" cy="2309543"/>
          </a:xfrm>
          <a:prstGeom prst="rect">
            <a:avLst/>
          </a:prstGeom>
        </p:spPr>
        <p:txBody>
          <a:bodyPr wrap="square" lIns="0" tIns="0" rIns="0" bIns="0" rtlCol="0" anchor="t">
            <a:spAutoFit/>
          </a:bodyPr>
          <a:lstStyle/>
          <a:p>
            <a:pPr>
              <a:lnSpc>
                <a:spcPts val="22200"/>
              </a:lnSpc>
            </a:pPr>
            <a:r>
              <a:rPr lang="en-US" sz="6600" spc="732">
                <a:solidFill>
                  <a:srgbClr val="5A8884"/>
                </a:solidFill>
                <a:latin typeface="Bahnschrift SemiBold Condensed" panose="020B0502040204020203" pitchFamily="34" charset="0"/>
                <a:cs typeface="Arial" panose="020B0604020202020204" pitchFamily="34" charset="0"/>
              </a:rPr>
              <a:t>II . ĐỒNG PHÂN – DANH PHÁP</a:t>
            </a:r>
          </a:p>
        </p:txBody>
      </p:sp>
      <p:sp>
        <p:nvSpPr>
          <p:cNvPr id="5" name="Freeform 5"/>
          <p:cNvSpPr/>
          <p:nvPr/>
        </p:nvSpPr>
        <p:spPr>
          <a:xfrm rot="-221324" flipH="1">
            <a:off x="11714789" y="612985"/>
            <a:ext cx="4608222" cy="3438886"/>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76" y="1363206"/>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206608" y="3686848"/>
            <a:ext cx="9024308" cy="10108695"/>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0" y="5184690"/>
            <a:ext cx="1949371"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1"/>
            <a:ext cx="1242543" cy="1217692"/>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37" y="5427311"/>
            <a:ext cx="863629"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86" y="279933"/>
            <a:ext cx="1497535" cy="1497535"/>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4">
            <a:extLst>
              <a:ext uri="{FF2B5EF4-FFF2-40B4-BE49-F238E27FC236}">
                <a16:creationId xmlns:a16="http://schemas.microsoft.com/office/drawing/2014/main" id="{E43BE494-3287-4A39-8B71-F1730A5BD780}"/>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extLst>
      <p:ext uri="{BB962C8B-B14F-4D97-AF65-F5344CB8AC3E}">
        <p14:creationId xmlns:p14="http://schemas.microsoft.com/office/powerpoint/2010/main" val="183213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5" name="Freeform 5"/>
          <p:cNvSpPr/>
          <p:nvPr/>
        </p:nvSpPr>
        <p:spPr>
          <a:xfrm rot="795292" flipH="1">
            <a:off x="14236483" y="3750718"/>
            <a:ext cx="3682971" cy="5957747"/>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661879" y="6339415"/>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5244896" y="1028700"/>
            <a:ext cx="2014404" cy="1911852"/>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1606870">
            <a:off x="-775675" y="-342051"/>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 name="TextBox 3"/>
          <p:cNvSpPr txBox="1"/>
          <p:nvPr/>
        </p:nvSpPr>
        <p:spPr>
          <a:xfrm>
            <a:off x="2105891" y="388703"/>
            <a:ext cx="14887145" cy="1513235"/>
          </a:xfrm>
          <a:prstGeom prst="rect">
            <a:avLst/>
          </a:prstGeom>
        </p:spPr>
        <p:txBody>
          <a:bodyPr wrap="square" lIns="0" tIns="0" rIns="0" bIns="0" rtlCol="0" anchor="t">
            <a:spAutoFit/>
          </a:bodyPr>
          <a:lstStyle/>
          <a:p>
            <a:pPr algn="ctr">
              <a:lnSpc>
                <a:spcPts val="11780"/>
              </a:lnSpc>
            </a:pPr>
            <a:r>
              <a:rPr lang="en-US" sz="9900" spc="326">
                <a:solidFill>
                  <a:srgbClr val="764652"/>
                </a:solidFill>
                <a:latin typeface="Bahnschrift SemiBold Condensed" panose="020B0502040204020203" pitchFamily="34" charset="0"/>
              </a:rPr>
              <a:t>1-ĐỒNG PHÂN</a:t>
            </a:r>
          </a:p>
        </p:txBody>
      </p:sp>
      <p:sp>
        <p:nvSpPr>
          <p:cNvPr id="12" name="TextBox 11">
            <a:extLst>
              <a:ext uri="{FF2B5EF4-FFF2-40B4-BE49-F238E27FC236}">
                <a16:creationId xmlns:a16="http://schemas.microsoft.com/office/drawing/2014/main" id="{18589A80-EE01-4494-A24E-B970EC11F9C4}"/>
              </a:ext>
            </a:extLst>
          </p:cNvPr>
          <p:cNvSpPr txBox="1"/>
          <p:nvPr/>
        </p:nvSpPr>
        <p:spPr>
          <a:xfrm>
            <a:off x="3392632" y="2458415"/>
            <a:ext cx="12344400" cy="461665"/>
          </a:xfrm>
          <a:prstGeom prst="rect">
            <a:avLst/>
          </a:prstGeom>
          <a:noFill/>
        </p:spPr>
        <p:txBody>
          <a:bodyPr wrap="square">
            <a:spAutoFit/>
          </a:bodyPr>
          <a:lstStyle/>
          <a:p>
            <a:r>
              <a:rPr lang="vi-VN" sz="2400"/>
              <a:t>Ancol no, đơn chức, mạch hở có </a:t>
            </a:r>
            <a:r>
              <a:rPr lang="vi-VN" sz="2400">
                <a:solidFill>
                  <a:srgbClr val="FF0000"/>
                </a:solidFill>
              </a:rPr>
              <a:t>đồng phân mạch carbon </a:t>
            </a:r>
            <a:r>
              <a:rPr lang="vi-VN" sz="2400"/>
              <a:t>và </a:t>
            </a:r>
            <a:r>
              <a:rPr lang="vi-VN" sz="2400">
                <a:solidFill>
                  <a:srgbClr val="FF0000"/>
                </a:solidFill>
              </a:rPr>
              <a:t>đồng phân vị trí nhóm chức</a:t>
            </a:r>
            <a:endParaRPr lang="en-US" sz="2400">
              <a:solidFill>
                <a:srgbClr val="FF0000"/>
              </a:solidFill>
            </a:endParaRPr>
          </a:p>
        </p:txBody>
      </p:sp>
      <p:sp>
        <p:nvSpPr>
          <p:cNvPr id="15" name="TextBox 14">
            <a:extLst>
              <a:ext uri="{FF2B5EF4-FFF2-40B4-BE49-F238E27FC236}">
                <a16:creationId xmlns:a16="http://schemas.microsoft.com/office/drawing/2014/main" id="{6BB775AF-336C-4F02-80CE-0CCABB3B9570}"/>
              </a:ext>
            </a:extLst>
          </p:cNvPr>
          <p:cNvSpPr txBox="1"/>
          <p:nvPr/>
        </p:nvSpPr>
        <p:spPr>
          <a:xfrm>
            <a:off x="3392632" y="4132234"/>
            <a:ext cx="10110354" cy="2554545"/>
          </a:xfrm>
          <a:prstGeom prst="rect">
            <a:avLst/>
          </a:prstGeom>
          <a:noFill/>
        </p:spPr>
        <p:txBody>
          <a:bodyPr wrap="square">
            <a:spAutoFit/>
          </a:bodyPr>
          <a:lstStyle/>
          <a:p>
            <a:pPr algn="just"/>
            <a:r>
              <a:rPr lang="en-US" sz="3200">
                <a:solidFill>
                  <a:srgbClr val="0000FF"/>
                </a:solidFill>
                <a:effectLst/>
                <a:latin typeface="Times New Roman" panose="02020603050405020304" pitchFamily="18" charset="0"/>
                <a:ea typeface="Times New Roman" panose="02020603050405020304" pitchFamily="18" charset="0"/>
              </a:rPr>
              <a:t>	CH</a:t>
            </a:r>
            <a:r>
              <a:rPr lang="en-US" sz="3200" baseline="-25000">
                <a:solidFill>
                  <a:srgbClr val="0000FF"/>
                </a:solidFill>
                <a:effectLst/>
                <a:latin typeface="Times New Roman" panose="02020603050405020304" pitchFamily="18" charset="0"/>
                <a:ea typeface="Times New Roman" panose="02020603050405020304" pitchFamily="18" charset="0"/>
              </a:rPr>
              <a:t>3</a:t>
            </a:r>
            <a:r>
              <a:rPr lang="en-US" sz="3200">
                <a:solidFill>
                  <a:srgbClr val="0000FF"/>
                </a:solidFill>
                <a:effectLst/>
                <a:latin typeface="Times New Roman" panose="02020603050405020304" pitchFamily="18" charset="0"/>
                <a:ea typeface="Times New Roman" panose="02020603050405020304" pitchFamily="18" charset="0"/>
              </a:rPr>
              <a:t> – CH</a:t>
            </a:r>
            <a:r>
              <a:rPr lang="en-US" sz="3200" baseline="-25000">
                <a:solidFill>
                  <a:srgbClr val="0000FF"/>
                </a:solidFill>
                <a:effectLst/>
                <a:latin typeface="Times New Roman" panose="02020603050405020304" pitchFamily="18" charset="0"/>
                <a:ea typeface="Times New Roman" panose="02020603050405020304" pitchFamily="18" charset="0"/>
              </a:rPr>
              <a:t>2</a:t>
            </a:r>
            <a:r>
              <a:rPr lang="en-US" sz="3200">
                <a:solidFill>
                  <a:srgbClr val="0000FF"/>
                </a:solidFill>
                <a:effectLst/>
                <a:latin typeface="Times New Roman" panose="02020603050405020304" pitchFamily="18" charset="0"/>
                <a:ea typeface="Times New Roman" panose="02020603050405020304" pitchFamily="18" charset="0"/>
              </a:rPr>
              <a:t> – CH</a:t>
            </a:r>
            <a:r>
              <a:rPr lang="en-US" sz="3200" baseline="-25000">
                <a:solidFill>
                  <a:srgbClr val="0000FF"/>
                </a:solidFill>
                <a:effectLst/>
                <a:latin typeface="Times New Roman" panose="02020603050405020304" pitchFamily="18" charset="0"/>
                <a:ea typeface="Times New Roman" panose="02020603050405020304" pitchFamily="18" charset="0"/>
              </a:rPr>
              <a:t>2</a:t>
            </a:r>
            <a:r>
              <a:rPr lang="en-US" sz="3200">
                <a:solidFill>
                  <a:srgbClr val="0000FF"/>
                </a:solidFill>
                <a:effectLst/>
                <a:latin typeface="Times New Roman" panose="02020603050405020304" pitchFamily="18" charset="0"/>
                <a:ea typeface="Times New Roman" panose="02020603050405020304" pitchFamily="18" charset="0"/>
              </a:rPr>
              <a:t> – CH</a:t>
            </a:r>
            <a:r>
              <a:rPr lang="en-US" sz="3200" baseline="-25000">
                <a:solidFill>
                  <a:srgbClr val="0000FF"/>
                </a:solidFill>
                <a:effectLst/>
                <a:latin typeface="Times New Roman" panose="02020603050405020304" pitchFamily="18" charset="0"/>
                <a:ea typeface="Times New Roman" panose="02020603050405020304" pitchFamily="18" charset="0"/>
              </a:rPr>
              <a:t>2</a:t>
            </a:r>
            <a:r>
              <a:rPr lang="en-US" sz="3200">
                <a:solidFill>
                  <a:srgbClr val="0000FF"/>
                </a:solidFill>
                <a:effectLst/>
                <a:latin typeface="Times New Roman" panose="02020603050405020304" pitchFamily="18" charset="0"/>
                <a:ea typeface="Times New Roman" panose="02020603050405020304" pitchFamily="18" charset="0"/>
              </a:rPr>
              <a:t> – OH </a:t>
            </a:r>
          </a:p>
          <a:p>
            <a:pPr algn="just"/>
            <a:endParaRPr lang="en-US" sz="3200">
              <a:effectLst/>
              <a:latin typeface="Times New Roman" panose="02020603050405020304" pitchFamily="18" charset="0"/>
              <a:ea typeface="Times New Roman" panose="02020603050405020304" pitchFamily="18" charset="0"/>
            </a:endParaRPr>
          </a:p>
          <a:p>
            <a:pPr marL="457200" indent="457200" algn="just"/>
            <a:r>
              <a:rPr lang="en-US" sz="3200">
                <a:solidFill>
                  <a:srgbClr val="0000FF"/>
                </a:solidFill>
                <a:effectLst/>
                <a:latin typeface="Times New Roman" panose="02020603050405020304" pitchFamily="18" charset="0"/>
                <a:ea typeface="Times New Roman" panose="02020603050405020304" pitchFamily="18" charset="0"/>
              </a:rPr>
              <a:t>CH</a:t>
            </a:r>
            <a:r>
              <a:rPr lang="en-US" sz="3200" baseline="-25000">
                <a:solidFill>
                  <a:srgbClr val="0000FF"/>
                </a:solidFill>
                <a:effectLst/>
                <a:latin typeface="Times New Roman" panose="02020603050405020304" pitchFamily="18" charset="0"/>
                <a:ea typeface="Times New Roman" panose="02020603050405020304" pitchFamily="18" charset="0"/>
              </a:rPr>
              <a:t>3</a:t>
            </a:r>
            <a:r>
              <a:rPr lang="en-US" sz="3200">
                <a:solidFill>
                  <a:srgbClr val="0000FF"/>
                </a:solidFill>
                <a:effectLst/>
                <a:latin typeface="Times New Roman" panose="02020603050405020304" pitchFamily="18" charset="0"/>
                <a:ea typeface="Times New Roman" panose="02020603050405020304" pitchFamily="18" charset="0"/>
              </a:rPr>
              <a:t> – CH – CH</a:t>
            </a:r>
            <a:r>
              <a:rPr lang="en-US" sz="3200" baseline="-25000">
                <a:solidFill>
                  <a:srgbClr val="0000FF"/>
                </a:solidFill>
                <a:effectLst/>
                <a:latin typeface="Times New Roman" panose="02020603050405020304" pitchFamily="18" charset="0"/>
                <a:ea typeface="Times New Roman" panose="02020603050405020304" pitchFamily="18" charset="0"/>
              </a:rPr>
              <a:t>2</a:t>
            </a:r>
            <a:r>
              <a:rPr lang="en-US" sz="3200">
                <a:solidFill>
                  <a:srgbClr val="0000FF"/>
                </a:solidFill>
                <a:effectLst/>
                <a:latin typeface="Times New Roman" panose="02020603050405020304" pitchFamily="18" charset="0"/>
                <a:ea typeface="Times New Roman" panose="02020603050405020304" pitchFamily="18" charset="0"/>
              </a:rPr>
              <a:t> – OH 	</a:t>
            </a:r>
            <a:r>
              <a:rPr lang="en-US" sz="3200">
                <a:solidFill>
                  <a:srgbClr val="FF0000"/>
                </a:solidFill>
                <a:effectLst/>
                <a:latin typeface="Times New Roman" panose="02020603050405020304" pitchFamily="18" charset="0"/>
                <a:ea typeface="Times New Roman" panose="02020603050405020304" pitchFamily="18" charset="0"/>
              </a:rPr>
              <a:t>đồng</a:t>
            </a:r>
            <a:r>
              <a:rPr lang="en-US" sz="3200">
                <a:solidFill>
                  <a:srgbClr val="0000FF"/>
                </a:solidFill>
                <a:effectLst/>
                <a:latin typeface="Times New Roman" panose="02020603050405020304" pitchFamily="18" charset="0"/>
                <a:ea typeface="Times New Roman" panose="02020603050405020304" pitchFamily="18" charset="0"/>
              </a:rPr>
              <a:t> phân mạch </a:t>
            </a:r>
            <a:r>
              <a:rPr lang="en-US" sz="3200">
                <a:solidFill>
                  <a:srgbClr val="FF0000"/>
                </a:solidFill>
                <a:effectLst/>
                <a:latin typeface="Times New Roman" panose="02020603050405020304" pitchFamily="18" charset="0"/>
                <a:ea typeface="Times New Roman" panose="02020603050405020304" pitchFamily="18" charset="0"/>
              </a:rPr>
              <a:t>carbon</a:t>
            </a:r>
            <a:endParaRPr lang="en-US" sz="3200">
              <a:effectLst/>
              <a:latin typeface="Times New Roman" panose="02020603050405020304" pitchFamily="18" charset="0"/>
              <a:ea typeface="Times New Roman" panose="02020603050405020304" pitchFamily="18" charset="0"/>
            </a:endParaRPr>
          </a:p>
          <a:p>
            <a:pPr indent="457200" algn="just"/>
            <a:r>
              <a:rPr lang="en-US" sz="3200">
                <a:solidFill>
                  <a:srgbClr val="0000FF"/>
                </a:solidFill>
                <a:effectLst/>
                <a:latin typeface="Times New Roman" panose="02020603050405020304" pitchFamily="18" charset="0"/>
                <a:ea typeface="Times New Roman" panose="02020603050405020304" pitchFamily="18" charset="0"/>
              </a:rPr>
              <a:t> 	          </a:t>
            </a:r>
          </a:p>
          <a:p>
            <a:pPr indent="457200" algn="just"/>
            <a:r>
              <a:rPr lang="en-US" sz="3200">
                <a:solidFill>
                  <a:srgbClr val="0000FF"/>
                </a:solidFill>
                <a:latin typeface="Times New Roman" panose="02020603050405020304" pitchFamily="18" charset="0"/>
                <a:ea typeface="Times New Roman" panose="02020603050405020304" pitchFamily="18" charset="0"/>
              </a:rPr>
              <a:t>              </a:t>
            </a:r>
            <a:r>
              <a:rPr lang="en-US" sz="3200">
                <a:solidFill>
                  <a:srgbClr val="0000FF"/>
                </a:solidFill>
                <a:effectLst/>
                <a:latin typeface="Times New Roman" panose="02020603050405020304" pitchFamily="18" charset="0"/>
                <a:ea typeface="Times New Roman" panose="02020603050405020304" pitchFamily="18" charset="0"/>
              </a:rPr>
              <a:t> CH</a:t>
            </a:r>
            <a:r>
              <a:rPr lang="en-US" sz="3200" baseline="-25000">
                <a:solidFill>
                  <a:srgbClr val="0000FF"/>
                </a:solidFill>
                <a:effectLst/>
                <a:latin typeface="Times New Roman" panose="02020603050405020304" pitchFamily="18" charset="0"/>
                <a:ea typeface="Times New Roman" panose="02020603050405020304" pitchFamily="18" charset="0"/>
              </a:rPr>
              <a:t>3</a:t>
            </a:r>
            <a:r>
              <a:rPr lang="en-US" sz="3200">
                <a:solidFill>
                  <a:srgbClr val="0000FF"/>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299CC2D8-AC59-43AD-AB9F-626518E30523}"/>
              </a:ext>
            </a:extLst>
          </p:cNvPr>
          <p:cNvSpPr txBox="1"/>
          <p:nvPr/>
        </p:nvSpPr>
        <p:spPr>
          <a:xfrm>
            <a:off x="4143307" y="6988238"/>
            <a:ext cx="12344400" cy="3170099"/>
          </a:xfrm>
          <a:prstGeom prst="rect">
            <a:avLst/>
          </a:prstGeom>
          <a:noFill/>
        </p:spPr>
        <p:txBody>
          <a:bodyPr wrap="square">
            <a:spAutoFit/>
          </a:bodyPr>
          <a:lstStyle/>
          <a:p>
            <a:pPr algn="just"/>
            <a:r>
              <a:rPr lang="en-US" sz="4000">
                <a:solidFill>
                  <a:srgbClr val="0000FF"/>
                </a:solidFill>
                <a:effectLst/>
                <a:latin typeface="Times New Roman" panose="02020603050405020304" pitchFamily="18" charset="0"/>
                <a:ea typeface="Times New Roman" panose="02020603050405020304" pitchFamily="18" charset="0"/>
              </a:rPr>
              <a:t>CH</a:t>
            </a:r>
            <a:r>
              <a:rPr lang="en-US" sz="4000" baseline="-25000">
                <a:solidFill>
                  <a:srgbClr val="0000FF"/>
                </a:solidFill>
                <a:effectLst/>
                <a:latin typeface="Times New Roman" panose="02020603050405020304" pitchFamily="18" charset="0"/>
                <a:ea typeface="Times New Roman" panose="02020603050405020304" pitchFamily="18" charset="0"/>
              </a:rPr>
              <a:t>3</a:t>
            </a:r>
            <a:r>
              <a:rPr lang="en-US" sz="4000">
                <a:solidFill>
                  <a:srgbClr val="0000FF"/>
                </a:solidFill>
                <a:effectLst/>
                <a:latin typeface="Times New Roman" panose="02020603050405020304" pitchFamily="18" charset="0"/>
                <a:ea typeface="Times New Roman" panose="02020603050405020304" pitchFamily="18" charset="0"/>
              </a:rPr>
              <a:t> – CH</a:t>
            </a:r>
            <a:r>
              <a:rPr lang="en-US" sz="4000" baseline="-25000">
                <a:solidFill>
                  <a:srgbClr val="0000FF"/>
                </a:solidFill>
                <a:effectLst/>
                <a:latin typeface="Times New Roman" panose="02020603050405020304" pitchFamily="18" charset="0"/>
                <a:ea typeface="Times New Roman" panose="02020603050405020304" pitchFamily="18" charset="0"/>
              </a:rPr>
              <a:t>2</a:t>
            </a:r>
            <a:r>
              <a:rPr lang="en-US" sz="4000">
                <a:solidFill>
                  <a:srgbClr val="0000FF"/>
                </a:solidFill>
                <a:effectLst/>
                <a:latin typeface="Times New Roman" panose="02020603050405020304" pitchFamily="18" charset="0"/>
                <a:ea typeface="Times New Roman" panose="02020603050405020304" pitchFamily="18" charset="0"/>
              </a:rPr>
              <a:t> – CH</a:t>
            </a:r>
            <a:r>
              <a:rPr lang="en-US" sz="4000" baseline="-25000">
                <a:solidFill>
                  <a:srgbClr val="0000FF"/>
                </a:solidFill>
                <a:effectLst/>
                <a:latin typeface="Times New Roman" panose="02020603050405020304" pitchFamily="18" charset="0"/>
                <a:ea typeface="Times New Roman" panose="02020603050405020304" pitchFamily="18" charset="0"/>
              </a:rPr>
              <a:t>2</a:t>
            </a:r>
            <a:r>
              <a:rPr lang="en-US" sz="4000">
                <a:solidFill>
                  <a:srgbClr val="0000FF"/>
                </a:solidFill>
                <a:effectLst/>
                <a:latin typeface="Times New Roman" panose="02020603050405020304" pitchFamily="18" charset="0"/>
                <a:ea typeface="Times New Roman" panose="02020603050405020304" pitchFamily="18" charset="0"/>
              </a:rPr>
              <a:t> – CH</a:t>
            </a:r>
            <a:r>
              <a:rPr lang="en-US" sz="4000" baseline="-25000">
                <a:solidFill>
                  <a:srgbClr val="0000FF"/>
                </a:solidFill>
                <a:effectLst/>
                <a:latin typeface="Times New Roman" panose="02020603050405020304" pitchFamily="18" charset="0"/>
                <a:ea typeface="Times New Roman" panose="02020603050405020304" pitchFamily="18" charset="0"/>
              </a:rPr>
              <a:t>2</a:t>
            </a:r>
            <a:r>
              <a:rPr lang="en-US" sz="4000">
                <a:solidFill>
                  <a:srgbClr val="0000FF"/>
                </a:solidFill>
                <a:effectLst/>
                <a:latin typeface="Times New Roman" panose="02020603050405020304" pitchFamily="18" charset="0"/>
                <a:ea typeface="Times New Roman" panose="02020603050405020304" pitchFamily="18" charset="0"/>
              </a:rPr>
              <a:t> – OH</a:t>
            </a:r>
            <a:endParaRPr lang="en-US" sz="4000">
              <a:effectLst/>
              <a:latin typeface="Times New Roman" panose="02020603050405020304" pitchFamily="18" charset="0"/>
              <a:ea typeface="Times New Roman" panose="02020603050405020304" pitchFamily="18" charset="0"/>
            </a:endParaRPr>
          </a:p>
          <a:p>
            <a:pPr algn="just"/>
            <a:endParaRPr lang="en-US" sz="4000">
              <a:solidFill>
                <a:srgbClr val="0000FF"/>
              </a:solidFill>
              <a:effectLst/>
              <a:latin typeface="Times New Roman" panose="02020603050405020304" pitchFamily="18" charset="0"/>
              <a:ea typeface="Times New Roman" panose="02020603050405020304" pitchFamily="18" charset="0"/>
            </a:endParaRPr>
          </a:p>
          <a:p>
            <a:pPr algn="just"/>
            <a:r>
              <a:rPr lang="en-US" sz="4000">
                <a:solidFill>
                  <a:srgbClr val="0000FF"/>
                </a:solidFill>
                <a:effectLst/>
                <a:latin typeface="Times New Roman" panose="02020603050405020304" pitchFamily="18" charset="0"/>
                <a:ea typeface="Times New Roman" panose="02020603050405020304" pitchFamily="18" charset="0"/>
              </a:rPr>
              <a:t>CH</a:t>
            </a:r>
            <a:r>
              <a:rPr lang="en-US" sz="4000" baseline="-25000">
                <a:solidFill>
                  <a:srgbClr val="0000FF"/>
                </a:solidFill>
                <a:effectLst/>
                <a:latin typeface="Times New Roman" panose="02020603050405020304" pitchFamily="18" charset="0"/>
                <a:ea typeface="Times New Roman" panose="02020603050405020304" pitchFamily="18" charset="0"/>
              </a:rPr>
              <a:t>3</a:t>
            </a:r>
            <a:r>
              <a:rPr lang="en-US" sz="4000">
                <a:solidFill>
                  <a:srgbClr val="0000FF"/>
                </a:solidFill>
                <a:effectLst/>
                <a:latin typeface="Times New Roman" panose="02020603050405020304" pitchFamily="18" charset="0"/>
                <a:ea typeface="Times New Roman" panose="02020603050405020304" pitchFamily="18" charset="0"/>
              </a:rPr>
              <a:t> – CH – CH</a:t>
            </a:r>
            <a:r>
              <a:rPr lang="en-US" sz="4000" baseline="-25000">
                <a:solidFill>
                  <a:srgbClr val="0000FF"/>
                </a:solidFill>
                <a:effectLst/>
                <a:latin typeface="Times New Roman" panose="02020603050405020304" pitchFamily="18" charset="0"/>
                <a:ea typeface="Times New Roman" panose="02020603050405020304" pitchFamily="18" charset="0"/>
              </a:rPr>
              <a:t>2</a:t>
            </a:r>
            <a:r>
              <a:rPr lang="en-US" sz="4000">
                <a:solidFill>
                  <a:srgbClr val="0000FF"/>
                </a:solidFill>
                <a:effectLst/>
                <a:latin typeface="Times New Roman" panose="02020603050405020304" pitchFamily="18" charset="0"/>
                <a:ea typeface="Times New Roman" panose="02020603050405020304" pitchFamily="18" charset="0"/>
              </a:rPr>
              <a:t> – CH</a:t>
            </a:r>
            <a:r>
              <a:rPr lang="en-US" sz="4000" baseline="-25000">
                <a:solidFill>
                  <a:srgbClr val="0000FF"/>
                </a:solidFill>
                <a:effectLst/>
                <a:latin typeface="Times New Roman" panose="02020603050405020304" pitchFamily="18" charset="0"/>
                <a:ea typeface="Times New Roman" panose="02020603050405020304" pitchFamily="18" charset="0"/>
              </a:rPr>
              <a:t>3</a:t>
            </a:r>
            <a:r>
              <a:rPr lang="en-US" sz="4000">
                <a:solidFill>
                  <a:srgbClr val="0000FF"/>
                </a:solidFill>
                <a:effectLst/>
                <a:latin typeface="Times New Roman" panose="02020603050405020304" pitchFamily="18" charset="0"/>
                <a:ea typeface="Times New Roman" panose="02020603050405020304" pitchFamily="18" charset="0"/>
              </a:rPr>
              <a:t> 		</a:t>
            </a:r>
            <a:r>
              <a:rPr lang="en-US" sz="4000">
                <a:solidFill>
                  <a:srgbClr val="FF0000"/>
                </a:solidFill>
                <a:effectLst/>
                <a:latin typeface="Times New Roman" panose="02020603050405020304" pitchFamily="18" charset="0"/>
                <a:ea typeface="Times New Roman" panose="02020603050405020304" pitchFamily="18" charset="0"/>
              </a:rPr>
              <a:t>đồng </a:t>
            </a:r>
            <a:r>
              <a:rPr lang="en-US" sz="4000">
                <a:solidFill>
                  <a:srgbClr val="0000FF"/>
                </a:solidFill>
                <a:effectLst/>
                <a:latin typeface="Times New Roman" panose="02020603050405020304" pitchFamily="18" charset="0"/>
                <a:ea typeface="Times New Roman" panose="02020603050405020304" pitchFamily="18" charset="0"/>
              </a:rPr>
              <a:t>phân vị trí nhóm chức </a:t>
            </a:r>
            <a:endParaRPr lang="en-US" sz="4000">
              <a:effectLst/>
              <a:latin typeface="Times New Roman" panose="02020603050405020304" pitchFamily="18" charset="0"/>
              <a:ea typeface="Times New Roman" panose="02020603050405020304" pitchFamily="18" charset="0"/>
            </a:endParaRPr>
          </a:p>
          <a:p>
            <a:pPr algn="just"/>
            <a:r>
              <a:rPr lang="en-US" sz="4000">
                <a:solidFill>
                  <a:srgbClr val="0000FF"/>
                </a:solidFill>
                <a:effectLst/>
                <a:latin typeface="Times New Roman" panose="02020603050405020304" pitchFamily="18" charset="0"/>
                <a:ea typeface="Times New Roman" panose="02020603050405020304" pitchFamily="18" charset="0"/>
              </a:rPr>
              <a:t>              	          </a:t>
            </a:r>
          </a:p>
          <a:p>
            <a:pPr algn="just"/>
            <a:r>
              <a:rPr lang="en-US" sz="4000">
                <a:solidFill>
                  <a:srgbClr val="0000FF"/>
                </a:solidFill>
                <a:latin typeface="Times New Roman" panose="02020603050405020304" pitchFamily="18" charset="0"/>
                <a:ea typeface="Times New Roman" panose="02020603050405020304" pitchFamily="18" charset="0"/>
              </a:rPr>
              <a:t>          </a:t>
            </a:r>
            <a:r>
              <a:rPr lang="en-US" sz="4000">
                <a:solidFill>
                  <a:srgbClr val="0000FF"/>
                </a:solidFill>
                <a:effectLst/>
                <a:latin typeface="Times New Roman" panose="02020603050405020304" pitchFamily="18" charset="0"/>
                <a:ea typeface="Times New Roman" panose="02020603050405020304" pitchFamily="18" charset="0"/>
              </a:rPr>
              <a:t> OH</a:t>
            </a:r>
            <a:endParaRPr lang="en-US" sz="4000">
              <a:effectLst/>
              <a:latin typeface="Times New Roman" panose="02020603050405020304" pitchFamily="18" charset="0"/>
              <a:ea typeface="Times New Roman" panose="02020603050405020304" pitchFamily="18" charset="0"/>
            </a:endParaRPr>
          </a:p>
        </p:txBody>
      </p:sp>
      <p:cxnSp>
        <p:nvCxnSpPr>
          <p:cNvPr id="19" name="Straight Connector 18">
            <a:extLst>
              <a:ext uri="{FF2B5EF4-FFF2-40B4-BE49-F238E27FC236}">
                <a16:creationId xmlns:a16="http://schemas.microsoft.com/office/drawing/2014/main" id="{C7BBB8C1-9CDD-48FE-A5D4-7E60B7D7D45C}"/>
              </a:ext>
            </a:extLst>
          </p:cNvPr>
          <p:cNvCxnSpPr/>
          <p:nvPr/>
        </p:nvCxnSpPr>
        <p:spPr>
          <a:xfrm>
            <a:off x="5703840" y="5676900"/>
            <a:ext cx="0" cy="333476"/>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784D53-5876-471D-B6BD-90454DFF5DD0}"/>
              </a:ext>
            </a:extLst>
          </p:cNvPr>
          <p:cNvCxnSpPr>
            <a:cxnSpLocks/>
          </p:cNvCxnSpPr>
          <p:nvPr/>
        </p:nvCxnSpPr>
        <p:spPr>
          <a:xfrm>
            <a:off x="5867674" y="8953500"/>
            <a:ext cx="0" cy="53951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3" name="TextBox 4">
            <a:extLst>
              <a:ext uri="{FF2B5EF4-FFF2-40B4-BE49-F238E27FC236}">
                <a16:creationId xmlns:a16="http://schemas.microsoft.com/office/drawing/2014/main" id="{1553A741-F270-40CD-BCA6-7D5BD3CC662A}"/>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extLst>
      <p:ext uri="{BB962C8B-B14F-4D97-AF65-F5344CB8AC3E}">
        <p14:creationId xmlns:p14="http://schemas.microsoft.com/office/powerpoint/2010/main" val="343104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795292" flipH="1">
            <a:off x="14236483" y="3750718"/>
            <a:ext cx="3682971" cy="5957747"/>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61879" y="6339415"/>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244896" y="1028700"/>
            <a:ext cx="2014404" cy="1911852"/>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606870">
            <a:off x="-775675" y="-342051"/>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TextBox 3"/>
          <p:cNvSpPr txBox="1"/>
          <p:nvPr/>
        </p:nvSpPr>
        <p:spPr>
          <a:xfrm>
            <a:off x="2105891" y="388703"/>
            <a:ext cx="14887145" cy="1513235"/>
          </a:xfrm>
          <a:prstGeom prst="rect">
            <a:avLst/>
          </a:prstGeom>
        </p:spPr>
        <p:txBody>
          <a:bodyPr wrap="square" lIns="0" tIns="0" rIns="0" bIns="0" rtlCol="0" anchor="t">
            <a:spAutoFit/>
          </a:bodyPr>
          <a:lstStyle/>
          <a:p>
            <a:pPr marL="0" marR="0" lvl="0" indent="0" algn="ctr" defTabSz="914400" rtl="0" eaLnBrk="1" fontAlgn="auto" latinLnBrk="0" hangingPunct="1">
              <a:lnSpc>
                <a:spcPts val="11780"/>
              </a:lnSpc>
              <a:spcBef>
                <a:spcPts val="0"/>
              </a:spcBef>
              <a:spcAft>
                <a:spcPts val="0"/>
              </a:spcAft>
              <a:buClrTx/>
              <a:buSzTx/>
              <a:buFontTx/>
              <a:buNone/>
              <a:tabLst/>
              <a:defRPr/>
            </a:pPr>
            <a:r>
              <a:rPr lang="en-US" sz="9900" spc="326">
                <a:solidFill>
                  <a:srgbClr val="764652"/>
                </a:solidFill>
                <a:latin typeface="Bahnschrift SemiBold Condensed" panose="020B0502040204020203" pitchFamily="34" charset="0"/>
              </a:rPr>
              <a:t>2</a:t>
            </a:r>
            <a:r>
              <a:rPr kumimoji="0" lang="en-US" sz="9900" b="0" i="0" u="none" strike="noStrike" kern="1200" cap="none" spc="326" normalizeH="0" baseline="0" noProof="0">
                <a:ln>
                  <a:noFill/>
                </a:ln>
                <a:solidFill>
                  <a:srgbClr val="764652"/>
                </a:solidFill>
                <a:effectLst/>
                <a:uLnTx/>
                <a:uFillTx/>
                <a:latin typeface="Bahnschrift SemiBold Condensed" panose="020B0502040204020203" pitchFamily="34" charset="0"/>
                <a:ea typeface="+mn-ea"/>
                <a:cs typeface="+mn-cs"/>
              </a:rPr>
              <a:t>-DANH PHÁP</a:t>
            </a:r>
          </a:p>
        </p:txBody>
      </p:sp>
      <p:sp>
        <p:nvSpPr>
          <p:cNvPr id="14" name="TextBox 13">
            <a:extLst>
              <a:ext uri="{FF2B5EF4-FFF2-40B4-BE49-F238E27FC236}">
                <a16:creationId xmlns:a16="http://schemas.microsoft.com/office/drawing/2014/main" id="{45C74447-01F5-492D-9295-DF0F68CED657}"/>
              </a:ext>
            </a:extLst>
          </p:cNvPr>
          <p:cNvSpPr txBox="1"/>
          <p:nvPr/>
        </p:nvSpPr>
        <p:spPr>
          <a:xfrm>
            <a:off x="3657600" y="2302265"/>
            <a:ext cx="10123714" cy="523220"/>
          </a:xfrm>
          <a:prstGeom prst="rect">
            <a:avLst/>
          </a:prstGeom>
          <a:noFill/>
        </p:spPr>
        <p:txBody>
          <a:bodyPr wrap="square">
            <a:spAutoFit/>
          </a:bodyPr>
          <a:lstStyle/>
          <a:p>
            <a:r>
              <a:rPr lang="en-US" sz="2800" b="1" i="1">
                <a:solidFill>
                  <a:srgbClr val="0000FF"/>
                </a:solidFill>
                <a:effectLst/>
                <a:latin typeface="Times New Roman" panose="02020603050405020304" pitchFamily="18" charset="0"/>
                <a:ea typeface="Times New Roman" panose="02020603050405020304" pitchFamily="18" charset="0"/>
              </a:rPr>
              <a:t>a/ Tên thông thường: </a:t>
            </a:r>
            <a:endParaRPr lang="en-US" sz="2800"/>
          </a:p>
        </p:txBody>
      </p:sp>
      <p:graphicFrame>
        <p:nvGraphicFramePr>
          <p:cNvPr id="9" name="Table 8">
            <a:extLst>
              <a:ext uri="{FF2B5EF4-FFF2-40B4-BE49-F238E27FC236}">
                <a16:creationId xmlns:a16="http://schemas.microsoft.com/office/drawing/2014/main" id="{D15C6C14-EB13-467E-802D-6EC0C5B4FFF4}"/>
              </a:ext>
            </a:extLst>
          </p:cNvPr>
          <p:cNvGraphicFramePr>
            <a:graphicFrameLocks noGrp="1"/>
          </p:cNvGraphicFramePr>
          <p:nvPr>
            <p:extLst>
              <p:ext uri="{D42A27DB-BD31-4B8C-83A1-F6EECF244321}">
                <p14:modId xmlns:p14="http://schemas.microsoft.com/office/powerpoint/2010/main" val="2641420427"/>
              </p:ext>
            </p:extLst>
          </p:nvPr>
        </p:nvGraphicFramePr>
        <p:xfrm>
          <a:off x="4648994" y="3199236"/>
          <a:ext cx="8305006" cy="882333"/>
        </p:xfrm>
        <a:graphic>
          <a:graphicData uri="http://schemas.openxmlformats.org/drawingml/2006/table">
            <a:tbl>
              <a:tblPr firstRow="1" firstCol="1" lastRow="1" lastCol="1" bandRow="1" bandCol="1"/>
              <a:tblGrid>
                <a:gridCol w="5259692">
                  <a:extLst>
                    <a:ext uri="{9D8B030D-6E8A-4147-A177-3AD203B41FA5}">
                      <a16:colId xmlns:a16="http://schemas.microsoft.com/office/drawing/2014/main" val="4282144345"/>
                    </a:ext>
                  </a:extLst>
                </a:gridCol>
                <a:gridCol w="1810369">
                  <a:extLst>
                    <a:ext uri="{9D8B030D-6E8A-4147-A177-3AD203B41FA5}">
                      <a16:colId xmlns:a16="http://schemas.microsoft.com/office/drawing/2014/main" val="2911504405"/>
                    </a:ext>
                  </a:extLst>
                </a:gridCol>
                <a:gridCol w="1234945">
                  <a:extLst>
                    <a:ext uri="{9D8B030D-6E8A-4147-A177-3AD203B41FA5}">
                      <a16:colId xmlns:a16="http://schemas.microsoft.com/office/drawing/2014/main" val="1618145541"/>
                    </a:ext>
                  </a:extLst>
                </a:gridCol>
              </a:tblGrid>
              <a:tr h="0">
                <a:tc>
                  <a:txBody>
                    <a:bodyPr/>
                    <a:lstStyle/>
                    <a:p>
                      <a:pPr algn="just">
                        <a:lnSpc>
                          <a:spcPct val="107000"/>
                        </a:lnSpc>
                      </a:pPr>
                      <a:r>
                        <a:rPr lang="en-US" sz="28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Tên hydrocarbon(bỏ e ở cuối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n-US" sz="28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tên gốc ankyl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ic</a:t>
                      </a:r>
                      <a:r>
                        <a:rPr lang="en-US" sz="28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437554"/>
                  </a:ext>
                </a:extLst>
              </a:tr>
            </a:tbl>
          </a:graphicData>
        </a:graphic>
      </p:graphicFrame>
      <p:graphicFrame>
        <p:nvGraphicFramePr>
          <p:cNvPr id="10" name="Table 9">
            <a:extLst>
              <a:ext uri="{FF2B5EF4-FFF2-40B4-BE49-F238E27FC236}">
                <a16:creationId xmlns:a16="http://schemas.microsoft.com/office/drawing/2014/main" id="{9FF398BA-347C-4717-A404-7E30F2EC4B9C}"/>
              </a:ext>
            </a:extLst>
          </p:cNvPr>
          <p:cNvGraphicFramePr>
            <a:graphicFrameLocks noGrp="1"/>
          </p:cNvGraphicFramePr>
          <p:nvPr>
            <p:extLst>
              <p:ext uri="{D42A27DB-BD31-4B8C-83A1-F6EECF244321}">
                <p14:modId xmlns:p14="http://schemas.microsoft.com/office/powerpoint/2010/main" val="545884466"/>
              </p:ext>
            </p:extLst>
          </p:nvPr>
        </p:nvGraphicFramePr>
        <p:xfrm>
          <a:off x="7014252" y="4473302"/>
          <a:ext cx="7616146" cy="756349"/>
        </p:xfrm>
        <a:graphic>
          <a:graphicData uri="http://schemas.openxmlformats.org/drawingml/2006/table">
            <a:tbl>
              <a:tblPr firstRow="1" firstCol="1" lastRow="1" lastCol="1" bandRow="1" bandCol="1"/>
              <a:tblGrid>
                <a:gridCol w="4839553">
                  <a:extLst>
                    <a:ext uri="{9D8B030D-6E8A-4147-A177-3AD203B41FA5}">
                      <a16:colId xmlns:a16="http://schemas.microsoft.com/office/drawing/2014/main" val="77681050"/>
                    </a:ext>
                  </a:extLst>
                </a:gridCol>
                <a:gridCol w="2334902">
                  <a:extLst>
                    <a:ext uri="{9D8B030D-6E8A-4147-A177-3AD203B41FA5}">
                      <a16:colId xmlns:a16="http://schemas.microsoft.com/office/drawing/2014/main" val="3179848687"/>
                    </a:ext>
                  </a:extLst>
                </a:gridCol>
                <a:gridCol w="441691">
                  <a:extLst>
                    <a:ext uri="{9D8B030D-6E8A-4147-A177-3AD203B41FA5}">
                      <a16:colId xmlns:a16="http://schemas.microsoft.com/office/drawing/2014/main" val="2787344710"/>
                    </a:ext>
                  </a:extLst>
                </a:gridCol>
              </a:tblGrid>
              <a:tr h="0">
                <a:tc>
                  <a:txBody>
                    <a:bodyPr/>
                    <a:lstStyle/>
                    <a:p>
                      <a:pPr>
                        <a:lnSpc>
                          <a:spcPct val="107000"/>
                        </a:lnSpc>
                      </a:pPr>
                      <a:r>
                        <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Tên gốc hidrocacbon tương ứng với mạch chính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 chỉ vị trí nhóm OH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ol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259263"/>
                  </a:ext>
                </a:extLst>
              </a:tr>
            </a:tbl>
          </a:graphicData>
        </a:graphic>
      </p:graphicFrame>
      <p:sp>
        <p:nvSpPr>
          <p:cNvPr id="11" name="Rectangle 1">
            <a:extLst>
              <a:ext uri="{FF2B5EF4-FFF2-40B4-BE49-F238E27FC236}">
                <a16:creationId xmlns:a16="http://schemas.microsoft.com/office/drawing/2014/main" id="{C254A025-B1D0-4510-AA58-D7D0D18196A4}"/>
              </a:ext>
            </a:extLst>
          </p:cNvPr>
          <p:cNvSpPr>
            <a:spLocks noChangeArrowheads="1"/>
          </p:cNvSpPr>
          <p:nvPr/>
        </p:nvSpPr>
        <p:spPr bwMode="auto">
          <a:xfrm>
            <a:off x="4011101" y="5055671"/>
            <a:ext cx="13205859" cy="334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400" b="1" i="1" u="none" strike="noStrike" cap="none" normalizeH="0" baseline="0">
                <a:ln>
                  <a:noFill/>
                </a:ln>
                <a:solidFill>
                  <a:srgbClr val="0000FF"/>
                </a:solidFill>
                <a:effectLst/>
                <a:latin typeface="Arial" panose="020B0604020202020204" pitchFamily="34" charset="0"/>
                <a:ea typeface="Times New Roman" panose="02020603050405020304" pitchFamily="18" charset="0"/>
              </a:rPr>
              <a:t>b/ Tên thay thế:</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	****</a:t>
            </a:r>
            <a:r>
              <a:rPr kumimoji="0" lang="en-US" altLang="en-US" sz="2400" b="1" i="0" u="none" strike="noStrike" cap="none" normalizeH="0" baseline="0">
                <a:ln>
                  <a:noFill/>
                </a:ln>
                <a:solidFill>
                  <a:srgbClr val="0000FF"/>
                </a:solidFill>
                <a:effectLst/>
                <a:latin typeface="Arial" panose="020B0604020202020204" pitchFamily="34" charset="0"/>
                <a:ea typeface="Times New Roman" panose="02020603050405020304" pitchFamily="18" charset="0"/>
              </a:rPr>
              <a:t>Các quy tắc gọi tên</a:t>
            </a:r>
            <a:endParaRPr kumimoji="0" lang="en-US" altLang="en-US" sz="2400" b="1"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 Chọn mạch Carbon dài nhất làm mạch chính</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 Đánh số thứ tự nhỏ nhất cho Carbon có chứa nhóm -OH nhỏ nhất</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 Nếu mạch Carbon có nhánh thì cân thêm tên nhánh ở phí trước</a:t>
            </a:r>
            <a:endParaRPr kumimoji="0" lang="en-US" altLang="en-US" sz="24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a:ln>
                  <a:noFill/>
                </a:ln>
                <a:solidFill>
                  <a:srgbClr val="0000FF"/>
                </a:solidFill>
                <a:effectLst/>
                <a:latin typeface="Arial" panose="020B0604020202020204" pitchFamily="34" charset="0"/>
                <a:ea typeface="Times New Roman" panose="02020603050405020304" pitchFamily="18" charset="0"/>
              </a:rPr>
              <a:t>- Nếu có nhiều hóm -OH thì cần thêm độ bội(di, tri,…) trước “ol” và giữ nguyên tên hydrocarbon</a:t>
            </a:r>
            <a:endParaRPr kumimoji="0" lang="en-US" altLang="en-US" sz="2400" b="0" i="0" u="none" strike="noStrike" cap="none" normalizeH="0" baseline="0">
              <a:ln>
                <a:noFill/>
              </a:ln>
              <a:solidFill>
                <a:schemeClr val="tx1"/>
              </a:solidFill>
              <a:effectLst/>
              <a:latin typeface="Arial" panose="020B0604020202020204" pitchFamily="34" charset="0"/>
            </a:endParaRPr>
          </a:p>
        </p:txBody>
      </p:sp>
      <p:sp>
        <p:nvSpPr>
          <p:cNvPr id="12" name="TextBox 4">
            <a:extLst>
              <a:ext uri="{FF2B5EF4-FFF2-40B4-BE49-F238E27FC236}">
                <a16:creationId xmlns:a16="http://schemas.microsoft.com/office/drawing/2014/main" id="{1E6793B1-2718-4104-A3FC-E8E16506003A}"/>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extLst>
      <p:ext uri="{BB962C8B-B14F-4D97-AF65-F5344CB8AC3E}">
        <p14:creationId xmlns:p14="http://schemas.microsoft.com/office/powerpoint/2010/main" val="747366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795292" flipH="1">
            <a:off x="14236483" y="3750718"/>
            <a:ext cx="3682971" cy="5957747"/>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61879" y="6339415"/>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244896" y="1028700"/>
            <a:ext cx="2014404" cy="1911852"/>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606870">
            <a:off x="-775675" y="-342051"/>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TextBox 3"/>
          <p:cNvSpPr txBox="1"/>
          <p:nvPr/>
        </p:nvSpPr>
        <p:spPr>
          <a:xfrm>
            <a:off x="2105891" y="388703"/>
            <a:ext cx="14887145" cy="1513235"/>
          </a:xfrm>
          <a:prstGeom prst="rect">
            <a:avLst/>
          </a:prstGeom>
        </p:spPr>
        <p:txBody>
          <a:bodyPr wrap="square" lIns="0" tIns="0" rIns="0" bIns="0" rtlCol="0" anchor="t">
            <a:spAutoFit/>
          </a:bodyPr>
          <a:lstStyle/>
          <a:p>
            <a:pPr marL="0" marR="0" lvl="0" indent="0" algn="ctr" defTabSz="914400" rtl="0" eaLnBrk="1" fontAlgn="auto" latinLnBrk="0" hangingPunct="1">
              <a:lnSpc>
                <a:spcPts val="11780"/>
              </a:lnSpc>
              <a:spcBef>
                <a:spcPts val="0"/>
              </a:spcBef>
              <a:spcAft>
                <a:spcPts val="0"/>
              </a:spcAft>
              <a:buClrTx/>
              <a:buSzTx/>
              <a:buFontTx/>
              <a:buNone/>
              <a:tabLst/>
              <a:defRPr/>
            </a:pPr>
            <a:r>
              <a:rPr kumimoji="0" lang="en-US" sz="9900" b="0" i="0" u="none" strike="noStrike" kern="1200" cap="none" spc="326" normalizeH="0" baseline="0" noProof="0">
                <a:ln>
                  <a:noFill/>
                </a:ln>
                <a:solidFill>
                  <a:srgbClr val="764652"/>
                </a:solidFill>
                <a:effectLst/>
                <a:uLnTx/>
                <a:uFillTx/>
                <a:latin typeface="Bahnschrift SemiBold Condensed" panose="020B0502040204020203" pitchFamily="34" charset="0"/>
                <a:ea typeface="+mn-ea"/>
                <a:cs typeface="+mn-cs"/>
              </a:rPr>
              <a:t>2-DANH PHÁP</a:t>
            </a:r>
          </a:p>
        </p:txBody>
      </p:sp>
      <p:pic>
        <p:nvPicPr>
          <p:cNvPr id="4" name="Picture 3">
            <a:extLst>
              <a:ext uri="{FF2B5EF4-FFF2-40B4-BE49-F238E27FC236}">
                <a16:creationId xmlns:a16="http://schemas.microsoft.com/office/drawing/2014/main" id="{5DEC7A78-E4A4-42C7-8750-25F80FA5C775}"/>
              </a:ext>
            </a:extLst>
          </p:cNvPr>
          <p:cNvPicPr>
            <a:picLocks noChangeAspect="1"/>
          </p:cNvPicPr>
          <p:nvPr/>
        </p:nvPicPr>
        <p:blipFill>
          <a:blip r:embed="rId10"/>
          <a:stretch>
            <a:fillRect/>
          </a:stretch>
        </p:blipFill>
        <p:spPr>
          <a:xfrm>
            <a:off x="2363704" y="2467757"/>
            <a:ext cx="14426775" cy="6613042"/>
          </a:xfrm>
          <a:prstGeom prst="rect">
            <a:avLst/>
          </a:prstGeom>
        </p:spPr>
      </p:pic>
      <p:sp>
        <p:nvSpPr>
          <p:cNvPr id="9" name="TextBox 4">
            <a:extLst>
              <a:ext uri="{FF2B5EF4-FFF2-40B4-BE49-F238E27FC236}">
                <a16:creationId xmlns:a16="http://schemas.microsoft.com/office/drawing/2014/main" id="{B6B9362C-03CB-4742-897F-1AED6C9B5CCD}"/>
              </a:ext>
            </a:extLst>
          </p:cNvPr>
          <p:cNvSpPr txBox="1"/>
          <p:nvPr/>
        </p:nvSpPr>
        <p:spPr>
          <a:xfrm>
            <a:off x="12771037" y="9752762"/>
            <a:ext cx="7212511" cy="388055"/>
          </a:xfrm>
          <a:prstGeom prst="rect">
            <a:avLst/>
          </a:prstGeom>
        </p:spPr>
        <p:txBody>
          <a:bodyPr lIns="0" tIns="0" rIns="0" bIns="0" rtlCol="0" anchor="t">
            <a:spAutoFit/>
          </a:bodyPr>
          <a:lstStyle/>
          <a:p>
            <a:pPr algn="ctr">
              <a:lnSpc>
                <a:spcPts val="3300"/>
              </a:lnSpc>
              <a:spcBef>
                <a:spcPct val="0"/>
              </a:spcBef>
            </a:pPr>
            <a:r>
              <a:rPr lang="vi-VN" sz="2400" spc="415">
                <a:solidFill>
                  <a:schemeClr val="accent2">
                    <a:lumMod val="75000"/>
                  </a:schemeClr>
                </a:solidFill>
                <a:latin typeface="Bobby Jones"/>
              </a:rPr>
              <a:t>THAI HANG</a:t>
            </a:r>
            <a:endParaRPr lang="en-US" sz="2400" spc="415">
              <a:solidFill>
                <a:schemeClr val="accent2">
                  <a:lumMod val="75000"/>
                </a:schemeClr>
              </a:solidFill>
              <a:latin typeface="Bobby Jones"/>
            </a:endParaRPr>
          </a:p>
        </p:txBody>
      </p:sp>
    </p:spTree>
    <p:extLst>
      <p:ext uri="{BB962C8B-B14F-4D97-AF65-F5344CB8AC3E}">
        <p14:creationId xmlns:p14="http://schemas.microsoft.com/office/powerpoint/2010/main" val="162398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1773</TotalTime>
  <Words>1556</Words>
  <PresentationFormat>Custom</PresentationFormat>
  <Paragraphs>262</Paragraphs>
  <Slides>29</Slides>
  <Notes>6</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29</vt:i4>
      </vt:variant>
    </vt:vector>
  </HeadingPairs>
  <TitlesOfParts>
    <vt:vector size="46" baseType="lpstr">
      <vt:lpstr>Tahoma</vt:lpstr>
      <vt:lpstr>VNI-Times</vt:lpstr>
      <vt:lpstr>Garamond</vt:lpstr>
      <vt:lpstr>Bahnschrift SemiBold Condensed</vt:lpstr>
      <vt:lpstr>Wingdings</vt:lpstr>
      <vt:lpstr>Calibri</vt:lpstr>
      <vt:lpstr>Bahnschrift SemiBold SemiConden</vt:lpstr>
      <vt:lpstr>Bahnschrift SemiBold</vt:lpstr>
      <vt:lpstr>Arial</vt:lpstr>
      <vt:lpstr>Times New Roman</vt:lpstr>
      <vt:lpstr>Dosis Semi-Bold</vt:lpstr>
      <vt:lpstr>.VnTime</vt:lpstr>
      <vt:lpstr>Bobby Jones</vt:lpstr>
      <vt:lpstr>Office Theme</vt:lpstr>
      <vt:lpstr>Default Design</vt:lpstr>
      <vt:lpstr>Curtain Call</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2023-07-11T14:48:24Z</dcterms:modified>
  <dc:identifier>DAFoIkjx8jE</dc:identifier>
</cp:coreProperties>
</file>