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13717575" cx="24385575"/>
  <p:notesSz cx="6797675" cy="9928225"/>
  <p:embeddedFontLst>
    <p:embeddedFont>
      <p:font typeface="Tahoma"/>
      <p:regular r:id="rId39"/>
      <p:bold r:id="rId40"/>
    </p:embeddedFont>
    <p:embeddedFont>
      <p:font typeface="Questrial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2" roundtripDataSignature="AMtx7mjNonlxQ432m0qMNYbvBcnFmDWh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1" orient="horz"/>
        <p:guide pos="76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bold.fntdata"/><Relationship Id="rId42" Type="http://customschemas.google.com/relationships/presentationmetadata" Target="metadata"/><Relationship Id="rId41" Type="http://schemas.openxmlformats.org/officeDocument/2006/relationships/font" Target="fonts/Questria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Tahoma-regular.fntdata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3" name="Google Shape;763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1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7" name="Google Shape;857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1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4" name="Google Shape;904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1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Google Shape;1018;p1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1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9" name="Google Shape;1119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1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1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19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7" name="Google Shape;1157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2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5" name="Google Shape;1195;p2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2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2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2" name="Google Shape;1232;p2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2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2" name="Google Shape;1252;p2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2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2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5" name="Google Shape;1295;p2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2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9" name="Google Shape;1339;p2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2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2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2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2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2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2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2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3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3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2" name="Google Shape;1672;p3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3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3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/>
          <p:nvPr>
            <p:ph idx="10" type="dt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4"/>
          <p:cNvSpPr txBox="1"/>
          <p:nvPr>
            <p:ph idx="11" type="ftr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/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43"/>
          <p:cNvSpPr/>
          <p:nvPr>
            <p:ph idx="2" type="pic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3"/>
          <p:cNvSpPr txBox="1"/>
          <p:nvPr>
            <p:ph idx="1" type="body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4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4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4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44"/>
          <p:cNvSpPr txBox="1"/>
          <p:nvPr>
            <p:ph idx="1" type="body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4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4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4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5"/>
          <p:cNvSpPr txBox="1"/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45"/>
          <p:cNvSpPr txBox="1"/>
          <p:nvPr>
            <p:ph idx="1" type="body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7"/>
          <p:cNvSpPr txBox="1"/>
          <p:nvPr>
            <p:ph type="ctrTitle"/>
          </p:nvPr>
        </p:nvSpPr>
        <p:spPr>
          <a:xfrm>
            <a:off x="1828800" y="4260850"/>
            <a:ext cx="20727988" cy="294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7"/>
          <p:cNvSpPr txBox="1"/>
          <p:nvPr>
            <p:ph idx="1" type="subTitle"/>
          </p:nvPr>
        </p:nvSpPr>
        <p:spPr>
          <a:xfrm>
            <a:off x="3657600" y="7773988"/>
            <a:ext cx="17070388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4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8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8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8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8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9"/>
          <p:cNvSpPr txBox="1"/>
          <p:nvPr>
            <p:ph type="title"/>
          </p:nvPr>
        </p:nvSpPr>
        <p:spPr>
          <a:xfrm>
            <a:off x="1925638" y="8815388"/>
            <a:ext cx="20727987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9"/>
          <p:cNvSpPr txBox="1"/>
          <p:nvPr>
            <p:ph idx="1" type="body"/>
          </p:nvPr>
        </p:nvSpPr>
        <p:spPr>
          <a:xfrm>
            <a:off x="1925638" y="5813425"/>
            <a:ext cx="20727987" cy="300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49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9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9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0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0"/>
          <p:cNvSpPr txBox="1"/>
          <p:nvPr>
            <p:ph idx="1" type="body"/>
          </p:nvPr>
        </p:nvSpPr>
        <p:spPr>
          <a:xfrm>
            <a:off x="1219200" y="3200400"/>
            <a:ext cx="10896600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50"/>
          <p:cNvSpPr txBox="1"/>
          <p:nvPr>
            <p:ph idx="2" type="body"/>
          </p:nvPr>
        </p:nvSpPr>
        <p:spPr>
          <a:xfrm>
            <a:off x="12268200" y="3200400"/>
            <a:ext cx="10898188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50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0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0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1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1"/>
          <p:cNvSpPr txBox="1"/>
          <p:nvPr>
            <p:ph idx="1" type="body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51"/>
          <p:cNvSpPr txBox="1"/>
          <p:nvPr>
            <p:ph idx="2" type="body"/>
          </p:nvPr>
        </p:nvSpPr>
        <p:spPr>
          <a:xfrm>
            <a:off x="1219200" y="4349750"/>
            <a:ext cx="10774363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51"/>
          <p:cNvSpPr txBox="1"/>
          <p:nvPr>
            <p:ph idx="3" type="body"/>
          </p:nvPr>
        </p:nvSpPr>
        <p:spPr>
          <a:xfrm>
            <a:off x="12387263" y="3070225"/>
            <a:ext cx="10779125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51"/>
          <p:cNvSpPr txBox="1"/>
          <p:nvPr>
            <p:ph idx="4" type="body"/>
          </p:nvPr>
        </p:nvSpPr>
        <p:spPr>
          <a:xfrm>
            <a:off x="12387263" y="4349750"/>
            <a:ext cx="10779125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51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1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1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2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2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2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2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3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3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3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4"/>
          <p:cNvSpPr txBox="1"/>
          <p:nvPr>
            <p:ph type="title"/>
          </p:nvPr>
        </p:nvSpPr>
        <p:spPr>
          <a:xfrm>
            <a:off x="1219200" y="546100"/>
            <a:ext cx="8023225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4"/>
          <p:cNvSpPr txBox="1"/>
          <p:nvPr>
            <p:ph idx="1" type="body"/>
          </p:nvPr>
        </p:nvSpPr>
        <p:spPr>
          <a:xfrm>
            <a:off x="9534525" y="546100"/>
            <a:ext cx="13631863" cy="1170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54"/>
          <p:cNvSpPr txBox="1"/>
          <p:nvPr>
            <p:ph idx="2" type="body"/>
          </p:nvPr>
        </p:nvSpPr>
        <p:spPr>
          <a:xfrm>
            <a:off x="1219200" y="2870200"/>
            <a:ext cx="8023225" cy="938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54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4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4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5"/>
          <p:cNvSpPr txBox="1"/>
          <p:nvPr>
            <p:ph type="title"/>
          </p:nvPr>
        </p:nvSpPr>
        <p:spPr>
          <a:xfrm>
            <a:off x="4779963" y="9602788"/>
            <a:ext cx="146304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5"/>
          <p:cNvSpPr/>
          <p:nvPr>
            <p:ph idx="2" type="pic"/>
          </p:nvPr>
        </p:nvSpPr>
        <p:spPr>
          <a:xfrm>
            <a:off x="4779963" y="1225550"/>
            <a:ext cx="14630400" cy="8231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5"/>
          <p:cNvSpPr txBox="1"/>
          <p:nvPr>
            <p:ph idx="1" type="body"/>
          </p:nvPr>
        </p:nvSpPr>
        <p:spPr>
          <a:xfrm>
            <a:off x="4779963" y="10736263"/>
            <a:ext cx="146304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p55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5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5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6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6"/>
          <p:cNvSpPr txBox="1"/>
          <p:nvPr>
            <p:ph idx="1" type="body"/>
          </p:nvPr>
        </p:nvSpPr>
        <p:spPr>
          <a:xfrm rot="5400000">
            <a:off x="7666037" y="-3246437"/>
            <a:ext cx="9053513" cy="2194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5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7"/>
          <p:cNvSpPr txBox="1"/>
          <p:nvPr>
            <p:ph type="title"/>
          </p:nvPr>
        </p:nvSpPr>
        <p:spPr>
          <a:xfrm rot="5400000">
            <a:off x="14570869" y="3658394"/>
            <a:ext cx="11704638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7"/>
          <p:cNvSpPr txBox="1"/>
          <p:nvPr>
            <p:ph idx="1" type="body"/>
          </p:nvPr>
        </p:nvSpPr>
        <p:spPr>
          <a:xfrm rot="5400000">
            <a:off x="3521074" y="-1752600"/>
            <a:ext cx="11704638" cy="16308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5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6"/>
          <p:cNvSpPr txBox="1"/>
          <p:nvPr>
            <p:ph idx="1" type="body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37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40"/>
          <p:cNvSpPr txBox="1"/>
          <p:nvPr>
            <p:ph idx="1" type="body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0"/>
          <p:cNvSpPr txBox="1"/>
          <p:nvPr>
            <p:ph idx="2" type="body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0"/>
          <p:cNvSpPr txBox="1"/>
          <p:nvPr>
            <p:ph idx="3" type="body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0"/>
          <p:cNvSpPr txBox="1"/>
          <p:nvPr>
            <p:ph idx="4" type="body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41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1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1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 txBox="1"/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42"/>
          <p:cNvSpPr txBox="1"/>
          <p:nvPr>
            <p:ph idx="1" type="body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2"/>
          <p:cNvSpPr txBox="1"/>
          <p:nvPr>
            <p:ph idx="2" type="body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2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4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3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DẤU CỦA TAM THỨC BẬC HAI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33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3" name="Google Shape;13;p33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33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15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46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184.png"/><Relationship Id="rId20" Type="http://schemas.openxmlformats.org/officeDocument/2006/relationships/image" Target="../media/image173.png"/><Relationship Id="rId42" Type="http://schemas.openxmlformats.org/officeDocument/2006/relationships/image" Target="../media/image197.png"/><Relationship Id="rId41" Type="http://schemas.openxmlformats.org/officeDocument/2006/relationships/image" Target="../media/image196.png"/><Relationship Id="rId22" Type="http://schemas.openxmlformats.org/officeDocument/2006/relationships/image" Target="../media/image166.png"/><Relationship Id="rId44" Type="http://schemas.openxmlformats.org/officeDocument/2006/relationships/image" Target="../media/image140.png"/><Relationship Id="rId21" Type="http://schemas.openxmlformats.org/officeDocument/2006/relationships/image" Target="../media/image178.png"/><Relationship Id="rId43" Type="http://schemas.openxmlformats.org/officeDocument/2006/relationships/image" Target="../media/image192.png"/><Relationship Id="rId24" Type="http://schemas.openxmlformats.org/officeDocument/2006/relationships/image" Target="../media/image171.png"/><Relationship Id="rId46" Type="http://schemas.openxmlformats.org/officeDocument/2006/relationships/image" Target="../media/image181.png"/><Relationship Id="rId23" Type="http://schemas.openxmlformats.org/officeDocument/2006/relationships/image" Target="../media/image174.png"/><Relationship Id="rId45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1.png"/><Relationship Id="rId4" Type="http://schemas.openxmlformats.org/officeDocument/2006/relationships/image" Target="../media/image80.png"/><Relationship Id="rId9" Type="http://schemas.openxmlformats.org/officeDocument/2006/relationships/image" Target="../media/image157.png"/><Relationship Id="rId26" Type="http://schemas.openxmlformats.org/officeDocument/2006/relationships/image" Target="../media/image180.png"/><Relationship Id="rId25" Type="http://schemas.openxmlformats.org/officeDocument/2006/relationships/image" Target="../media/image175.png"/><Relationship Id="rId28" Type="http://schemas.openxmlformats.org/officeDocument/2006/relationships/image" Target="../media/image177.png"/><Relationship Id="rId27" Type="http://schemas.openxmlformats.org/officeDocument/2006/relationships/image" Target="../media/image186.png"/><Relationship Id="rId5" Type="http://schemas.openxmlformats.org/officeDocument/2006/relationships/image" Target="../media/image170.png"/><Relationship Id="rId6" Type="http://schemas.openxmlformats.org/officeDocument/2006/relationships/image" Target="../media/image163.png"/><Relationship Id="rId29" Type="http://schemas.openxmlformats.org/officeDocument/2006/relationships/image" Target="../media/image179.png"/><Relationship Id="rId7" Type="http://schemas.openxmlformats.org/officeDocument/2006/relationships/image" Target="../media/image162.png"/><Relationship Id="rId8" Type="http://schemas.openxmlformats.org/officeDocument/2006/relationships/image" Target="../media/image172.png"/><Relationship Id="rId31" Type="http://schemas.openxmlformats.org/officeDocument/2006/relationships/image" Target="../media/image183.png"/><Relationship Id="rId30" Type="http://schemas.openxmlformats.org/officeDocument/2006/relationships/image" Target="../media/image199.png"/><Relationship Id="rId11" Type="http://schemas.openxmlformats.org/officeDocument/2006/relationships/image" Target="../media/image165.png"/><Relationship Id="rId33" Type="http://schemas.openxmlformats.org/officeDocument/2006/relationships/image" Target="../media/image119.png"/><Relationship Id="rId10" Type="http://schemas.openxmlformats.org/officeDocument/2006/relationships/image" Target="../media/image161.png"/><Relationship Id="rId32" Type="http://schemas.openxmlformats.org/officeDocument/2006/relationships/image" Target="../media/image187.png"/><Relationship Id="rId13" Type="http://schemas.openxmlformats.org/officeDocument/2006/relationships/image" Target="../media/image189.png"/><Relationship Id="rId35" Type="http://schemas.openxmlformats.org/officeDocument/2006/relationships/image" Target="../media/image194.png"/><Relationship Id="rId12" Type="http://schemas.openxmlformats.org/officeDocument/2006/relationships/image" Target="../media/image168.png"/><Relationship Id="rId34" Type="http://schemas.openxmlformats.org/officeDocument/2006/relationships/image" Target="../media/image188.png"/><Relationship Id="rId15" Type="http://schemas.openxmlformats.org/officeDocument/2006/relationships/image" Target="../media/image164.png"/><Relationship Id="rId37" Type="http://schemas.openxmlformats.org/officeDocument/2006/relationships/image" Target="../media/image193.png"/><Relationship Id="rId14" Type="http://schemas.openxmlformats.org/officeDocument/2006/relationships/image" Target="../media/image167.png"/><Relationship Id="rId36" Type="http://schemas.openxmlformats.org/officeDocument/2006/relationships/image" Target="../media/image195.png"/><Relationship Id="rId17" Type="http://schemas.openxmlformats.org/officeDocument/2006/relationships/image" Target="../media/image190.png"/><Relationship Id="rId39" Type="http://schemas.openxmlformats.org/officeDocument/2006/relationships/image" Target="../media/image182.png"/><Relationship Id="rId16" Type="http://schemas.openxmlformats.org/officeDocument/2006/relationships/image" Target="../media/image198.png"/><Relationship Id="rId38" Type="http://schemas.openxmlformats.org/officeDocument/2006/relationships/image" Target="../media/image185.png"/><Relationship Id="rId19" Type="http://schemas.openxmlformats.org/officeDocument/2006/relationships/image" Target="../media/image169.png"/><Relationship Id="rId18" Type="http://schemas.openxmlformats.org/officeDocument/2006/relationships/image" Target="../media/image176.png"/></Relationships>
</file>

<file path=ppt/slides/_rels/slide11.xml.rels><?xml version="1.0" encoding="UTF-8" standalone="yes"?><Relationships xmlns="http://schemas.openxmlformats.org/package/2006/relationships"><Relationship Id="rId40" Type="http://schemas.openxmlformats.org/officeDocument/2006/relationships/image" Target="../media/image234.png"/><Relationship Id="rId42" Type="http://schemas.openxmlformats.org/officeDocument/2006/relationships/image" Target="../media/image232.png"/><Relationship Id="rId41" Type="http://schemas.openxmlformats.org/officeDocument/2006/relationships/image" Target="../media/image226.png"/><Relationship Id="rId44" Type="http://schemas.openxmlformats.org/officeDocument/2006/relationships/image" Target="../media/image233.png"/><Relationship Id="rId43" Type="http://schemas.openxmlformats.org/officeDocument/2006/relationships/image" Target="../media/image231.png"/><Relationship Id="rId46" Type="http://schemas.openxmlformats.org/officeDocument/2006/relationships/image" Target="../media/image238.png"/><Relationship Id="rId45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1.png"/><Relationship Id="rId4" Type="http://schemas.openxmlformats.org/officeDocument/2006/relationships/image" Target="../media/image80.png"/><Relationship Id="rId9" Type="http://schemas.openxmlformats.org/officeDocument/2006/relationships/image" Target="../media/image209.png"/><Relationship Id="rId48" Type="http://schemas.openxmlformats.org/officeDocument/2006/relationships/image" Target="../media/image240.png"/><Relationship Id="rId47" Type="http://schemas.openxmlformats.org/officeDocument/2006/relationships/image" Target="../media/image139.png"/><Relationship Id="rId49" Type="http://schemas.openxmlformats.org/officeDocument/2006/relationships/image" Target="../media/image243.png"/><Relationship Id="rId5" Type="http://schemas.openxmlformats.org/officeDocument/2006/relationships/image" Target="../media/image202.png"/><Relationship Id="rId6" Type="http://schemas.openxmlformats.org/officeDocument/2006/relationships/image" Target="../media/image206.png"/><Relationship Id="rId7" Type="http://schemas.openxmlformats.org/officeDocument/2006/relationships/image" Target="../media/image211.png"/><Relationship Id="rId8" Type="http://schemas.openxmlformats.org/officeDocument/2006/relationships/image" Target="../media/image236.png"/><Relationship Id="rId31" Type="http://schemas.openxmlformats.org/officeDocument/2006/relationships/image" Target="../media/image224.png"/><Relationship Id="rId30" Type="http://schemas.openxmlformats.org/officeDocument/2006/relationships/image" Target="../media/image220.png"/><Relationship Id="rId33" Type="http://schemas.openxmlformats.org/officeDocument/2006/relationships/image" Target="../media/image225.png"/><Relationship Id="rId32" Type="http://schemas.openxmlformats.org/officeDocument/2006/relationships/image" Target="../media/image241.png"/><Relationship Id="rId35" Type="http://schemas.openxmlformats.org/officeDocument/2006/relationships/image" Target="../media/image246.png"/><Relationship Id="rId34" Type="http://schemas.openxmlformats.org/officeDocument/2006/relationships/image" Target="../media/image222.png"/><Relationship Id="rId37" Type="http://schemas.openxmlformats.org/officeDocument/2006/relationships/image" Target="../media/image230.png"/><Relationship Id="rId36" Type="http://schemas.openxmlformats.org/officeDocument/2006/relationships/image" Target="../media/image235.png"/><Relationship Id="rId39" Type="http://schemas.openxmlformats.org/officeDocument/2006/relationships/image" Target="../media/image229.png"/><Relationship Id="rId38" Type="http://schemas.openxmlformats.org/officeDocument/2006/relationships/image" Target="../media/image120.png"/><Relationship Id="rId62" Type="http://schemas.openxmlformats.org/officeDocument/2006/relationships/image" Target="../media/image256.png"/><Relationship Id="rId61" Type="http://schemas.openxmlformats.org/officeDocument/2006/relationships/image" Target="../media/image263.png"/><Relationship Id="rId20" Type="http://schemas.openxmlformats.org/officeDocument/2006/relationships/image" Target="../media/image212.png"/><Relationship Id="rId64" Type="http://schemas.openxmlformats.org/officeDocument/2006/relationships/image" Target="../media/image262.png"/><Relationship Id="rId63" Type="http://schemas.openxmlformats.org/officeDocument/2006/relationships/image" Target="../media/image253.png"/><Relationship Id="rId22" Type="http://schemas.openxmlformats.org/officeDocument/2006/relationships/image" Target="../media/image205.png"/><Relationship Id="rId66" Type="http://schemas.openxmlformats.org/officeDocument/2006/relationships/image" Target="../media/image254.png"/><Relationship Id="rId21" Type="http://schemas.openxmlformats.org/officeDocument/2006/relationships/image" Target="../media/image218.png"/><Relationship Id="rId65" Type="http://schemas.openxmlformats.org/officeDocument/2006/relationships/image" Target="../media/image250.png"/><Relationship Id="rId24" Type="http://schemas.openxmlformats.org/officeDocument/2006/relationships/image" Target="../media/image207.png"/><Relationship Id="rId68" Type="http://schemas.openxmlformats.org/officeDocument/2006/relationships/image" Target="../media/image257.png"/><Relationship Id="rId23" Type="http://schemas.openxmlformats.org/officeDocument/2006/relationships/image" Target="../media/image208.png"/><Relationship Id="rId67" Type="http://schemas.openxmlformats.org/officeDocument/2006/relationships/image" Target="../media/image252.png"/><Relationship Id="rId60" Type="http://schemas.openxmlformats.org/officeDocument/2006/relationships/image" Target="../media/image244.png"/><Relationship Id="rId26" Type="http://schemas.openxmlformats.org/officeDocument/2006/relationships/image" Target="../media/image221.png"/><Relationship Id="rId25" Type="http://schemas.openxmlformats.org/officeDocument/2006/relationships/image" Target="../media/image227.png"/><Relationship Id="rId69" Type="http://schemas.openxmlformats.org/officeDocument/2006/relationships/image" Target="../media/image259.png"/><Relationship Id="rId28" Type="http://schemas.openxmlformats.org/officeDocument/2006/relationships/image" Target="../media/image219.png"/><Relationship Id="rId27" Type="http://schemas.openxmlformats.org/officeDocument/2006/relationships/image" Target="../media/image223.png"/><Relationship Id="rId29" Type="http://schemas.openxmlformats.org/officeDocument/2006/relationships/image" Target="../media/image239.png"/><Relationship Id="rId51" Type="http://schemas.openxmlformats.org/officeDocument/2006/relationships/image" Target="../media/image247.png"/><Relationship Id="rId50" Type="http://schemas.openxmlformats.org/officeDocument/2006/relationships/image" Target="../media/image242.png"/><Relationship Id="rId53" Type="http://schemas.openxmlformats.org/officeDocument/2006/relationships/image" Target="../media/image191.png"/><Relationship Id="rId52" Type="http://schemas.openxmlformats.org/officeDocument/2006/relationships/image" Target="../media/image237.png"/><Relationship Id="rId11" Type="http://schemas.openxmlformats.org/officeDocument/2006/relationships/image" Target="../media/image215.png"/><Relationship Id="rId55" Type="http://schemas.openxmlformats.org/officeDocument/2006/relationships/image" Target="../media/image258.png"/><Relationship Id="rId10" Type="http://schemas.openxmlformats.org/officeDocument/2006/relationships/image" Target="../media/image210.png"/><Relationship Id="rId54" Type="http://schemas.openxmlformats.org/officeDocument/2006/relationships/image" Target="../media/image249.png"/><Relationship Id="rId13" Type="http://schemas.openxmlformats.org/officeDocument/2006/relationships/image" Target="../media/image203.png"/><Relationship Id="rId57" Type="http://schemas.openxmlformats.org/officeDocument/2006/relationships/image" Target="../media/image248.png"/><Relationship Id="rId12" Type="http://schemas.openxmlformats.org/officeDocument/2006/relationships/image" Target="../media/image214.png"/><Relationship Id="rId56" Type="http://schemas.openxmlformats.org/officeDocument/2006/relationships/image" Target="../media/image251.png"/><Relationship Id="rId15" Type="http://schemas.openxmlformats.org/officeDocument/2006/relationships/image" Target="../media/image216.png"/><Relationship Id="rId59" Type="http://schemas.openxmlformats.org/officeDocument/2006/relationships/image" Target="../media/image255.png"/><Relationship Id="rId14" Type="http://schemas.openxmlformats.org/officeDocument/2006/relationships/image" Target="../media/image200.png"/><Relationship Id="rId58" Type="http://schemas.openxmlformats.org/officeDocument/2006/relationships/image" Target="../media/image245.png"/><Relationship Id="rId17" Type="http://schemas.openxmlformats.org/officeDocument/2006/relationships/image" Target="../media/image204.png"/><Relationship Id="rId16" Type="http://schemas.openxmlformats.org/officeDocument/2006/relationships/image" Target="../media/image213.png"/><Relationship Id="rId19" Type="http://schemas.openxmlformats.org/officeDocument/2006/relationships/image" Target="../media/image201.png"/><Relationship Id="rId18" Type="http://schemas.openxmlformats.org/officeDocument/2006/relationships/image" Target="../media/image2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0.png"/><Relationship Id="rId4" Type="http://schemas.openxmlformats.org/officeDocument/2006/relationships/image" Target="../media/image260.png"/><Relationship Id="rId9" Type="http://schemas.openxmlformats.org/officeDocument/2006/relationships/image" Target="../media/image264.png"/><Relationship Id="rId5" Type="http://schemas.openxmlformats.org/officeDocument/2006/relationships/image" Target="../media/image261.png"/><Relationship Id="rId6" Type="http://schemas.openxmlformats.org/officeDocument/2006/relationships/image" Target="../media/image267.png"/><Relationship Id="rId7" Type="http://schemas.openxmlformats.org/officeDocument/2006/relationships/image" Target="../media/image271.png"/><Relationship Id="rId8" Type="http://schemas.openxmlformats.org/officeDocument/2006/relationships/image" Target="../media/image266.png"/><Relationship Id="rId11" Type="http://schemas.openxmlformats.org/officeDocument/2006/relationships/image" Target="../media/image282.png"/><Relationship Id="rId10" Type="http://schemas.openxmlformats.org/officeDocument/2006/relationships/image" Target="../media/image285.png"/><Relationship Id="rId12" Type="http://schemas.openxmlformats.org/officeDocument/2006/relationships/image" Target="../media/image26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0.png"/><Relationship Id="rId4" Type="http://schemas.openxmlformats.org/officeDocument/2006/relationships/image" Target="../media/image260.png"/><Relationship Id="rId9" Type="http://schemas.openxmlformats.org/officeDocument/2006/relationships/image" Target="../media/image274.png"/><Relationship Id="rId5" Type="http://schemas.openxmlformats.org/officeDocument/2006/relationships/image" Target="../media/image279.png"/><Relationship Id="rId6" Type="http://schemas.openxmlformats.org/officeDocument/2006/relationships/image" Target="../media/image269.png"/><Relationship Id="rId7" Type="http://schemas.openxmlformats.org/officeDocument/2006/relationships/image" Target="../media/image265.png"/><Relationship Id="rId8" Type="http://schemas.openxmlformats.org/officeDocument/2006/relationships/image" Target="../media/image270.png"/><Relationship Id="rId11" Type="http://schemas.openxmlformats.org/officeDocument/2006/relationships/image" Target="../media/image275.png"/><Relationship Id="rId10" Type="http://schemas.openxmlformats.org/officeDocument/2006/relationships/image" Target="../media/image273.png"/><Relationship Id="rId13" Type="http://schemas.openxmlformats.org/officeDocument/2006/relationships/image" Target="../media/image308.png"/><Relationship Id="rId12" Type="http://schemas.openxmlformats.org/officeDocument/2006/relationships/image" Target="../media/image272.png"/><Relationship Id="rId15" Type="http://schemas.openxmlformats.org/officeDocument/2006/relationships/image" Target="../media/image183.png"/><Relationship Id="rId14" Type="http://schemas.openxmlformats.org/officeDocument/2006/relationships/image" Target="../media/image140.png"/><Relationship Id="rId17" Type="http://schemas.openxmlformats.org/officeDocument/2006/relationships/image" Target="../media/image289.png"/><Relationship Id="rId16" Type="http://schemas.openxmlformats.org/officeDocument/2006/relationships/image" Target="../media/image288.png"/><Relationship Id="rId18" Type="http://schemas.openxmlformats.org/officeDocument/2006/relationships/image" Target="../media/image27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0.png"/><Relationship Id="rId4" Type="http://schemas.openxmlformats.org/officeDocument/2006/relationships/image" Target="../media/image260.png"/><Relationship Id="rId9" Type="http://schemas.openxmlformats.org/officeDocument/2006/relationships/image" Target="../media/image286.png"/><Relationship Id="rId5" Type="http://schemas.openxmlformats.org/officeDocument/2006/relationships/image" Target="../media/image298.png"/><Relationship Id="rId6" Type="http://schemas.openxmlformats.org/officeDocument/2006/relationships/image" Target="../media/image276.png"/><Relationship Id="rId7" Type="http://schemas.openxmlformats.org/officeDocument/2006/relationships/image" Target="../media/image281.png"/><Relationship Id="rId8" Type="http://schemas.openxmlformats.org/officeDocument/2006/relationships/image" Target="../media/image278.png"/><Relationship Id="rId11" Type="http://schemas.openxmlformats.org/officeDocument/2006/relationships/image" Target="../media/image283.png"/><Relationship Id="rId10" Type="http://schemas.openxmlformats.org/officeDocument/2006/relationships/image" Target="../media/image284.png"/><Relationship Id="rId13" Type="http://schemas.openxmlformats.org/officeDocument/2006/relationships/image" Target="../media/image297.png"/><Relationship Id="rId12" Type="http://schemas.openxmlformats.org/officeDocument/2006/relationships/image" Target="../media/image293.png"/><Relationship Id="rId15" Type="http://schemas.openxmlformats.org/officeDocument/2006/relationships/image" Target="../media/image300.png"/><Relationship Id="rId14" Type="http://schemas.openxmlformats.org/officeDocument/2006/relationships/image" Target="../media/image30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0.png"/><Relationship Id="rId4" Type="http://schemas.openxmlformats.org/officeDocument/2006/relationships/image" Target="../media/image260.png"/><Relationship Id="rId9" Type="http://schemas.openxmlformats.org/officeDocument/2006/relationships/image" Target="../media/image286.png"/><Relationship Id="rId5" Type="http://schemas.openxmlformats.org/officeDocument/2006/relationships/image" Target="../media/image291.png"/><Relationship Id="rId6" Type="http://schemas.openxmlformats.org/officeDocument/2006/relationships/image" Target="../media/image290.png"/><Relationship Id="rId7" Type="http://schemas.openxmlformats.org/officeDocument/2006/relationships/image" Target="../media/image287.png"/><Relationship Id="rId8" Type="http://schemas.openxmlformats.org/officeDocument/2006/relationships/image" Target="../media/image278.png"/><Relationship Id="rId11" Type="http://schemas.openxmlformats.org/officeDocument/2006/relationships/image" Target="../media/image292.png"/><Relationship Id="rId10" Type="http://schemas.openxmlformats.org/officeDocument/2006/relationships/image" Target="../media/image284.png"/><Relationship Id="rId13" Type="http://schemas.openxmlformats.org/officeDocument/2006/relationships/image" Target="../media/image296.png"/><Relationship Id="rId12" Type="http://schemas.openxmlformats.org/officeDocument/2006/relationships/image" Target="../media/image293.png"/><Relationship Id="rId15" Type="http://schemas.openxmlformats.org/officeDocument/2006/relationships/image" Target="../media/image301.png"/><Relationship Id="rId14" Type="http://schemas.openxmlformats.org/officeDocument/2006/relationships/image" Target="../media/image299.png"/><Relationship Id="rId16" Type="http://schemas.openxmlformats.org/officeDocument/2006/relationships/image" Target="../media/image29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9.png"/><Relationship Id="rId4" Type="http://schemas.openxmlformats.org/officeDocument/2006/relationships/image" Target="../media/image260.png"/><Relationship Id="rId9" Type="http://schemas.openxmlformats.org/officeDocument/2006/relationships/image" Target="../media/image306.png"/><Relationship Id="rId5" Type="http://schemas.openxmlformats.org/officeDocument/2006/relationships/image" Target="../media/image294.png"/><Relationship Id="rId6" Type="http://schemas.openxmlformats.org/officeDocument/2006/relationships/image" Target="../media/image304.png"/><Relationship Id="rId7" Type="http://schemas.openxmlformats.org/officeDocument/2006/relationships/image" Target="../media/image316.png"/><Relationship Id="rId8" Type="http://schemas.openxmlformats.org/officeDocument/2006/relationships/image" Target="../media/image310.png"/><Relationship Id="rId31" Type="http://schemas.openxmlformats.org/officeDocument/2006/relationships/image" Target="../media/image139.png"/><Relationship Id="rId30" Type="http://schemas.openxmlformats.org/officeDocument/2006/relationships/image" Target="../media/image326.png"/><Relationship Id="rId32" Type="http://schemas.openxmlformats.org/officeDocument/2006/relationships/image" Target="../media/image327.png"/><Relationship Id="rId20" Type="http://schemas.openxmlformats.org/officeDocument/2006/relationships/image" Target="../media/image263.png"/><Relationship Id="rId22" Type="http://schemas.openxmlformats.org/officeDocument/2006/relationships/image" Target="../media/image320.png"/><Relationship Id="rId21" Type="http://schemas.openxmlformats.org/officeDocument/2006/relationships/image" Target="../media/image325.png"/><Relationship Id="rId24" Type="http://schemas.openxmlformats.org/officeDocument/2006/relationships/image" Target="../media/image321.png"/><Relationship Id="rId23" Type="http://schemas.openxmlformats.org/officeDocument/2006/relationships/image" Target="../media/image312.png"/><Relationship Id="rId26" Type="http://schemas.openxmlformats.org/officeDocument/2006/relationships/image" Target="../media/image324.png"/><Relationship Id="rId25" Type="http://schemas.openxmlformats.org/officeDocument/2006/relationships/image" Target="../media/image315.png"/><Relationship Id="rId28" Type="http://schemas.openxmlformats.org/officeDocument/2006/relationships/image" Target="../media/image328.png"/><Relationship Id="rId27" Type="http://schemas.openxmlformats.org/officeDocument/2006/relationships/image" Target="../media/image317.png"/><Relationship Id="rId29" Type="http://schemas.openxmlformats.org/officeDocument/2006/relationships/image" Target="../media/image329.png"/><Relationship Id="rId11" Type="http://schemas.openxmlformats.org/officeDocument/2006/relationships/image" Target="../media/image322.png"/><Relationship Id="rId10" Type="http://schemas.openxmlformats.org/officeDocument/2006/relationships/image" Target="../media/image303.png"/><Relationship Id="rId13" Type="http://schemas.openxmlformats.org/officeDocument/2006/relationships/image" Target="../media/image311.png"/><Relationship Id="rId12" Type="http://schemas.openxmlformats.org/officeDocument/2006/relationships/image" Target="../media/image305.png"/><Relationship Id="rId15" Type="http://schemas.openxmlformats.org/officeDocument/2006/relationships/image" Target="../media/image318.png"/><Relationship Id="rId14" Type="http://schemas.openxmlformats.org/officeDocument/2006/relationships/image" Target="../media/image307.png"/><Relationship Id="rId17" Type="http://schemas.openxmlformats.org/officeDocument/2006/relationships/image" Target="../media/image314.png"/><Relationship Id="rId16" Type="http://schemas.openxmlformats.org/officeDocument/2006/relationships/image" Target="../media/image323.png"/><Relationship Id="rId19" Type="http://schemas.openxmlformats.org/officeDocument/2006/relationships/image" Target="../media/image319.png"/><Relationship Id="rId18" Type="http://schemas.openxmlformats.org/officeDocument/2006/relationships/image" Target="../media/image313.png"/></Relationships>
</file>

<file path=ppt/slides/_rels/slide17.xml.rels><?xml version="1.0" encoding="UTF-8" standalone="yes"?><Relationships xmlns="http://schemas.openxmlformats.org/package/2006/relationships"><Relationship Id="rId40" Type="http://schemas.openxmlformats.org/officeDocument/2006/relationships/image" Target="../media/image48.png"/><Relationship Id="rId42" Type="http://schemas.openxmlformats.org/officeDocument/2006/relationships/image" Target="../media/image371.png"/><Relationship Id="rId41" Type="http://schemas.openxmlformats.org/officeDocument/2006/relationships/image" Target="../media/image360.png"/><Relationship Id="rId44" Type="http://schemas.openxmlformats.org/officeDocument/2006/relationships/image" Target="../media/image106.png"/><Relationship Id="rId43" Type="http://schemas.openxmlformats.org/officeDocument/2006/relationships/image" Target="../media/image367.png"/><Relationship Id="rId46" Type="http://schemas.openxmlformats.org/officeDocument/2006/relationships/image" Target="../media/image366.png"/><Relationship Id="rId45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9.png"/><Relationship Id="rId4" Type="http://schemas.openxmlformats.org/officeDocument/2006/relationships/image" Target="../media/image260.png"/><Relationship Id="rId9" Type="http://schemas.openxmlformats.org/officeDocument/2006/relationships/image" Target="../media/image336.png"/><Relationship Id="rId48" Type="http://schemas.openxmlformats.org/officeDocument/2006/relationships/image" Target="../media/image363.png"/><Relationship Id="rId47" Type="http://schemas.openxmlformats.org/officeDocument/2006/relationships/image" Target="../media/image361.png"/><Relationship Id="rId49" Type="http://schemas.openxmlformats.org/officeDocument/2006/relationships/image" Target="../media/image369.png"/><Relationship Id="rId5" Type="http://schemas.openxmlformats.org/officeDocument/2006/relationships/image" Target="../media/image330.png"/><Relationship Id="rId6" Type="http://schemas.openxmlformats.org/officeDocument/2006/relationships/image" Target="../media/image334.png"/><Relationship Id="rId7" Type="http://schemas.openxmlformats.org/officeDocument/2006/relationships/image" Target="../media/image331.png"/><Relationship Id="rId8" Type="http://schemas.openxmlformats.org/officeDocument/2006/relationships/image" Target="../media/image341.png"/><Relationship Id="rId31" Type="http://schemas.openxmlformats.org/officeDocument/2006/relationships/image" Target="../media/image354.png"/><Relationship Id="rId30" Type="http://schemas.openxmlformats.org/officeDocument/2006/relationships/image" Target="../media/image373.png"/><Relationship Id="rId33" Type="http://schemas.openxmlformats.org/officeDocument/2006/relationships/image" Target="../media/image356.png"/><Relationship Id="rId32" Type="http://schemas.openxmlformats.org/officeDocument/2006/relationships/image" Target="../media/image362.png"/><Relationship Id="rId35" Type="http://schemas.openxmlformats.org/officeDocument/2006/relationships/image" Target="../media/image364.png"/><Relationship Id="rId34" Type="http://schemas.openxmlformats.org/officeDocument/2006/relationships/image" Target="../media/image352.png"/><Relationship Id="rId37" Type="http://schemas.openxmlformats.org/officeDocument/2006/relationships/image" Target="../media/image353.png"/><Relationship Id="rId36" Type="http://schemas.openxmlformats.org/officeDocument/2006/relationships/image" Target="../media/image359.png"/><Relationship Id="rId39" Type="http://schemas.openxmlformats.org/officeDocument/2006/relationships/image" Target="../media/image98.png"/><Relationship Id="rId38" Type="http://schemas.openxmlformats.org/officeDocument/2006/relationships/image" Target="../media/image358.png"/><Relationship Id="rId62" Type="http://schemas.openxmlformats.org/officeDocument/2006/relationships/image" Target="../media/image386.png"/><Relationship Id="rId61" Type="http://schemas.openxmlformats.org/officeDocument/2006/relationships/image" Target="../media/image378.png"/><Relationship Id="rId20" Type="http://schemas.openxmlformats.org/officeDocument/2006/relationships/image" Target="../media/image343.png"/><Relationship Id="rId64" Type="http://schemas.openxmlformats.org/officeDocument/2006/relationships/image" Target="../media/image382.png"/><Relationship Id="rId63" Type="http://schemas.openxmlformats.org/officeDocument/2006/relationships/image" Target="../media/image380.png"/><Relationship Id="rId22" Type="http://schemas.openxmlformats.org/officeDocument/2006/relationships/image" Target="../media/image348.png"/><Relationship Id="rId21" Type="http://schemas.openxmlformats.org/officeDocument/2006/relationships/image" Target="../media/image337.png"/><Relationship Id="rId65" Type="http://schemas.openxmlformats.org/officeDocument/2006/relationships/image" Target="../media/image381.png"/><Relationship Id="rId24" Type="http://schemas.openxmlformats.org/officeDocument/2006/relationships/image" Target="../media/image349.png"/><Relationship Id="rId23" Type="http://schemas.openxmlformats.org/officeDocument/2006/relationships/image" Target="../media/image351.png"/><Relationship Id="rId60" Type="http://schemas.openxmlformats.org/officeDocument/2006/relationships/image" Target="../media/image374.png"/><Relationship Id="rId26" Type="http://schemas.openxmlformats.org/officeDocument/2006/relationships/image" Target="../media/image347.png"/><Relationship Id="rId25" Type="http://schemas.openxmlformats.org/officeDocument/2006/relationships/image" Target="../media/image243.png"/><Relationship Id="rId28" Type="http://schemas.openxmlformats.org/officeDocument/2006/relationships/image" Target="../media/image357.png"/><Relationship Id="rId27" Type="http://schemas.openxmlformats.org/officeDocument/2006/relationships/image" Target="../media/image350.png"/><Relationship Id="rId29" Type="http://schemas.openxmlformats.org/officeDocument/2006/relationships/image" Target="../media/image355.png"/><Relationship Id="rId51" Type="http://schemas.openxmlformats.org/officeDocument/2006/relationships/image" Target="../media/image370.png"/><Relationship Id="rId50" Type="http://schemas.openxmlformats.org/officeDocument/2006/relationships/image" Target="../media/image365.png"/><Relationship Id="rId53" Type="http://schemas.openxmlformats.org/officeDocument/2006/relationships/image" Target="../media/image302.png"/><Relationship Id="rId52" Type="http://schemas.openxmlformats.org/officeDocument/2006/relationships/image" Target="../media/image389.png"/><Relationship Id="rId11" Type="http://schemas.openxmlformats.org/officeDocument/2006/relationships/image" Target="../media/image332.png"/><Relationship Id="rId55" Type="http://schemas.openxmlformats.org/officeDocument/2006/relationships/image" Target="../media/image368.png"/><Relationship Id="rId10" Type="http://schemas.openxmlformats.org/officeDocument/2006/relationships/image" Target="../media/image345.png"/><Relationship Id="rId54" Type="http://schemas.openxmlformats.org/officeDocument/2006/relationships/image" Target="../media/image376.png"/><Relationship Id="rId13" Type="http://schemas.openxmlformats.org/officeDocument/2006/relationships/image" Target="../media/image338.png"/><Relationship Id="rId57" Type="http://schemas.openxmlformats.org/officeDocument/2006/relationships/image" Target="../media/image375.png"/><Relationship Id="rId12" Type="http://schemas.openxmlformats.org/officeDocument/2006/relationships/image" Target="../media/image333.png"/><Relationship Id="rId56" Type="http://schemas.openxmlformats.org/officeDocument/2006/relationships/image" Target="../media/image143.png"/><Relationship Id="rId15" Type="http://schemas.openxmlformats.org/officeDocument/2006/relationships/image" Target="../media/image340.png"/><Relationship Id="rId59" Type="http://schemas.openxmlformats.org/officeDocument/2006/relationships/image" Target="../media/image372.png"/><Relationship Id="rId14" Type="http://schemas.openxmlformats.org/officeDocument/2006/relationships/image" Target="../media/image339.png"/><Relationship Id="rId58" Type="http://schemas.openxmlformats.org/officeDocument/2006/relationships/image" Target="../media/image377.png"/><Relationship Id="rId17" Type="http://schemas.openxmlformats.org/officeDocument/2006/relationships/image" Target="../media/image342.png"/><Relationship Id="rId16" Type="http://schemas.openxmlformats.org/officeDocument/2006/relationships/image" Target="../media/image344.png"/><Relationship Id="rId19" Type="http://schemas.openxmlformats.org/officeDocument/2006/relationships/image" Target="../media/image335.png"/><Relationship Id="rId18" Type="http://schemas.openxmlformats.org/officeDocument/2006/relationships/image" Target="../media/image34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4.png"/><Relationship Id="rId4" Type="http://schemas.openxmlformats.org/officeDocument/2006/relationships/image" Target="../media/image383.png"/><Relationship Id="rId5" Type="http://schemas.openxmlformats.org/officeDocument/2006/relationships/image" Target="../media/image40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9.png"/><Relationship Id="rId4" Type="http://schemas.openxmlformats.org/officeDocument/2006/relationships/image" Target="../media/image387.png"/><Relationship Id="rId5" Type="http://schemas.openxmlformats.org/officeDocument/2006/relationships/image" Target="../media/image4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3.png"/><Relationship Id="rId4" Type="http://schemas.openxmlformats.org/officeDocument/2006/relationships/image" Target="../media/image260.png"/><Relationship Id="rId9" Type="http://schemas.openxmlformats.org/officeDocument/2006/relationships/image" Target="../media/image403.png"/><Relationship Id="rId5" Type="http://schemas.openxmlformats.org/officeDocument/2006/relationships/image" Target="../media/image385.png"/><Relationship Id="rId6" Type="http://schemas.openxmlformats.org/officeDocument/2006/relationships/image" Target="../media/image388.png"/><Relationship Id="rId7" Type="http://schemas.openxmlformats.org/officeDocument/2006/relationships/image" Target="../media/image390.png"/><Relationship Id="rId8" Type="http://schemas.openxmlformats.org/officeDocument/2006/relationships/image" Target="../media/image397.png"/><Relationship Id="rId10" Type="http://schemas.openxmlformats.org/officeDocument/2006/relationships/image" Target="../media/image39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1.png"/><Relationship Id="rId4" Type="http://schemas.openxmlformats.org/officeDocument/2006/relationships/image" Target="../media/image419.png"/><Relationship Id="rId9" Type="http://schemas.openxmlformats.org/officeDocument/2006/relationships/image" Target="../media/image392.png"/><Relationship Id="rId5" Type="http://schemas.openxmlformats.org/officeDocument/2006/relationships/image" Target="../media/image398.png"/><Relationship Id="rId6" Type="http://schemas.openxmlformats.org/officeDocument/2006/relationships/image" Target="../media/image399.png"/><Relationship Id="rId7" Type="http://schemas.openxmlformats.org/officeDocument/2006/relationships/image" Target="../media/image402.png"/><Relationship Id="rId8" Type="http://schemas.openxmlformats.org/officeDocument/2006/relationships/image" Target="../media/image40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3.png"/><Relationship Id="rId4" Type="http://schemas.openxmlformats.org/officeDocument/2006/relationships/image" Target="../media/image394.png"/><Relationship Id="rId5" Type="http://schemas.openxmlformats.org/officeDocument/2006/relationships/image" Target="../media/image411.png"/><Relationship Id="rId6" Type="http://schemas.openxmlformats.org/officeDocument/2006/relationships/image" Target="../media/image40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6.png"/><Relationship Id="rId4" Type="http://schemas.openxmlformats.org/officeDocument/2006/relationships/image" Target="../media/image409.png"/><Relationship Id="rId9" Type="http://schemas.openxmlformats.org/officeDocument/2006/relationships/image" Target="../media/image415.png"/><Relationship Id="rId5" Type="http://schemas.openxmlformats.org/officeDocument/2006/relationships/image" Target="../media/image436.png"/><Relationship Id="rId6" Type="http://schemas.openxmlformats.org/officeDocument/2006/relationships/image" Target="../media/image428.png"/><Relationship Id="rId7" Type="http://schemas.openxmlformats.org/officeDocument/2006/relationships/image" Target="../media/image406.png"/><Relationship Id="rId8" Type="http://schemas.openxmlformats.org/officeDocument/2006/relationships/image" Target="../media/image404.png"/><Relationship Id="rId11" Type="http://schemas.openxmlformats.org/officeDocument/2006/relationships/image" Target="../media/image410.png"/><Relationship Id="rId10" Type="http://schemas.openxmlformats.org/officeDocument/2006/relationships/image" Target="../media/image405.png"/><Relationship Id="rId13" Type="http://schemas.openxmlformats.org/officeDocument/2006/relationships/image" Target="../media/image412.png"/><Relationship Id="rId12" Type="http://schemas.openxmlformats.org/officeDocument/2006/relationships/image" Target="../media/image414.png"/><Relationship Id="rId14" Type="http://schemas.openxmlformats.org/officeDocument/2006/relationships/image" Target="../media/image4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7.png"/><Relationship Id="rId4" Type="http://schemas.openxmlformats.org/officeDocument/2006/relationships/image" Target="../media/image417.png"/><Relationship Id="rId9" Type="http://schemas.openxmlformats.org/officeDocument/2006/relationships/image" Target="../media/image420.png"/><Relationship Id="rId5" Type="http://schemas.openxmlformats.org/officeDocument/2006/relationships/image" Target="../media/image421.png"/><Relationship Id="rId6" Type="http://schemas.openxmlformats.org/officeDocument/2006/relationships/image" Target="../media/image423.png"/><Relationship Id="rId7" Type="http://schemas.openxmlformats.org/officeDocument/2006/relationships/image" Target="../media/image432.png"/><Relationship Id="rId8" Type="http://schemas.openxmlformats.org/officeDocument/2006/relationships/image" Target="../media/image416.png"/><Relationship Id="rId11" Type="http://schemas.openxmlformats.org/officeDocument/2006/relationships/image" Target="../media/image426.png"/><Relationship Id="rId10" Type="http://schemas.openxmlformats.org/officeDocument/2006/relationships/image" Target="../media/image424.png"/><Relationship Id="rId13" Type="http://schemas.openxmlformats.org/officeDocument/2006/relationships/image" Target="../media/image422.png"/><Relationship Id="rId12" Type="http://schemas.openxmlformats.org/officeDocument/2006/relationships/image" Target="../media/image425.png"/><Relationship Id="rId15" Type="http://schemas.openxmlformats.org/officeDocument/2006/relationships/image" Target="../media/image430.png"/><Relationship Id="rId14" Type="http://schemas.openxmlformats.org/officeDocument/2006/relationships/image" Target="../media/image445.png"/><Relationship Id="rId16" Type="http://schemas.openxmlformats.org/officeDocument/2006/relationships/image" Target="../media/image4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9.png"/><Relationship Id="rId4" Type="http://schemas.openxmlformats.org/officeDocument/2006/relationships/image" Target="../media/image434.png"/><Relationship Id="rId9" Type="http://schemas.openxmlformats.org/officeDocument/2006/relationships/image" Target="../media/image441.png"/><Relationship Id="rId5" Type="http://schemas.openxmlformats.org/officeDocument/2006/relationships/image" Target="../media/image433.png"/><Relationship Id="rId6" Type="http://schemas.openxmlformats.org/officeDocument/2006/relationships/image" Target="../media/image431.png"/><Relationship Id="rId7" Type="http://schemas.openxmlformats.org/officeDocument/2006/relationships/image" Target="../media/image378.png"/><Relationship Id="rId8" Type="http://schemas.openxmlformats.org/officeDocument/2006/relationships/image" Target="../media/image464.png"/><Relationship Id="rId11" Type="http://schemas.openxmlformats.org/officeDocument/2006/relationships/image" Target="../media/image181.png"/><Relationship Id="rId10" Type="http://schemas.openxmlformats.org/officeDocument/2006/relationships/image" Target="../media/image373.png"/><Relationship Id="rId13" Type="http://schemas.openxmlformats.org/officeDocument/2006/relationships/image" Target="../media/image437.png"/><Relationship Id="rId12" Type="http://schemas.openxmlformats.org/officeDocument/2006/relationships/image" Target="../media/image439.png"/><Relationship Id="rId15" Type="http://schemas.openxmlformats.org/officeDocument/2006/relationships/image" Target="../media/image443.png"/><Relationship Id="rId14" Type="http://schemas.openxmlformats.org/officeDocument/2006/relationships/image" Target="../media/image435.png"/><Relationship Id="rId17" Type="http://schemas.openxmlformats.org/officeDocument/2006/relationships/image" Target="../media/image438.png"/><Relationship Id="rId16" Type="http://schemas.openxmlformats.org/officeDocument/2006/relationships/image" Target="../media/image442.png"/><Relationship Id="rId18" Type="http://schemas.openxmlformats.org/officeDocument/2006/relationships/image" Target="../media/image47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5.png"/><Relationship Id="rId4" Type="http://schemas.openxmlformats.org/officeDocument/2006/relationships/image" Target="../media/image448.png"/><Relationship Id="rId9" Type="http://schemas.openxmlformats.org/officeDocument/2006/relationships/image" Target="../media/image453.png"/><Relationship Id="rId5" Type="http://schemas.openxmlformats.org/officeDocument/2006/relationships/image" Target="../media/image440.png"/><Relationship Id="rId6" Type="http://schemas.openxmlformats.org/officeDocument/2006/relationships/image" Target="../media/image449.png"/><Relationship Id="rId7" Type="http://schemas.openxmlformats.org/officeDocument/2006/relationships/image" Target="../media/image447.png"/><Relationship Id="rId8" Type="http://schemas.openxmlformats.org/officeDocument/2006/relationships/image" Target="../media/image446.png"/><Relationship Id="rId11" Type="http://schemas.openxmlformats.org/officeDocument/2006/relationships/image" Target="../media/image286.png"/><Relationship Id="rId10" Type="http://schemas.openxmlformats.org/officeDocument/2006/relationships/image" Target="../media/image278.png"/><Relationship Id="rId13" Type="http://schemas.openxmlformats.org/officeDocument/2006/relationships/image" Target="../media/image452.png"/><Relationship Id="rId12" Type="http://schemas.openxmlformats.org/officeDocument/2006/relationships/image" Target="../media/image284.png"/><Relationship Id="rId15" Type="http://schemas.openxmlformats.org/officeDocument/2006/relationships/image" Target="../media/image297.png"/><Relationship Id="rId14" Type="http://schemas.openxmlformats.org/officeDocument/2006/relationships/image" Target="../media/image293.png"/><Relationship Id="rId17" Type="http://schemas.openxmlformats.org/officeDocument/2006/relationships/image" Target="../media/image444.png"/><Relationship Id="rId16" Type="http://schemas.openxmlformats.org/officeDocument/2006/relationships/image" Target="../media/image30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9.png"/><Relationship Id="rId4" Type="http://schemas.openxmlformats.org/officeDocument/2006/relationships/image" Target="../media/image455.png"/><Relationship Id="rId9" Type="http://schemas.openxmlformats.org/officeDocument/2006/relationships/image" Target="../media/image463.png"/><Relationship Id="rId5" Type="http://schemas.openxmlformats.org/officeDocument/2006/relationships/image" Target="../media/image450.png"/><Relationship Id="rId6" Type="http://schemas.openxmlformats.org/officeDocument/2006/relationships/image" Target="../media/image456.png"/><Relationship Id="rId7" Type="http://schemas.openxmlformats.org/officeDocument/2006/relationships/image" Target="../media/image451.png"/><Relationship Id="rId8" Type="http://schemas.openxmlformats.org/officeDocument/2006/relationships/image" Target="../media/image454.png"/><Relationship Id="rId20" Type="http://schemas.openxmlformats.org/officeDocument/2006/relationships/image" Target="../media/image501.png"/><Relationship Id="rId22" Type="http://schemas.openxmlformats.org/officeDocument/2006/relationships/image" Target="../media/image466.png"/><Relationship Id="rId21" Type="http://schemas.openxmlformats.org/officeDocument/2006/relationships/image" Target="../media/image470.png"/><Relationship Id="rId11" Type="http://schemas.openxmlformats.org/officeDocument/2006/relationships/image" Target="../media/image475.png"/><Relationship Id="rId10" Type="http://schemas.openxmlformats.org/officeDocument/2006/relationships/image" Target="../media/image467.png"/><Relationship Id="rId13" Type="http://schemas.openxmlformats.org/officeDocument/2006/relationships/image" Target="../media/image459.png"/><Relationship Id="rId12" Type="http://schemas.openxmlformats.org/officeDocument/2006/relationships/image" Target="../media/image472.png"/><Relationship Id="rId15" Type="http://schemas.openxmlformats.org/officeDocument/2006/relationships/image" Target="../media/image461.png"/><Relationship Id="rId14" Type="http://schemas.openxmlformats.org/officeDocument/2006/relationships/image" Target="../media/image458.png"/><Relationship Id="rId17" Type="http://schemas.openxmlformats.org/officeDocument/2006/relationships/image" Target="../media/image468.png"/><Relationship Id="rId16" Type="http://schemas.openxmlformats.org/officeDocument/2006/relationships/image" Target="../media/image460.png"/><Relationship Id="rId19" Type="http://schemas.openxmlformats.org/officeDocument/2006/relationships/image" Target="../media/image462.png"/><Relationship Id="rId18" Type="http://schemas.openxmlformats.org/officeDocument/2006/relationships/image" Target="../media/image66.png"/></Relationships>
</file>

<file path=ppt/slides/_rels/slide29.xml.rels><?xml version="1.0" encoding="UTF-8" standalone="yes"?><Relationships xmlns="http://schemas.openxmlformats.org/package/2006/relationships"><Relationship Id="rId40" Type="http://schemas.openxmlformats.org/officeDocument/2006/relationships/image" Target="../media/image494.png"/><Relationship Id="rId41" Type="http://schemas.openxmlformats.org/officeDocument/2006/relationships/image" Target="../media/image50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5.png"/><Relationship Id="rId4" Type="http://schemas.openxmlformats.org/officeDocument/2006/relationships/image" Target="../media/image474.png"/><Relationship Id="rId9" Type="http://schemas.openxmlformats.org/officeDocument/2006/relationships/image" Target="../media/image504.png"/><Relationship Id="rId5" Type="http://schemas.openxmlformats.org/officeDocument/2006/relationships/image" Target="../media/image471.png"/><Relationship Id="rId6" Type="http://schemas.openxmlformats.org/officeDocument/2006/relationships/image" Target="../media/image473.png"/><Relationship Id="rId7" Type="http://schemas.openxmlformats.org/officeDocument/2006/relationships/image" Target="../media/image488.png"/><Relationship Id="rId8" Type="http://schemas.openxmlformats.org/officeDocument/2006/relationships/image" Target="../media/image525.png"/><Relationship Id="rId31" Type="http://schemas.openxmlformats.org/officeDocument/2006/relationships/image" Target="../media/image489.png"/><Relationship Id="rId30" Type="http://schemas.openxmlformats.org/officeDocument/2006/relationships/image" Target="../media/image183.png"/><Relationship Id="rId33" Type="http://schemas.openxmlformats.org/officeDocument/2006/relationships/image" Target="../media/image500.png"/><Relationship Id="rId32" Type="http://schemas.openxmlformats.org/officeDocument/2006/relationships/image" Target="../media/image119.png"/><Relationship Id="rId35" Type="http://schemas.openxmlformats.org/officeDocument/2006/relationships/image" Target="../media/image195.png"/><Relationship Id="rId34" Type="http://schemas.openxmlformats.org/officeDocument/2006/relationships/image" Target="../media/image490.png"/><Relationship Id="rId37" Type="http://schemas.openxmlformats.org/officeDocument/2006/relationships/image" Target="../media/image512.png"/><Relationship Id="rId36" Type="http://schemas.openxmlformats.org/officeDocument/2006/relationships/image" Target="../media/image126.png"/><Relationship Id="rId39" Type="http://schemas.openxmlformats.org/officeDocument/2006/relationships/image" Target="../media/image492.png"/><Relationship Id="rId38" Type="http://schemas.openxmlformats.org/officeDocument/2006/relationships/image" Target="../media/image491.png"/><Relationship Id="rId20" Type="http://schemas.openxmlformats.org/officeDocument/2006/relationships/image" Target="../media/image495.png"/><Relationship Id="rId22" Type="http://schemas.openxmlformats.org/officeDocument/2006/relationships/image" Target="../media/image166.png"/><Relationship Id="rId21" Type="http://schemas.openxmlformats.org/officeDocument/2006/relationships/image" Target="../media/image178.png"/><Relationship Id="rId24" Type="http://schemas.openxmlformats.org/officeDocument/2006/relationships/image" Target="../media/image487.png"/><Relationship Id="rId23" Type="http://schemas.openxmlformats.org/officeDocument/2006/relationships/image" Target="../media/image174.png"/><Relationship Id="rId26" Type="http://schemas.openxmlformats.org/officeDocument/2006/relationships/image" Target="../media/image180.png"/><Relationship Id="rId25" Type="http://schemas.openxmlformats.org/officeDocument/2006/relationships/image" Target="../media/image484.png"/><Relationship Id="rId28" Type="http://schemas.openxmlformats.org/officeDocument/2006/relationships/image" Target="../media/image483.png"/><Relationship Id="rId27" Type="http://schemas.openxmlformats.org/officeDocument/2006/relationships/image" Target="../media/image486.png"/><Relationship Id="rId29" Type="http://schemas.openxmlformats.org/officeDocument/2006/relationships/image" Target="../media/image179.png"/><Relationship Id="rId11" Type="http://schemas.openxmlformats.org/officeDocument/2006/relationships/image" Target="../media/image479.png"/><Relationship Id="rId10" Type="http://schemas.openxmlformats.org/officeDocument/2006/relationships/image" Target="../media/image161.png"/><Relationship Id="rId13" Type="http://schemas.openxmlformats.org/officeDocument/2006/relationships/image" Target="../media/image480.png"/><Relationship Id="rId12" Type="http://schemas.openxmlformats.org/officeDocument/2006/relationships/image" Target="../media/image481.png"/><Relationship Id="rId15" Type="http://schemas.openxmlformats.org/officeDocument/2006/relationships/image" Target="../media/image164.png"/><Relationship Id="rId14" Type="http://schemas.openxmlformats.org/officeDocument/2006/relationships/image" Target="../media/image482.png"/><Relationship Id="rId17" Type="http://schemas.openxmlformats.org/officeDocument/2006/relationships/image" Target="../media/image190.png"/><Relationship Id="rId16" Type="http://schemas.openxmlformats.org/officeDocument/2006/relationships/image" Target="../media/image198.png"/><Relationship Id="rId19" Type="http://schemas.openxmlformats.org/officeDocument/2006/relationships/image" Target="../media/image476.png"/><Relationship Id="rId18" Type="http://schemas.openxmlformats.org/officeDocument/2006/relationships/image" Target="../media/image478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11" Type="http://schemas.openxmlformats.org/officeDocument/2006/relationships/image" Target="../media/image12.png"/><Relationship Id="rId22" Type="http://schemas.openxmlformats.org/officeDocument/2006/relationships/image" Target="../media/image40.png"/><Relationship Id="rId10" Type="http://schemas.openxmlformats.org/officeDocument/2006/relationships/image" Target="../media/image64.png"/><Relationship Id="rId21" Type="http://schemas.openxmlformats.org/officeDocument/2006/relationships/image" Target="../media/image86.png"/><Relationship Id="rId13" Type="http://schemas.openxmlformats.org/officeDocument/2006/relationships/image" Target="../media/image26.png"/><Relationship Id="rId24" Type="http://schemas.openxmlformats.org/officeDocument/2006/relationships/image" Target="../media/image39.png"/><Relationship Id="rId12" Type="http://schemas.openxmlformats.org/officeDocument/2006/relationships/image" Target="../media/image15.png"/><Relationship Id="rId23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15" Type="http://schemas.openxmlformats.org/officeDocument/2006/relationships/image" Target="../media/image20.png"/><Relationship Id="rId14" Type="http://schemas.openxmlformats.org/officeDocument/2006/relationships/image" Target="../media/image21.png"/><Relationship Id="rId17" Type="http://schemas.openxmlformats.org/officeDocument/2006/relationships/image" Target="../media/image36.png"/><Relationship Id="rId16" Type="http://schemas.openxmlformats.org/officeDocument/2006/relationships/image" Target="../media/image30.png"/><Relationship Id="rId5" Type="http://schemas.openxmlformats.org/officeDocument/2006/relationships/image" Target="../media/image17.png"/><Relationship Id="rId19" Type="http://schemas.openxmlformats.org/officeDocument/2006/relationships/image" Target="../media/image24.png"/><Relationship Id="rId6" Type="http://schemas.openxmlformats.org/officeDocument/2006/relationships/image" Target="../media/image4.png"/><Relationship Id="rId18" Type="http://schemas.openxmlformats.org/officeDocument/2006/relationships/image" Target="../media/image27.pn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8.png"/><Relationship Id="rId4" Type="http://schemas.openxmlformats.org/officeDocument/2006/relationships/image" Target="../media/image496.png"/><Relationship Id="rId9" Type="http://schemas.openxmlformats.org/officeDocument/2006/relationships/image" Target="../media/image531.png"/><Relationship Id="rId5" Type="http://schemas.openxmlformats.org/officeDocument/2006/relationships/image" Target="../media/image497.png"/><Relationship Id="rId6" Type="http://schemas.openxmlformats.org/officeDocument/2006/relationships/image" Target="../media/image493.png"/><Relationship Id="rId7" Type="http://schemas.openxmlformats.org/officeDocument/2006/relationships/image" Target="../media/image528.png"/><Relationship Id="rId8" Type="http://schemas.openxmlformats.org/officeDocument/2006/relationships/image" Target="../media/image513.png"/><Relationship Id="rId11" Type="http://schemas.openxmlformats.org/officeDocument/2006/relationships/image" Target="../media/image509.png"/><Relationship Id="rId10" Type="http://schemas.openxmlformats.org/officeDocument/2006/relationships/image" Target="../media/image49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9.png"/><Relationship Id="rId4" Type="http://schemas.openxmlformats.org/officeDocument/2006/relationships/image" Target="../media/image502.png"/><Relationship Id="rId9" Type="http://schemas.openxmlformats.org/officeDocument/2006/relationships/image" Target="../media/image508.png"/><Relationship Id="rId5" Type="http://schemas.openxmlformats.org/officeDocument/2006/relationships/image" Target="../media/image505.png"/><Relationship Id="rId6" Type="http://schemas.openxmlformats.org/officeDocument/2006/relationships/image" Target="../media/image507.png"/><Relationship Id="rId7" Type="http://schemas.openxmlformats.org/officeDocument/2006/relationships/image" Target="../media/image530.png"/><Relationship Id="rId8" Type="http://schemas.openxmlformats.org/officeDocument/2006/relationships/image" Target="../media/image510.png"/><Relationship Id="rId11" Type="http://schemas.openxmlformats.org/officeDocument/2006/relationships/image" Target="../media/image511.png"/><Relationship Id="rId10" Type="http://schemas.openxmlformats.org/officeDocument/2006/relationships/image" Target="../media/image506.png"/><Relationship Id="rId13" Type="http://schemas.openxmlformats.org/officeDocument/2006/relationships/image" Target="../media/image515.png"/><Relationship Id="rId12" Type="http://schemas.openxmlformats.org/officeDocument/2006/relationships/image" Target="../media/image5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7.png"/><Relationship Id="rId4" Type="http://schemas.openxmlformats.org/officeDocument/2006/relationships/image" Target="../media/image519.png"/><Relationship Id="rId9" Type="http://schemas.openxmlformats.org/officeDocument/2006/relationships/image" Target="../media/image526.png"/><Relationship Id="rId5" Type="http://schemas.openxmlformats.org/officeDocument/2006/relationships/image" Target="../media/image516.png"/><Relationship Id="rId6" Type="http://schemas.openxmlformats.org/officeDocument/2006/relationships/image" Target="../media/image517.png"/><Relationship Id="rId7" Type="http://schemas.openxmlformats.org/officeDocument/2006/relationships/image" Target="../media/image518.png"/><Relationship Id="rId8" Type="http://schemas.openxmlformats.org/officeDocument/2006/relationships/image" Target="../media/image520.png"/><Relationship Id="rId11" Type="http://schemas.openxmlformats.org/officeDocument/2006/relationships/image" Target="../media/image522.png"/><Relationship Id="rId10" Type="http://schemas.openxmlformats.org/officeDocument/2006/relationships/image" Target="../media/image524.png"/><Relationship Id="rId13" Type="http://schemas.openxmlformats.org/officeDocument/2006/relationships/image" Target="../media/image523.png"/><Relationship Id="rId12" Type="http://schemas.openxmlformats.org/officeDocument/2006/relationships/image" Target="../media/image52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6.png"/><Relationship Id="rId10" Type="http://schemas.openxmlformats.org/officeDocument/2006/relationships/image" Target="../media/image28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3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29.png"/><Relationship Id="rId8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54.png"/><Relationship Id="rId11" Type="http://schemas.openxmlformats.org/officeDocument/2006/relationships/image" Target="../media/image60.png"/><Relationship Id="rId10" Type="http://schemas.openxmlformats.org/officeDocument/2006/relationships/image" Target="../media/image42.png"/><Relationship Id="rId13" Type="http://schemas.openxmlformats.org/officeDocument/2006/relationships/image" Target="../media/image50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44.png"/><Relationship Id="rId15" Type="http://schemas.openxmlformats.org/officeDocument/2006/relationships/image" Target="../media/image48.png"/><Relationship Id="rId14" Type="http://schemas.openxmlformats.org/officeDocument/2006/relationships/image" Target="../media/image57.png"/><Relationship Id="rId17" Type="http://schemas.openxmlformats.org/officeDocument/2006/relationships/image" Target="../media/image52.png"/><Relationship Id="rId16" Type="http://schemas.openxmlformats.org/officeDocument/2006/relationships/image" Target="../media/image47.png"/><Relationship Id="rId5" Type="http://schemas.openxmlformats.org/officeDocument/2006/relationships/image" Target="../media/image41.png"/><Relationship Id="rId19" Type="http://schemas.openxmlformats.org/officeDocument/2006/relationships/image" Target="../media/image56.png"/><Relationship Id="rId6" Type="http://schemas.openxmlformats.org/officeDocument/2006/relationships/image" Target="../media/image43.png"/><Relationship Id="rId18" Type="http://schemas.openxmlformats.org/officeDocument/2006/relationships/image" Target="../media/image71.png"/><Relationship Id="rId7" Type="http://schemas.openxmlformats.org/officeDocument/2006/relationships/image" Target="../media/image45.png"/><Relationship Id="rId8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92.png"/><Relationship Id="rId10" Type="http://schemas.openxmlformats.org/officeDocument/2006/relationships/image" Target="../media/image69.png"/><Relationship Id="rId13" Type="http://schemas.openxmlformats.org/officeDocument/2006/relationships/image" Target="../media/image68.png"/><Relationship Id="rId1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9.png"/><Relationship Id="rId4" Type="http://schemas.openxmlformats.org/officeDocument/2006/relationships/image" Target="../media/image67.png"/><Relationship Id="rId9" Type="http://schemas.openxmlformats.org/officeDocument/2006/relationships/image" Target="../media/image62.png"/><Relationship Id="rId15" Type="http://schemas.openxmlformats.org/officeDocument/2006/relationships/image" Target="../media/image63.png"/><Relationship Id="rId14" Type="http://schemas.openxmlformats.org/officeDocument/2006/relationships/image" Target="../media/image73.png"/><Relationship Id="rId16" Type="http://schemas.openxmlformats.org/officeDocument/2006/relationships/image" Target="../media/image65.png"/><Relationship Id="rId5" Type="http://schemas.openxmlformats.org/officeDocument/2006/relationships/image" Target="../media/image58.png"/><Relationship Id="rId6" Type="http://schemas.openxmlformats.org/officeDocument/2006/relationships/image" Target="../media/image55.png"/><Relationship Id="rId7" Type="http://schemas.openxmlformats.org/officeDocument/2006/relationships/image" Target="../media/image45.png"/><Relationship Id="rId8" Type="http://schemas.openxmlformats.org/officeDocument/2006/relationships/image" Target="../media/image49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84.png"/><Relationship Id="rId11" Type="http://schemas.openxmlformats.org/officeDocument/2006/relationships/image" Target="../media/image77.png"/><Relationship Id="rId10" Type="http://schemas.openxmlformats.org/officeDocument/2006/relationships/image" Target="../media/image49.png"/><Relationship Id="rId13" Type="http://schemas.openxmlformats.org/officeDocument/2006/relationships/image" Target="../media/image75.png"/><Relationship Id="rId1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0.png"/><Relationship Id="rId4" Type="http://schemas.openxmlformats.org/officeDocument/2006/relationships/image" Target="../media/image72.png"/><Relationship Id="rId9" Type="http://schemas.openxmlformats.org/officeDocument/2006/relationships/image" Target="../media/image45.png"/><Relationship Id="rId15" Type="http://schemas.openxmlformats.org/officeDocument/2006/relationships/image" Target="../media/image81.png"/><Relationship Id="rId14" Type="http://schemas.openxmlformats.org/officeDocument/2006/relationships/image" Target="../media/image82.png"/><Relationship Id="rId17" Type="http://schemas.openxmlformats.org/officeDocument/2006/relationships/image" Target="../media/image47.png"/><Relationship Id="rId16" Type="http://schemas.openxmlformats.org/officeDocument/2006/relationships/image" Target="../media/image85.png"/><Relationship Id="rId5" Type="http://schemas.openxmlformats.org/officeDocument/2006/relationships/image" Target="../media/image83.png"/><Relationship Id="rId19" Type="http://schemas.openxmlformats.org/officeDocument/2006/relationships/image" Target="../media/image79.png"/><Relationship Id="rId6" Type="http://schemas.openxmlformats.org/officeDocument/2006/relationships/image" Target="../media/image74.png"/><Relationship Id="rId18" Type="http://schemas.openxmlformats.org/officeDocument/2006/relationships/image" Target="../media/image52.png"/><Relationship Id="rId7" Type="http://schemas.openxmlformats.org/officeDocument/2006/relationships/image" Target="../media/image76.png"/><Relationship Id="rId8" Type="http://schemas.openxmlformats.org/officeDocument/2006/relationships/image" Target="../media/image70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5.png"/><Relationship Id="rId22" Type="http://schemas.openxmlformats.org/officeDocument/2006/relationships/image" Target="../media/image100.png"/><Relationship Id="rId21" Type="http://schemas.openxmlformats.org/officeDocument/2006/relationships/image" Target="../media/image104.png"/><Relationship Id="rId24" Type="http://schemas.openxmlformats.org/officeDocument/2006/relationships/image" Target="../media/image106.png"/><Relationship Id="rId23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1.png"/><Relationship Id="rId4" Type="http://schemas.openxmlformats.org/officeDocument/2006/relationships/image" Target="../media/image80.png"/><Relationship Id="rId9" Type="http://schemas.openxmlformats.org/officeDocument/2006/relationships/image" Target="../media/image94.png"/><Relationship Id="rId26" Type="http://schemas.openxmlformats.org/officeDocument/2006/relationships/image" Target="../media/image107.png"/><Relationship Id="rId25" Type="http://schemas.openxmlformats.org/officeDocument/2006/relationships/image" Target="../media/image109.png"/><Relationship Id="rId28" Type="http://schemas.openxmlformats.org/officeDocument/2006/relationships/image" Target="../media/image111.png"/><Relationship Id="rId27" Type="http://schemas.openxmlformats.org/officeDocument/2006/relationships/image" Target="../media/image112.png"/><Relationship Id="rId5" Type="http://schemas.openxmlformats.org/officeDocument/2006/relationships/image" Target="../media/image91.png"/><Relationship Id="rId6" Type="http://schemas.openxmlformats.org/officeDocument/2006/relationships/image" Target="../media/image95.png"/><Relationship Id="rId29" Type="http://schemas.openxmlformats.org/officeDocument/2006/relationships/image" Target="../media/image110.png"/><Relationship Id="rId7" Type="http://schemas.openxmlformats.org/officeDocument/2006/relationships/image" Target="../media/image89.png"/><Relationship Id="rId8" Type="http://schemas.openxmlformats.org/officeDocument/2006/relationships/image" Target="../media/image88.png"/><Relationship Id="rId31" Type="http://schemas.openxmlformats.org/officeDocument/2006/relationships/image" Target="../media/image117.png"/><Relationship Id="rId30" Type="http://schemas.openxmlformats.org/officeDocument/2006/relationships/image" Target="../media/image116.png"/><Relationship Id="rId11" Type="http://schemas.openxmlformats.org/officeDocument/2006/relationships/image" Target="../media/image96.png"/><Relationship Id="rId33" Type="http://schemas.openxmlformats.org/officeDocument/2006/relationships/image" Target="../media/image124.png"/><Relationship Id="rId10" Type="http://schemas.openxmlformats.org/officeDocument/2006/relationships/image" Target="../media/image87.png"/><Relationship Id="rId32" Type="http://schemas.openxmlformats.org/officeDocument/2006/relationships/image" Target="../media/image115.png"/><Relationship Id="rId13" Type="http://schemas.openxmlformats.org/officeDocument/2006/relationships/image" Target="../media/image98.png"/><Relationship Id="rId35" Type="http://schemas.openxmlformats.org/officeDocument/2006/relationships/image" Target="../media/image119.png"/><Relationship Id="rId12" Type="http://schemas.openxmlformats.org/officeDocument/2006/relationships/image" Target="../media/image108.png"/><Relationship Id="rId34" Type="http://schemas.openxmlformats.org/officeDocument/2006/relationships/image" Target="../media/image120.png"/><Relationship Id="rId15" Type="http://schemas.openxmlformats.org/officeDocument/2006/relationships/image" Target="../media/image102.png"/><Relationship Id="rId14" Type="http://schemas.openxmlformats.org/officeDocument/2006/relationships/image" Target="../media/image97.png"/><Relationship Id="rId36" Type="http://schemas.openxmlformats.org/officeDocument/2006/relationships/image" Target="../media/image113.png"/><Relationship Id="rId17" Type="http://schemas.openxmlformats.org/officeDocument/2006/relationships/image" Target="../media/image93.png"/><Relationship Id="rId16" Type="http://schemas.openxmlformats.org/officeDocument/2006/relationships/image" Target="../media/image103.png"/><Relationship Id="rId19" Type="http://schemas.openxmlformats.org/officeDocument/2006/relationships/image" Target="../media/image99.png"/><Relationship Id="rId18" Type="http://schemas.openxmlformats.org/officeDocument/2006/relationships/image" Target="../media/image101.png"/></Relationships>
</file>

<file path=ppt/slides/_rels/slide9.xml.rels><?xml version="1.0" encoding="UTF-8" standalone="yes"?><Relationships xmlns="http://schemas.openxmlformats.org/package/2006/relationships"><Relationship Id="rId40" Type="http://schemas.openxmlformats.org/officeDocument/2006/relationships/image" Target="../media/image156.png"/><Relationship Id="rId20" Type="http://schemas.openxmlformats.org/officeDocument/2006/relationships/image" Target="../media/image133.png"/><Relationship Id="rId42" Type="http://schemas.openxmlformats.org/officeDocument/2006/relationships/image" Target="../media/image98.png"/><Relationship Id="rId41" Type="http://schemas.openxmlformats.org/officeDocument/2006/relationships/image" Target="../media/image160.png"/><Relationship Id="rId22" Type="http://schemas.openxmlformats.org/officeDocument/2006/relationships/image" Target="../media/image158.png"/><Relationship Id="rId44" Type="http://schemas.openxmlformats.org/officeDocument/2006/relationships/image" Target="../media/image65.png"/><Relationship Id="rId21" Type="http://schemas.openxmlformats.org/officeDocument/2006/relationships/image" Target="../media/image134.png"/><Relationship Id="rId43" Type="http://schemas.openxmlformats.org/officeDocument/2006/relationships/image" Target="../media/image159.png"/><Relationship Id="rId24" Type="http://schemas.openxmlformats.org/officeDocument/2006/relationships/image" Target="../media/image138.png"/><Relationship Id="rId23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1.png"/><Relationship Id="rId4" Type="http://schemas.openxmlformats.org/officeDocument/2006/relationships/image" Target="../media/image80.png"/><Relationship Id="rId9" Type="http://schemas.openxmlformats.org/officeDocument/2006/relationships/image" Target="../media/image121.png"/><Relationship Id="rId26" Type="http://schemas.openxmlformats.org/officeDocument/2006/relationships/image" Target="../media/image140.png"/><Relationship Id="rId25" Type="http://schemas.openxmlformats.org/officeDocument/2006/relationships/image" Target="../media/image143.png"/><Relationship Id="rId28" Type="http://schemas.openxmlformats.org/officeDocument/2006/relationships/image" Target="../media/image149.png"/><Relationship Id="rId27" Type="http://schemas.openxmlformats.org/officeDocument/2006/relationships/image" Target="../media/image137.png"/><Relationship Id="rId5" Type="http://schemas.openxmlformats.org/officeDocument/2006/relationships/image" Target="../media/image123.png"/><Relationship Id="rId6" Type="http://schemas.openxmlformats.org/officeDocument/2006/relationships/image" Target="../media/image118.png"/><Relationship Id="rId29" Type="http://schemas.openxmlformats.org/officeDocument/2006/relationships/image" Target="../media/image142.png"/><Relationship Id="rId7" Type="http://schemas.openxmlformats.org/officeDocument/2006/relationships/image" Target="../media/image122.png"/><Relationship Id="rId8" Type="http://schemas.openxmlformats.org/officeDocument/2006/relationships/image" Target="../media/image125.png"/><Relationship Id="rId31" Type="http://schemas.openxmlformats.org/officeDocument/2006/relationships/image" Target="../media/image139.png"/><Relationship Id="rId30" Type="http://schemas.openxmlformats.org/officeDocument/2006/relationships/image" Target="../media/image147.png"/><Relationship Id="rId11" Type="http://schemas.openxmlformats.org/officeDocument/2006/relationships/image" Target="../media/image131.png"/><Relationship Id="rId33" Type="http://schemas.openxmlformats.org/officeDocument/2006/relationships/image" Target="../media/image144.png"/><Relationship Id="rId10" Type="http://schemas.openxmlformats.org/officeDocument/2006/relationships/image" Target="../media/image126.png"/><Relationship Id="rId32" Type="http://schemas.openxmlformats.org/officeDocument/2006/relationships/image" Target="../media/image150.png"/><Relationship Id="rId13" Type="http://schemas.openxmlformats.org/officeDocument/2006/relationships/image" Target="../media/image136.png"/><Relationship Id="rId35" Type="http://schemas.openxmlformats.org/officeDocument/2006/relationships/image" Target="../media/image151.png"/><Relationship Id="rId12" Type="http://schemas.openxmlformats.org/officeDocument/2006/relationships/image" Target="../media/image129.png"/><Relationship Id="rId34" Type="http://schemas.openxmlformats.org/officeDocument/2006/relationships/image" Target="../media/image152.png"/><Relationship Id="rId15" Type="http://schemas.openxmlformats.org/officeDocument/2006/relationships/image" Target="../media/image127.png"/><Relationship Id="rId37" Type="http://schemas.openxmlformats.org/officeDocument/2006/relationships/image" Target="../media/image148.png"/><Relationship Id="rId14" Type="http://schemas.openxmlformats.org/officeDocument/2006/relationships/image" Target="../media/image135.png"/><Relationship Id="rId36" Type="http://schemas.openxmlformats.org/officeDocument/2006/relationships/image" Target="../media/image146.png"/><Relationship Id="rId17" Type="http://schemas.openxmlformats.org/officeDocument/2006/relationships/image" Target="../media/image132.png"/><Relationship Id="rId39" Type="http://schemas.openxmlformats.org/officeDocument/2006/relationships/image" Target="../media/image155.png"/><Relationship Id="rId16" Type="http://schemas.openxmlformats.org/officeDocument/2006/relationships/image" Target="../media/image154.png"/><Relationship Id="rId38" Type="http://schemas.openxmlformats.org/officeDocument/2006/relationships/image" Target="../media/image145.png"/><Relationship Id="rId19" Type="http://schemas.openxmlformats.org/officeDocument/2006/relationships/image" Target="../media/image153.png"/><Relationship Id="rId18" Type="http://schemas.openxmlformats.org/officeDocument/2006/relationships/image" Target="../media/image1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/>
          <p:nvPr/>
        </p:nvSpPr>
        <p:spPr>
          <a:xfrm>
            <a:off x="-18971" y="1241"/>
            <a:ext cx="24404560" cy="13823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71" name="Google Shape;171;p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172" name="Google Shape;172;p1"/>
          <p:cNvGrpSpPr/>
          <p:nvPr/>
        </p:nvGrpSpPr>
        <p:grpSpPr>
          <a:xfrm>
            <a:off x="3154832" y="5311451"/>
            <a:ext cx="18975066" cy="1741032"/>
            <a:chOff x="2994540" y="3561323"/>
            <a:chExt cx="18976301" cy="1741146"/>
          </a:xfrm>
        </p:grpSpPr>
        <p:sp>
          <p:nvSpPr>
            <p:cNvPr id="173" name="Google Shape;173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 txBox="1"/>
            <p:nvPr/>
          </p:nvSpPr>
          <p:spPr>
            <a:xfrm>
              <a:off x="2994540" y="3561323"/>
              <a:ext cx="18976301" cy="892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LUYỆN TẬP DẤU CỦA TAM THỨC BẬC HAI </a:t>
              </a:r>
              <a:endParaRPr/>
            </a:p>
          </p:txBody>
        </p:sp>
      </p:grpSp>
      <p:grpSp>
        <p:nvGrpSpPr>
          <p:cNvPr id="175" name="Google Shape;175;p1"/>
          <p:cNvGrpSpPr/>
          <p:nvPr/>
        </p:nvGrpSpPr>
        <p:grpSpPr>
          <a:xfrm>
            <a:off x="11185664" y="162050"/>
            <a:ext cx="3412400" cy="1867608"/>
            <a:chOff x="11185664" y="-9644"/>
            <a:chExt cx="3412400" cy="1867608"/>
          </a:xfrm>
        </p:grpSpPr>
        <p:grpSp>
          <p:nvGrpSpPr>
            <p:cNvPr id="176" name="Google Shape;176;p1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177" name="Google Shape;177;p1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LỚP</a:t>
                </a:r>
                <a:endParaRPr/>
              </a:p>
            </p:txBody>
          </p:sp>
          <p:sp>
            <p:nvSpPr>
              <p:cNvPr id="178" name="Google Shape;178;p1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99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/>
              </a:p>
            </p:txBody>
          </p:sp>
        </p:grpSp>
        <p:grpSp>
          <p:nvGrpSpPr>
            <p:cNvPr id="179" name="Google Shape;179;p1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180" name="Google Shape;180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82" name="Google Shape;182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" y="-28803"/>
            <a:ext cx="3154829" cy="319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94200" y="2362200"/>
            <a:ext cx="914400" cy="19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10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581" name="Google Shape;581;p10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2" name="Google Shape;582;p10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83" name="Google Shape;583;p10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0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585" name="Google Shape;585;p1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6" name="Google Shape;586;p1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587" name="Google Shape;587;p1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1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1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1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1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94" name="Google Shape;594;p10"/>
          <p:cNvGrpSpPr/>
          <p:nvPr/>
        </p:nvGrpSpPr>
        <p:grpSpPr>
          <a:xfrm>
            <a:off x="629231" y="6073688"/>
            <a:ext cx="22669498" cy="7337834"/>
            <a:chOff x="1258887" y="6398208"/>
            <a:chExt cx="22669498" cy="7337834"/>
          </a:xfrm>
        </p:grpSpPr>
        <p:sp>
          <p:nvSpPr>
            <p:cNvPr id="595" name="Google Shape;595;p10"/>
            <p:cNvSpPr/>
            <p:nvPr/>
          </p:nvSpPr>
          <p:spPr>
            <a:xfrm>
              <a:off x="1274491" y="6668439"/>
              <a:ext cx="22653894" cy="706760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6" name="Google Shape;596;p1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97" name="Google Shape;597;p1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0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1" name="Google Shape;601;p10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2" name="Google Shape;602;p10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03" name="Google Shape;603;p10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604" name="Google Shape;604;p1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606" name="Google Shape;606;p10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607" name="Google Shape;607;p10"/>
          <p:cNvSpPr/>
          <p:nvPr/>
        </p:nvSpPr>
        <p:spPr>
          <a:xfrm>
            <a:off x="1843622" y="6937689"/>
            <a:ext cx="6448472" cy="135998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8" name="Google Shape;608;p10"/>
          <p:cNvSpPr/>
          <p:nvPr/>
        </p:nvSpPr>
        <p:spPr>
          <a:xfrm>
            <a:off x="4076581" y="6289083"/>
            <a:ext cx="10498067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9" name="Google Shape;609;p10"/>
          <p:cNvSpPr/>
          <p:nvPr/>
        </p:nvSpPr>
        <p:spPr>
          <a:xfrm>
            <a:off x="7807715" y="7342925"/>
            <a:ext cx="7481424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0" name="Google Shape;610;p10"/>
          <p:cNvSpPr/>
          <p:nvPr/>
        </p:nvSpPr>
        <p:spPr>
          <a:xfrm>
            <a:off x="15629083" y="6997430"/>
            <a:ext cx="6448472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1" name="Google Shape;611;p10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612" name="Google Shape;612;p10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0"/>
          <p:cNvCxnSpPr/>
          <p:nvPr/>
        </p:nvCxnSpPr>
        <p:spPr>
          <a:xfrm rot="10800000">
            <a:off x="9065575" y="8714661"/>
            <a:ext cx="0" cy="4420048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4" name="Google Shape;614;p10"/>
          <p:cNvSpPr txBox="1"/>
          <p:nvPr/>
        </p:nvSpPr>
        <p:spPr>
          <a:xfrm>
            <a:off x="9290482" y="8648293"/>
            <a:ext cx="1355814" cy="7894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5" name="Google Shape;615;p10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6" name="Google Shape;616;p10"/>
          <p:cNvSpPr txBox="1"/>
          <p:nvPr/>
        </p:nvSpPr>
        <p:spPr>
          <a:xfrm>
            <a:off x="7440266" y="8759280"/>
            <a:ext cx="101764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7" name="Google Shape;617;p10"/>
          <p:cNvSpPr/>
          <p:nvPr/>
        </p:nvSpPr>
        <p:spPr>
          <a:xfrm>
            <a:off x="6861987" y="9556205"/>
            <a:ext cx="2219193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8" name="Google Shape;618;p10"/>
          <p:cNvSpPr txBox="1"/>
          <p:nvPr/>
        </p:nvSpPr>
        <p:spPr>
          <a:xfrm>
            <a:off x="15098505" y="956493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9" name="Google Shape;619;p10"/>
          <p:cNvSpPr txBox="1"/>
          <p:nvPr/>
        </p:nvSpPr>
        <p:spPr>
          <a:xfrm>
            <a:off x="11102489" y="8093890"/>
            <a:ext cx="1565116" cy="136441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0" name="Google Shape;620;p10"/>
          <p:cNvSpPr txBox="1"/>
          <p:nvPr/>
        </p:nvSpPr>
        <p:spPr>
          <a:xfrm>
            <a:off x="17786652" y="953597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1" name="Google Shape;621;p10"/>
          <p:cNvSpPr txBox="1"/>
          <p:nvPr/>
        </p:nvSpPr>
        <p:spPr>
          <a:xfrm>
            <a:off x="9976533" y="953396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2" name="Google Shape;622;p10"/>
          <p:cNvSpPr txBox="1"/>
          <p:nvPr/>
        </p:nvSpPr>
        <p:spPr>
          <a:xfrm>
            <a:off x="11283715" y="953358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3" name="Google Shape;623;p10"/>
          <p:cNvSpPr txBox="1"/>
          <p:nvPr/>
        </p:nvSpPr>
        <p:spPr>
          <a:xfrm>
            <a:off x="16513280" y="953352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24" name="Google Shape;624;p10"/>
          <p:cNvCxnSpPr/>
          <p:nvPr/>
        </p:nvCxnSpPr>
        <p:spPr>
          <a:xfrm>
            <a:off x="5200643" y="1042181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10"/>
          <p:cNvCxnSpPr/>
          <p:nvPr/>
        </p:nvCxnSpPr>
        <p:spPr>
          <a:xfrm>
            <a:off x="5247859" y="1135007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6" name="Google Shape;626;p10"/>
          <p:cNvSpPr/>
          <p:nvPr/>
        </p:nvSpPr>
        <p:spPr>
          <a:xfrm>
            <a:off x="5450671" y="10497132"/>
            <a:ext cx="3604513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7" name="Google Shape;627;p10"/>
          <p:cNvSpPr txBox="1"/>
          <p:nvPr/>
        </p:nvSpPr>
        <p:spPr>
          <a:xfrm>
            <a:off x="13647680" y="8063253"/>
            <a:ext cx="1565116" cy="137377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8" name="Google Shape;628;p10"/>
          <p:cNvSpPr txBox="1"/>
          <p:nvPr/>
        </p:nvSpPr>
        <p:spPr>
          <a:xfrm>
            <a:off x="14038794" y="9504758"/>
            <a:ext cx="1229072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9" name="Google Shape;629;p10"/>
          <p:cNvSpPr txBox="1"/>
          <p:nvPr/>
        </p:nvSpPr>
        <p:spPr>
          <a:xfrm>
            <a:off x="12551649" y="9503558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0" name="Google Shape;630;p10"/>
          <p:cNvSpPr txBox="1"/>
          <p:nvPr/>
        </p:nvSpPr>
        <p:spPr>
          <a:xfrm>
            <a:off x="13851364" y="1050616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1" name="Google Shape;631;p10"/>
          <p:cNvSpPr txBox="1"/>
          <p:nvPr/>
        </p:nvSpPr>
        <p:spPr>
          <a:xfrm>
            <a:off x="11469204" y="1039029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2" name="Google Shape;632;p10"/>
          <p:cNvSpPr txBox="1"/>
          <p:nvPr/>
        </p:nvSpPr>
        <p:spPr>
          <a:xfrm>
            <a:off x="16719386" y="10450583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3" name="Google Shape;633;p10"/>
          <p:cNvSpPr txBox="1"/>
          <p:nvPr/>
        </p:nvSpPr>
        <p:spPr>
          <a:xfrm>
            <a:off x="17852055" y="10568780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4" name="Google Shape;634;p10"/>
          <p:cNvSpPr txBox="1"/>
          <p:nvPr/>
        </p:nvSpPr>
        <p:spPr>
          <a:xfrm>
            <a:off x="15157847" y="10450583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5" name="Google Shape;635;p10"/>
          <p:cNvSpPr txBox="1"/>
          <p:nvPr/>
        </p:nvSpPr>
        <p:spPr>
          <a:xfrm>
            <a:off x="12527011" y="1041872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6" name="Google Shape;636;p10"/>
          <p:cNvSpPr txBox="1"/>
          <p:nvPr/>
        </p:nvSpPr>
        <p:spPr>
          <a:xfrm>
            <a:off x="10075353" y="1050622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7" name="Google Shape;637;p10"/>
          <p:cNvSpPr/>
          <p:nvPr/>
        </p:nvSpPr>
        <p:spPr>
          <a:xfrm>
            <a:off x="7008218" y="11379930"/>
            <a:ext cx="2063065" cy="784767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8" name="Google Shape;638;p10"/>
          <p:cNvSpPr txBox="1"/>
          <p:nvPr/>
        </p:nvSpPr>
        <p:spPr>
          <a:xfrm>
            <a:off x="10026054" y="11457508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9" name="Google Shape;639;p10"/>
          <p:cNvSpPr txBox="1"/>
          <p:nvPr/>
        </p:nvSpPr>
        <p:spPr>
          <a:xfrm>
            <a:off x="11342739" y="11480131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0" name="Google Shape;640;p10"/>
          <p:cNvSpPr txBox="1"/>
          <p:nvPr/>
        </p:nvSpPr>
        <p:spPr>
          <a:xfrm>
            <a:off x="12659424" y="11480131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1" name="Google Shape;641;p10"/>
          <p:cNvSpPr txBox="1"/>
          <p:nvPr/>
        </p:nvSpPr>
        <p:spPr>
          <a:xfrm>
            <a:off x="13880670" y="11457451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2" name="Google Shape;642;p10"/>
          <p:cNvSpPr txBox="1"/>
          <p:nvPr/>
        </p:nvSpPr>
        <p:spPr>
          <a:xfrm>
            <a:off x="16594698" y="11486065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3" name="Google Shape;643;p10"/>
          <p:cNvSpPr txBox="1"/>
          <p:nvPr/>
        </p:nvSpPr>
        <p:spPr>
          <a:xfrm>
            <a:off x="15197355" y="11422225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4" name="Google Shape;644;p10"/>
          <p:cNvSpPr txBox="1"/>
          <p:nvPr/>
        </p:nvSpPr>
        <p:spPr>
          <a:xfrm>
            <a:off x="17875080" y="11453647"/>
            <a:ext cx="1565116" cy="769441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45" name="Google Shape;645;p10"/>
          <p:cNvCxnSpPr/>
          <p:nvPr/>
        </p:nvCxnSpPr>
        <p:spPr>
          <a:xfrm>
            <a:off x="5247859" y="12273018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6" name="Google Shape;646;p10"/>
          <p:cNvSpPr/>
          <p:nvPr/>
        </p:nvSpPr>
        <p:spPr>
          <a:xfrm>
            <a:off x="7120946" y="12377848"/>
            <a:ext cx="2063065" cy="784767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7" name="Google Shape;647;p10"/>
          <p:cNvSpPr txBox="1"/>
          <p:nvPr/>
        </p:nvSpPr>
        <p:spPr>
          <a:xfrm>
            <a:off x="16461658" y="7976462"/>
            <a:ext cx="1565116" cy="1373774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8" name="Google Shape;648;p10"/>
          <p:cNvSpPr txBox="1"/>
          <p:nvPr/>
        </p:nvSpPr>
        <p:spPr>
          <a:xfrm>
            <a:off x="11365392" y="12305273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9" name="Google Shape;649;p10"/>
          <p:cNvSpPr txBox="1"/>
          <p:nvPr/>
        </p:nvSpPr>
        <p:spPr>
          <a:xfrm>
            <a:off x="13912436" y="12305273"/>
            <a:ext cx="1565116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0" name="Google Shape;650;p10"/>
          <p:cNvSpPr txBox="1"/>
          <p:nvPr/>
        </p:nvSpPr>
        <p:spPr>
          <a:xfrm>
            <a:off x="16663620" y="12303667"/>
            <a:ext cx="1565116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1" name="Google Shape;651;p10"/>
          <p:cNvSpPr txBox="1"/>
          <p:nvPr/>
        </p:nvSpPr>
        <p:spPr>
          <a:xfrm>
            <a:off x="10054896" y="12315888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2" name="Google Shape;652;p10"/>
          <p:cNvSpPr txBox="1"/>
          <p:nvPr/>
        </p:nvSpPr>
        <p:spPr>
          <a:xfrm>
            <a:off x="12688266" y="12338511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3" name="Google Shape;653;p10"/>
          <p:cNvSpPr txBox="1"/>
          <p:nvPr/>
        </p:nvSpPr>
        <p:spPr>
          <a:xfrm>
            <a:off x="15226197" y="12280605"/>
            <a:ext cx="1565116" cy="769441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4" name="Google Shape;654;p10"/>
          <p:cNvSpPr txBox="1"/>
          <p:nvPr/>
        </p:nvSpPr>
        <p:spPr>
          <a:xfrm>
            <a:off x="17903920" y="12312027"/>
            <a:ext cx="1565116" cy="769441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11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660" name="Google Shape;660;p11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1" name="Google Shape;661;p11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662" name="Google Shape;662;p11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1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5" name="Google Shape;665;p1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666" name="Google Shape;666;p1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73" name="Google Shape;673;p11"/>
          <p:cNvGrpSpPr/>
          <p:nvPr/>
        </p:nvGrpSpPr>
        <p:grpSpPr>
          <a:xfrm>
            <a:off x="671514" y="6073688"/>
            <a:ext cx="22669498" cy="7643899"/>
            <a:chOff x="1258887" y="6398208"/>
            <a:chExt cx="22669498" cy="7643899"/>
          </a:xfrm>
        </p:grpSpPr>
        <p:sp>
          <p:nvSpPr>
            <p:cNvPr id="674" name="Google Shape;674;p11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5" name="Google Shape;675;p1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676" name="Google Shape;676;p1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8" name="Google Shape;678;p1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0" name="Google Shape;680;p11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1" name="Google Shape;681;p11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82" name="Google Shape;682;p11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683" name="Google Shape;683;p1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1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685" name="Google Shape;685;p11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686" name="Google Shape;686;p11"/>
          <p:cNvSpPr/>
          <p:nvPr/>
        </p:nvSpPr>
        <p:spPr>
          <a:xfrm>
            <a:off x="1758161" y="7465341"/>
            <a:ext cx="6448472" cy="192924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7" name="Google Shape;687;p11"/>
          <p:cNvSpPr/>
          <p:nvPr/>
        </p:nvSpPr>
        <p:spPr>
          <a:xfrm>
            <a:off x="4076581" y="6289083"/>
            <a:ext cx="7039235" cy="15007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8" name="Google Shape;688;p11"/>
          <p:cNvSpPr/>
          <p:nvPr/>
        </p:nvSpPr>
        <p:spPr>
          <a:xfrm>
            <a:off x="8001898" y="7963400"/>
            <a:ext cx="6448472" cy="8645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168" l="0" r="0" t="-77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9" name="Google Shape;689;p11"/>
          <p:cNvSpPr/>
          <p:nvPr/>
        </p:nvSpPr>
        <p:spPr>
          <a:xfrm>
            <a:off x="14465973" y="7378537"/>
            <a:ext cx="7845886" cy="19876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0" name="Google Shape;690;p11"/>
          <p:cNvSpPr/>
          <p:nvPr/>
        </p:nvSpPr>
        <p:spPr>
          <a:xfrm>
            <a:off x="1301988" y="8733709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691" name="Google Shape;691;p11"/>
          <p:cNvCxnSpPr/>
          <p:nvPr/>
        </p:nvCxnSpPr>
        <p:spPr>
          <a:xfrm>
            <a:off x="785314" y="10235870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11"/>
          <p:cNvCxnSpPr/>
          <p:nvPr/>
        </p:nvCxnSpPr>
        <p:spPr>
          <a:xfrm rot="10800000">
            <a:off x="3950430" y="9565752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3" name="Google Shape;693;p11"/>
          <p:cNvSpPr txBox="1"/>
          <p:nvPr/>
        </p:nvSpPr>
        <p:spPr>
          <a:xfrm>
            <a:off x="4307751" y="9407021"/>
            <a:ext cx="1223399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4" name="Google Shape;694;p11"/>
          <p:cNvSpPr txBox="1"/>
          <p:nvPr/>
        </p:nvSpPr>
        <p:spPr>
          <a:xfrm>
            <a:off x="21862123" y="942103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5" name="Google Shape;695;p11"/>
          <p:cNvSpPr txBox="1"/>
          <p:nvPr/>
        </p:nvSpPr>
        <p:spPr>
          <a:xfrm>
            <a:off x="2610992" y="9495931"/>
            <a:ext cx="1142045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6" name="Google Shape;696;p11"/>
          <p:cNvSpPr/>
          <p:nvPr/>
        </p:nvSpPr>
        <p:spPr>
          <a:xfrm>
            <a:off x="1833357" y="10294874"/>
            <a:ext cx="2184278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7" name="Google Shape;697;p11"/>
          <p:cNvSpPr txBox="1"/>
          <p:nvPr/>
        </p:nvSpPr>
        <p:spPr>
          <a:xfrm>
            <a:off x="10405277" y="1030360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8" name="Google Shape;698;p11"/>
          <p:cNvSpPr txBox="1"/>
          <p:nvPr/>
        </p:nvSpPr>
        <p:spPr>
          <a:xfrm>
            <a:off x="6497781" y="9246183"/>
            <a:ext cx="1565116" cy="849079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9" name="Google Shape;699;p11"/>
          <p:cNvSpPr txBox="1"/>
          <p:nvPr/>
        </p:nvSpPr>
        <p:spPr>
          <a:xfrm>
            <a:off x="13093424" y="10274645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0" name="Google Shape;700;p11"/>
          <p:cNvSpPr txBox="1"/>
          <p:nvPr/>
        </p:nvSpPr>
        <p:spPr>
          <a:xfrm>
            <a:off x="5283305" y="1027262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1" name="Google Shape;701;p11"/>
          <p:cNvSpPr txBox="1"/>
          <p:nvPr/>
        </p:nvSpPr>
        <p:spPr>
          <a:xfrm>
            <a:off x="6590487" y="10272256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2" name="Google Shape;702;p11"/>
          <p:cNvSpPr txBox="1"/>
          <p:nvPr/>
        </p:nvSpPr>
        <p:spPr>
          <a:xfrm>
            <a:off x="11820052" y="10272196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3" name="Google Shape;703;p11"/>
          <p:cNvSpPr txBox="1"/>
          <p:nvPr/>
        </p:nvSpPr>
        <p:spPr>
          <a:xfrm>
            <a:off x="9222543" y="9387019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04" name="Google Shape;704;p11"/>
          <p:cNvCxnSpPr/>
          <p:nvPr/>
        </p:nvCxnSpPr>
        <p:spPr>
          <a:xfrm>
            <a:off x="755230" y="11160483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11"/>
          <p:cNvCxnSpPr/>
          <p:nvPr/>
        </p:nvCxnSpPr>
        <p:spPr>
          <a:xfrm>
            <a:off x="802446" y="12088746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6" name="Google Shape;706;p11"/>
          <p:cNvSpPr/>
          <p:nvPr/>
        </p:nvSpPr>
        <p:spPr>
          <a:xfrm>
            <a:off x="1934565" y="11172548"/>
            <a:ext cx="203017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7" name="Google Shape;707;p11"/>
          <p:cNvSpPr txBox="1"/>
          <p:nvPr/>
        </p:nvSpPr>
        <p:spPr>
          <a:xfrm>
            <a:off x="14572166" y="8704394"/>
            <a:ext cx="1565116" cy="1373774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8" name="Google Shape;708;p11"/>
          <p:cNvSpPr txBox="1"/>
          <p:nvPr/>
        </p:nvSpPr>
        <p:spPr>
          <a:xfrm>
            <a:off x="9345565" y="10243427"/>
            <a:ext cx="1229072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9" name="Google Shape;709;p11"/>
          <p:cNvSpPr txBox="1"/>
          <p:nvPr/>
        </p:nvSpPr>
        <p:spPr>
          <a:xfrm>
            <a:off x="7858421" y="10242227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0" name="Google Shape;710;p11"/>
          <p:cNvSpPr txBox="1"/>
          <p:nvPr/>
        </p:nvSpPr>
        <p:spPr>
          <a:xfrm>
            <a:off x="9158136" y="11185843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1" name="Google Shape;711;p11"/>
          <p:cNvSpPr txBox="1"/>
          <p:nvPr/>
        </p:nvSpPr>
        <p:spPr>
          <a:xfrm>
            <a:off x="6775976" y="11246952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2" name="Google Shape;712;p11"/>
          <p:cNvSpPr txBox="1"/>
          <p:nvPr/>
        </p:nvSpPr>
        <p:spPr>
          <a:xfrm>
            <a:off x="12026158" y="11218749"/>
            <a:ext cx="1229072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3" name="Google Shape;713;p11"/>
          <p:cNvSpPr txBox="1"/>
          <p:nvPr/>
        </p:nvSpPr>
        <p:spPr>
          <a:xfrm>
            <a:off x="13158827" y="11179274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4" name="Google Shape;714;p11"/>
          <p:cNvSpPr txBox="1"/>
          <p:nvPr/>
        </p:nvSpPr>
        <p:spPr>
          <a:xfrm>
            <a:off x="10464619" y="11189252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5" name="Google Shape;715;p11"/>
          <p:cNvSpPr txBox="1"/>
          <p:nvPr/>
        </p:nvSpPr>
        <p:spPr>
          <a:xfrm>
            <a:off x="7833783" y="1115739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6" name="Google Shape;716;p11"/>
          <p:cNvSpPr txBox="1"/>
          <p:nvPr/>
        </p:nvSpPr>
        <p:spPr>
          <a:xfrm>
            <a:off x="5382125" y="11244894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7" name="Google Shape;717;p11"/>
          <p:cNvSpPr/>
          <p:nvPr/>
        </p:nvSpPr>
        <p:spPr>
          <a:xfrm>
            <a:off x="1149079" y="12118247"/>
            <a:ext cx="2990884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8" name="Google Shape;718;p11"/>
          <p:cNvSpPr txBox="1"/>
          <p:nvPr/>
        </p:nvSpPr>
        <p:spPr>
          <a:xfrm>
            <a:off x="5332826" y="12196177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9" name="Google Shape;719;p11"/>
          <p:cNvSpPr txBox="1"/>
          <p:nvPr/>
        </p:nvSpPr>
        <p:spPr>
          <a:xfrm>
            <a:off x="6649511" y="12218800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0" name="Google Shape;720;p11"/>
          <p:cNvSpPr txBox="1"/>
          <p:nvPr/>
        </p:nvSpPr>
        <p:spPr>
          <a:xfrm>
            <a:off x="7966196" y="12218800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1" name="Google Shape;721;p11"/>
          <p:cNvSpPr txBox="1"/>
          <p:nvPr/>
        </p:nvSpPr>
        <p:spPr>
          <a:xfrm>
            <a:off x="9187442" y="12196120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2" name="Google Shape;722;p11"/>
          <p:cNvSpPr txBox="1"/>
          <p:nvPr/>
        </p:nvSpPr>
        <p:spPr>
          <a:xfrm>
            <a:off x="11901471" y="12136243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3" name="Google Shape;723;p11"/>
          <p:cNvSpPr txBox="1"/>
          <p:nvPr/>
        </p:nvSpPr>
        <p:spPr>
          <a:xfrm>
            <a:off x="10504127" y="12160894"/>
            <a:ext cx="1565116" cy="769441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4" name="Google Shape;724;p11"/>
          <p:cNvSpPr txBox="1"/>
          <p:nvPr/>
        </p:nvSpPr>
        <p:spPr>
          <a:xfrm>
            <a:off x="13181852" y="12192316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5" name="Google Shape;725;p11"/>
          <p:cNvSpPr txBox="1"/>
          <p:nvPr/>
        </p:nvSpPr>
        <p:spPr>
          <a:xfrm>
            <a:off x="15807453" y="10265817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6" name="Google Shape;726;p11"/>
          <p:cNvSpPr txBox="1"/>
          <p:nvPr/>
        </p:nvSpPr>
        <p:spPr>
          <a:xfrm>
            <a:off x="14572166" y="10326664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7" name="Google Shape;727;p11"/>
          <p:cNvSpPr txBox="1"/>
          <p:nvPr/>
        </p:nvSpPr>
        <p:spPr>
          <a:xfrm>
            <a:off x="11847403" y="9413796"/>
            <a:ext cx="1565116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8" name="Google Shape;728;p11"/>
          <p:cNvSpPr txBox="1"/>
          <p:nvPr/>
        </p:nvSpPr>
        <p:spPr>
          <a:xfrm>
            <a:off x="14740188" y="11185359"/>
            <a:ext cx="1229072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9" name="Google Shape;729;p11"/>
          <p:cNvSpPr txBox="1"/>
          <p:nvPr/>
        </p:nvSpPr>
        <p:spPr>
          <a:xfrm>
            <a:off x="15872855" y="11185568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0" name="Google Shape;730;p11"/>
          <p:cNvSpPr txBox="1"/>
          <p:nvPr/>
        </p:nvSpPr>
        <p:spPr>
          <a:xfrm>
            <a:off x="14615500" y="12102853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1" name="Google Shape;731;p11"/>
          <p:cNvSpPr txBox="1"/>
          <p:nvPr/>
        </p:nvSpPr>
        <p:spPr>
          <a:xfrm>
            <a:off x="15895880" y="12070435"/>
            <a:ext cx="1565116" cy="769441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32" name="Google Shape;732;p11"/>
          <p:cNvCxnSpPr/>
          <p:nvPr/>
        </p:nvCxnSpPr>
        <p:spPr>
          <a:xfrm>
            <a:off x="749646" y="12944107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3" name="Google Shape;733;p11"/>
          <p:cNvSpPr/>
          <p:nvPr/>
        </p:nvSpPr>
        <p:spPr>
          <a:xfrm>
            <a:off x="2260917" y="12829193"/>
            <a:ext cx="2063065" cy="784767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4" name="Google Shape;734;p11"/>
          <p:cNvSpPr txBox="1"/>
          <p:nvPr/>
        </p:nvSpPr>
        <p:spPr>
          <a:xfrm>
            <a:off x="5280026" y="12942749"/>
            <a:ext cx="1565116" cy="769441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5" name="Google Shape;735;p11"/>
          <p:cNvSpPr txBox="1"/>
          <p:nvPr/>
        </p:nvSpPr>
        <p:spPr>
          <a:xfrm>
            <a:off x="6596711" y="13002154"/>
            <a:ext cx="1565116" cy="769441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6" name="Google Shape;736;p11"/>
          <p:cNvSpPr txBox="1"/>
          <p:nvPr/>
        </p:nvSpPr>
        <p:spPr>
          <a:xfrm>
            <a:off x="7913396" y="12965372"/>
            <a:ext cx="1565116" cy="769441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7" name="Google Shape;737;p11"/>
          <p:cNvSpPr txBox="1"/>
          <p:nvPr/>
        </p:nvSpPr>
        <p:spPr>
          <a:xfrm>
            <a:off x="9134642" y="12835458"/>
            <a:ext cx="1565116" cy="769441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8" name="Google Shape;738;p11"/>
          <p:cNvSpPr txBox="1"/>
          <p:nvPr/>
        </p:nvSpPr>
        <p:spPr>
          <a:xfrm>
            <a:off x="11848671" y="12991604"/>
            <a:ext cx="1565116" cy="769441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9" name="Google Shape;739;p11"/>
          <p:cNvSpPr txBox="1"/>
          <p:nvPr/>
        </p:nvSpPr>
        <p:spPr>
          <a:xfrm>
            <a:off x="10451327" y="12907466"/>
            <a:ext cx="1565116" cy="769441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0" name="Google Shape;740;p11"/>
          <p:cNvSpPr txBox="1"/>
          <p:nvPr/>
        </p:nvSpPr>
        <p:spPr>
          <a:xfrm>
            <a:off x="13129052" y="12938888"/>
            <a:ext cx="1565116" cy="769441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1" name="Google Shape;741;p11"/>
          <p:cNvSpPr txBox="1"/>
          <p:nvPr/>
        </p:nvSpPr>
        <p:spPr>
          <a:xfrm>
            <a:off x="14562700" y="12958214"/>
            <a:ext cx="1565116" cy="769441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2" name="Google Shape;742;p11"/>
          <p:cNvSpPr txBox="1"/>
          <p:nvPr/>
        </p:nvSpPr>
        <p:spPr>
          <a:xfrm>
            <a:off x="15843080" y="1292579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3" name="Google Shape;743;p11"/>
          <p:cNvSpPr txBox="1"/>
          <p:nvPr/>
        </p:nvSpPr>
        <p:spPr>
          <a:xfrm>
            <a:off x="18433452" y="10274645"/>
            <a:ext cx="1565116" cy="769441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4" name="Google Shape;744;p11"/>
          <p:cNvSpPr txBox="1"/>
          <p:nvPr/>
        </p:nvSpPr>
        <p:spPr>
          <a:xfrm>
            <a:off x="17160080" y="10272196"/>
            <a:ext cx="1565116" cy="769441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5" name="Google Shape;745;p11"/>
          <p:cNvSpPr txBox="1"/>
          <p:nvPr/>
        </p:nvSpPr>
        <p:spPr>
          <a:xfrm>
            <a:off x="19939686" y="9324834"/>
            <a:ext cx="1565116" cy="849079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6" name="Google Shape;746;p11"/>
          <p:cNvSpPr txBox="1"/>
          <p:nvPr/>
        </p:nvSpPr>
        <p:spPr>
          <a:xfrm>
            <a:off x="17366186" y="11218749"/>
            <a:ext cx="1229072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7" name="Google Shape;747;p11"/>
          <p:cNvSpPr txBox="1"/>
          <p:nvPr/>
        </p:nvSpPr>
        <p:spPr>
          <a:xfrm>
            <a:off x="18498855" y="11179274"/>
            <a:ext cx="1565116" cy="769441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8" name="Google Shape;748;p11"/>
          <p:cNvSpPr txBox="1"/>
          <p:nvPr/>
        </p:nvSpPr>
        <p:spPr>
          <a:xfrm>
            <a:off x="17241498" y="12136243"/>
            <a:ext cx="1565116" cy="769441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9" name="Google Shape;749;p11"/>
          <p:cNvSpPr txBox="1"/>
          <p:nvPr/>
        </p:nvSpPr>
        <p:spPr>
          <a:xfrm>
            <a:off x="18521880" y="12192316"/>
            <a:ext cx="1565116" cy="769441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0" name="Google Shape;750;p11"/>
          <p:cNvSpPr txBox="1"/>
          <p:nvPr/>
        </p:nvSpPr>
        <p:spPr>
          <a:xfrm>
            <a:off x="21147481" y="10152764"/>
            <a:ext cx="1565116" cy="769441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1" name="Google Shape;751;p11"/>
          <p:cNvSpPr txBox="1"/>
          <p:nvPr/>
        </p:nvSpPr>
        <p:spPr>
          <a:xfrm>
            <a:off x="19912194" y="10326664"/>
            <a:ext cx="1565116" cy="769441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2" name="Google Shape;752;p11"/>
          <p:cNvSpPr txBox="1"/>
          <p:nvPr/>
        </p:nvSpPr>
        <p:spPr>
          <a:xfrm>
            <a:off x="20080216" y="11185359"/>
            <a:ext cx="1229072" cy="769441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3" name="Google Shape;753;p11"/>
          <p:cNvSpPr txBox="1"/>
          <p:nvPr/>
        </p:nvSpPr>
        <p:spPr>
          <a:xfrm>
            <a:off x="21212883" y="11185568"/>
            <a:ext cx="1565116" cy="769441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4" name="Google Shape;754;p11"/>
          <p:cNvSpPr txBox="1"/>
          <p:nvPr/>
        </p:nvSpPr>
        <p:spPr>
          <a:xfrm>
            <a:off x="19955528" y="12102853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5" name="Google Shape;755;p11"/>
          <p:cNvSpPr txBox="1"/>
          <p:nvPr/>
        </p:nvSpPr>
        <p:spPr>
          <a:xfrm>
            <a:off x="21235908" y="12070435"/>
            <a:ext cx="1565116" cy="769441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6" name="Google Shape;756;p11"/>
          <p:cNvSpPr txBox="1"/>
          <p:nvPr/>
        </p:nvSpPr>
        <p:spPr>
          <a:xfrm>
            <a:off x="17491588" y="12835458"/>
            <a:ext cx="1262228" cy="769441"/>
          </a:xfrm>
          <a:prstGeom prst="rect">
            <a:avLst/>
          </a:prstGeom>
          <a:blipFill rotWithShape="1">
            <a:blip r:embed="rId6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7" name="Google Shape;757;p11"/>
          <p:cNvSpPr txBox="1"/>
          <p:nvPr/>
        </p:nvSpPr>
        <p:spPr>
          <a:xfrm>
            <a:off x="18469080" y="12938888"/>
            <a:ext cx="1565116" cy="769441"/>
          </a:xfrm>
          <a:prstGeom prst="rect">
            <a:avLst/>
          </a:prstGeom>
          <a:blipFill rotWithShape="1">
            <a:blip r:embed="rId6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8" name="Google Shape;758;p11"/>
          <p:cNvSpPr txBox="1"/>
          <p:nvPr/>
        </p:nvSpPr>
        <p:spPr>
          <a:xfrm>
            <a:off x="19902728" y="12958214"/>
            <a:ext cx="1565116" cy="769441"/>
          </a:xfrm>
          <a:prstGeom prst="rect">
            <a:avLst/>
          </a:prstGeom>
          <a:blipFill rotWithShape="1">
            <a:blip r:embed="rId6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9" name="Google Shape;759;p11"/>
          <p:cNvSpPr txBox="1"/>
          <p:nvPr/>
        </p:nvSpPr>
        <p:spPr>
          <a:xfrm>
            <a:off x="21183108" y="1292579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0" name="Google Shape;760;p11"/>
          <p:cNvSpPr txBox="1"/>
          <p:nvPr/>
        </p:nvSpPr>
        <p:spPr>
          <a:xfrm>
            <a:off x="17167338" y="8704394"/>
            <a:ext cx="1565116" cy="1373774"/>
          </a:xfrm>
          <a:prstGeom prst="rect">
            <a:avLst/>
          </a:prstGeom>
          <a:blipFill rotWithShape="1">
            <a:blip r:embed="rId6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12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767" name="Google Shape;767;p12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8" name="Google Shape;768;p12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769" name="Google Shape;769;p12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2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71" name="Google Shape;771;p12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2" name="Google Shape;772;p12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773" name="Google Shape;773;p1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1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1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80" name="Google Shape;780;p12"/>
          <p:cNvGrpSpPr/>
          <p:nvPr/>
        </p:nvGrpSpPr>
        <p:grpSpPr>
          <a:xfrm>
            <a:off x="629231" y="5454537"/>
            <a:ext cx="22669498" cy="6598588"/>
            <a:chOff x="1258887" y="6398208"/>
            <a:chExt cx="22669498" cy="7643899"/>
          </a:xfrm>
        </p:grpSpPr>
        <p:sp>
          <p:nvSpPr>
            <p:cNvPr id="781" name="Google Shape;781;p12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2" name="Google Shape;782;p12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783" name="Google Shape;783;p12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12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85" name="Google Shape;785;p1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87" name="Google Shape;787;p12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8" name="Google Shape;788;p12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89" name="Google Shape;789;p12"/>
          <p:cNvGrpSpPr/>
          <p:nvPr/>
        </p:nvGrpSpPr>
        <p:grpSpPr>
          <a:xfrm>
            <a:off x="671514" y="1674218"/>
            <a:ext cx="14277356" cy="848819"/>
            <a:chOff x="43963" y="1812139"/>
            <a:chExt cx="14277356" cy="848817"/>
          </a:xfrm>
        </p:grpSpPr>
        <p:sp>
          <p:nvSpPr>
            <p:cNvPr id="790" name="Google Shape;790;p1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792" name="Google Shape;792;p12"/>
            <p:cNvSpPr txBox="1"/>
            <p:nvPr/>
          </p:nvSpPr>
          <p:spPr>
            <a:xfrm>
              <a:off x="2494296" y="1891517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793" name="Google Shape;793;p12"/>
          <p:cNvSpPr/>
          <p:nvPr/>
        </p:nvSpPr>
        <p:spPr>
          <a:xfrm>
            <a:off x="1406381" y="6430393"/>
            <a:ext cx="5345026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4" name="Google Shape;794;p12"/>
          <p:cNvSpPr/>
          <p:nvPr/>
        </p:nvSpPr>
        <p:spPr>
          <a:xfrm>
            <a:off x="1746016" y="7264678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95" name="Google Shape;795;p12"/>
          <p:cNvCxnSpPr/>
          <p:nvPr/>
        </p:nvCxnSpPr>
        <p:spPr>
          <a:xfrm>
            <a:off x="2194567" y="9701304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12"/>
          <p:cNvCxnSpPr/>
          <p:nvPr/>
        </p:nvCxnSpPr>
        <p:spPr>
          <a:xfrm rot="10800000">
            <a:off x="6714922" y="903786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7" name="Google Shape;797;p12"/>
          <p:cNvSpPr txBox="1"/>
          <p:nvPr/>
        </p:nvSpPr>
        <p:spPr>
          <a:xfrm>
            <a:off x="6730527" y="8872454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8" name="Google Shape;798;p12"/>
          <p:cNvSpPr txBox="1"/>
          <p:nvPr/>
        </p:nvSpPr>
        <p:spPr>
          <a:xfrm>
            <a:off x="17596616" y="8852396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9" name="Google Shape;799;p12"/>
          <p:cNvSpPr txBox="1"/>
          <p:nvPr/>
        </p:nvSpPr>
        <p:spPr>
          <a:xfrm>
            <a:off x="4617316" y="899554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0" name="Google Shape;800;p12"/>
          <p:cNvSpPr/>
          <p:nvPr/>
        </p:nvSpPr>
        <p:spPr>
          <a:xfrm>
            <a:off x="1831422" y="9959376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1" name="Google Shape;801;p12"/>
          <p:cNvSpPr txBox="1"/>
          <p:nvPr/>
        </p:nvSpPr>
        <p:spPr>
          <a:xfrm>
            <a:off x="11359918" y="978123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2" name="Google Shape;802;p12"/>
          <p:cNvSpPr/>
          <p:nvPr/>
        </p:nvSpPr>
        <p:spPr>
          <a:xfrm>
            <a:off x="1833699" y="8122031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803" name="Google Shape;803;p12"/>
          <p:cNvSpPr/>
          <p:nvPr/>
        </p:nvSpPr>
        <p:spPr>
          <a:xfrm>
            <a:off x="1831422" y="10917780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4" name="Google Shape;804;p12"/>
          <p:cNvSpPr/>
          <p:nvPr/>
        </p:nvSpPr>
        <p:spPr>
          <a:xfrm>
            <a:off x="6751407" y="11000051"/>
            <a:ext cx="6056338" cy="70788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1620" l="0" r="-2616" t="-188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13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811" name="Google Shape;811;p13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2" name="Google Shape;812;p13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13" name="Google Shape;813;p13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3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6" name="Google Shape;816;p13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17" name="Google Shape;817;p1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1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1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1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1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1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1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24" name="Google Shape;824;p13"/>
          <p:cNvGrpSpPr/>
          <p:nvPr/>
        </p:nvGrpSpPr>
        <p:grpSpPr>
          <a:xfrm>
            <a:off x="629231" y="5454536"/>
            <a:ext cx="22669498" cy="7243976"/>
            <a:chOff x="1258887" y="6398208"/>
            <a:chExt cx="22669498" cy="6701185"/>
          </a:xfrm>
        </p:grpSpPr>
        <p:sp>
          <p:nvSpPr>
            <p:cNvPr id="825" name="Google Shape;825;p13"/>
            <p:cNvSpPr/>
            <p:nvPr/>
          </p:nvSpPr>
          <p:spPr>
            <a:xfrm>
              <a:off x="1274491" y="6668440"/>
              <a:ext cx="22653894" cy="643095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6" name="Google Shape;826;p13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27" name="Google Shape;827;p13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3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1" name="Google Shape;831;p13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2" name="Google Shape;832;p13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33" name="Google Shape;833;p13"/>
          <p:cNvGrpSpPr/>
          <p:nvPr/>
        </p:nvGrpSpPr>
        <p:grpSpPr>
          <a:xfrm>
            <a:off x="671514" y="1674218"/>
            <a:ext cx="14467825" cy="878557"/>
            <a:chOff x="43963" y="1812139"/>
            <a:chExt cx="14467825" cy="878555"/>
          </a:xfrm>
        </p:grpSpPr>
        <p:sp>
          <p:nvSpPr>
            <p:cNvPr id="834" name="Google Shape;834;p1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3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836" name="Google Shape;836;p13"/>
            <p:cNvSpPr txBox="1"/>
            <p:nvPr/>
          </p:nvSpPr>
          <p:spPr>
            <a:xfrm>
              <a:off x="2684765" y="192125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837" name="Google Shape;837;p13"/>
          <p:cNvSpPr/>
          <p:nvPr/>
        </p:nvSpPr>
        <p:spPr>
          <a:xfrm>
            <a:off x="1406381" y="6430393"/>
            <a:ext cx="5345026" cy="8615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8" name="Google Shape;838;p13"/>
          <p:cNvSpPr/>
          <p:nvPr/>
        </p:nvSpPr>
        <p:spPr>
          <a:xfrm>
            <a:off x="1157554" y="6831508"/>
            <a:ext cx="8714638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9" name="Google Shape;839;p13"/>
          <p:cNvSpPr/>
          <p:nvPr/>
        </p:nvSpPr>
        <p:spPr>
          <a:xfrm>
            <a:off x="1868811" y="8752345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840" name="Google Shape;840;p13"/>
          <p:cNvSpPr/>
          <p:nvPr/>
        </p:nvSpPr>
        <p:spPr>
          <a:xfrm>
            <a:off x="1738757" y="11753662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1" name="Google Shape;841;p13"/>
          <p:cNvSpPr/>
          <p:nvPr/>
        </p:nvSpPr>
        <p:spPr>
          <a:xfrm>
            <a:off x="6519538" y="11597761"/>
            <a:ext cx="7684604" cy="11007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443" l="0" r="-22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42" name="Google Shape;842;p13"/>
          <p:cNvCxnSpPr/>
          <p:nvPr/>
        </p:nvCxnSpPr>
        <p:spPr>
          <a:xfrm>
            <a:off x="3884473" y="10417168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13"/>
          <p:cNvCxnSpPr/>
          <p:nvPr/>
        </p:nvCxnSpPr>
        <p:spPr>
          <a:xfrm rot="10800000">
            <a:off x="7679999" y="981313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4" name="Google Shape;844;p13"/>
          <p:cNvSpPr txBox="1"/>
          <p:nvPr/>
        </p:nvSpPr>
        <p:spPr>
          <a:xfrm>
            <a:off x="7695604" y="9647727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5" name="Google Shape;845;p13"/>
          <p:cNvSpPr txBox="1"/>
          <p:nvPr/>
        </p:nvSpPr>
        <p:spPr>
          <a:xfrm>
            <a:off x="18260284" y="9647516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6" name="Google Shape;846;p13"/>
          <p:cNvSpPr txBox="1"/>
          <p:nvPr/>
        </p:nvSpPr>
        <p:spPr>
          <a:xfrm>
            <a:off x="5186291" y="970256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7" name="Google Shape;847;p13"/>
          <p:cNvSpPr/>
          <p:nvPr/>
        </p:nvSpPr>
        <p:spPr>
          <a:xfrm>
            <a:off x="3954595" y="10616423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8" name="Google Shape;848;p13"/>
          <p:cNvSpPr txBox="1"/>
          <p:nvPr/>
        </p:nvSpPr>
        <p:spPr>
          <a:xfrm>
            <a:off x="12973106" y="10604054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9" name="Google Shape;849;p13"/>
          <p:cNvSpPr txBox="1"/>
          <p:nvPr/>
        </p:nvSpPr>
        <p:spPr>
          <a:xfrm>
            <a:off x="10987475" y="9514285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0" name="Google Shape;850;p13"/>
          <p:cNvSpPr txBox="1"/>
          <p:nvPr/>
        </p:nvSpPr>
        <p:spPr>
          <a:xfrm>
            <a:off x="16235925" y="1072284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1" name="Google Shape;851;p13"/>
          <p:cNvSpPr txBox="1"/>
          <p:nvPr/>
        </p:nvSpPr>
        <p:spPr>
          <a:xfrm>
            <a:off x="9276324" y="1060405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2" name="Google Shape;852;p13"/>
          <p:cNvSpPr txBox="1"/>
          <p:nvPr/>
        </p:nvSpPr>
        <p:spPr>
          <a:xfrm>
            <a:off x="11277401" y="1063174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3" name="Google Shape;853;p13"/>
          <p:cNvSpPr txBox="1"/>
          <p:nvPr/>
        </p:nvSpPr>
        <p:spPr>
          <a:xfrm>
            <a:off x="14719602" y="1063174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4" name="Google Shape;854;p13"/>
          <p:cNvSpPr/>
          <p:nvPr/>
        </p:nvSpPr>
        <p:spPr>
          <a:xfrm>
            <a:off x="15217203" y="8905407"/>
            <a:ext cx="606256" cy="13619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14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861" name="Google Shape;861;p14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2" name="Google Shape;862;p14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63" name="Google Shape;863;p14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4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6" name="Google Shape;866;p1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67" name="Google Shape;867;p1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1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1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1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1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1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Google Shape;873;p1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74" name="Google Shape;874;p14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875" name="Google Shape;875;p14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1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77" name="Google Shape;877;p1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1" name="Google Shape;881;p14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2" name="Google Shape;882;p14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83" name="Google Shape;883;p14"/>
          <p:cNvGrpSpPr/>
          <p:nvPr/>
        </p:nvGrpSpPr>
        <p:grpSpPr>
          <a:xfrm>
            <a:off x="671514" y="1674218"/>
            <a:ext cx="14482462" cy="849703"/>
            <a:chOff x="43963" y="1812139"/>
            <a:chExt cx="14482462" cy="849701"/>
          </a:xfrm>
        </p:grpSpPr>
        <p:sp>
          <p:nvSpPr>
            <p:cNvPr id="884" name="Google Shape;884;p1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4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886" name="Google Shape;886;p14"/>
            <p:cNvSpPr txBox="1"/>
            <p:nvPr/>
          </p:nvSpPr>
          <p:spPr>
            <a:xfrm>
              <a:off x="2699402" y="1892401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887" name="Google Shape;887;p14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8" name="Google Shape;888;p14"/>
          <p:cNvSpPr/>
          <p:nvPr/>
        </p:nvSpPr>
        <p:spPr>
          <a:xfrm>
            <a:off x="1157554" y="6831508"/>
            <a:ext cx="8714638" cy="136441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9" name="Google Shape;889;p14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890" name="Google Shape;890;p14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1" name="Google Shape;891;p14"/>
          <p:cNvSpPr/>
          <p:nvPr/>
        </p:nvSpPr>
        <p:spPr>
          <a:xfrm>
            <a:off x="6731152" y="11423839"/>
            <a:ext cx="6941452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92" name="Google Shape;892;p14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14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4" name="Google Shape;894;p14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5" name="Google Shape;895;p14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6" name="Google Shape;896;p14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7" name="Google Shape;897;p14"/>
          <p:cNvSpPr/>
          <p:nvPr/>
        </p:nvSpPr>
        <p:spPr>
          <a:xfrm>
            <a:off x="3934340" y="10068290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8" name="Google Shape;898;p14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9" name="Google Shape;899;p14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0" name="Google Shape;900;p14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1" name="Google Shape;901;p14"/>
          <p:cNvSpPr/>
          <p:nvPr/>
        </p:nvSpPr>
        <p:spPr>
          <a:xfrm>
            <a:off x="13432281" y="8451270"/>
            <a:ext cx="606256" cy="135998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15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908" name="Google Shape;908;p15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9" name="Google Shape;909;p15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910" name="Google Shape;910;p15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5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12" name="Google Shape;912;p1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3" name="Google Shape;913;p1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914" name="Google Shape;914;p1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Google Shape;915;p1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Google Shape;916;p1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1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1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1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1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21" name="Google Shape;921;p15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922" name="Google Shape;922;p15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3" name="Google Shape;923;p1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924" name="Google Shape;924;p1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5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26" name="Google Shape;926;p1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28" name="Google Shape;928;p15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29" name="Google Shape;929;p15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930" name="Google Shape;930;p15"/>
          <p:cNvGrpSpPr/>
          <p:nvPr/>
        </p:nvGrpSpPr>
        <p:grpSpPr>
          <a:xfrm>
            <a:off x="671514" y="1664464"/>
            <a:ext cx="14401600" cy="835816"/>
            <a:chOff x="43963" y="1802385"/>
            <a:chExt cx="14401600" cy="835814"/>
          </a:xfrm>
        </p:grpSpPr>
        <p:sp>
          <p:nvSpPr>
            <p:cNvPr id="931" name="Google Shape;931;p1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933" name="Google Shape;933;p15"/>
            <p:cNvSpPr txBox="1"/>
            <p:nvPr/>
          </p:nvSpPr>
          <p:spPr>
            <a:xfrm>
              <a:off x="2618540" y="180238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934" name="Google Shape;934;p15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5" name="Google Shape;935;p15"/>
          <p:cNvSpPr/>
          <p:nvPr/>
        </p:nvSpPr>
        <p:spPr>
          <a:xfrm>
            <a:off x="644835" y="7243791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6" name="Google Shape;936;p15"/>
          <p:cNvSpPr/>
          <p:nvPr/>
        </p:nvSpPr>
        <p:spPr>
          <a:xfrm>
            <a:off x="1848556" y="8204212"/>
            <a:ext cx="39355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937" name="Google Shape;937;p15"/>
          <p:cNvSpPr/>
          <p:nvPr/>
        </p:nvSpPr>
        <p:spPr>
          <a:xfrm>
            <a:off x="1863438" y="1100283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8" name="Google Shape;938;p15"/>
          <p:cNvSpPr/>
          <p:nvPr/>
        </p:nvSpPr>
        <p:spPr>
          <a:xfrm>
            <a:off x="6644219" y="10895594"/>
            <a:ext cx="10498067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939" name="Google Shape;939;p15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15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1" name="Google Shape;941;p15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2" name="Google Shape;942;p15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3" name="Google Shape;943;p15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4" name="Google Shape;944;p15"/>
          <p:cNvSpPr/>
          <p:nvPr/>
        </p:nvSpPr>
        <p:spPr>
          <a:xfrm>
            <a:off x="3934340" y="10068290"/>
            <a:ext cx="3528869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5" name="Google Shape;945;p15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6" name="Google Shape;946;p15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7" name="Google Shape;947;p15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8" name="Google Shape;948;p15"/>
          <p:cNvSpPr/>
          <p:nvPr/>
        </p:nvSpPr>
        <p:spPr>
          <a:xfrm>
            <a:off x="13470902" y="9001089"/>
            <a:ext cx="529013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9" name="Google Shape;949;p15"/>
          <p:cNvSpPr/>
          <p:nvPr/>
        </p:nvSpPr>
        <p:spPr>
          <a:xfrm>
            <a:off x="6624452" y="11757177"/>
            <a:ext cx="7212552" cy="861583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0" name="Google Shape;950;p15"/>
          <p:cNvSpPr/>
          <p:nvPr/>
        </p:nvSpPr>
        <p:spPr>
          <a:xfrm>
            <a:off x="5538179" y="11795697"/>
            <a:ext cx="15209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" name="Google Shape;956;p16"/>
          <p:cNvGrpSpPr/>
          <p:nvPr/>
        </p:nvGrpSpPr>
        <p:grpSpPr>
          <a:xfrm>
            <a:off x="629231" y="2488237"/>
            <a:ext cx="22686577" cy="2148406"/>
            <a:chOff x="1241808" y="2491133"/>
            <a:chExt cx="22686577" cy="2148406"/>
          </a:xfrm>
        </p:grpSpPr>
        <p:sp>
          <p:nvSpPr>
            <p:cNvPr id="957" name="Google Shape;957;p16"/>
            <p:cNvSpPr/>
            <p:nvPr/>
          </p:nvSpPr>
          <p:spPr>
            <a:xfrm>
              <a:off x="1241808" y="2895123"/>
              <a:ext cx="22686577" cy="1744416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8" name="Google Shape;958;p16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959" name="Google Shape;959;p16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16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61" name="Google Shape;961;p1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2" name="Google Shape;962;p1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963" name="Google Shape;963;p1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1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1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1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1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1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1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70" name="Google Shape;970;p16"/>
          <p:cNvGrpSpPr/>
          <p:nvPr/>
        </p:nvGrpSpPr>
        <p:grpSpPr>
          <a:xfrm>
            <a:off x="637770" y="4753871"/>
            <a:ext cx="22669498" cy="8995474"/>
            <a:chOff x="1258887" y="6398208"/>
            <a:chExt cx="22669498" cy="6827869"/>
          </a:xfrm>
        </p:grpSpPr>
        <p:sp>
          <p:nvSpPr>
            <p:cNvPr id="971" name="Google Shape;971;p16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2" name="Google Shape;972;p1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973" name="Google Shape;973;p1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75" name="Google Shape;975;p1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7" name="Google Shape;977;p16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8" name="Google Shape;978;p16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979" name="Google Shape;979;p16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980" name="Google Shape;980;p1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6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  <p:sp>
          <p:nvSpPr>
            <p:cNvPr id="982" name="Google Shape;982;p16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/>
            </a:p>
          </p:txBody>
        </p:sp>
      </p:grpSp>
      <p:sp>
        <p:nvSpPr>
          <p:cNvPr id="983" name="Google Shape;983;p16"/>
          <p:cNvSpPr/>
          <p:nvPr/>
        </p:nvSpPr>
        <p:spPr>
          <a:xfrm>
            <a:off x="1504690" y="5825054"/>
            <a:ext cx="6636560" cy="7871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4" name="Google Shape;984;p16"/>
          <p:cNvSpPr/>
          <p:nvPr/>
        </p:nvSpPr>
        <p:spPr>
          <a:xfrm>
            <a:off x="1856447" y="6711808"/>
            <a:ext cx="7363747" cy="7871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680" l="-2982" r="0" t="-77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5" name="Google Shape;985;p16"/>
          <p:cNvSpPr/>
          <p:nvPr/>
        </p:nvSpPr>
        <p:spPr>
          <a:xfrm>
            <a:off x="7310917" y="7176106"/>
            <a:ext cx="10646964" cy="15991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1916976" y="7537721"/>
            <a:ext cx="4976565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7" name="Google Shape;987;p16"/>
          <p:cNvSpPr/>
          <p:nvPr/>
        </p:nvSpPr>
        <p:spPr>
          <a:xfrm>
            <a:off x="1091600" y="8482167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988" name="Google Shape;988;p16"/>
          <p:cNvCxnSpPr/>
          <p:nvPr/>
        </p:nvCxnSpPr>
        <p:spPr>
          <a:xfrm>
            <a:off x="4662224" y="940515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16"/>
          <p:cNvCxnSpPr/>
          <p:nvPr/>
        </p:nvCxnSpPr>
        <p:spPr>
          <a:xfrm rot="10800000">
            <a:off x="8497072" y="8729757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0" name="Google Shape;990;p16"/>
          <p:cNvSpPr txBox="1"/>
          <p:nvPr/>
        </p:nvSpPr>
        <p:spPr>
          <a:xfrm>
            <a:off x="8512677" y="857630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1" name="Google Shape;991;p16"/>
          <p:cNvSpPr txBox="1"/>
          <p:nvPr/>
        </p:nvSpPr>
        <p:spPr>
          <a:xfrm>
            <a:off x="18856311" y="848223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2" name="Google Shape;992;p16"/>
          <p:cNvSpPr txBox="1"/>
          <p:nvPr/>
        </p:nvSpPr>
        <p:spPr>
          <a:xfrm>
            <a:off x="6962433" y="8725024"/>
            <a:ext cx="116906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3" name="Google Shape;993;p16"/>
          <p:cNvSpPr/>
          <p:nvPr/>
        </p:nvSpPr>
        <p:spPr>
          <a:xfrm>
            <a:off x="6293484" y="9464155"/>
            <a:ext cx="2219193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4" name="Google Shape;994;p16"/>
          <p:cNvSpPr txBox="1"/>
          <p:nvPr/>
        </p:nvSpPr>
        <p:spPr>
          <a:xfrm>
            <a:off x="14906689" y="9443926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5" name="Google Shape;995;p16"/>
          <p:cNvSpPr txBox="1"/>
          <p:nvPr/>
        </p:nvSpPr>
        <p:spPr>
          <a:xfrm>
            <a:off x="11739625" y="8623408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6" name="Google Shape;996;p16"/>
          <p:cNvSpPr txBox="1"/>
          <p:nvPr/>
        </p:nvSpPr>
        <p:spPr>
          <a:xfrm>
            <a:off x="17218148" y="944392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7" name="Google Shape;997;p16"/>
          <p:cNvSpPr txBox="1"/>
          <p:nvPr/>
        </p:nvSpPr>
        <p:spPr>
          <a:xfrm>
            <a:off x="9950121" y="9499842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8" name="Google Shape;998;p16"/>
          <p:cNvSpPr txBox="1"/>
          <p:nvPr/>
        </p:nvSpPr>
        <p:spPr>
          <a:xfrm>
            <a:off x="11688032" y="9502850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999" name="Google Shape;999;p16"/>
          <p:cNvCxnSpPr/>
          <p:nvPr/>
        </p:nvCxnSpPr>
        <p:spPr>
          <a:xfrm>
            <a:off x="4632140" y="1032976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16"/>
          <p:cNvCxnSpPr/>
          <p:nvPr/>
        </p:nvCxnSpPr>
        <p:spPr>
          <a:xfrm>
            <a:off x="4679356" y="1125802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1" name="Google Shape;1001;p16"/>
          <p:cNvSpPr/>
          <p:nvPr/>
        </p:nvSpPr>
        <p:spPr>
          <a:xfrm>
            <a:off x="4882168" y="10405082"/>
            <a:ext cx="3604513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2" name="Google Shape;1002;p16"/>
          <p:cNvSpPr txBox="1"/>
          <p:nvPr/>
        </p:nvSpPr>
        <p:spPr>
          <a:xfrm>
            <a:off x="14906689" y="8471412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3" name="Google Shape;1003;p16"/>
          <p:cNvSpPr txBox="1"/>
          <p:nvPr/>
        </p:nvSpPr>
        <p:spPr>
          <a:xfrm>
            <a:off x="13253148" y="9469793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4" name="Google Shape;1004;p16"/>
          <p:cNvSpPr/>
          <p:nvPr/>
        </p:nvSpPr>
        <p:spPr>
          <a:xfrm>
            <a:off x="6698575" y="11283681"/>
            <a:ext cx="2063065" cy="784767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5" name="Google Shape;1005;p16"/>
          <p:cNvSpPr txBox="1"/>
          <p:nvPr/>
        </p:nvSpPr>
        <p:spPr>
          <a:xfrm>
            <a:off x="14955816" y="10299455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6" name="Google Shape;1006;p16"/>
          <p:cNvSpPr txBox="1"/>
          <p:nvPr/>
        </p:nvSpPr>
        <p:spPr>
          <a:xfrm>
            <a:off x="17267275" y="10299455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7" name="Google Shape;1007;p16"/>
          <p:cNvSpPr txBox="1"/>
          <p:nvPr/>
        </p:nvSpPr>
        <p:spPr>
          <a:xfrm>
            <a:off x="9999247" y="10355371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8" name="Google Shape;1008;p16"/>
          <p:cNvSpPr txBox="1"/>
          <p:nvPr/>
        </p:nvSpPr>
        <p:spPr>
          <a:xfrm>
            <a:off x="11737158" y="10358379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9" name="Google Shape;1009;p16"/>
          <p:cNvSpPr txBox="1"/>
          <p:nvPr/>
        </p:nvSpPr>
        <p:spPr>
          <a:xfrm>
            <a:off x="13302273" y="10325322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0" name="Google Shape;1010;p16"/>
          <p:cNvSpPr txBox="1"/>
          <p:nvPr/>
        </p:nvSpPr>
        <p:spPr>
          <a:xfrm>
            <a:off x="14955816" y="11301936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1" name="Google Shape;1011;p16"/>
          <p:cNvSpPr txBox="1"/>
          <p:nvPr/>
        </p:nvSpPr>
        <p:spPr>
          <a:xfrm>
            <a:off x="17267275" y="1130193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2" name="Google Shape;1012;p16"/>
          <p:cNvSpPr txBox="1"/>
          <p:nvPr/>
        </p:nvSpPr>
        <p:spPr>
          <a:xfrm>
            <a:off x="9999247" y="11357852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3" name="Google Shape;1013;p16"/>
          <p:cNvSpPr txBox="1"/>
          <p:nvPr/>
        </p:nvSpPr>
        <p:spPr>
          <a:xfrm>
            <a:off x="11737158" y="11360860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4" name="Google Shape;1014;p16"/>
          <p:cNvSpPr txBox="1"/>
          <p:nvPr/>
        </p:nvSpPr>
        <p:spPr>
          <a:xfrm>
            <a:off x="13302273" y="11327803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5" name="Google Shape;1015;p16"/>
          <p:cNvSpPr/>
          <p:nvPr/>
        </p:nvSpPr>
        <p:spPr>
          <a:xfrm>
            <a:off x="4632140" y="12196636"/>
            <a:ext cx="6787692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17"/>
          <p:cNvGrpSpPr/>
          <p:nvPr/>
        </p:nvGrpSpPr>
        <p:grpSpPr>
          <a:xfrm>
            <a:off x="629230" y="2488237"/>
            <a:ext cx="23372875" cy="2390976"/>
            <a:chOff x="1241808" y="2491133"/>
            <a:chExt cx="22686577" cy="2390976"/>
          </a:xfrm>
        </p:grpSpPr>
        <p:sp>
          <p:nvSpPr>
            <p:cNvPr id="1022" name="Google Shape;1022;p17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3" name="Google Shape;1023;p17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024" name="Google Shape;1024;p17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7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26" name="Google Shape;1026;p17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7" name="Google Shape;1027;p17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028" name="Google Shape;1028;p1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1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1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1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1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1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1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35" name="Google Shape;1035;p17"/>
          <p:cNvGrpSpPr/>
          <p:nvPr/>
        </p:nvGrpSpPr>
        <p:grpSpPr>
          <a:xfrm>
            <a:off x="629231" y="4962201"/>
            <a:ext cx="23372875" cy="8755386"/>
            <a:chOff x="1258887" y="6398208"/>
            <a:chExt cx="22669498" cy="8099344"/>
          </a:xfrm>
        </p:grpSpPr>
        <p:sp>
          <p:nvSpPr>
            <p:cNvPr id="1036" name="Google Shape;1036;p17"/>
            <p:cNvSpPr/>
            <p:nvPr/>
          </p:nvSpPr>
          <p:spPr>
            <a:xfrm>
              <a:off x="1274491" y="6668440"/>
              <a:ext cx="22653894" cy="782911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7" name="Google Shape;1037;p17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038" name="Google Shape;1038;p17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7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40" name="Google Shape;1040;p1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42" name="Google Shape;1042;p17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3" name="Google Shape;1043;p17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044" name="Google Shape;1044;p17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1045" name="Google Shape;1045;p1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  <p:sp>
          <p:nvSpPr>
            <p:cNvPr id="1047" name="Google Shape;1047;p17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/>
            </a:p>
          </p:txBody>
        </p:sp>
      </p:grpSp>
      <p:sp>
        <p:nvSpPr>
          <p:cNvPr id="1048" name="Google Shape;1048;p17"/>
          <p:cNvSpPr/>
          <p:nvPr/>
        </p:nvSpPr>
        <p:spPr>
          <a:xfrm>
            <a:off x="4387611" y="5212994"/>
            <a:ext cx="5411418" cy="12591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9" name="Google Shape;1049;p17"/>
          <p:cNvSpPr/>
          <p:nvPr/>
        </p:nvSpPr>
        <p:spPr>
          <a:xfrm>
            <a:off x="9814633" y="5212993"/>
            <a:ext cx="6573018" cy="13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0" name="Google Shape;1050;p17"/>
          <p:cNvSpPr/>
          <p:nvPr/>
        </p:nvSpPr>
        <p:spPr>
          <a:xfrm>
            <a:off x="671514" y="6652956"/>
            <a:ext cx="5995487" cy="10611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044" l="-3555" r="-710" t="-11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1" name="Google Shape;1051;p17"/>
          <p:cNvSpPr/>
          <p:nvPr/>
        </p:nvSpPr>
        <p:spPr>
          <a:xfrm>
            <a:off x="11573398" y="6348440"/>
            <a:ext cx="6171246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2" name="Google Shape;1052;p17"/>
          <p:cNvSpPr/>
          <p:nvPr/>
        </p:nvSpPr>
        <p:spPr>
          <a:xfrm>
            <a:off x="6435239" y="6743398"/>
            <a:ext cx="660180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3" name="Google Shape;1053;p17"/>
          <p:cNvSpPr/>
          <p:nvPr/>
        </p:nvSpPr>
        <p:spPr>
          <a:xfrm>
            <a:off x="17118994" y="6191096"/>
            <a:ext cx="7856150" cy="184845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4" name="Google Shape;1054;p17"/>
          <p:cNvSpPr/>
          <p:nvPr/>
        </p:nvSpPr>
        <p:spPr>
          <a:xfrm>
            <a:off x="712321" y="7652915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1055" name="Google Shape;1055;p17"/>
          <p:cNvCxnSpPr/>
          <p:nvPr/>
        </p:nvCxnSpPr>
        <p:spPr>
          <a:xfrm>
            <a:off x="1766991" y="9051498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17"/>
          <p:cNvCxnSpPr/>
          <p:nvPr/>
        </p:nvCxnSpPr>
        <p:spPr>
          <a:xfrm rot="10800000">
            <a:off x="4414010" y="8381379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7" name="Google Shape;1057;p17"/>
          <p:cNvSpPr txBox="1"/>
          <p:nvPr/>
        </p:nvSpPr>
        <p:spPr>
          <a:xfrm>
            <a:off x="4429615" y="82226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8" name="Google Shape;1058;p17"/>
          <p:cNvSpPr txBox="1"/>
          <p:nvPr/>
        </p:nvSpPr>
        <p:spPr>
          <a:xfrm>
            <a:off x="20557116" y="8235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9" name="Google Shape;1059;p17"/>
          <p:cNvSpPr txBox="1"/>
          <p:nvPr/>
        </p:nvSpPr>
        <p:spPr>
          <a:xfrm>
            <a:off x="3074572" y="8311559"/>
            <a:ext cx="1142045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0" name="Google Shape;1060;p17"/>
          <p:cNvSpPr/>
          <p:nvPr/>
        </p:nvSpPr>
        <p:spPr>
          <a:xfrm>
            <a:off x="2296937" y="9110502"/>
            <a:ext cx="2184278" cy="78476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1" name="Google Shape;1061;p17"/>
          <p:cNvSpPr txBox="1"/>
          <p:nvPr/>
        </p:nvSpPr>
        <p:spPr>
          <a:xfrm>
            <a:off x="10868857" y="9119229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2" name="Google Shape;1062;p17"/>
          <p:cNvSpPr txBox="1"/>
          <p:nvPr/>
        </p:nvSpPr>
        <p:spPr>
          <a:xfrm>
            <a:off x="6961361" y="8061811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3" name="Google Shape;1063;p17"/>
          <p:cNvSpPr txBox="1"/>
          <p:nvPr/>
        </p:nvSpPr>
        <p:spPr>
          <a:xfrm>
            <a:off x="13557005" y="9090273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4" name="Google Shape;1064;p17"/>
          <p:cNvSpPr txBox="1"/>
          <p:nvPr/>
        </p:nvSpPr>
        <p:spPr>
          <a:xfrm>
            <a:off x="5746885" y="908825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5" name="Google Shape;1065;p17"/>
          <p:cNvSpPr txBox="1"/>
          <p:nvPr/>
        </p:nvSpPr>
        <p:spPr>
          <a:xfrm>
            <a:off x="7054067" y="9087884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6" name="Google Shape;1066;p17"/>
          <p:cNvSpPr txBox="1"/>
          <p:nvPr/>
        </p:nvSpPr>
        <p:spPr>
          <a:xfrm>
            <a:off x="12283632" y="9087824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7" name="Google Shape;1067;p17"/>
          <p:cNvSpPr txBox="1"/>
          <p:nvPr/>
        </p:nvSpPr>
        <p:spPr>
          <a:xfrm>
            <a:off x="9686123" y="8202647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068" name="Google Shape;1068;p17"/>
          <p:cNvCxnSpPr/>
          <p:nvPr/>
        </p:nvCxnSpPr>
        <p:spPr>
          <a:xfrm>
            <a:off x="1736907" y="9976111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17"/>
          <p:cNvCxnSpPr/>
          <p:nvPr/>
        </p:nvCxnSpPr>
        <p:spPr>
          <a:xfrm>
            <a:off x="1784123" y="10904374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0" name="Google Shape;1070;p17"/>
          <p:cNvSpPr/>
          <p:nvPr/>
        </p:nvSpPr>
        <p:spPr>
          <a:xfrm>
            <a:off x="2398145" y="9988176"/>
            <a:ext cx="203017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1" name="Google Shape;1071;p17"/>
          <p:cNvSpPr txBox="1"/>
          <p:nvPr/>
        </p:nvSpPr>
        <p:spPr>
          <a:xfrm>
            <a:off x="12064349" y="7565718"/>
            <a:ext cx="1565116" cy="1373774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2" name="Google Shape;1072;p17"/>
          <p:cNvSpPr txBox="1"/>
          <p:nvPr/>
        </p:nvSpPr>
        <p:spPr>
          <a:xfrm>
            <a:off x="9809145" y="905905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3" name="Google Shape;1073;p17"/>
          <p:cNvSpPr txBox="1"/>
          <p:nvPr/>
        </p:nvSpPr>
        <p:spPr>
          <a:xfrm>
            <a:off x="8322001" y="9057855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4" name="Google Shape;1074;p17"/>
          <p:cNvSpPr txBox="1"/>
          <p:nvPr/>
        </p:nvSpPr>
        <p:spPr>
          <a:xfrm>
            <a:off x="9621716" y="10001471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5" name="Google Shape;1075;p17"/>
          <p:cNvSpPr txBox="1"/>
          <p:nvPr/>
        </p:nvSpPr>
        <p:spPr>
          <a:xfrm>
            <a:off x="7239556" y="10062580"/>
            <a:ext cx="1229072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6" name="Google Shape;1076;p17"/>
          <p:cNvSpPr txBox="1"/>
          <p:nvPr/>
        </p:nvSpPr>
        <p:spPr>
          <a:xfrm>
            <a:off x="12489738" y="10034377"/>
            <a:ext cx="1229072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7" name="Google Shape;1077;p17"/>
          <p:cNvSpPr txBox="1"/>
          <p:nvPr/>
        </p:nvSpPr>
        <p:spPr>
          <a:xfrm>
            <a:off x="13622406" y="9994902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8" name="Google Shape;1078;p17"/>
          <p:cNvSpPr txBox="1"/>
          <p:nvPr/>
        </p:nvSpPr>
        <p:spPr>
          <a:xfrm>
            <a:off x="10928199" y="10004880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9" name="Google Shape;1079;p17"/>
          <p:cNvSpPr txBox="1"/>
          <p:nvPr/>
        </p:nvSpPr>
        <p:spPr>
          <a:xfrm>
            <a:off x="8297363" y="9973023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0" name="Google Shape;1080;p17"/>
          <p:cNvSpPr txBox="1"/>
          <p:nvPr/>
        </p:nvSpPr>
        <p:spPr>
          <a:xfrm>
            <a:off x="5845705" y="10060522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1" name="Google Shape;1081;p17"/>
          <p:cNvSpPr/>
          <p:nvPr/>
        </p:nvSpPr>
        <p:spPr>
          <a:xfrm>
            <a:off x="1423126" y="10876975"/>
            <a:ext cx="3510541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2" name="Google Shape;1082;p17"/>
          <p:cNvSpPr txBox="1"/>
          <p:nvPr/>
        </p:nvSpPr>
        <p:spPr>
          <a:xfrm>
            <a:off x="5796406" y="11011805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3" name="Google Shape;1083;p17"/>
          <p:cNvSpPr txBox="1"/>
          <p:nvPr/>
        </p:nvSpPr>
        <p:spPr>
          <a:xfrm>
            <a:off x="7113091" y="11034428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4" name="Google Shape;1084;p17"/>
          <p:cNvSpPr txBox="1"/>
          <p:nvPr/>
        </p:nvSpPr>
        <p:spPr>
          <a:xfrm>
            <a:off x="8429776" y="11034428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5" name="Google Shape;1085;p17"/>
          <p:cNvSpPr txBox="1"/>
          <p:nvPr/>
        </p:nvSpPr>
        <p:spPr>
          <a:xfrm>
            <a:off x="9651022" y="11011748"/>
            <a:ext cx="1565116" cy="769441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6" name="Google Shape;1086;p17"/>
          <p:cNvSpPr txBox="1"/>
          <p:nvPr/>
        </p:nvSpPr>
        <p:spPr>
          <a:xfrm>
            <a:off x="12365051" y="10951871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7" name="Google Shape;1087;p17"/>
          <p:cNvSpPr txBox="1"/>
          <p:nvPr/>
        </p:nvSpPr>
        <p:spPr>
          <a:xfrm>
            <a:off x="10967707" y="10976522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8" name="Google Shape;1088;p17"/>
          <p:cNvSpPr txBox="1"/>
          <p:nvPr/>
        </p:nvSpPr>
        <p:spPr>
          <a:xfrm>
            <a:off x="13645431" y="11007944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9" name="Google Shape;1089;p17"/>
          <p:cNvSpPr txBox="1"/>
          <p:nvPr/>
        </p:nvSpPr>
        <p:spPr>
          <a:xfrm>
            <a:off x="16271033" y="9081445"/>
            <a:ext cx="1565116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0" name="Google Shape;1090;p17"/>
          <p:cNvSpPr txBox="1"/>
          <p:nvPr/>
        </p:nvSpPr>
        <p:spPr>
          <a:xfrm>
            <a:off x="15035745" y="9142292"/>
            <a:ext cx="1565116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1" name="Google Shape;1091;p17"/>
          <p:cNvSpPr txBox="1"/>
          <p:nvPr/>
        </p:nvSpPr>
        <p:spPr>
          <a:xfrm>
            <a:off x="15093289" y="8199389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2" name="Google Shape;1092;p17"/>
          <p:cNvSpPr txBox="1"/>
          <p:nvPr/>
        </p:nvSpPr>
        <p:spPr>
          <a:xfrm>
            <a:off x="15203767" y="10000987"/>
            <a:ext cx="1229072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3" name="Google Shape;1093;p17"/>
          <p:cNvSpPr txBox="1"/>
          <p:nvPr/>
        </p:nvSpPr>
        <p:spPr>
          <a:xfrm>
            <a:off x="16336434" y="10001196"/>
            <a:ext cx="1565116" cy="769441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4" name="Google Shape;1094;p17"/>
          <p:cNvSpPr txBox="1"/>
          <p:nvPr/>
        </p:nvSpPr>
        <p:spPr>
          <a:xfrm>
            <a:off x="15079080" y="10918481"/>
            <a:ext cx="1565116" cy="769441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5" name="Google Shape;1095;p17"/>
          <p:cNvSpPr txBox="1"/>
          <p:nvPr/>
        </p:nvSpPr>
        <p:spPr>
          <a:xfrm>
            <a:off x="16359459" y="10886063"/>
            <a:ext cx="1565116" cy="769441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096" name="Google Shape;1096;p17"/>
          <p:cNvCxnSpPr/>
          <p:nvPr/>
        </p:nvCxnSpPr>
        <p:spPr>
          <a:xfrm>
            <a:off x="1731323" y="11759735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7" name="Google Shape;1097;p17"/>
          <p:cNvSpPr/>
          <p:nvPr/>
        </p:nvSpPr>
        <p:spPr>
          <a:xfrm>
            <a:off x="2724497" y="11644821"/>
            <a:ext cx="2063065" cy="784767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8" name="Google Shape;1098;p17"/>
          <p:cNvSpPr txBox="1"/>
          <p:nvPr/>
        </p:nvSpPr>
        <p:spPr>
          <a:xfrm>
            <a:off x="5743606" y="11758377"/>
            <a:ext cx="1565116" cy="769441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9" name="Google Shape;1099;p17"/>
          <p:cNvSpPr txBox="1"/>
          <p:nvPr/>
        </p:nvSpPr>
        <p:spPr>
          <a:xfrm>
            <a:off x="7060291" y="11817782"/>
            <a:ext cx="1565116" cy="769441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0" name="Google Shape;1100;p17"/>
          <p:cNvSpPr txBox="1"/>
          <p:nvPr/>
        </p:nvSpPr>
        <p:spPr>
          <a:xfrm>
            <a:off x="8376976" y="11781000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1" name="Google Shape;1101;p17"/>
          <p:cNvSpPr txBox="1"/>
          <p:nvPr/>
        </p:nvSpPr>
        <p:spPr>
          <a:xfrm>
            <a:off x="9598222" y="11651086"/>
            <a:ext cx="1565116" cy="769441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2" name="Google Shape;1102;p17"/>
          <p:cNvSpPr txBox="1"/>
          <p:nvPr/>
        </p:nvSpPr>
        <p:spPr>
          <a:xfrm>
            <a:off x="12312251" y="11718741"/>
            <a:ext cx="1565116" cy="769441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3" name="Google Shape;1103;p17"/>
          <p:cNvSpPr txBox="1"/>
          <p:nvPr/>
        </p:nvSpPr>
        <p:spPr>
          <a:xfrm>
            <a:off x="10914907" y="11723094"/>
            <a:ext cx="1565116" cy="769441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4" name="Google Shape;1104;p17"/>
          <p:cNvSpPr txBox="1"/>
          <p:nvPr/>
        </p:nvSpPr>
        <p:spPr>
          <a:xfrm>
            <a:off x="13592631" y="11754516"/>
            <a:ext cx="1565116" cy="769441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5" name="Google Shape;1105;p17"/>
          <p:cNvSpPr txBox="1"/>
          <p:nvPr/>
        </p:nvSpPr>
        <p:spPr>
          <a:xfrm>
            <a:off x="15026280" y="11685351"/>
            <a:ext cx="1565116" cy="769441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6" name="Google Shape;1106;p17"/>
          <p:cNvSpPr txBox="1"/>
          <p:nvPr/>
        </p:nvSpPr>
        <p:spPr>
          <a:xfrm>
            <a:off x="16306659" y="11741424"/>
            <a:ext cx="1565116" cy="769441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7" name="Google Shape;1107;p17"/>
          <p:cNvSpPr txBox="1"/>
          <p:nvPr/>
        </p:nvSpPr>
        <p:spPr>
          <a:xfrm>
            <a:off x="18897031" y="9090273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8" name="Google Shape;1108;p17"/>
          <p:cNvSpPr txBox="1"/>
          <p:nvPr/>
        </p:nvSpPr>
        <p:spPr>
          <a:xfrm>
            <a:off x="17623659" y="9087824"/>
            <a:ext cx="1565116" cy="769441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09" name="Google Shape;1109;p17"/>
          <p:cNvSpPr txBox="1"/>
          <p:nvPr/>
        </p:nvSpPr>
        <p:spPr>
          <a:xfrm>
            <a:off x="17829766" y="10034377"/>
            <a:ext cx="1229072" cy="769441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0" name="Google Shape;1110;p17"/>
          <p:cNvSpPr txBox="1"/>
          <p:nvPr/>
        </p:nvSpPr>
        <p:spPr>
          <a:xfrm>
            <a:off x="18962434" y="9994902"/>
            <a:ext cx="1565116" cy="769441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1" name="Google Shape;1111;p17"/>
          <p:cNvSpPr txBox="1"/>
          <p:nvPr/>
        </p:nvSpPr>
        <p:spPr>
          <a:xfrm>
            <a:off x="17705080" y="10951871"/>
            <a:ext cx="1565116" cy="769441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2" name="Google Shape;1112;p17"/>
          <p:cNvSpPr txBox="1"/>
          <p:nvPr/>
        </p:nvSpPr>
        <p:spPr>
          <a:xfrm>
            <a:off x="18985459" y="11007944"/>
            <a:ext cx="1565116" cy="769441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3" name="Google Shape;1113;p17"/>
          <p:cNvSpPr txBox="1"/>
          <p:nvPr/>
        </p:nvSpPr>
        <p:spPr>
          <a:xfrm>
            <a:off x="17955167" y="11651086"/>
            <a:ext cx="1262228" cy="769441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4" name="Google Shape;1114;p17"/>
          <p:cNvSpPr txBox="1"/>
          <p:nvPr/>
        </p:nvSpPr>
        <p:spPr>
          <a:xfrm>
            <a:off x="18932659" y="11754516"/>
            <a:ext cx="1565116" cy="769441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5" name="Google Shape;1115;p17"/>
          <p:cNvSpPr txBox="1"/>
          <p:nvPr/>
        </p:nvSpPr>
        <p:spPr>
          <a:xfrm>
            <a:off x="17630894" y="8213070"/>
            <a:ext cx="1565116" cy="769441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16" name="Google Shape;1116;p17"/>
          <p:cNvSpPr/>
          <p:nvPr/>
        </p:nvSpPr>
        <p:spPr>
          <a:xfrm>
            <a:off x="2610992" y="12619850"/>
            <a:ext cx="13254210" cy="1105687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 b="-824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18"/>
          <p:cNvGrpSpPr/>
          <p:nvPr/>
        </p:nvGrpSpPr>
        <p:grpSpPr>
          <a:xfrm>
            <a:off x="1044575" y="2478893"/>
            <a:ext cx="22669498" cy="10909402"/>
            <a:chOff x="1258887" y="6404290"/>
            <a:chExt cx="22669498" cy="10091960"/>
          </a:xfrm>
        </p:grpSpPr>
        <p:sp>
          <p:nvSpPr>
            <p:cNvPr id="1123" name="Google Shape;1123;p18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4" name="Google Shape;1124;p18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125" name="Google Shape;1125;p18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8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/>
              </a:p>
            </p:txBody>
          </p:sp>
          <p:sp>
            <p:nvSpPr>
              <p:cNvPr id="1127" name="Google Shape;1127;p1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9" name="Google Shape;1129;p18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1130" name="Google Shape;1130;p1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8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sp>
        <p:nvSpPr>
          <p:cNvPr id="1132" name="Google Shape;1132;p18"/>
          <p:cNvSpPr/>
          <p:nvPr/>
        </p:nvSpPr>
        <p:spPr>
          <a:xfrm>
            <a:off x="5207550" y="3280022"/>
            <a:ext cx="12192000" cy="25995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3" name="Google Shape;1133;p18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/>
          </a:p>
        </p:txBody>
      </p:sp>
      <p:sp>
        <p:nvSpPr>
          <p:cNvPr id="1134" name="Google Shape;1134;p18"/>
          <p:cNvSpPr/>
          <p:nvPr/>
        </p:nvSpPr>
        <p:spPr>
          <a:xfrm>
            <a:off x="5207550" y="6624979"/>
            <a:ext cx="12192000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5" name="Google Shape;1135;p18"/>
          <p:cNvSpPr/>
          <p:nvPr/>
        </p:nvSpPr>
        <p:spPr>
          <a:xfrm>
            <a:off x="5186846" y="10900075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Google Shape;1141;p19"/>
          <p:cNvGrpSpPr/>
          <p:nvPr/>
        </p:nvGrpSpPr>
        <p:grpSpPr>
          <a:xfrm>
            <a:off x="1085477" y="2445027"/>
            <a:ext cx="22669498" cy="10909402"/>
            <a:chOff x="1258887" y="6404290"/>
            <a:chExt cx="22669498" cy="10091960"/>
          </a:xfrm>
        </p:grpSpPr>
        <p:sp>
          <p:nvSpPr>
            <p:cNvPr id="1142" name="Google Shape;1142;p19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3" name="Google Shape;1143;p19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144" name="Google Shape;1144;p19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9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/>
              </a:p>
            </p:txBody>
          </p:sp>
          <p:sp>
            <p:nvSpPr>
              <p:cNvPr id="1146" name="Google Shape;1146;p1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8" name="Google Shape;1148;p19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1149" name="Google Shape;1149;p1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9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sp>
        <p:nvSpPr>
          <p:cNvPr id="1151" name="Google Shape;1151;p19"/>
          <p:cNvSpPr/>
          <p:nvPr/>
        </p:nvSpPr>
        <p:spPr>
          <a:xfrm>
            <a:off x="4504968" y="3509837"/>
            <a:ext cx="12192000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52" name="Google Shape;1152;p19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/>
          </a:p>
        </p:txBody>
      </p:sp>
      <p:sp>
        <p:nvSpPr>
          <p:cNvPr id="1153" name="Google Shape;1153;p19"/>
          <p:cNvSpPr/>
          <p:nvPr/>
        </p:nvSpPr>
        <p:spPr>
          <a:xfrm>
            <a:off x="4504968" y="5819068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54" name="Google Shape;1154;p19"/>
          <p:cNvSpPr/>
          <p:nvPr/>
        </p:nvSpPr>
        <p:spPr>
          <a:xfrm>
            <a:off x="4505111" y="8947026"/>
            <a:ext cx="17987772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094" l="-1353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LUYỆN TẬP DẤU CỦA TAM THỨC BẬC HAI</a:t>
            </a: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588646" y="9720353"/>
            <a:ext cx="18915080" cy="15006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26" r="0" t="-3225"/>
            </a:stretch>
          </a:blipFill>
          <a:ln cap="flat" cmpd="sng" w="9525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631559" y="3759127"/>
            <a:ext cx="18886404" cy="7741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0232" l="0" r="0" t="-6200"/>
            </a:stretch>
          </a:blipFill>
          <a:ln cap="flat" cmpd="sng" w="9525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631559" y="7340420"/>
            <a:ext cx="18965188" cy="9284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2588646" y="5634630"/>
            <a:ext cx="18965188" cy="7434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3061" l="0" r="0" t="-8870"/>
            </a:stretch>
          </a:blipFill>
          <a:ln cap="flat" cmpd="sng" w="9525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2588646" y="11985065"/>
            <a:ext cx="18915080" cy="1448538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Bài toán tham số liên quan đến phương trình bậc hai, bất phương trình bậc hai.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0" name="Google Shape;1160;p20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161" name="Google Shape;1161;p20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2" name="Google Shape;1162;p20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163" name="Google Shape;1163;p20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20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66" name="Google Shape;1166;p2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167" name="Google Shape;1167;p2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2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9" name="Google Shape;1169;p2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0" name="Google Shape;1170;p2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1171;p2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2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2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74" name="Google Shape;1174;p20"/>
          <p:cNvGrpSpPr/>
          <p:nvPr/>
        </p:nvGrpSpPr>
        <p:grpSpPr>
          <a:xfrm>
            <a:off x="629231" y="4962202"/>
            <a:ext cx="22669498" cy="7380922"/>
            <a:chOff x="1258887" y="6398208"/>
            <a:chExt cx="22669498" cy="6827869"/>
          </a:xfrm>
        </p:grpSpPr>
        <p:sp>
          <p:nvSpPr>
            <p:cNvPr id="1175" name="Google Shape;1175;p20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6" name="Google Shape;1176;p2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177" name="Google Shape;1177;p2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20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1" name="Google Shape;1181;p20"/>
          <p:cNvSpPr/>
          <p:nvPr/>
        </p:nvSpPr>
        <p:spPr>
          <a:xfrm>
            <a:off x="1916976" y="3566028"/>
            <a:ext cx="20551635" cy="856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2" name="Google Shape;1182;p20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183" name="Google Shape;1183;p20"/>
          <p:cNvGrpSpPr/>
          <p:nvPr/>
        </p:nvGrpSpPr>
        <p:grpSpPr>
          <a:xfrm>
            <a:off x="522514" y="1674218"/>
            <a:ext cx="24143439" cy="826062"/>
            <a:chOff x="43963" y="1812139"/>
            <a:chExt cx="23994440" cy="826060"/>
          </a:xfrm>
        </p:grpSpPr>
        <p:sp>
          <p:nvSpPr>
            <p:cNvPr id="1184" name="Google Shape;1184;p2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2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  <p:sp>
          <p:nvSpPr>
            <p:cNvPr id="1186" name="Google Shape;1186;p20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/>
            </a:p>
          </p:txBody>
        </p:sp>
      </p:grpSp>
      <p:sp>
        <p:nvSpPr>
          <p:cNvPr id="1187" name="Google Shape;1187;p20"/>
          <p:cNvSpPr/>
          <p:nvPr/>
        </p:nvSpPr>
        <p:spPr>
          <a:xfrm>
            <a:off x="1699750" y="5972596"/>
            <a:ext cx="4399473" cy="85658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8" name="Google Shape;1188;p20"/>
          <p:cNvSpPr/>
          <p:nvPr/>
        </p:nvSpPr>
        <p:spPr>
          <a:xfrm>
            <a:off x="1524733" y="7263155"/>
            <a:ext cx="4749505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9" name="Google Shape;1189;p20"/>
          <p:cNvSpPr/>
          <p:nvPr/>
        </p:nvSpPr>
        <p:spPr>
          <a:xfrm>
            <a:off x="10794499" y="7213202"/>
            <a:ext cx="7222105" cy="16026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0" name="Google Shape;1190;p20"/>
          <p:cNvSpPr/>
          <p:nvPr/>
        </p:nvSpPr>
        <p:spPr>
          <a:xfrm>
            <a:off x="1564133" y="9478257"/>
            <a:ext cx="6186052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1" name="Google Shape;1191;p20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124" l="-1228" r="0" t="-198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2" name="Google Shape;1192;p20"/>
          <p:cNvSpPr/>
          <p:nvPr/>
        </p:nvSpPr>
        <p:spPr>
          <a:xfrm>
            <a:off x="6466584" y="7385105"/>
            <a:ext cx="4327915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21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199" name="Google Shape;1199;p21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0" name="Google Shape;1200;p21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201" name="Google Shape;1201;p21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21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3" name="Google Shape;1203;p2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04" name="Google Shape;1204;p2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205" name="Google Shape;1205;p2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2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2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8" name="Google Shape;1208;p2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2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2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1" name="Google Shape;1211;p2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12" name="Google Shape;1212;p21"/>
          <p:cNvGrpSpPr/>
          <p:nvPr/>
        </p:nvGrpSpPr>
        <p:grpSpPr>
          <a:xfrm>
            <a:off x="629231" y="4962202"/>
            <a:ext cx="22669498" cy="7380922"/>
            <a:chOff x="1258887" y="6398208"/>
            <a:chExt cx="22669498" cy="6827869"/>
          </a:xfrm>
        </p:grpSpPr>
        <p:sp>
          <p:nvSpPr>
            <p:cNvPr id="1213" name="Google Shape;1213;p21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4" name="Google Shape;1214;p2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215" name="Google Shape;1215;p2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7" name="Google Shape;1217;p2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2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9" name="Google Shape;1219;p21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1220" name="Google Shape;1220;p2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21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  <p:sp>
          <p:nvSpPr>
            <p:cNvPr id="1222" name="Google Shape;1222;p21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/>
            </a:p>
          </p:txBody>
        </p:sp>
      </p:grpSp>
      <p:sp>
        <p:nvSpPr>
          <p:cNvPr id="1223" name="Google Shape;1223;p21"/>
          <p:cNvSpPr/>
          <p:nvPr/>
        </p:nvSpPr>
        <p:spPr>
          <a:xfrm>
            <a:off x="721336" y="5927408"/>
            <a:ext cx="6216638" cy="7961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4" name="Google Shape;1224;p21"/>
          <p:cNvSpPr/>
          <p:nvPr/>
        </p:nvSpPr>
        <p:spPr>
          <a:xfrm>
            <a:off x="691647" y="7108820"/>
            <a:ext cx="8340295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5" name="Google Shape;1225;p21"/>
          <p:cNvSpPr/>
          <p:nvPr/>
        </p:nvSpPr>
        <p:spPr>
          <a:xfrm>
            <a:off x="8607162" y="6883009"/>
            <a:ext cx="7345922" cy="33863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6" name="Google Shape;1226;p21"/>
          <p:cNvSpPr/>
          <p:nvPr/>
        </p:nvSpPr>
        <p:spPr>
          <a:xfrm>
            <a:off x="15105397" y="8068935"/>
            <a:ext cx="4733925" cy="142898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7" name="Google Shape;1227;p21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6505" l="-1228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8" name="Google Shape;1228;p21"/>
          <p:cNvSpPr/>
          <p:nvPr/>
        </p:nvSpPr>
        <p:spPr>
          <a:xfrm>
            <a:off x="2023879" y="3512284"/>
            <a:ext cx="20551635" cy="86651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9" name="Google Shape;1229;p21"/>
          <p:cNvSpPr/>
          <p:nvPr/>
        </p:nvSpPr>
        <p:spPr>
          <a:xfrm>
            <a:off x="4017635" y="3043075"/>
            <a:ext cx="7349545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oogle Shape;1235;p22"/>
          <p:cNvGrpSpPr/>
          <p:nvPr/>
        </p:nvGrpSpPr>
        <p:grpSpPr>
          <a:xfrm>
            <a:off x="671514" y="1674218"/>
            <a:ext cx="23402600" cy="1498435"/>
            <a:chOff x="43963" y="1812139"/>
            <a:chExt cx="23402600" cy="1498431"/>
          </a:xfrm>
        </p:grpSpPr>
        <p:sp>
          <p:nvSpPr>
            <p:cNvPr id="1236" name="Google Shape;1236;p2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2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238" name="Google Shape;1238;p22"/>
            <p:cNvSpPr txBox="1"/>
            <p:nvPr/>
          </p:nvSpPr>
          <p:spPr>
            <a:xfrm>
              <a:off x="2706324" y="1864024"/>
              <a:ext cx="2074023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grpSp>
        <p:nvGrpSpPr>
          <p:cNvPr id="1239" name="Google Shape;1239;p22"/>
          <p:cNvGrpSpPr/>
          <p:nvPr/>
        </p:nvGrpSpPr>
        <p:grpSpPr>
          <a:xfrm>
            <a:off x="858044" y="3172653"/>
            <a:ext cx="22669498" cy="10387312"/>
            <a:chOff x="1258887" y="6404290"/>
            <a:chExt cx="22669498" cy="9608990"/>
          </a:xfrm>
        </p:grpSpPr>
        <p:sp>
          <p:nvSpPr>
            <p:cNvPr id="1240" name="Google Shape;1240;p22"/>
            <p:cNvSpPr/>
            <p:nvPr/>
          </p:nvSpPr>
          <p:spPr>
            <a:xfrm>
              <a:off x="1274491" y="6668440"/>
              <a:ext cx="22653894" cy="934484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1" name="Google Shape;1241;p22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242" name="Google Shape;1242;p22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22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Chú ý: </a:t>
                </a:r>
                <a:endParaRPr/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6" name="Google Shape;1246;p22"/>
          <p:cNvSpPr/>
          <p:nvPr/>
        </p:nvSpPr>
        <p:spPr>
          <a:xfrm>
            <a:off x="4277535" y="4237463"/>
            <a:ext cx="19265612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7" name="Google Shape;1247;p22"/>
          <p:cNvSpPr/>
          <p:nvPr/>
        </p:nvSpPr>
        <p:spPr>
          <a:xfrm>
            <a:off x="4277535" y="6546694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8" name="Google Shape;1248;p22"/>
          <p:cNvSpPr/>
          <p:nvPr/>
        </p:nvSpPr>
        <p:spPr>
          <a:xfrm>
            <a:off x="4290371" y="8509082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9" name="Google Shape;1249;p22"/>
          <p:cNvSpPr/>
          <p:nvPr/>
        </p:nvSpPr>
        <p:spPr>
          <a:xfrm>
            <a:off x="4277535" y="10556278"/>
            <a:ext cx="17987772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3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23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256" name="Google Shape;1256;p23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7" name="Google Shape;1257;p23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258" name="Google Shape;1258;p23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3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0" name="Google Shape;1260;p23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61" name="Google Shape;1261;p23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262" name="Google Shape;1262;p2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2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2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2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2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2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8" name="Google Shape;1268;p2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69" name="Google Shape;1269;p23"/>
          <p:cNvGrpSpPr/>
          <p:nvPr/>
        </p:nvGrpSpPr>
        <p:grpSpPr>
          <a:xfrm>
            <a:off x="752847" y="5406013"/>
            <a:ext cx="22669498" cy="6565348"/>
            <a:chOff x="1258887" y="6398208"/>
            <a:chExt cx="22669498" cy="6073406"/>
          </a:xfrm>
        </p:grpSpPr>
        <p:sp>
          <p:nvSpPr>
            <p:cNvPr id="1270" name="Google Shape;1270;p23"/>
            <p:cNvSpPr/>
            <p:nvPr/>
          </p:nvSpPr>
          <p:spPr>
            <a:xfrm>
              <a:off x="1274491" y="6668440"/>
              <a:ext cx="22653894" cy="580317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1" name="Google Shape;1271;p23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272" name="Google Shape;1272;p23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23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4" name="Google Shape;1274;p2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2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6" name="Google Shape;1276;p23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277" name="Google Shape;1277;p2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3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279" name="Google Shape;1279;p23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sp>
        <p:nvSpPr>
          <p:cNvPr id="1280" name="Google Shape;1280;p23"/>
          <p:cNvSpPr/>
          <p:nvPr/>
        </p:nvSpPr>
        <p:spPr>
          <a:xfrm>
            <a:off x="1167702" y="6427267"/>
            <a:ext cx="2628861" cy="707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1" name="Google Shape;1281;p23"/>
          <p:cNvSpPr/>
          <p:nvPr/>
        </p:nvSpPr>
        <p:spPr>
          <a:xfrm>
            <a:off x="1407072" y="10787272"/>
            <a:ext cx="2033828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5" l="-1228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2" name="Google Shape;1282;p23"/>
          <p:cNvSpPr/>
          <p:nvPr/>
        </p:nvSpPr>
        <p:spPr>
          <a:xfrm>
            <a:off x="3689034" y="3527290"/>
            <a:ext cx="20551635" cy="16004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936" l="0" r="0" t="-83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3" name="Google Shape;1283;p23"/>
          <p:cNvSpPr/>
          <p:nvPr/>
        </p:nvSpPr>
        <p:spPr>
          <a:xfrm>
            <a:off x="3866770" y="6427300"/>
            <a:ext cx="6147324" cy="707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41" l="-3467" r="0" t="-163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4" name="Google Shape;1284;p23"/>
          <p:cNvSpPr/>
          <p:nvPr/>
        </p:nvSpPr>
        <p:spPr>
          <a:xfrm>
            <a:off x="4681240" y="5763567"/>
            <a:ext cx="10098534" cy="72180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5" name="Google Shape;1285;p23"/>
          <p:cNvSpPr/>
          <p:nvPr/>
        </p:nvSpPr>
        <p:spPr>
          <a:xfrm>
            <a:off x="9497714" y="6382221"/>
            <a:ext cx="2839111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6" name="Google Shape;1286;p23"/>
          <p:cNvSpPr/>
          <p:nvPr/>
        </p:nvSpPr>
        <p:spPr>
          <a:xfrm>
            <a:off x="1158198" y="7755710"/>
            <a:ext cx="2628861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7" name="Google Shape;1287;p23"/>
          <p:cNvSpPr/>
          <p:nvPr/>
        </p:nvSpPr>
        <p:spPr>
          <a:xfrm>
            <a:off x="3920198" y="7758586"/>
            <a:ext cx="33858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(1) vô nghiệm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8" name="Google Shape;1288;p23"/>
          <p:cNvSpPr/>
          <p:nvPr/>
        </p:nvSpPr>
        <p:spPr>
          <a:xfrm>
            <a:off x="7439200" y="7321506"/>
            <a:ext cx="2929968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89" name="Google Shape;1289;p23"/>
          <p:cNvSpPr/>
          <p:nvPr/>
        </p:nvSpPr>
        <p:spPr>
          <a:xfrm>
            <a:off x="10384772" y="7367702"/>
            <a:ext cx="5972148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0" name="Google Shape;1290;p23"/>
          <p:cNvSpPr/>
          <p:nvPr/>
        </p:nvSpPr>
        <p:spPr>
          <a:xfrm>
            <a:off x="7460855" y="9557051"/>
            <a:ext cx="661982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1" name="Google Shape;1291;p23"/>
          <p:cNvSpPr/>
          <p:nvPr/>
        </p:nvSpPr>
        <p:spPr>
          <a:xfrm>
            <a:off x="12416135" y="6342991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5" l="0" r="-5465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2" name="Google Shape;1292;p23"/>
          <p:cNvSpPr/>
          <p:nvPr/>
        </p:nvSpPr>
        <p:spPr>
          <a:xfrm>
            <a:off x="16191356" y="7105885"/>
            <a:ext cx="7145867" cy="179632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8" name="Google Shape;1298;p24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299" name="Google Shape;1299;p24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0" name="Google Shape;1300;p24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301" name="Google Shape;1301;p24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24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03" name="Google Shape;1303;p2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04" name="Google Shape;1304;p2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305" name="Google Shape;1305;p2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6" name="Google Shape;1306;p2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7" name="Google Shape;1307;p2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8" name="Google Shape;1308;p2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9" name="Google Shape;1309;p2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0" name="Google Shape;1310;p2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1" name="Google Shape;1311;p2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12" name="Google Shape;1312;p24"/>
          <p:cNvGrpSpPr/>
          <p:nvPr/>
        </p:nvGrpSpPr>
        <p:grpSpPr>
          <a:xfrm>
            <a:off x="473903" y="5463892"/>
            <a:ext cx="22669498" cy="8256515"/>
            <a:chOff x="1258887" y="6398208"/>
            <a:chExt cx="22669498" cy="7637855"/>
          </a:xfrm>
        </p:grpSpPr>
        <p:sp>
          <p:nvSpPr>
            <p:cNvPr id="1313" name="Google Shape;1313;p24"/>
            <p:cNvSpPr/>
            <p:nvPr/>
          </p:nvSpPr>
          <p:spPr>
            <a:xfrm>
              <a:off x="1274491" y="6668439"/>
              <a:ext cx="22653894" cy="736762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4" name="Google Shape;1314;p2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315" name="Google Shape;1315;p2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7" name="Google Shape;1317;p2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2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9" name="Google Shape;1319;p24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320" name="Google Shape;1320;p2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24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322" name="Google Shape;1322;p24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sp>
        <p:nvSpPr>
          <p:cNvPr id="1323" name="Google Shape;1323;p24"/>
          <p:cNvSpPr/>
          <p:nvPr/>
        </p:nvSpPr>
        <p:spPr>
          <a:xfrm>
            <a:off x="3689034" y="3527290"/>
            <a:ext cx="20551635" cy="16157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734" l="0" r="0" t="-75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4" name="Google Shape;1324;p24"/>
          <p:cNvSpPr/>
          <p:nvPr/>
        </p:nvSpPr>
        <p:spPr>
          <a:xfrm>
            <a:off x="1167702" y="6427267"/>
            <a:ext cx="282083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5" name="Google Shape;1325;p24"/>
          <p:cNvSpPr/>
          <p:nvPr/>
        </p:nvSpPr>
        <p:spPr>
          <a:xfrm>
            <a:off x="1043720" y="12377922"/>
            <a:ext cx="6612570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5432" l="-3686" r="0" t="-165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6" name="Google Shape;1326;p24"/>
          <p:cNvSpPr/>
          <p:nvPr/>
        </p:nvSpPr>
        <p:spPr>
          <a:xfrm>
            <a:off x="3866770" y="6427300"/>
            <a:ext cx="4570097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7" name="Google Shape;1327;p24"/>
          <p:cNvSpPr/>
          <p:nvPr/>
        </p:nvSpPr>
        <p:spPr>
          <a:xfrm>
            <a:off x="4681240" y="5763567"/>
            <a:ext cx="784189" cy="707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1620" l="-10077" r="-1549" t="-188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8" name="Google Shape;1328;p24"/>
          <p:cNvSpPr/>
          <p:nvPr/>
        </p:nvSpPr>
        <p:spPr>
          <a:xfrm>
            <a:off x="8200677" y="6072323"/>
            <a:ext cx="473770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9" name="Google Shape;1329;p24"/>
          <p:cNvSpPr/>
          <p:nvPr/>
        </p:nvSpPr>
        <p:spPr>
          <a:xfrm>
            <a:off x="1132251" y="7428315"/>
            <a:ext cx="282083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0" name="Google Shape;1330;p24"/>
          <p:cNvSpPr/>
          <p:nvPr/>
        </p:nvSpPr>
        <p:spPr>
          <a:xfrm>
            <a:off x="3894251" y="7431191"/>
            <a:ext cx="4096250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1" name="Google Shape;1331;p24"/>
          <p:cNvSpPr/>
          <p:nvPr/>
        </p:nvSpPr>
        <p:spPr>
          <a:xfrm>
            <a:off x="8006105" y="7018010"/>
            <a:ext cx="2726772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2" name="Google Shape;1332;p24"/>
          <p:cNvSpPr/>
          <p:nvPr/>
        </p:nvSpPr>
        <p:spPr>
          <a:xfrm>
            <a:off x="8012709" y="10415426"/>
            <a:ext cx="5333127" cy="169296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3" name="Google Shape;1333;p24"/>
          <p:cNvSpPr/>
          <p:nvPr/>
        </p:nvSpPr>
        <p:spPr>
          <a:xfrm>
            <a:off x="12938384" y="6391947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5" l="0" r="-5626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4" name="Google Shape;1334;p24"/>
          <p:cNvSpPr/>
          <p:nvPr/>
        </p:nvSpPr>
        <p:spPr>
          <a:xfrm>
            <a:off x="8007701" y="8676779"/>
            <a:ext cx="4478597" cy="160268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5" name="Google Shape;1335;p24"/>
          <p:cNvSpPr/>
          <p:nvPr/>
        </p:nvSpPr>
        <p:spPr>
          <a:xfrm>
            <a:off x="12590425" y="8158630"/>
            <a:ext cx="8658396" cy="259955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6" name="Google Shape;1336;p24"/>
          <p:cNvSpPr/>
          <p:nvPr/>
        </p:nvSpPr>
        <p:spPr>
          <a:xfrm>
            <a:off x="6956380" y="11916160"/>
            <a:ext cx="4802405" cy="169296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5"/>
          <p:cNvGrpSpPr/>
          <p:nvPr/>
        </p:nvGrpSpPr>
        <p:grpSpPr>
          <a:xfrm>
            <a:off x="6864202" y="2106265"/>
            <a:ext cx="11149952" cy="2330389"/>
            <a:chOff x="15300386" y="3881826"/>
            <a:chExt cx="20243396" cy="897984"/>
          </a:xfrm>
        </p:grpSpPr>
        <p:sp>
          <p:nvSpPr>
            <p:cNvPr id="1343" name="Google Shape;1343;p25"/>
            <p:cNvSpPr/>
            <p:nvPr/>
          </p:nvSpPr>
          <p:spPr>
            <a:xfrm>
              <a:off x="15300386" y="3881826"/>
              <a:ext cx="20243395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25"/>
            <p:cNvSpPr txBox="1"/>
            <p:nvPr/>
          </p:nvSpPr>
          <p:spPr>
            <a:xfrm>
              <a:off x="17833131" y="4103804"/>
              <a:ext cx="17710650" cy="676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9" name="Google Shape;1349;p26"/>
          <p:cNvGrpSpPr/>
          <p:nvPr/>
        </p:nvGrpSpPr>
        <p:grpSpPr>
          <a:xfrm>
            <a:off x="362015" y="7443394"/>
            <a:ext cx="23270272" cy="6056157"/>
            <a:chOff x="184495" y="3682137"/>
            <a:chExt cx="11834900" cy="2978295"/>
          </a:xfrm>
        </p:grpSpPr>
        <p:sp>
          <p:nvSpPr>
            <p:cNvPr id="1350" name="Google Shape;1350;p26"/>
            <p:cNvSpPr/>
            <p:nvPr/>
          </p:nvSpPr>
          <p:spPr>
            <a:xfrm>
              <a:off x="184495" y="3865219"/>
              <a:ext cx="11834900" cy="2795213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51" name="Google Shape;1351;p26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352" name="Google Shape;1352;p26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3" name="Google Shape;1353;p26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4" name="Google Shape;1354;p26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5" name="Google Shape;1355;p26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356" name="Google Shape;1356;p26"/>
          <p:cNvGrpSpPr/>
          <p:nvPr/>
        </p:nvGrpSpPr>
        <p:grpSpPr>
          <a:xfrm>
            <a:off x="362015" y="218039"/>
            <a:ext cx="23844586" cy="9454393"/>
            <a:chOff x="371519" y="1869705"/>
            <a:chExt cx="23916535" cy="18503603"/>
          </a:xfrm>
        </p:grpSpPr>
        <p:grpSp>
          <p:nvGrpSpPr>
            <p:cNvPr id="1357" name="Google Shape;1357;p26"/>
            <p:cNvGrpSpPr/>
            <p:nvPr/>
          </p:nvGrpSpPr>
          <p:grpSpPr>
            <a:xfrm>
              <a:off x="371519" y="1869705"/>
              <a:ext cx="23535167" cy="6504654"/>
              <a:chOff x="371519" y="1647866"/>
              <a:chExt cx="23535167" cy="6504654"/>
            </a:xfrm>
          </p:grpSpPr>
          <p:sp>
            <p:nvSpPr>
              <p:cNvPr id="1358" name="Google Shape;1358;p26"/>
              <p:cNvSpPr/>
              <p:nvPr/>
            </p:nvSpPr>
            <p:spPr>
              <a:xfrm>
                <a:off x="371519" y="1720893"/>
                <a:ext cx="23535167" cy="6431627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359" name="Google Shape;1359;p26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360" name="Google Shape;1360;p26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61" name="Google Shape;1361;p26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362" name="Google Shape;1362;p26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363" name="Google Shape;1363;p26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4" name="Google Shape;1364;p26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5" name="Google Shape;1365;p26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6" name="Google Shape;1366;p26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7" name="Google Shape;1367;p26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8" name="Google Shape;1368;p26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69" name="Google Shape;1369;p26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370" name="Google Shape;1370;p26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71" name="Google Shape;1371;p26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/>
                </a:p>
              </p:txBody>
            </p:sp>
          </p:grpSp>
        </p:grpSp>
        <p:sp>
          <p:nvSpPr>
            <p:cNvPr id="1372" name="Google Shape;1372;p26"/>
            <p:cNvSpPr/>
            <p:nvPr/>
          </p:nvSpPr>
          <p:spPr>
            <a:xfrm>
              <a:off x="3996035" y="2263927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sau của biểu thức nào?</a:t>
              </a:r>
              <a:endParaRPr i="1" sz="4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2638185" y="18566219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4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1374" name="Google Shape;1374;p26"/>
          <p:cNvCxnSpPr/>
          <p:nvPr/>
        </p:nvCxnSpPr>
        <p:spPr>
          <a:xfrm>
            <a:off x="4228275" y="2345671"/>
            <a:ext cx="135131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p26"/>
          <p:cNvCxnSpPr/>
          <p:nvPr/>
        </p:nvCxnSpPr>
        <p:spPr>
          <a:xfrm rot="10800000">
            <a:off x="6169973" y="1682227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6" name="Google Shape;1376;p26"/>
          <p:cNvSpPr txBox="1"/>
          <p:nvPr/>
        </p:nvSpPr>
        <p:spPr>
          <a:xfrm>
            <a:off x="6185578" y="1516821"/>
            <a:ext cx="1565116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7" name="Google Shape;1377;p26"/>
          <p:cNvSpPr txBox="1"/>
          <p:nvPr/>
        </p:nvSpPr>
        <p:spPr>
          <a:xfrm>
            <a:off x="16529213" y="1496763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8" name="Google Shape;1378;p26"/>
          <p:cNvSpPr txBox="1"/>
          <p:nvPr/>
        </p:nvSpPr>
        <p:spPr>
          <a:xfrm>
            <a:off x="4686579" y="1544757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9" name="Google Shape;1379;p26"/>
          <p:cNvSpPr/>
          <p:nvPr/>
        </p:nvSpPr>
        <p:spPr>
          <a:xfrm>
            <a:off x="4811553" y="2405283"/>
            <a:ext cx="1440140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0" name="Google Shape;1380;p26"/>
          <p:cNvSpPr txBox="1"/>
          <p:nvPr/>
        </p:nvSpPr>
        <p:spPr>
          <a:xfrm>
            <a:off x="11463080" y="2473148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1" name="Google Shape;1381;p26"/>
          <p:cNvSpPr txBox="1"/>
          <p:nvPr/>
        </p:nvSpPr>
        <p:spPr>
          <a:xfrm>
            <a:off x="9477449" y="13833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2" name="Google Shape;1382;p26"/>
          <p:cNvSpPr txBox="1"/>
          <p:nvPr/>
        </p:nvSpPr>
        <p:spPr>
          <a:xfrm>
            <a:off x="13160783" y="13358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3" name="Google Shape;1383;p26"/>
          <p:cNvSpPr txBox="1"/>
          <p:nvPr/>
        </p:nvSpPr>
        <p:spPr>
          <a:xfrm>
            <a:off x="14725898" y="259193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4" name="Google Shape;1384;p26"/>
          <p:cNvSpPr txBox="1"/>
          <p:nvPr/>
        </p:nvSpPr>
        <p:spPr>
          <a:xfrm>
            <a:off x="7766298" y="24731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5" name="Google Shape;1385;p26"/>
          <p:cNvSpPr txBox="1"/>
          <p:nvPr/>
        </p:nvSpPr>
        <p:spPr>
          <a:xfrm>
            <a:off x="9767375" y="250084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6" name="Google Shape;1386;p26"/>
          <p:cNvSpPr txBox="1"/>
          <p:nvPr/>
        </p:nvSpPr>
        <p:spPr>
          <a:xfrm>
            <a:off x="13209575" y="2500843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387" name="Google Shape;1387;p26"/>
          <p:cNvGrpSpPr/>
          <p:nvPr/>
        </p:nvGrpSpPr>
        <p:grpSpPr>
          <a:xfrm>
            <a:off x="-11698" y="3836731"/>
            <a:ext cx="23838079" cy="1620879"/>
            <a:chOff x="247182" y="2080087"/>
            <a:chExt cx="11918264" cy="810493"/>
          </a:xfrm>
        </p:grpSpPr>
        <p:grpSp>
          <p:nvGrpSpPr>
            <p:cNvPr id="1388" name="Google Shape;1388;p26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389" name="Google Shape;1389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0" name="Google Shape;1390;p26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1" name="Google Shape;1391;p26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1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392" name="Google Shape;1392;p26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393" name="Google Shape;1393;p26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4" name="Google Shape;1394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5" name="Google Shape;1395;p26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1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396" name="Google Shape;1396;p26"/>
          <p:cNvSpPr/>
          <p:nvPr/>
        </p:nvSpPr>
        <p:spPr>
          <a:xfrm>
            <a:off x="59971" y="416107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397" name="Google Shape;1397;p26"/>
          <p:cNvGrpSpPr/>
          <p:nvPr/>
        </p:nvGrpSpPr>
        <p:grpSpPr>
          <a:xfrm>
            <a:off x="78995" y="5631633"/>
            <a:ext cx="24389327" cy="1620882"/>
            <a:chOff x="296172" y="2080087"/>
            <a:chExt cx="12193870" cy="810494"/>
          </a:xfrm>
        </p:grpSpPr>
        <p:grpSp>
          <p:nvGrpSpPr>
            <p:cNvPr id="1398" name="Google Shape;1398;p26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399" name="Google Shape;1399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0" name="Google Shape;1400;p26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1" name="Google Shape;1401;p26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1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02" name="Google Shape;1402;p26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403" name="Google Shape;1403;p26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4" name="Google Shape;1404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5" name="Google Shape;1405;p26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1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406" name="Google Shape;1406;p26"/>
          <p:cNvSpPr/>
          <p:nvPr/>
        </p:nvSpPr>
        <p:spPr>
          <a:xfrm>
            <a:off x="2791826" y="8949157"/>
            <a:ext cx="18799543" cy="144655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18984" l="-1327" r="-1295" t="-8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27"/>
          <p:cNvGrpSpPr/>
          <p:nvPr/>
        </p:nvGrpSpPr>
        <p:grpSpPr>
          <a:xfrm>
            <a:off x="640070" y="119818"/>
            <a:ext cx="23513954" cy="1821811"/>
            <a:chOff x="371519" y="1869705"/>
            <a:chExt cx="23584905" cy="3565545"/>
          </a:xfrm>
        </p:grpSpPr>
        <p:grpSp>
          <p:nvGrpSpPr>
            <p:cNvPr id="1412" name="Google Shape;1412;p27"/>
            <p:cNvGrpSpPr/>
            <p:nvPr/>
          </p:nvGrpSpPr>
          <p:grpSpPr>
            <a:xfrm>
              <a:off x="371519" y="1869705"/>
              <a:ext cx="23535167" cy="3565545"/>
              <a:chOff x="371519" y="1647866"/>
              <a:chExt cx="23535167" cy="3565545"/>
            </a:xfrm>
          </p:grpSpPr>
          <p:sp>
            <p:nvSpPr>
              <p:cNvPr id="1413" name="Google Shape;1413;p27"/>
              <p:cNvSpPr/>
              <p:nvPr/>
            </p:nvSpPr>
            <p:spPr>
              <a:xfrm>
                <a:off x="371519" y="1720893"/>
                <a:ext cx="23535167" cy="349251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14" name="Google Shape;1414;p27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15" name="Google Shape;1415;p27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16" name="Google Shape;1416;p27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17" name="Google Shape;1417;p27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418" name="Google Shape;1418;p27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19" name="Google Shape;1419;p27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20" name="Google Shape;1420;p27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21" name="Google Shape;1421;p27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22" name="Google Shape;1422;p27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23" name="Google Shape;1423;p27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24" name="Google Shape;1424;p27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425" name="Google Shape;1425;p27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26" name="Google Shape;1426;p27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/>
                </a:p>
              </p:txBody>
            </p:sp>
          </p:grpSp>
        </p:grpSp>
        <p:sp>
          <p:nvSpPr>
            <p:cNvPr id="1427" name="Google Shape;1427;p27"/>
            <p:cNvSpPr/>
            <p:nvPr/>
          </p:nvSpPr>
          <p:spPr>
            <a:xfrm>
              <a:off x="3664404" y="265857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6" l="-933" r="0" t="-1125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428" name="Google Shape;1428;p27"/>
          <p:cNvGrpSpPr/>
          <p:nvPr/>
        </p:nvGrpSpPr>
        <p:grpSpPr>
          <a:xfrm>
            <a:off x="826868" y="5713273"/>
            <a:ext cx="23270272" cy="6834154"/>
            <a:chOff x="184495" y="3682137"/>
            <a:chExt cx="11834900" cy="3360898"/>
          </a:xfrm>
        </p:grpSpPr>
        <p:sp>
          <p:nvSpPr>
            <p:cNvPr id="1429" name="Google Shape;1429;p27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30" name="Google Shape;1430;p27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431" name="Google Shape;1431;p27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2" name="Google Shape;1432;p27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435" name="Google Shape;1435;p27"/>
          <p:cNvGrpSpPr/>
          <p:nvPr/>
        </p:nvGrpSpPr>
        <p:grpSpPr>
          <a:xfrm>
            <a:off x="266357" y="2141522"/>
            <a:ext cx="23838079" cy="1620879"/>
            <a:chOff x="247182" y="2080087"/>
            <a:chExt cx="11918264" cy="810493"/>
          </a:xfrm>
        </p:grpSpPr>
        <p:grpSp>
          <p:nvGrpSpPr>
            <p:cNvPr id="1436" name="Google Shape;1436;p27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37" name="Google Shape;1437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9" name="Google Shape;1439;p27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40" name="Google Shape;1440;p27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441" name="Google Shape;1441;p27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3" name="Google Shape;1443;p27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444" name="Google Shape;1444;p27"/>
          <p:cNvGrpSpPr/>
          <p:nvPr/>
        </p:nvGrpSpPr>
        <p:grpSpPr>
          <a:xfrm>
            <a:off x="357050" y="3936424"/>
            <a:ext cx="24389327" cy="1620882"/>
            <a:chOff x="296172" y="2080087"/>
            <a:chExt cx="12193870" cy="810494"/>
          </a:xfrm>
        </p:grpSpPr>
        <p:grpSp>
          <p:nvGrpSpPr>
            <p:cNvPr id="1445" name="Google Shape;1445;p27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446" name="Google Shape;1446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7" name="Google Shape;1447;p27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8" name="Google Shape;1448;p27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49" name="Google Shape;1449;p27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450" name="Google Shape;1450;p27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52" name="Google Shape;1452;p27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453" name="Google Shape;1453;p27"/>
          <p:cNvSpPr/>
          <p:nvPr/>
        </p:nvSpPr>
        <p:spPr>
          <a:xfrm>
            <a:off x="1199945" y="7125058"/>
            <a:ext cx="8714638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4" name="Google Shape;1454;p27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1455" name="Google Shape;1455;p27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6" name="Google Shape;1456;p27"/>
          <p:cNvSpPr/>
          <p:nvPr/>
        </p:nvSpPr>
        <p:spPr>
          <a:xfrm>
            <a:off x="6731152" y="11423839"/>
            <a:ext cx="8097410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457" name="Google Shape;1457;p27"/>
          <p:cNvCxnSpPr/>
          <p:nvPr/>
        </p:nvCxnSpPr>
        <p:spPr>
          <a:xfrm>
            <a:off x="3551834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p27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9" name="Google Shape;1459;p27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0" name="Google Shape;1460;p27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1" name="Google Shape;1461;p27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2" name="Google Shape;1462;p27"/>
          <p:cNvSpPr/>
          <p:nvPr/>
        </p:nvSpPr>
        <p:spPr>
          <a:xfrm>
            <a:off x="3479826" y="10068290"/>
            <a:ext cx="4874079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3" name="Google Shape;1463;p27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4" name="Google Shape;1464;p27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5" name="Google Shape;1465;p27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6" name="Google Shape;1466;p27"/>
          <p:cNvSpPr/>
          <p:nvPr/>
        </p:nvSpPr>
        <p:spPr>
          <a:xfrm>
            <a:off x="13421544" y="9001089"/>
            <a:ext cx="606255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7" name="Google Shape;1467;p27"/>
          <p:cNvSpPr/>
          <p:nvPr/>
        </p:nvSpPr>
        <p:spPr>
          <a:xfrm>
            <a:off x="346288" y="4225611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28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473" name="Google Shape;1473;p28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474" name="Google Shape;1474;p28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75" name="Google Shape;1475;p28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476" name="Google Shape;1476;p28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77" name="Google Shape;1477;p28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78" name="Google Shape;1478;p28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479" name="Google Shape;1479;p28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0" name="Google Shape;1480;p28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1" name="Google Shape;1481;p28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2" name="Google Shape;1482;p28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3" name="Google Shape;1483;p28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4" name="Google Shape;1484;p28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5" name="Google Shape;1485;p28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486" name="Google Shape;1486;p28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7" name="Google Shape;1487;p28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/>
                </a:p>
              </p:txBody>
            </p:sp>
          </p:grpSp>
        </p:grpSp>
        <p:sp>
          <p:nvSpPr>
            <p:cNvPr id="1488" name="Google Shape;1488;p28"/>
            <p:cNvSpPr/>
            <p:nvPr/>
          </p:nvSpPr>
          <p:spPr>
            <a:xfrm>
              <a:off x="3996032" y="2206629"/>
              <a:ext cx="20292020" cy="198378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300" l="-933" r="0" t="-1804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489" name="Google Shape;1489;p28"/>
          <p:cNvGrpSpPr/>
          <p:nvPr/>
        </p:nvGrpSpPr>
        <p:grpSpPr>
          <a:xfrm>
            <a:off x="761733" y="5347612"/>
            <a:ext cx="23270272" cy="6834154"/>
            <a:chOff x="184495" y="3682137"/>
            <a:chExt cx="11834900" cy="3360898"/>
          </a:xfrm>
        </p:grpSpPr>
        <p:sp>
          <p:nvSpPr>
            <p:cNvPr id="1490" name="Google Shape;1490;p28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91" name="Google Shape;1491;p28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492" name="Google Shape;1492;p28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3" name="Google Shape;1493;p28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4" name="Google Shape;1494;p28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5" name="Google Shape;1495;p28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496" name="Google Shape;1496;p28"/>
          <p:cNvGrpSpPr/>
          <p:nvPr/>
        </p:nvGrpSpPr>
        <p:grpSpPr>
          <a:xfrm>
            <a:off x="201221" y="1746780"/>
            <a:ext cx="23838079" cy="1620879"/>
            <a:chOff x="247182" y="2080087"/>
            <a:chExt cx="11918264" cy="810493"/>
          </a:xfrm>
        </p:grpSpPr>
        <p:grpSp>
          <p:nvGrpSpPr>
            <p:cNvPr id="1497" name="Google Shape;1497;p28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98" name="Google Shape;1498;p28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9" name="Google Shape;1499;p28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0" name="Google Shape;1500;p28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01" name="Google Shape;1501;p28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502" name="Google Shape;1502;p28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3" name="Google Shape;1503;p28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4" name="Google Shape;1504;p28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505" name="Google Shape;1505;p28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506" name="Google Shape;1506;p28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507" name="Google Shape;1507;p28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8" name="Google Shape;1508;p28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9" name="Google Shape;1509;p28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10" name="Google Shape;1510;p28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511" name="Google Shape;1511;p28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2" name="Google Shape;1512;p28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3" name="Google Shape;1513;p28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514" name="Google Shape;1514;p28"/>
          <p:cNvSpPr/>
          <p:nvPr/>
        </p:nvSpPr>
        <p:spPr>
          <a:xfrm>
            <a:off x="1199945" y="7125058"/>
            <a:ext cx="8714638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5" name="Google Shape;1515;p28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1516" name="Google Shape;1516;p28"/>
          <p:cNvSpPr/>
          <p:nvPr/>
        </p:nvSpPr>
        <p:spPr>
          <a:xfrm>
            <a:off x="1800920" y="1107154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7" name="Google Shape;1517;p28"/>
          <p:cNvSpPr/>
          <p:nvPr/>
        </p:nvSpPr>
        <p:spPr>
          <a:xfrm>
            <a:off x="6581701" y="10964304"/>
            <a:ext cx="11012630" cy="86158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8" name="Google Shape;1518;p28"/>
          <p:cNvSpPr/>
          <p:nvPr/>
        </p:nvSpPr>
        <p:spPr>
          <a:xfrm>
            <a:off x="346288" y="383445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9" name="Google Shape;1519;p28"/>
          <p:cNvSpPr/>
          <p:nvPr/>
        </p:nvSpPr>
        <p:spPr>
          <a:xfrm>
            <a:off x="2159286" y="6431706"/>
            <a:ext cx="9462719" cy="852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2856" l="-2574" r="-1673" t="-78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0" name="Google Shape;1520;p28"/>
          <p:cNvSpPr/>
          <p:nvPr/>
        </p:nvSpPr>
        <p:spPr>
          <a:xfrm>
            <a:off x="11622005" y="6514486"/>
            <a:ext cx="8714638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521" name="Google Shape;1521;p28"/>
          <p:cNvCxnSpPr/>
          <p:nvPr/>
        </p:nvCxnSpPr>
        <p:spPr>
          <a:xfrm>
            <a:off x="3871613" y="9763530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2" name="Google Shape;1522;p28"/>
          <p:cNvCxnSpPr/>
          <p:nvPr/>
        </p:nvCxnSpPr>
        <p:spPr>
          <a:xfrm rot="10800000">
            <a:off x="7667139" y="915949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3" name="Google Shape;1523;p28"/>
          <p:cNvSpPr txBox="1"/>
          <p:nvPr/>
        </p:nvSpPr>
        <p:spPr>
          <a:xfrm>
            <a:off x="7682744" y="8994089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4" name="Google Shape;1524;p28"/>
          <p:cNvSpPr txBox="1"/>
          <p:nvPr/>
        </p:nvSpPr>
        <p:spPr>
          <a:xfrm>
            <a:off x="18247425" y="8993878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5" name="Google Shape;1525;p28"/>
          <p:cNvSpPr txBox="1"/>
          <p:nvPr/>
        </p:nvSpPr>
        <p:spPr>
          <a:xfrm>
            <a:off x="5173431" y="9048927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6" name="Google Shape;1526;p28"/>
          <p:cNvSpPr/>
          <p:nvPr/>
        </p:nvSpPr>
        <p:spPr>
          <a:xfrm>
            <a:off x="3941735" y="9962785"/>
            <a:ext cx="3528869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7" name="Google Shape;1527;p28"/>
          <p:cNvSpPr txBox="1"/>
          <p:nvPr/>
        </p:nvSpPr>
        <p:spPr>
          <a:xfrm>
            <a:off x="12960246" y="9950416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8" name="Google Shape;1528;p28"/>
          <p:cNvSpPr txBox="1"/>
          <p:nvPr/>
        </p:nvSpPr>
        <p:spPr>
          <a:xfrm>
            <a:off x="10974615" y="886064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29" name="Google Shape;1529;p28"/>
          <p:cNvSpPr txBox="1"/>
          <p:nvPr/>
        </p:nvSpPr>
        <p:spPr>
          <a:xfrm>
            <a:off x="16252111" y="9901833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0" name="Google Shape;1530;p28"/>
          <p:cNvSpPr txBox="1"/>
          <p:nvPr/>
        </p:nvSpPr>
        <p:spPr>
          <a:xfrm>
            <a:off x="9263464" y="9950416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1" name="Google Shape;1531;p28"/>
          <p:cNvSpPr txBox="1"/>
          <p:nvPr/>
        </p:nvSpPr>
        <p:spPr>
          <a:xfrm>
            <a:off x="11264541" y="9978111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2" name="Google Shape;1532;p28"/>
          <p:cNvSpPr txBox="1"/>
          <p:nvPr/>
        </p:nvSpPr>
        <p:spPr>
          <a:xfrm>
            <a:off x="14706741" y="9978111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3" name="Google Shape;1533;p28"/>
          <p:cNvSpPr txBox="1"/>
          <p:nvPr/>
        </p:nvSpPr>
        <p:spPr>
          <a:xfrm>
            <a:off x="14572545" y="8893330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29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539" name="Google Shape;1539;p29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540" name="Google Shape;1540;p29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541" name="Google Shape;1541;p29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542" name="Google Shape;1542;p29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43" name="Google Shape;1543;p29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544" name="Google Shape;1544;p29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545" name="Google Shape;1545;p29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6" name="Google Shape;1546;p29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7" name="Google Shape;1547;p29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8" name="Google Shape;1548;p29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9" name="Google Shape;1549;p29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50" name="Google Shape;1550;p29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51" name="Google Shape;1551;p29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52" name="Google Shape;1552;p29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53" name="Google Shape;1553;p29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/>
                </a:p>
              </p:txBody>
            </p:sp>
          </p:grpSp>
        </p:grpSp>
        <p:sp>
          <p:nvSpPr>
            <p:cNvPr id="1554" name="Google Shape;1554;p29"/>
            <p:cNvSpPr/>
            <p:nvPr/>
          </p:nvSpPr>
          <p:spPr>
            <a:xfrm>
              <a:off x="3996032" y="220662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6" l="-933" r="0" t="-1125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555" name="Google Shape;1555;p29"/>
          <p:cNvGrpSpPr/>
          <p:nvPr/>
        </p:nvGrpSpPr>
        <p:grpSpPr>
          <a:xfrm>
            <a:off x="726931" y="5347611"/>
            <a:ext cx="23270272" cy="8281862"/>
            <a:chOff x="184495" y="3682137"/>
            <a:chExt cx="11834900" cy="4072852"/>
          </a:xfrm>
        </p:grpSpPr>
        <p:sp>
          <p:nvSpPr>
            <p:cNvPr id="1556" name="Google Shape;1556;p29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57" name="Google Shape;1557;p29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558" name="Google Shape;1558;p29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9" name="Google Shape;1559;p29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562" name="Google Shape;1562;p29"/>
          <p:cNvGrpSpPr/>
          <p:nvPr/>
        </p:nvGrpSpPr>
        <p:grpSpPr>
          <a:xfrm>
            <a:off x="201221" y="1746781"/>
            <a:ext cx="23838079" cy="1620879"/>
            <a:chOff x="247182" y="2080087"/>
            <a:chExt cx="11918264" cy="810493"/>
          </a:xfrm>
        </p:grpSpPr>
        <p:grpSp>
          <p:nvGrpSpPr>
            <p:cNvPr id="1563" name="Google Shape;1563;p29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564" name="Google Shape;1564;p29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6" name="Google Shape;1566;p29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67" name="Google Shape;1567;p29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568" name="Google Shape;1568;p29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0" name="Google Shape;1570;p29"/>
              <p:cNvSpPr txBox="1"/>
              <p:nvPr/>
            </p:nvSpPr>
            <p:spPr>
              <a:xfrm>
                <a:off x="5832155" y="1572430"/>
                <a:ext cx="4691353" cy="72161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571" name="Google Shape;1571;p29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572" name="Google Shape;1572;p29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573" name="Google Shape;1573;p29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5" name="Google Shape;1575;p29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76" name="Google Shape;1576;p29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577" name="Google Shape;1577;p29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8" name="Google Shape;1578;p29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79" name="Google Shape;1579;p29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580" name="Google Shape;1580;p29"/>
          <p:cNvSpPr/>
          <p:nvPr/>
        </p:nvSpPr>
        <p:spPr>
          <a:xfrm>
            <a:off x="11874500" y="2039042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1" name="Google Shape;1581;p29"/>
          <p:cNvSpPr/>
          <p:nvPr/>
        </p:nvSpPr>
        <p:spPr>
          <a:xfrm>
            <a:off x="1843621" y="6937689"/>
            <a:ext cx="786082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2" name="Google Shape;1582;p29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1583" name="Google Shape;1583;p29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4" name="Google Shape;1584;p29"/>
          <p:cNvCxnSpPr/>
          <p:nvPr/>
        </p:nvCxnSpPr>
        <p:spPr>
          <a:xfrm rot="10800000">
            <a:off x="9065575" y="8807064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85" name="Google Shape;1585;p29"/>
          <p:cNvSpPr txBox="1"/>
          <p:nvPr/>
        </p:nvSpPr>
        <p:spPr>
          <a:xfrm>
            <a:off x="9081180" y="86683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6" name="Google Shape;1586;p29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7" name="Google Shape;1587;p29"/>
          <p:cNvSpPr txBox="1"/>
          <p:nvPr/>
        </p:nvSpPr>
        <p:spPr>
          <a:xfrm>
            <a:off x="7530936" y="872753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8" name="Google Shape;1588;p29"/>
          <p:cNvSpPr/>
          <p:nvPr/>
        </p:nvSpPr>
        <p:spPr>
          <a:xfrm>
            <a:off x="5586158" y="9620854"/>
            <a:ext cx="3860519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9" name="Google Shape;1589;p29"/>
          <p:cNvSpPr txBox="1"/>
          <p:nvPr/>
        </p:nvSpPr>
        <p:spPr>
          <a:xfrm>
            <a:off x="15098505" y="956493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0" name="Google Shape;1590;p29"/>
          <p:cNvSpPr txBox="1"/>
          <p:nvPr/>
        </p:nvSpPr>
        <p:spPr>
          <a:xfrm>
            <a:off x="11105824" y="858250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1" name="Google Shape;1591;p29"/>
          <p:cNvSpPr txBox="1"/>
          <p:nvPr/>
        </p:nvSpPr>
        <p:spPr>
          <a:xfrm>
            <a:off x="17786652" y="953597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2" name="Google Shape;1592;p29"/>
          <p:cNvSpPr txBox="1"/>
          <p:nvPr/>
        </p:nvSpPr>
        <p:spPr>
          <a:xfrm>
            <a:off x="9976533" y="953396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3" name="Google Shape;1593;p29"/>
          <p:cNvSpPr txBox="1"/>
          <p:nvPr/>
        </p:nvSpPr>
        <p:spPr>
          <a:xfrm>
            <a:off x="11283715" y="953358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4" name="Google Shape;1594;p29"/>
          <p:cNvSpPr txBox="1"/>
          <p:nvPr/>
        </p:nvSpPr>
        <p:spPr>
          <a:xfrm>
            <a:off x="16513280" y="953352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595" name="Google Shape;1595;p29"/>
          <p:cNvCxnSpPr/>
          <p:nvPr/>
        </p:nvCxnSpPr>
        <p:spPr>
          <a:xfrm>
            <a:off x="5200643" y="1042181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6" name="Google Shape;1596;p29"/>
          <p:cNvCxnSpPr/>
          <p:nvPr/>
        </p:nvCxnSpPr>
        <p:spPr>
          <a:xfrm>
            <a:off x="5247859" y="1135007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7" name="Google Shape;1597;p29"/>
          <p:cNvSpPr/>
          <p:nvPr/>
        </p:nvSpPr>
        <p:spPr>
          <a:xfrm>
            <a:off x="5450671" y="10497132"/>
            <a:ext cx="3604513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8" name="Google Shape;1598;p29"/>
          <p:cNvSpPr txBox="1"/>
          <p:nvPr/>
        </p:nvSpPr>
        <p:spPr>
          <a:xfrm>
            <a:off x="13879509" y="8128240"/>
            <a:ext cx="1565116" cy="137377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9" name="Google Shape;1599;p29"/>
          <p:cNvSpPr txBox="1"/>
          <p:nvPr/>
        </p:nvSpPr>
        <p:spPr>
          <a:xfrm>
            <a:off x="14038794" y="9504758"/>
            <a:ext cx="1229072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0" name="Google Shape;1600;p29"/>
          <p:cNvSpPr txBox="1"/>
          <p:nvPr/>
        </p:nvSpPr>
        <p:spPr>
          <a:xfrm>
            <a:off x="12551649" y="9503558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1" name="Google Shape;1601;p29"/>
          <p:cNvSpPr txBox="1"/>
          <p:nvPr/>
        </p:nvSpPr>
        <p:spPr>
          <a:xfrm>
            <a:off x="13851364" y="1050616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2" name="Google Shape;1602;p29"/>
          <p:cNvSpPr txBox="1"/>
          <p:nvPr/>
        </p:nvSpPr>
        <p:spPr>
          <a:xfrm>
            <a:off x="11469204" y="1039029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3" name="Google Shape;1603;p29"/>
          <p:cNvSpPr txBox="1"/>
          <p:nvPr/>
        </p:nvSpPr>
        <p:spPr>
          <a:xfrm>
            <a:off x="16719386" y="10450583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4" name="Google Shape;1604;p29"/>
          <p:cNvSpPr txBox="1"/>
          <p:nvPr/>
        </p:nvSpPr>
        <p:spPr>
          <a:xfrm>
            <a:off x="17852055" y="10568780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5" name="Google Shape;1605;p29"/>
          <p:cNvSpPr txBox="1"/>
          <p:nvPr/>
        </p:nvSpPr>
        <p:spPr>
          <a:xfrm>
            <a:off x="15157847" y="10450583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6" name="Google Shape;1606;p29"/>
          <p:cNvSpPr txBox="1"/>
          <p:nvPr/>
        </p:nvSpPr>
        <p:spPr>
          <a:xfrm>
            <a:off x="12527011" y="1041872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7" name="Google Shape;1607;p29"/>
          <p:cNvSpPr txBox="1"/>
          <p:nvPr/>
        </p:nvSpPr>
        <p:spPr>
          <a:xfrm>
            <a:off x="10075353" y="1050622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8" name="Google Shape;1608;p29"/>
          <p:cNvSpPr txBox="1"/>
          <p:nvPr/>
        </p:nvSpPr>
        <p:spPr>
          <a:xfrm>
            <a:off x="10026054" y="11457508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9" name="Google Shape;1609;p29"/>
          <p:cNvSpPr txBox="1"/>
          <p:nvPr/>
        </p:nvSpPr>
        <p:spPr>
          <a:xfrm>
            <a:off x="11342739" y="11480131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0" name="Google Shape;1610;p29"/>
          <p:cNvSpPr txBox="1"/>
          <p:nvPr/>
        </p:nvSpPr>
        <p:spPr>
          <a:xfrm>
            <a:off x="12659424" y="11480131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1" name="Google Shape;1611;p29"/>
          <p:cNvSpPr txBox="1"/>
          <p:nvPr/>
        </p:nvSpPr>
        <p:spPr>
          <a:xfrm>
            <a:off x="13880670" y="11457451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2" name="Google Shape;1612;p29"/>
          <p:cNvSpPr txBox="1"/>
          <p:nvPr/>
        </p:nvSpPr>
        <p:spPr>
          <a:xfrm>
            <a:off x="16594698" y="11486065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3" name="Google Shape;1613;p29"/>
          <p:cNvSpPr txBox="1"/>
          <p:nvPr/>
        </p:nvSpPr>
        <p:spPr>
          <a:xfrm>
            <a:off x="15197355" y="11422225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4" name="Google Shape;1614;p29"/>
          <p:cNvSpPr txBox="1"/>
          <p:nvPr/>
        </p:nvSpPr>
        <p:spPr>
          <a:xfrm>
            <a:off x="17875080" y="11453647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5" name="Google Shape;1615;p29"/>
          <p:cNvSpPr/>
          <p:nvPr/>
        </p:nvSpPr>
        <p:spPr>
          <a:xfrm>
            <a:off x="7281961" y="11463405"/>
            <a:ext cx="2063065" cy="784767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6" name="Google Shape;1616;p29"/>
          <p:cNvSpPr txBox="1"/>
          <p:nvPr/>
        </p:nvSpPr>
        <p:spPr>
          <a:xfrm>
            <a:off x="16479030" y="8631484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7" name="Google Shape;1617;p29"/>
          <p:cNvSpPr/>
          <p:nvPr/>
        </p:nvSpPr>
        <p:spPr>
          <a:xfrm>
            <a:off x="1786627" y="6375524"/>
            <a:ext cx="9885398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-38094" l="-2465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8" name="Google Shape;1618;p29"/>
          <p:cNvSpPr/>
          <p:nvPr/>
        </p:nvSpPr>
        <p:spPr>
          <a:xfrm>
            <a:off x="8004748" y="6831769"/>
            <a:ext cx="8714638" cy="1599156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9" name="Google Shape;1619;p29"/>
          <p:cNvSpPr/>
          <p:nvPr/>
        </p:nvSpPr>
        <p:spPr>
          <a:xfrm>
            <a:off x="5379787" y="12534519"/>
            <a:ext cx="10551222" cy="1099596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-8839" l="0" r="-13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"/>
          <p:cNvSpPr txBox="1"/>
          <p:nvPr/>
        </p:nvSpPr>
        <p:spPr>
          <a:xfrm>
            <a:off x="1012867" y="1727647"/>
            <a:ext cx="716863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</a:t>
            </a:r>
            <a:endParaRPr/>
          </a:p>
        </p:txBody>
      </p:sp>
      <p:grpSp>
        <p:nvGrpSpPr>
          <p:cNvPr id="202" name="Google Shape;202;p3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03" name="Google Shape;203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4" name="Google Shape;204;p3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205" name="Google Shape;205;p3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206" name="Google Shape;206;p3"/>
          <p:cNvSpPr/>
          <p:nvPr/>
        </p:nvSpPr>
        <p:spPr>
          <a:xfrm>
            <a:off x="2809779" y="2596504"/>
            <a:ext cx="18920968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05" l="-1319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07" name="Google Shape;207;p3"/>
          <p:cNvCxnSpPr/>
          <p:nvPr/>
        </p:nvCxnSpPr>
        <p:spPr>
          <a:xfrm>
            <a:off x="1034356" y="5108077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3"/>
          <p:cNvCxnSpPr/>
          <p:nvPr/>
        </p:nvCxnSpPr>
        <p:spPr>
          <a:xfrm rot="10800000">
            <a:off x="2926637" y="445978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9" name="Google Shape;209;p3"/>
          <p:cNvSpPr txBox="1"/>
          <p:nvPr/>
        </p:nvSpPr>
        <p:spPr>
          <a:xfrm>
            <a:off x="2914921" y="4363708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0" name="Google Shape;210;p3"/>
          <p:cNvSpPr txBox="1"/>
          <p:nvPr/>
        </p:nvSpPr>
        <p:spPr>
          <a:xfrm>
            <a:off x="19475131" y="4211162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1" name="Google Shape;211;p3"/>
          <p:cNvSpPr txBox="1"/>
          <p:nvPr/>
        </p:nvSpPr>
        <p:spPr>
          <a:xfrm>
            <a:off x="1253219" y="4249144"/>
            <a:ext cx="1565116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2" name="Google Shape;212;p3"/>
          <p:cNvSpPr/>
          <p:nvPr/>
        </p:nvSpPr>
        <p:spPr>
          <a:xfrm>
            <a:off x="1517748" y="5227890"/>
            <a:ext cx="1808551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3" name="Google Shape;213;p3"/>
          <p:cNvSpPr txBox="1"/>
          <p:nvPr/>
        </p:nvSpPr>
        <p:spPr>
          <a:xfrm>
            <a:off x="9952632" y="5232588"/>
            <a:ext cx="40203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Trái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3"/>
          <p:cNvSpPr txBox="1"/>
          <p:nvPr/>
        </p:nvSpPr>
        <p:spPr>
          <a:xfrm>
            <a:off x="8387516" y="4194498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5" name="Google Shape;215;p3"/>
          <p:cNvSpPr txBox="1"/>
          <p:nvPr/>
        </p:nvSpPr>
        <p:spPr>
          <a:xfrm>
            <a:off x="3939379" y="5235552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8588579" y="5255205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7" name="Google Shape;217;p3"/>
          <p:cNvSpPr txBox="1"/>
          <p:nvPr/>
        </p:nvSpPr>
        <p:spPr>
          <a:xfrm>
            <a:off x="14250520" y="5252857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8" name="Google Shape;218;p3"/>
          <p:cNvSpPr txBox="1"/>
          <p:nvPr/>
        </p:nvSpPr>
        <p:spPr>
          <a:xfrm>
            <a:off x="16272038" y="5163765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14227980" y="4266246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20" name="Google Shape;220;p3"/>
          <p:cNvCxnSpPr/>
          <p:nvPr/>
        </p:nvCxnSpPr>
        <p:spPr>
          <a:xfrm>
            <a:off x="1101541" y="11862466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" name="Google Shape;221;p3"/>
          <p:cNvCxnSpPr/>
          <p:nvPr/>
        </p:nvCxnSpPr>
        <p:spPr>
          <a:xfrm rot="10800000">
            <a:off x="2993822" y="11214174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" name="Google Shape;222;p3"/>
          <p:cNvSpPr txBox="1"/>
          <p:nvPr/>
        </p:nvSpPr>
        <p:spPr>
          <a:xfrm>
            <a:off x="2982106" y="11118097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3" name="Google Shape;223;p3"/>
          <p:cNvSpPr txBox="1"/>
          <p:nvPr/>
        </p:nvSpPr>
        <p:spPr>
          <a:xfrm>
            <a:off x="19542316" y="1096555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4" name="Google Shape;224;p3"/>
          <p:cNvSpPr txBox="1"/>
          <p:nvPr/>
        </p:nvSpPr>
        <p:spPr>
          <a:xfrm>
            <a:off x="1320404" y="11003533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1584933" y="11982279"/>
            <a:ext cx="1808551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6" name="Google Shape;226;p3"/>
          <p:cNvSpPr txBox="1"/>
          <p:nvPr/>
        </p:nvSpPr>
        <p:spPr>
          <a:xfrm>
            <a:off x="9371137" y="11918153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27" name="Google Shape;227;p3"/>
          <p:cNvCxnSpPr/>
          <p:nvPr/>
        </p:nvCxnSpPr>
        <p:spPr>
          <a:xfrm>
            <a:off x="1112167" y="8794622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3"/>
          <p:cNvCxnSpPr/>
          <p:nvPr/>
        </p:nvCxnSpPr>
        <p:spPr>
          <a:xfrm rot="10800000">
            <a:off x="3004448" y="814633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3"/>
          <p:cNvSpPr txBox="1"/>
          <p:nvPr/>
        </p:nvSpPr>
        <p:spPr>
          <a:xfrm>
            <a:off x="2992732" y="805025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0" name="Google Shape;230;p3"/>
          <p:cNvSpPr txBox="1"/>
          <p:nvPr/>
        </p:nvSpPr>
        <p:spPr>
          <a:xfrm>
            <a:off x="19552942" y="789770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1" name="Google Shape;231;p3"/>
          <p:cNvSpPr txBox="1"/>
          <p:nvPr/>
        </p:nvSpPr>
        <p:spPr>
          <a:xfrm>
            <a:off x="1331030" y="793568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2" name="Google Shape;232;p3"/>
          <p:cNvSpPr/>
          <p:nvPr/>
        </p:nvSpPr>
        <p:spPr>
          <a:xfrm>
            <a:off x="1595559" y="8914435"/>
            <a:ext cx="1808551" cy="78476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3" name="Google Shape;233;p3"/>
          <p:cNvSpPr txBox="1"/>
          <p:nvPr/>
        </p:nvSpPr>
        <p:spPr>
          <a:xfrm>
            <a:off x="11145668" y="7290842"/>
            <a:ext cx="1565116" cy="1378198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4" name="Google Shape;234;p3"/>
          <p:cNvSpPr txBox="1"/>
          <p:nvPr/>
        </p:nvSpPr>
        <p:spPr>
          <a:xfrm>
            <a:off x="6489675" y="880661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11185330" y="8850310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6" name="Google Shape;236;p3"/>
          <p:cNvSpPr txBox="1"/>
          <p:nvPr/>
        </p:nvSpPr>
        <p:spPr>
          <a:xfrm>
            <a:off x="14403611" y="876128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1147346" y="3568001"/>
            <a:ext cx="18920968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-35432" l="-1288" r="0" t="-165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1107022" y="6329254"/>
            <a:ext cx="18920968" cy="110979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-8241" l="-131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1107022" y="9880831"/>
            <a:ext cx="18920968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-36505" l="-1319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oogle Shape;1624;p30"/>
          <p:cNvGrpSpPr/>
          <p:nvPr/>
        </p:nvGrpSpPr>
        <p:grpSpPr>
          <a:xfrm>
            <a:off x="726931" y="5347611"/>
            <a:ext cx="23270272" cy="8281862"/>
            <a:chOff x="184495" y="3682137"/>
            <a:chExt cx="11834900" cy="4072852"/>
          </a:xfrm>
        </p:grpSpPr>
        <p:sp>
          <p:nvSpPr>
            <p:cNvPr id="1625" name="Google Shape;1625;p30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626" name="Google Shape;1626;p30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627" name="Google Shape;1627;p30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28" name="Google Shape;1628;p30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29" name="Google Shape;1629;p30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30" name="Google Shape;1630;p30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631" name="Google Shape;1631;p30"/>
          <p:cNvGrpSpPr/>
          <p:nvPr/>
        </p:nvGrpSpPr>
        <p:grpSpPr>
          <a:xfrm>
            <a:off x="688834" y="88114"/>
            <a:ext cx="23464366" cy="1607143"/>
            <a:chOff x="371519" y="1647866"/>
            <a:chExt cx="23535167" cy="3145409"/>
          </a:xfrm>
        </p:grpSpPr>
        <p:sp>
          <p:nvSpPr>
            <p:cNvPr id="1632" name="Google Shape;1632;p30"/>
            <p:cNvSpPr/>
            <p:nvPr/>
          </p:nvSpPr>
          <p:spPr>
            <a:xfrm>
              <a:off x="371519" y="1720893"/>
              <a:ext cx="23535167" cy="3072382"/>
            </a:xfrm>
            <a:prstGeom prst="roundRect">
              <a:avLst>
                <a:gd fmla="val 5492" name="adj"/>
              </a:avLst>
            </a:prstGeom>
            <a:solidFill>
              <a:srgbClr val="D6E3B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633" name="Google Shape;1633;p30"/>
            <p:cNvGrpSpPr/>
            <p:nvPr/>
          </p:nvGrpSpPr>
          <p:grpSpPr>
            <a:xfrm>
              <a:off x="534989" y="1647866"/>
              <a:ext cx="3594861" cy="2397228"/>
              <a:chOff x="534989" y="1647866"/>
              <a:chExt cx="3594861" cy="2397228"/>
            </a:xfrm>
          </p:grpSpPr>
          <p:sp>
            <p:nvSpPr>
              <p:cNvPr id="1634" name="Google Shape;1634;p30"/>
              <p:cNvSpPr/>
              <p:nvPr/>
            </p:nvSpPr>
            <p:spPr>
              <a:xfrm flipH="1" rot="-5400000">
                <a:off x="534195" y="2602747"/>
                <a:ext cx="227012" cy="215900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35" name="Google Shape;1635;p30"/>
              <p:cNvSpPr/>
              <p:nvPr/>
            </p:nvSpPr>
            <p:spPr>
              <a:xfrm>
                <a:off x="534989" y="1647866"/>
                <a:ext cx="3001678" cy="2397228"/>
              </a:xfrm>
              <a:prstGeom prst="homePlate">
                <a:avLst>
                  <a:gd fmla="val 12444" name="adj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636" name="Google Shape;1636;p30"/>
              <p:cNvGrpSpPr/>
              <p:nvPr/>
            </p:nvGrpSpPr>
            <p:grpSpPr>
              <a:xfrm>
                <a:off x="683774" y="1836907"/>
                <a:ext cx="582199" cy="537956"/>
                <a:chOff x="7440266" y="3398551"/>
                <a:chExt cx="757238" cy="765175"/>
              </a:xfrm>
            </p:grpSpPr>
            <p:sp>
              <p:nvSpPr>
                <p:cNvPr id="1637" name="Google Shape;1637;p30"/>
                <p:cNvSpPr/>
                <p:nvPr/>
              </p:nvSpPr>
              <p:spPr>
                <a:xfrm>
                  <a:off x="7440266" y="3436652"/>
                  <a:ext cx="344488" cy="344489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38" name="Google Shape;1638;p30"/>
                <p:cNvSpPr/>
                <p:nvPr/>
              </p:nvSpPr>
              <p:spPr>
                <a:xfrm>
                  <a:off x="7440266" y="3814473"/>
                  <a:ext cx="344488" cy="349251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39" name="Google Shape;1639;p3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40" name="Google Shape;1640;p3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41" name="Google Shape;1641;p3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42" name="Google Shape;1642;p30"/>
                <p:cNvSpPr/>
                <p:nvPr/>
              </p:nvSpPr>
              <p:spPr>
                <a:xfrm>
                  <a:off x="7840316" y="3973225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43" name="Google Shape;1643;p30"/>
                <p:cNvSpPr/>
                <p:nvPr/>
              </p:nvSpPr>
              <p:spPr>
                <a:xfrm>
                  <a:off x="7840316" y="3590640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644" name="Google Shape;1644;p30"/>
              <p:cNvSpPr/>
              <p:nvPr/>
            </p:nvSpPr>
            <p:spPr>
              <a:xfrm>
                <a:off x="1330000" y="1771634"/>
                <a:ext cx="142625" cy="707897"/>
              </a:xfrm>
              <a:prstGeom prst="chevron">
                <a:avLst>
                  <a:gd fmla="val 6811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45" name="Google Shape;1645;p30"/>
              <p:cNvSpPr txBox="1"/>
              <p:nvPr/>
            </p:nvSpPr>
            <p:spPr>
              <a:xfrm>
                <a:off x="624651" y="1647866"/>
                <a:ext cx="3505199" cy="1626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5</a:t>
                </a:r>
                <a:endParaRPr/>
              </a:p>
            </p:txBody>
          </p:sp>
        </p:grpSp>
      </p:grpSp>
      <p:grpSp>
        <p:nvGrpSpPr>
          <p:cNvPr id="1646" name="Google Shape;1646;p30"/>
          <p:cNvGrpSpPr/>
          <p:nvPr/>
        </p:nvGrpSpPr>
        <p:grpSpPr>
          <a:xfrm>
            <a:off x="201221" y="1746781"/>
            <a:ext cx="23838079" cy="1620879"/>
            <a:chOff x="247182" y="2080087"/>
            <a:chExt cx="11918264" cy="810493"/>
          </a:xfrm>
        </p:grpSpPr>
        <p:grpSp>
          <p:nvGrpSpPr>
            <p:cNvPr id="1647" name="Google Shape;1647;p30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648" name="Google Shape;1648;p30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49" name="Google Shape;1649;p30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0" name="Google Shape;1650;p30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-36492" l="0" r="0" t="-17517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51" name="Google Shape;1651;p30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652" name="Google Shape;1652;p30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3" name="Google Shape;1653;p30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4" name="Google Shape;1654;p30"/>
              <p:cNvSpPr txBox="1"/>
              <p:nvPr/>
            </p:nvSpPr>
            <p:spPr>
              <a:xfrm>
                <a:off x="5838297" y="1740165"/>
                <a:ext cx="4691353" cy="45687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655" name="Google Shape;1655;p30"/>
          <p:cNvGrpSpPr/>
          <p:nvPr/>
        </p:nvGrpSpPr>
        <p:grpSpPr>
          <a:xfrm>
            <a:off x="291914" y="3292587"/>
            <a:ext cx="23847898" cy="1869974"/>
            <a:chOff x="296172" y="1955531"/>
            <a:chExt cx="11923173" cy="935048"/>
          </a:xfrm>
        </p:grpSpPr>
        <p:grpSp>
          <p:nvGrpSpPr>
            <p:cNvPr id="1656" name="Google Shape;1656;p30"/>
            <p:cNvGrpSpPr/>
            <p:nvPr/>
          </p:nvGrpSpPr>
          <p:grpSpPr>
            <a:xfrm>
              <a:off x="296172" y="2080087"/>
              <a:ext cx="6173758" cy="810492"/>
              <a:chOff x="5586028" y="1557992"/>
              <a:chExt cx="6152827" cy="753467"/>
            </a:xfrm>
          </p:grpSpPr>
          <p:sp>
            <p:nvSpPr>
              <p:cNvPr id="1657" name="Google Shape;1657;p30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8" name="Google Shape;1658;p30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59" name="Google Shape;1659;p30"/>
              <p:cNvSpPr txBox="1"/>
              <p:nvPr/>
            </p:nvSpPr>
            <p:spPr>
              <a:xfrm>
                <a:off x="6160477" y="1604184"/>
                <a:ext cx="5578378" cy="693027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60" name="Google Shape;1660;p30"/>
            <p:cNvGrpSpPr/>
            <p:nvPr/>
          </p:nvGrpSpPr>
          <p:grpSpPr>
            <a:xfrm>
              <a:off x="6079021" y="1955531"/>
              <a:ext cx="6140324" cy="935048"/>
              <a:chOff x="5537206" y="1442201"/>
              <a:chExt cx="6119507" cy="869260"/>
            </a:xfrm>
          </p:grpSpPr>
          <p:sp>
            <p:nvSpPr>
              <p:cNvPr id="1661" name="Google Shape;1661;p30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2" name="Google Shape;1662;p30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3" name="Google Shape;1663;p30"/>
              <p:cNvSpPr txBox="1"/>
              <p:nvPr/>
            </p:nvSpPr>
            <p:spPr>
              <a:xfrm>
                <a:off x="5881467" y="1442201"/>
                <a:ext cx="5775246" cy="790553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664" name="Google Shape;1664;p30"/>
          <p:cNvSpPr/>
          <p:nvPr/>
        </p:nvSpPr>
        <p:spPr>
          <a:xfrm>
            <a:off x="281756" y="3803686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5" name="Google Shape;1665;p30"/>
          <p:cNvSpPr/>
          <p:nvPr/>
        </p:nvSpPr>
        <p:spPr>
          <a:xfrm>
            <a:off x="4563069" y="81160"/>
            <a:ext cx="17013197" cy="14465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8486" l="-1469" r="-1323" t="-88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66" name="Google Shape;1666;p30"/>
          <p:cNvSpPr/>
          <p:nvPr/>
        </p:nvSpPr>
        <p:spPr>
          <a:xfrm>
            <a:off x="1270414" y="6444921"/>
            <a:ext cx="19110937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4125" l="-1273" r="-317" t="-190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67" name="Google Shape;1667;p30"/>
          <p:cNvSpPr/>
          <p:nvPr/>
        </p:nvSpPr>
        <p:spPr>
          <a:xfrm>
            <a:off x="4426776" y="7662231"/>
            <a:ext cx="6398355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68" name="Google Shape;1668;p30"/>
          <p:cNvSpPr/>
          <p:nvPr/>
        </p:nvSpPr>
        <p:spPr>
          <a:xfrm>
            <a:off x="4426776" y="8709675"/>
            <a:ext cx="5114477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69" name="Google Shape;1669;p30"/>
          <p:cNvSpPr/>
          <p:nvPr/>
        </p:nvSpPr>
        <p:spPr>
          <a:xfrm>
            <a:off x="4426775" y="9757119"/>
            <a:ext cx="6455229" cy="109818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4" name="Google Shape;1674;p31"/>
          <p:cNvGrpSpPr/>
          <p:nvPr/>
        </p:nvGrpSpPr>
        <p:grpSpPr>
          <a:xfrm>
            <a:off x="688834" y="-519615"/>
            <a:ext cx="23464367" cy="2979855"/>
            <a:chOff x="371519" y="680292"/>
            <a:chExt cx="23535167" cy="5832003"/>
          </a:xfrm>
        </p:grpSpPr>
        <p:grpSp>
          <p:nvGrpSpPr>
            <p:cNvPr id="1675" name="Google Shape;1675;p31"/>
            <p:cNvGrpSpPr/>
            <p:nvPr/>
          </p:nvGrpSpPr>
          <p:grpSpPr>
            <a:xfrm>
              <a:off x="371519" y="1869705"/>
              <a:ext cx="23535167" cy="4552920"/>
              <a:chOff x="371519" y="1647866"/>
              <a:chExt cx="23535167" cy="4552920"/>
            </a:xfrm>
          </p:grpSpPr>
          <p:sp>
            <p:nvSpPr>
              <p:cNvPr id="1676" name="Google Shape;1676;p31"/>
              <p:cNvSpPr/>
              <p:nvPr/>
            </p:nvSpPr>
            <p:spPr>
              <a:xfrm>
                <a:off x="371519" y="1720893"/>
                <a:ext cx="23535167" cy="4479893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677" name="Google Shape;1677;p31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678" name="Google Shape;1678;p31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79" name="Google Shape;1679;p31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680" name="Google Shape;1680;p31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681" name="Google Shape;1681;p31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2" name="Google Shape;1682;p31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3" name="Google Shape;1683;p31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4" name="Google Shape;1684;p31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5" name="Google Shape;1685;p31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6" name="Google Shape;1686;p31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687" name="Google Shape;1687;p31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688" name="Google Shape;1688;p31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89" name="Google Shape;1689;p31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/>
                </a:p>
              </p:txBody>
            </p:sp>
          </p:grpSp>
        </p:grpSp>
        <p:sp>
          <p:nvSpPr>
            <p:cNvPr id="1690" name="Google Shape;1690;p31"/>
            <p:cNvSpPr/>
            <p:nvPr/>
          </p:nvSpPr>
          <p:spPr>
            <a:xfrm>
              <a:off x="3791210" y="680292"/>
              <a:ext cx="19860932" cy="583200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7769" l="-9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691" name="Google Shape;1691;p31"/>
          <p:cNvGrpSpPr/>
          <p:nvPr/>
        </p:nvGrpSpPr>
        <p:grpSpPr>
          <a:xfrm>
            <a:off x="688834" y="4796512"/>
            <a:ext cx="23270272" cy="8832963"/>
            <a:chOff x="184495" y="3682137"/>
            <a:chExt cx="11834900" cy="4343872"/>
          </a:xfrm>
        </p:grpSpPr>
        <p:sp>
          <p:nvSpPr>
            <p:cNvPr id="1692" name="Google Shape;1692;p31"/>
            <p:cNvSpPr/>
            <p:nvPr/>
          </p:nvSpPr>
          <p:spPr>
            <a:xfrm>
              <a:off x="184495" y="3865218"/>
              <a:ext cx="11834900" cy="416079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693" name="Google Shape;1693;p31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694" name="Google Shape;1694;p31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95" name="Google Shape;1695;p31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96" name="Google Shape;1696;p31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97" name="Google Shape;1697;p31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698" name="Google Shape;1698;p31"/>
          <p:cNvGrpSpPr/>
          <p:nvPr/>
        </p:nvGrpSpPr>
        <p:grpSpPr>
          <a:xfrm>
            <a:off x="532685" y="2660795"/>
            <a:ext cx="23744878" cy="1975592"/>
            <a:chOff x="247182" y="2080090"/>
            <a:chExt cx="11871666" cy="987861"/>
          </a:xfrm>
        </p:grpSpPr>
        <p:grpSp>
          <p:nvGrpSpPr>
            <p:cNvPr id="1699" name="Google Shape;1699;p31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700" name="Google Shape;1700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01" name="Google Shape;1701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02" name="Google Shape;1702;p31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03" name="Google Shape;1703;p31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704" name="Google Shape;1704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05" name="Google Shape;1705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06" name="Google Shape;1706;p31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07" name="Google Shape;1707;p31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708" name="Google Shape;1708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09" name="Google Shape;1709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0" name="Google Shape;1710;p31"/>
              <p:cNvSpPr txBox="1"/>
              <p:nvPr/>
            </p:nvSpPr>
            <p:spPr>
              <a:xfrm>
                <a:off x="6093625" y="1889400"/>
                <a:ext cx="2564597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11" name="Google Shape;1711;p31"/>
            <p:cNvGrpSpPr/>
            <p:nvPr/>
          </p:nvGrpSpPr>
          <p:grpSpPr>
            <a:xfrm>
              <a:off x="8994942" y="2080091"/>
              <a:ext cx="3123906" cy="987860"/>
              <a:chOff x="5537206" y="1557993"/>
              <a:chExt cx="3113315" cy="918353"/>
            </a:xfrm>
          </p:grpSpPr>
          <p:sp>
            <p:nvSpPr>
              <p:cNvPr id="1712" name="Google Shape;1712;p31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3" name="Google Shape;1713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14" name="Google Shape;1714;p31"/>
              <p:cNvSpPr txBox="1"/>
              <p:nvPr/>
            </p:nvSpPr>
            <p:spPr>
              <a:xfrm>
                <a:off x="6157034" y="1860357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715" name="Google Shape;1715;p31"/>
          <p:cNvSpPr/>
          <p:nvPr/>
        </p:nvSpPr>
        <p:spPr>
          <a:xfrm>
            <a:off x="12146312" y="3203100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6" name="Google Shape;1716;p31"/>
          <p:cNvSpPr/>
          <p:nvPr/>
        </p:nvSpPr>
        <p:spPr>
          <a:xfrm>
            <a:off x="1400921" y="5923239"/>
            <a:ext cx="11843691" cy="120436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7106" l="-210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17" name="Google Shape;1717;p31"/>
          <p:cNvSpPr/>
          <p:nvPr/>
        </p:nvSpPr>
        <p:spPr>
          <a:xfrm>
            <a:off x="2122555" y="7560023"/>
            <a:ext cx="8484694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18" name="Google Shape;1718;p31"/>
          <p:cNvSpPr/>
          <p:nvPr/>
        </p:nvSpPr>
        <p:spPr>
          <a:xfrm>
            <a:off x="2122555" y="8597792"/>
            <a:ext cx="2594428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19" name="Google Shape;1719;p31"/>
          <p:cNvSpPr/>
          <p:nvPr/>
        </p:nvSpPr>
        <p:spPr>
          <a:xfrm>
            <a:off x="2122555" y="9609099"/>
            <a:ext cx="4627164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20" name="Google Shape;1720;p31"/>
          <p:cNvSpPr/>
          <p:nvPr/>
        </p:nvSpPr>
        <p:spPr>
          <a:xfrm>
            <a:off x="2086685" y="10620406"/>
            <a:ext cx="3653243" cy="161371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21" name="Google Shape;1721;p31"/>
          <p:cNvSpPr/>
          <p:nvPr/>
        </p:nvSpPr>
        <p:spPr>
          <a:xfrm>
            <a:off x="2086685" y="12090590"/>
            <a:ext cx="6212022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217" l="0" r="0" t="-157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Google Shape;1726;p32"/>
          <p:cNvGrpSpPr/>
          <p:nvPr/>
        </p:nvGrpSpPr>
        <p:grpSpPr>
          <a:xfrm>
            <a:off x="688834" y="88114"/>
            <a:ext cx="23548211" cy="1511088"/>
            <a:chOff x="371519" y="1869705"/>
            <a:chExt cx="23619263" cy="2957416"/>
          </a:xfrm>
        </p:grpSpPr>
        <p:grpSp>
          <p:nvGrpSpPr>
            <p:cNvPr id="1727" name="Google Shape;1727;p32"/>
            <p:cNvGrpSpPr/>
            <p:nvPr/>
          </p:nvGrpSpPr>
          <p:grpSpPr>
            <a:xfrm>
              <a:off x="371519" y="1869705"/>
              <a:ext cx="23535167" cy="2957416"/>
              <a:chOff x="371519" y="1647866"/>
              <a:chExt cx="23535167" cy="2957416"/>
            </a:xfrm>
          </p:grpSpPr>
          <p:sp>
            <p:nvSpPr>
              <p:cNvPr id="1728" name="Google Shape;1728;p32"/>
              <p:cNvSpPr/>
              <p:nvPr/>
            </p:nvSpPr>
            <p:spPr>
              <a:xfrm>
                <a:off x="371519" y="1720893"/>
                <a:ext cx="23535167" cy="2884389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729" name="Google Shape;1729;p32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730" name="Google Shape;1730;p32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31" name="Google Shape;1731;p32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732" name="Google Shape;1732;p32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733" name="Google Shape;1733;p32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4" name="Google Shape;1734;p32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5" name="Google Shape;1735;p32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6" name="Google Shape;1736;p32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7" name="Google Shape;1737;p32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8" name="Google Shape;1738;p32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739" name="Google Shape;1739;p32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740" name="Google Shape;1740;p32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41" name="Google Shape;1741;p32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/>
                </a:p>
              </p:txBody>
            </p:sp>
          </p:grpSp>
        </p:grpSp>
        <p:sp>
          <p:nvSpPr>
            <p:cNvPr id="1742" name="Google Shape;1742;p32"/>
            <p:cNvSpPr/>
            <p:nvPr/>
          </p:nvSpPr>
          <p:spPr>
            <a:xfrm>
              <a:off x="4129850" y="2274712"/>
              <a:ext cx="19860932" cy="20284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292" l="-95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743" name="Google Shape;1743;p32"/>
          <p:cNvGrpSpPr/>
          <p:nvPr/>
        </p:nvGrpSpPr>
        <p:grpSpPr>
          <a:xfrm>
            <a:off x="688834" y="3910963"/>
            <a:ext cx="23270272" cy="9718512"/>
            <a:chOff x="184495" y="3682137"/>
            <a:chExt cx="11834900" cy="4779367"/>
          </a:xfrm>
        </p:grpSpPr>
        <p:sp>
          <p:nvSpPr>
            <p:cNvPr id="1744" name="Google Shape;1744;p32"/>
            <p:cNvSpPr/>
            <p:nvPr/>
          </p:nvSpPr>
          <p:spPr>
            <a:xfrm>
              <a:off x="184495" y="3865219"/>
              <a:ext cx="11834900" cy="4596285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45" name="Google Shape;1745;p32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746" name="Google Shape;1746;p32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47" name="Google Shape;1747;p32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48" name="Google Shape;1748;p32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49" name="Google Shape;1749;p32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750" name="Google Shape;1750;p32"/>
          <p:cNvGrpSpPr/>
          <p:nvPr/>
        </p:nvGrpSpPr>
        <p:grpSpPr>
          <a:xfrm>
            <a:off x="242337" y="1745390"/>
            <a:ext cx="23716766" cy="1975592"/>
            <a:chOff x="247182" y="2080090"/>
            <a:chExt cx="11857611" cy="987861"/>
          </a:xfrm>
        </p:grpSpPr>
        <p:grpSp>
          <p:nvGrpSpPr>
            <p:cNvPr id="1751" name="Google Shape;1751;p32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752" name="Google Shape;1752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53" name="Google Shape;1753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54" name="Google Shape;1754;p32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55" name="Google Shape;1755;p32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756" name="Google Shape;1756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57" name="Google Shape;1757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58" name="Google Shape;1758;p32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59" name="Google Shape;1759;p32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760" name="Google Shape;1760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1" name="Google Shape;1761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2" name="Google Shape;1762;p32"/>
              <p:cNvSpPr txBox="1"/>
              <p:nvPr/>
            </p:nvSpPr>
            <p:spPr>
              <a:xfrm>
                <a:off x="6093625" y="1889400"/>
                <a:ext cx="2564597" cy="428197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-32446" l="0" r="0" t="-7284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63" name="Google Shape;1763;p32"/>
            <p:cNvGrpSpPr/>
            <p:nvPr/>
          </p:nvGrpSpPr>
          <p:grpSpPr>
            <a:xfrm>
              <a:off x="8994941" y="2080091"/>
              <a:ext cx="3109852" cy="987860"/>
              <a:chOff x="5537206" y="1557993"/>
              <a:chExt cx="3099309" cy="918353"/>
            </a:xfrm>
          </p:grpSpPr>
          <p:sp>
            <p:nvSpPr>
              <p:cNvPr id="1764" name="Google Shape;1764;p32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5" name="Google Shape;1765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6" name="Google Shape;1766;p32"/>
              <p:cNvSpPr txBox="1"/>
              <p:nvPr/>
            </p:nvSpPr>
            <p:spPr>
              <a:xfrm>
                <a:off x="6143028" y="1889399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767" name="Google Shape;1767;p32"/>
          <p:cNvSpPr/>
          <p:nvPr/>
        </p:nvSpPr>
        <p:spPr>
          <a:xfrm>
            <a:off x="6074555" y="2290083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8" name="Google Shape;1768;p32"/>
          <p:cNvSpPr/>
          <p:nvPr/>
        </p:nvSpPr>
        <p:spPr>
          <a:xfrm>
            <a:off x="2379028" y="5248362"/>
            <a:ext cx="6384312" cy="93102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69" name="Google Shape;1769;p32"/>
          <p:cNvSpPr/>
          <p:nvPr/>
        </p:nvSpPr>
        <p:spPr>
          <a:xfrm>
            <a:off x="8588954" y="4314346"/>
            <a:ext cx="7207679" cy="30869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70" name="Google Shape;1770;p32"/>
          <p:cNvSpPr/>
          <p:nvPr/>
        </p:nvSpPr>
        <p:spPr>
          <a:xfrm>
            <a:off x="8588954" y="7506391"/>
            <a:ext cx="6211893" cy="30869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71" name="Google Shape;1771;p32"/>
          <p:cNvSpPr/>
          <p:nvPr/>
        </p:nvSpPr>
        <p:spPr>
          <a:xfrm>
            <a:off x="14678613" y="7666306"/>
            <a:ext cx="3936399" cy="276716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72" name="Google Shape;1772;p32"/>
          <p:cNvSpPr/>
          <p:nvPr/>
        </p:nvSpPr>
        <p:spPr>
          <a:xfrm>
            <a:off x="19208091" y="8318824"/>
            <a:ext cx="3364831" cy="14621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73" name="Google Shape;1773;p32"/>
          <p:cNvSpPr/>
          <p:nvPr/>
        </p:nvSpPr>
        <p:spPr>
          <a:xfrm>
            <a:off x="8525430" y="11074154"/>
            <a:ext cx="3273780" cy="70788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4"/>
          <p:cNvGrpSpPr/>
          <p:nvPr/>
        </p:nvGrpSpPr>
        <p:grpSpPr>
          <a:xfrm>
            <a:off x="661479" y="2961916"/>
            <a:ext cx="22686577" cy="3148767"/>
            <a:chOff x="1241808" y="2491133"/>
            <a:chExt cx="22686577" cy="3148767"/>
          </a:xfrm>
        </p:grpSpPr>
        <p:sp>
          <p:nvSpPr>
            <p:cNvPr id="245" name="Google Shape;245;p4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4"/>
            <p:cNvGrpSpPr/>
            <p:nvPr/>
          </p:nvGrpSpPr>
          <p:grpSpPr>
            <a:xfrm>
              <a:off x="1300050" y="2491133"/>
              <a:ext cx="7633043" cy="898357"/>
              <a:chOff x="1177638" y="2491133"/>
              <a:chExt cx="7633043" cy="898357"/>
            </a:xfrm>
          </p:grpSpPr>
          <p:sp>
            <p:nvSpPr>
              <p:cNvPr id="247" name="Google Shape;247;p4"/>
              <p:cNvSpPr/>
              <p:nvPr/>
            </p:nvSpPr>
            <p:spPr>
              <a:xfrm flipH="1" rot="5400000">
                <a:off x="4791901" y="-580414"/>
                <a:ext cx="767196" cy="716854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4"/>
              <p:cNvSpPr txBox="1"/>
              <p:nvPr/>
            </p:nvSpPr>
            <p:spPr>
              <a:xfrm>
                <a:off x="2200057" y="2620049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0" name="Google Shape;250;p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251" name="Google Shape;251;p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p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8" name="Google Shape;258;p4"/>
          <p:cNvGrpSpPr/>
          <p:nvPr/>
        </p:nvGrpSpPr>
        <p:grpSpPr>
          <a:xfrm>
            <a:off x="719721" y="6207903"/>
            <a:ext cx="22669498" cy="6860592"/>
            <a:chOff x="1258887" y="6398208"/>
            <a:chExt cx="22669498" cy="6860592"/>
          </a:xfrm>
        </p:grpSpPr>
        <p:sp>
          <p:nvSpPr>
            <p:cNvPr id="259" name="Google Shape;259;p4"/>
            <p:cNvSpPr/>
            <p:nvPr/>
          </p:nvSpPr>
          <p:spPr>
            <a:xfrm>
              <a:off x="1274491" y="6668439"/>
              <a:ext cx="22653894" cy="659036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61" name="Google Shape;261;p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5" name="Google Shape;265;p4"/>
          <p:cNvSpPr/>
          <p:nvPr/>
        </p:nvSpPr>
        <p:spPr>
          <a:xfrm>
            <a:off x="1611831" y="4358615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1854267" y="7081548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8715443" y="3424587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68" name="Google Shape;268;p4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69" name="Google Shape;269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271" name="Google Shape;271;p4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272" name="Google Shape;272;p4"/>
          <p:cNvSpPr/>
          <p:nvPr/>
        </p:nvSpPr>
        <p:spPr>
          <a:xfrm>
            <a:off x="2193902" y="7915833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73" name="Google Shape;273;p4"/>
          <p:cNvCxnSpPr/>
          <p:nvPr/>
        </p:nvCxnSpPr>
        <p:spPr>
          <a:xfrm>
            <a:off x="2642453" y="10352459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4" name="Google Shape;274;p4"/>
          <p:cNvCxnSpPr/>
          <p:nvPr/>
        </p:nvCxnSpPr>
        <p:spPr>
          <a:xfrm rot="10800000">
            <a:off x="7162808" y="968901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5" name="Google Shape;275;p4"/>
          <p:cNvSpPr txBox="1"/>
          <p:nvPr/>
        </p:nvSpPr>
        <p:spPr>
          <a:xfrm>
            <a:off x="7178413" y="9523609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6" name="Google Shape;276;p4"/>
          <p:cNvSpPr txBox="1"/>
          <p:nvPr/>
        </p:nvSpPr>
        <p:spPr>
          <a:xfrm>
            <a:off x="18044502" y="9503551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7" name="Google Shape;277;p4"/>
          <p:cNvSpPr txBox="1"/>
          <p:nvPr/>
        </p:nvSpPr>
        <p:spPr>
          <a:xfrm>
            <a:off x="3626439" y="949193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2279308" y="10610531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9" name="Google Shape;279;p4"/>
          <p:cNvSpPr txBox="1"/>
          <p:nvPr/>
        </p:nvSpPr>
        <p:spPr>
          <a:xfrm>
            <a:off x="11807804" y="1043239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281585" y="8773186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2402100" y="11821134"/>
            <a:ext cx="9790694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4881" l="-2490" r="0" t="-147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5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287" name="Google Shape;287;p5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5"/>
            <p:cNvGrpSpPr/>
            <p:nvPr/>
          </p:nvGrpSpPr>
          <p:grpSpPr>
            <a:xfrm>
              <a:off x="1300050" y="2491133"/>
              <a:ext cx="7469616" cy="896324"/>
              <a:chOff x="1177638" y="2491133"/>
              <a:chExt cx="7469616" cy="896324"/>
            </a:xfrm>
          </p:grpSpPr>
          <p:sp>
            <p:nvSpPr>
              <p:cNvPr id="289" name="Google Shape;289;p5"/>
              <p:cNvSpPr/>
              <p:nvPr/>
            </p:nvSpPr>
            <p:spPr>
              <a:xfrm flipH="1" rot="5400000">
                <a:off x="4478648" y="-267162"/>
                <a:ext cx="767196" cy="6542041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 txBox="1"/>
              <p:nvPr/>
            </p:nvSpPr>
            <p:spPr>
              <a:xfrm>
                <a:off x="2064912" y="2588293"/>
                <a:ext cx="658234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2" name="Google Shape;292;p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293" name="Google Shape;293;p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0" name="Google Shape;300;p5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301" name="Google Shape;301;p5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2" name="Google Shape;302;p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03" name="Google Shape;303;p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7" name="Google Shape;307;p5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8" name="Google Shape;308;p5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9" name="Google Shape;309;p5"/>
          <p:cNvSpPr/>
          <p:nvPr/>
        </p:nvSpPr>
        <p:spPr>
          <a:xfrm>
            <a:off x="7800306" y="295169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10" name="Google Shape;310;p5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311" name="Google Shape;311;p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313" name="Google Shape;313;p5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314" name="Google Shape;314;p5"/>
          <p:cNvSpPr/>
          <p:nvPr/>
        </p:nvSpPr>
        <p:spPr>
          <a:xfrm>
            <a:off x="9312474" y="602701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15" name="Google Shape;315;p5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5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7" name="Google Shape;317;p5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8" name="Google Shape;318;p5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9" name="Google Shape;319;p5"/>
          <p:cNvSpPr txBox="1"/>
          <p:nvPr/>
        </p:nvSpPr>
        <p:spPr>
          <a:xfrm>
            <a:off x="3600921" y="845816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0" name="Google Shape;320;p5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1" name="Google Shape;321;p5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2" name="Google Shape;322;p5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323" name="Google Shape;323;p5"/>
          <p:cNvSpPr/>
          <p:nvPr/>
        </p:nvSpPr>
        <p:spPr>
          <a:xfrm>
            <a:off x="2234995" y="10520912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Google Shape;324;p5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5" name="Google Shape;325;p5"/>
          <p:cNvSpPr txBox="1"/>
          <p:nvPr/>
        </p:nvSpPr>
        <p:spPr>
          <a:xfrm>
            <a:off x="14650555" y="7884266"/>
            <a:ext cx="1565116" cy="140294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6" name="Google Shape;326;p5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7" name="Google Shape;327;p5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8" name="Google Shape;328;p5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9" name="Google Shape;329;p5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0" name="Google Shape;330;p5"/>
          <p:cNvSpPr/>
          <p:nvPr/>
        </p:nvSpPr>
        <p:spPr>
          <a:xfrm>
            <a:off x="4417127" y="11182848"/>
            <a:ext cx="15597239" cy="16137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1" name="Google Shape;331;p5"/>
          <p:cNvSpPr/>
          <p:nvPr/>
        </p:nvSpPr>
        <p:spPr>
          <a:xfrm>
            <a:off x="4485777" y="10089617"/>
            <a:ext cx="9903423" cy="161371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2" name="Google Shape;332;p5"/>
          <p:cNvSpPr/>
          <p:nvPr/>
        </p:nvSpPr>
        <p:spPr>
          <a:xfrm>
            <a:off x="4418048" y="12383584"/>
            <a:ext cx="8927795" cy="160268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6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38" name="Google Shape;338;p6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9" name="Google Shape;339;p6"/>
            <p:cNvGrpSpPr/>
            <p:nvPr/>
          </p:nvGrpSpPr>
          <p:grpSpPr>
            <a:xfrm>
              <a:off x="1300050" y="2491133"/>
              <a:ext cx="7368617" cy="956037"/>
              <a:chOff x="1177638" y="2491133"/>
              <a:chExt cx="7368617" cy="956037"/>
            </a:xfrm>
          </p:grpSpPr>
          <p:sp>
            <p:nvSpPr>
              <p:cNvPr id="340" name="Google Shape;340;p6"/>
              <p:cNvSpPr/>
              <p:nvPr/>
            </p:nvSpPr>
            <p:spPr>
              <a:xfrm flipH="1" rot="5400000">
                <a:off x="4685142" y="-473656"/>
                <a:ext cx="767196" cy="6955029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6"/>
              <p:cNvSpPr txBox="1"/>
              <p:nvPr/>
            </p:nvSpPr>
            <p:spPr>
              <a:xfrm>
                <a:off x="2264889" y="2677729"/>
                <a:ext cx="618877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342" name="Google Shape;342;p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3" name="Google Shape;343;p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44" name="Google Shape;344;p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51" name="Google Shape;351;p6"/>
          <p:cNvGrpSpPr/>
          <p:nvPr/>
        </p:nvGrpSpPr>
        <p:grpSpPr>
          <a:xfrm>
            <a:off x="661479" y="5810376"/>
            <a:ext cx="22669498" cy="6809058"/>
            <a:chOff x="1258887" y="6398208"/>
            <a:chExt cx="22669498" cy="6809058"/>
          </a:xfrm>
        </p:grpSpPr>
        <p:sp>
          <p:nvSpPr>
            <p:cNvPr id="352" name="Google Shape;352;p6"/>
            <p:cNvSpPr/>
            <p:nvPr/>
          </p:nvSpPr>
          <p:spPr>
            <a:xfrm>
              <a:off x="1274491" y="6668439"/>
              <a:ext cx="22653894" cy="6538827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p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54" name="Google Shape;354;p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6" name="Google Shape;356;p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8" name="Google Shape;358;p6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9" name="Google Shape;359;p6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0" name="Google Shape;360;p6"/>
          <p:cNvSpPr/>
          <p:nvPr/>
        </p:nvSpPr>
        <p:spPr>
          <a:xfrm>
            <a:off x="8319734" y="298381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61" name="Google Shape;361;p6"/>
          <p:cNvGrpSpPr/>
          <p:nvPr/>
        </p:nvGrpSpPr>
        <p:grpSpPr>
          <a:xfrm>
            <a:off x="671514" y="1664464"/>
            <a:ext cx="9289032" cy="851204"/>
            <a:chOff x="43963" y="1802385"/>
            <a:chExt cx="9289032" cy="851202"/>
          </a:xfrm>
        </p:grpSpPr>
        <p:sp>
          <p:nvSpPr>
            <p:cNvPr id="362" name="Google Shape;362;p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6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364" name="Google Shape;364;p6"/>
            <p:cNvSpPr txBox="1"/>
            <p:nvPr/>
          </p:nvSpPr>
          <p:spPr>
            <a:xfrm>
              <a:off x="2618540" y="1802385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365" name="Google Shape;365;p6"/>
          <p:cNvSpPr/>
          <p:nvPr/>
        </p:nvSpPr>
        <p:spPr>
          <a:xfrm>
            <a:off x="9422177" y="6675229"/>
            <a:ext cx="10646964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6" name="Google Shape;366;p6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7" name="Google Shape;367;p6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6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9" name="Google Shape;369;p6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0" name="Google Shape;370;p6"/>
          <p:cNvSpPr txBox="1"/>
          <p:nvPr/>
        </p:nvSpPr>
        <p:spPr>
          <a:xfrm>
            <a:off x="5934550" y="8458952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1" name="Google Shape;371;p6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2" name="Google Shape;372;p6"/>
          <p:cNvSpPr txBox="1"/>
          <p:nvPr/>
        </p:nvSpPr>
        <p:spPr>
          <a:xfrm>
            <a:off x="10306965" y="935637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3" name="Google Shape;373;p6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374" name="Google Shape;374;p6"/>
          <p:cNvSpPr/>
          <p:nvPr/>
        </p:nvSpPr>
        <p:spPr>
          <a:xfrm>
            <a:off x="2253790" y="10684453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5" name="Google Shape;375;p6"/>
          <p:cNvSpPr txBox="1"/>
          <p:nvPr/>
        </p:nvSpPr>
        <p:spPr>
          <a:xfrm>
            <a:off x="12822263" y="821297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6" name="Google Shape;376;p6"/>
          <p:cNvSpPr txBox="1"/>
          <p:nvPr/>
        </p:nvSpPr>
        <p:spPr>
          <a:xfrm>
            <a:off x="12938580" y="935920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7" name="Google Shape;377;p6"/>
          <p:cNvSpPr/>
          <p:nvPr/>
        </p:nvSpPr>
        <p:spPr>
          <a:xfrm>
            <a:off x="4596691" y="10443301"/>
            <a:ext cx="14550779" cy="161371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8" name="Google Shape;378;p6"/>
          <p:cNvSpPr/>
          <p:nvPr/>
        </p:nvSpPr>
        <p:spPr>
          <a:xfrm>
            <a:off x="4596691" y="11532397"/>
            <a:ext cx="14550779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9" name="Google Shape;379;p6"/>
          <p:cNvSpPr txBox="1"/>
          <p:nvPr/>
        </p:nvSpPr>
        <p:spPr>
          <a:xfrm>
            <a:off x="15495627" y="932545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7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85" name="Google Shape;385;p7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6" name="Google Shape;386;p7"/>
            <p:cNvGrpSpPr/>
            <p:nvPr/>
          </p:nvGrpSpPr>
          <p:grpSpPr>
            <a:xfrm>
              <a:off x="1300050" y="2491133"/>
              <a:ext cx="7548888" cy="900583"/>
              <a:chOff x="1177638" y="2491133"/>
              <a:chExt cx="7548888" cy="900583"/>
            </a:xfrm>
          </p:grpSpPr>
          <p:sp>
            <p:nvSpPr>
              <p:cNvPr id="387" name="Google Shape;387;p7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7"/>
              <p:cNvSpPr txBox="1"/>
              <p:nvPr/>
            </p:nvSpPr>
            <p:spPr>
              <a:xfrm>
                <a:off x="2115902" y="2622275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389" name="Google Shape;389;p7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0" name="Google Shape;390;p7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91" name="Google Shape;391;p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98" name="Google Shape;398;p7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399" name="Google Shape;399;p7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" name="Google Shape;400;p7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01" name="Google Shape;401;p7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7"/>
              <p:cNvSpPr txBox="1"/>
              <p:nvPr/>
            </p:nvSpPr>
            <p:spPr>
              <a:xfrm>
                <a:off x="2091562" y="6305967"/>
                <a:ext cx="1983464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3" name="Google Shape;403;p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5" name="Google Shape;405;p7"/>
          <p:cNvSpPr/>
          <p:nvPr/>
        </p:nvSpPr>
        <p:spPr>
          <a:xfrm>
            <a:off x="1611831" y="3943927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6" name="Google Shape;406;p7"/>
          <p:cNvSpPr/>
          <p:nvPr/>
        </p:nvSpPr>
        <p:spPr>
          <a:xfrm>
            <a:off x="1854267" y="6666860"/>
            <a:ext cx="8714638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5" l="0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7" name="Google Shape;407;p7"/>
          <p:cNvSpPr/>
          <p:nvPr/>
        </p:nvSpPr>
        <p:spPr>
          <a:xfrm>
            <a:off x="8086227" y="2951217"/>
            <a:ext cx="8415365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08" name="Google Shape;408;p7"/>
          <p:cNvGrpSpPr/>
          <p:nvPr/>
        </p:nvGrpSpPr>
        <p:grpSpPr>
          <a:xfrm>
            <a:off x="671514" y="1674218"/>
            <a:ext cx="9289032" cy="826062"/>
            <a:chOff x="43963" y="1812139"/>
            <a:chExt cx="9289032" cy="826060"/>
          </a:xfrm>
        </p:grpSpPr>
        <p:sp>
          <p:nvSpPr>
            <p:cNvPr id="409" name="Google Shape;409;p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411" name="Google Shape;411;p7"/>
            <p:cNvSpPr txBox="1"/>
            <p:nvPr/>
          </p:nvSpPr>
          <p:spPr>
            <a:xfrm>
              <a:off x="2618540" y="1861821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412" name="Google Shape;412;p7"/>
          <p:cNvSpPr/>
          <p:nvPr/>
        </p:nvSpPr>
        <p:spPr>
          <a:xfrm>
            <a:off x="9960546" y="602595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3" name="Google Shape;413;p7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414" name="Google Shape;414;p7"/>
          <p:cNvSpPr/>
          <p:nvPr/>
        </p:nvSpPr>
        <p:spPr>
          <a:xfrm>
            <a:off x="2227255" y="10483108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7"/>
          <p:cNvSpPr/>
          <p:nvPr/>
        </p:nvSpPr>
        <p:spPr>
          <a:xfrm>
            <a:off x="4596691" y="10147538"/>
            <a:ext cx="14550779" cy="16137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6" name="Google Shape;416;p7"/>
          <p:cNvSpPr/>
          <p:nvPr/>
        </p:nvSpPr>
        <p:spPr>
          <a:xfrm>
            <a:off x="4521358" y="12429543"/>
            <a:ext cx="14550779" cy="138364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17" name="Google Shape;417;p7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7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9" name="Google Shape;419;p7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0" name="Google Shape;420;p7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1" name="Google Shape;421;p7"/>
          <p:cNvSpPr txBox="1"/>
          <p:nvPr/>
        </p:nvSpPr>
        <p:spPr>
          <a:xfrm>
            <a:off x="5872037" y="8578951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2" name="Google Shape;422;p7"/>
          <p:cNvSpPr/>
          <p:nvPr/>
        </p:nvSpPr>
        <p:spPr>
          <a:xfrm>
            <a:off x="1755586" y="9459780"/>
            <a:ext cx="6820901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3" name="Google Shape;423;p7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4" name="Google Shape;424;p7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5" name="Google Shape;425;p7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6" name="Google Shape;426;p7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7" name="Google Shape;427;p7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8" name="Google Shape;428;p7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9" name="Google Shape;429;p7"/>
          <p:cNvSpPr txBox="1"/>
          <p:nvPr/>
        </p:nvSpPr>
        <p:spPr>
          <a:xfrm>
            <a:off x="14650555" y="7884266"/>
            <a:ext cx="1565116" cy="135998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0" name="Google Shape;430;p7"/>
          <p:cNvSpPr/>
          <p:nvPr/>
        </p:nvSpPr>
        <p:spPr>
          <a:xfrm>
            <a:off x="4536962" y="11183225"/>
            <a:ext cx="14550779" cy="161371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436" name="Google Shape;436;p8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7" name="Google Shape;437;p8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438" name="Google Shape;438;p8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8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1" name="Google Shape;441;p8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442" name="Google Shape;442;p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9" name="Google Shape;449;p8"/>
          <p:cNvGrpSpPr/>
          <p:nvPr/>
        </p:nvGrpSpPr>
        <p:grpSpPr>
          <a:xfrm>
            <a:off x="619867" y="5996531"/>
            <a:ext cx="22669498" cy="7691636"/>
            <a:chOff x="1258887" y="6398208"/>
            <a:chExt cx="22669498" cy="7691636"/>
          </a:xfrm>
        </p:grpSpPr>
        <p:sp>
          <p:nvSpPr>
            <p:cNvPr id="450" name="Google Shape;450;p8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1" name="Google Shape;451;p8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52" name="Google Shape;452;p8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8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6" name="Google Shape;456;p8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7" name="Google Shape;457;p8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58" name="Google Shape;458;p8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459" name="Google Shape;459;p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461" name="Google Shape;461;p8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462" name="Google Shape;462;p8"/>
          <p:cNvSpPr/>
          <p:nvPr/>
        </p:nvSpPr>
        <p:spPr>
          <a:xfrm>
            <a:off x="1319586" y="6871808"/>
            <a:ext cx="10646964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3" name="Google Shape;463;p8"/>
          <p:cNvSpPr/>
          <p:nvPr/>
        </p:nvSpPr>
        <p:spPr>
          <a:xfrm>
            <a:off x="1319586" y="8633066"/>
            <a:ext cx="10646964" cy="14228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4" name="Google Shape;464;p8"/>
          <p:cNvSpPr/>
          <p:nvPr/>
        </p:nvSpPr>
        <p:spPr>
          <a:xfrm>
            <a:off x="1319586" y="9853012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465" name="Google Shape;465;p8"/>
          <p:cNvCxnSpPr/>
          <p:nvPr/>
        </p:nvCxnSpPr>
        <p:spPr>
          <a:xfrm>
            <a:off x="5476968" y="10681862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6" name="Google Shape;466;p8"/>
          <p:cNvCxnSpPr/>
          <p:nvPr/>
        </p:nvCxnSpPr>
        <p:spPr>
          <a:xfrm rot="10800000">
            <a:off x="9311816" y="9869923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7" name="Google Shape;467;p8"/>
          <p:cNvSpPr txBox="1"/>
          <p:nvPr/>
        </p:nvSpPr>
        <p:spPr>
          <a:xfrm>
            <a:off x="9356918" y="9853012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8" name="Google Shape;468;p8"/>
          <p:cNvSpPr txBox="1"/>
          <p:nvPr/>
        </p:nvSpPr>
        <p:spPr>
          <a:xfrm>
            <a:off x="19671055" y="983295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9" name="Google Shape;469;p8"/>
          <p:cNvSpPr txBox="1"/>
          <p:nvPr/>
        </p:nvSpPr>
        <p:spPr>
          <a:xfrm>
            <a:off x="7922739" y="9882568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0" name="Google Shape;470;p8"/>
          <p:cNvSpPr/>
          <p:nvPr/>
        </p:nvSpPr>
        <p:spPr>
          <a:xfrm>
            <a:off x="5484794" y="10711716"/>
            <a:ext cx="402707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1" name="Google Shape;471;p8"/>
          <p:cNvSpPr txBox="1"/>
          <p:nvPr/>
        </p:nvSpPr>
        <p:spPr>
          <a:xfrm>
            <a:off x="15344745" y="1074959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2" name="Google Shape;472;p8"/>
          <p:cNvSpPr txBox="1"/>
          <p:nvPr/>
        </p:nvSpPr>
        <p:spPr>
          <a:xfrm>
            <a:off x="11494683" y="9249216"/>
            <a:ext cx="1565116" cy="136441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3" name="Google Shape;473;p8"/>
          <p:cNvSpPr txBox="1"/>
          <p:nvPr/>
        </p:nvSpPr>
        <p:spPr>
          <a:xfrm>
            <a:off x="18032894" y="10720637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4" name="Google Shape;474;p8"/>
          <p:cNvSpPr txBox="1"/>
          <p:nvPr/>
        </p:nvSpPr>
        <p:spPr>
          <a:xfrm>
            <a:off x="10222774" y="1071862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5" name="Google Shape;475;p8"/>
          <p:cNvSpPr txBox="1"/>
          <p:nvPr/>
        </p:nvSpPr>
        <p:spPr>
          <a:xfrm>
            <a:off x="11529956" y="10718248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6" name="Google Shape;476;p8"/>
          <p:cNvSpPr txBox="1"/>
          <p:nvPr/>
        </p:nvSpPr>
        <p:spPr>
          <a:xfrm>
            <a:off x="16759520" y="10718188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7" name="Google Shape;477;p8"/>
          <p:cNvSpPr txBox="1"/>
          <p:nvPr/>
        </p:nvSpPr>
        <p:spPr>
          <a:xfrm>
            <a:off x="16759520" y="983530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78" name="Google Shape;478;p8"/>
          <p:cNvCxnSpPr/>
          <p:nvPr/>
        </p:nvCxnSpPr>
        <p:spPr>
          <a:xfrm>
            <a:off x="5446884" y="11606475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8"/>
          <p:cNvCxnSpPr/>
          <p:nvPr/>
        </p:nvCxnSpPr>
        <p:spPr>
          <a:xfrm>
            <a:off x="5494100" y="12534738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0" name="Google Shape;480;p8"/>
          <p:cNvSpPr/>
          <p:nvPr/>
        </p:nvSpPr>
        <p:spPr>
          <a:xfrm>
            <a:off x="7288024" y="11623227"/>
            <a:ext cx="2221392" cy="78476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1" name="Google Shape;481;p8"/>
          <p:cNvSpPr txBox="1"/>
          <p:nvPr/>
        </p:nvSpPr>
        <p:spPr>
          <a:xfrm>
            <a:off x="14127102" y="9247895"/>
            <a:ext cx="1565116" cy="1373774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2" name="Google Shape;482;p8"/>
          <p:cNvSpPr txBox="1"/>
          <p:nvPr/>
        </p:nvSpPr>
        <p:spPr>
          <a:xfrm>
            <a:off x="14285034" y="10689419"/>
            <a:ext cx="1229072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3" name="Google Shape;483;p8"/>
          <p:cNvSpPr txBox="1"/>
          <p:nvPr/>
        </p:nvSpPr>
        <p:spPr>
          <a:xfrm>
            <a:off x="12797890" y="10688219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p8"/>
          <p:cNvSpPr txBox="1"/>
          <p:nvPr/>
        </p:nvSpPr>
        <p:spPr>
          <a:xfrm>
            <a:off x="14097605" y="11690829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5" name="Google Shape;485;p8"/>
          <p:cNvSpPr txBox="1"/>
          <p:nvPr/>
        </p:nvSpPr>
        <p:spPr>
          <a:xfrm>
            <a:off x="11715445" y="11574956"/>
            <a:ext cx="1229072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6" name="Google Shape;486;p8"/>
          <p:cNvSpPr txBox="1"/>
          <p:nvPr/>
        </p:nvSpPr>
        <p:spPr>
          <a:xfrm>
            <a:off x="16965627" y="11635244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7" name="Google Shape;487;p8"/>
          <p:cNvSpPr txBox="1"/>
          <p:nvPr/>
        </p:nvSpPr>
        <p:spPr>
          <a:xfrm>
            <a:off x="18098295" y="11753441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8" name="Google Shape;488;p8"/>
          <p:cNvSpPr txBox="1"/>
          <p:nvPr/>
        </p:nvSpPr>
        <p:spPr>
          <a:xfrm>
            <a:off x="15404088" y="11635244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9" name="Google Shape;489;p8"/>
          <p:cNvSpPr txBox="1"/>
          <p:nvPr/>
        </p:nvSpPr>
        <p:spPr>
          <a:xfrm>
            <a:off x="12773252" y="11603387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0" name="Google Shape;490;p8"/>
          <p:cNvSpPr txBox="1"/>
          <p:nvPr/>
        </p:nvSpPr>
        <p:spPr>
          <a:xfrm>
            <a:off x="10321594" y="11690886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1" name="Google Shape;491;p8"/>
          <p:cNvSpPr/>
          <p:nvPr/>
        </p:nvSpPr>
        <p:spPr>
          <a:xfrm>
            <a:off x="7381996" y="12564591"/>
            <a:ext cx="2063065" cy="784767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2" name="Google Shape;492;p8"/>
          <p:cNvSpPr txBox="1"/>
          <p:nvPr/>
        </p:nvSpPr>
        <p:spPr>
          <a:xfrm>
            <a:off x="10272295" y="12642169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3" name="Google Shape;493;p8"/>
          <p:cNvSpPr txBox="1"/>
          <p:nvPr/>
        </p:nvSpPr>
        <p:spPr>
          <a:xfrm>
            <a:off x="11588980" y="12664792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4" name="Google Shape;494;p8"/>
          <p:cNvSpPr txBox="1"/>
          <p:nvPr/>
        </p:nvSpPr>
        <p:spPr>
          <a:xfrm>
            <a:off x="12905665" y="12664792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5" name="Google Shape;495;p8"/>
          <p:cNvSpPr txBox="1"/>
          <p:nvPr/>
        </p:nvSpPr>
        <p:spPr>
          <a:xfrm>
            <a:off x="14126911" y="12642112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6" name="Google Shape;496;p8"/>
          <p:cNvSpPr txBox="1"/>
          <p:nvPr/>
        </p:nvSpPr>
        <p:spPr>
          <a:xfrm>
            <a:off x="16840941" y="12670726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7" name="Google Shape;497;p8"/>
          <p:cNvSpPr txBox="1"/>
          <p:nvPr/>
        </p:nvSpPr>
        <p:spPr>
          <a:xfrm>
            <a:off x="15443595" y="12606886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8" name="Google Shape;498;p8"/>
          <p:cNvSpPr txBox="1"/>
          <p:nvPr/>
        </p:nvSpPr>
        <p:spPr>
          <a:xfrm>
            <a:off x="18121320" y="12638308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9" name="Google Shape;499;p8"/>
          <p:cNvSpPr/>
          <p:nvPr/>
        </p:nvSpPr>
        <p:spPr>
          <a:xfrm>
            <a:off x="4076581" y="6289083"/>
            <a:ext cx="8829084" cy="784767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9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505" name="Google Shape;505;p9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6" name="Google Shape;506;p9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07" name="Google Shape;507;p9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9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509" name="Google Shape;509;p9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0" name="Google Shape;510;p9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511" name="Google Shape;511;p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515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6" name="Google Shape;516;p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7" name="Google Shape;517;p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18" name="Google Shape;518;p9"/>
          <p:cNvGrpSpPr/>
          <p:nvPr/>
        </p:nvGrpSpPr>
        <p:grpSpPr>
          <a:xfrm>
            <a:off x="599506" y="5996531"/>
            <a:ext cx="22669498" cy="7691636"/>
            <a:chOff x="1258887" y="6398208"/>
            <a:chExt cx="22669498" cy="7691636"/>
          </a:xfrm>
        </p:grpSpPr>
        <p:sp>
          <p:nvSpPr>
            <p:cNvPr id="519" name="Google Shape;519;p9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0" name="Google Shape;520;p9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21" name="Google Shape;521;p9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9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3" name="Google Shape;523;p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5" name="Google Shape;525;p9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6" name="Google Shape;526;p9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27" name="Google Shape;527;p9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528" name="Google Shape;528;p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530" name="Google Shape;530;p9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531" name="Google Shape;531;p9"/>
          <p:cNvSpPr/>
          <p:nvPr/>
        </p:nvSpPr>
        <p:spPr>
          <a:xfrm>
            <a:off x="1843622" y="6937689"/>
            <a:ext cx="6448472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2" name="Google Shape;532;p9"/>
          <p:cNvSpPr/>
          <p:nvPr/>
        </p:nvSpPr>
        <p:spPr>
          <a:xfrm>
            <a:off x="1399960" y="9353754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533" name="Google Shape;533;p9"/>
          <p:cNvCxnSpPr/>
          <p:nvPr/>
        </p:nvCxnSpPr>
        <p:spPr>
          <a:xfrm>
            <a:off x="5255648" y="10294864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9"/>
          <p:cNvCxnSpPr/>
          <p:nvPr/>
        </p:nvCxnSpPr>
        <p:spPr>
          <a:xfrm rot="10800000">
            <a:off x="8263664" y="9482924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5" name="Google Shape;535;p9"/>
          <p:cNvSpPr txBox="1"/>
          <p:nvPr/>
        </p:nvSpPr>
        <p:spPr>
          <a:xfrm>
            <a:off x="8646869" y="9472790"/>
            <a:ext cx="1197516" cy="762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6" name="Google Shape;536;p9"/>
          <p:cNvSpPr txBox="1"/>
          <p:nvPr/>
        </p:nvSpPr>
        <p:spPr>
          <a:xfrm>
            <a:off x="20852814" y="9480473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7" name="Google Shape;537;p9"/>
          <p:cNvSpPr txBox="1"/>
          <p:nvPr/>
        </p:nvSpPr>
        <p:spPr>
          <a:xfrm>
            <a:off x="6892792" y="9510096"/>
            <a:ext cx="1129308" cy="78476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8" name="Google Shape;538;p9"/>
          <p:cNvSpPr/>
          <p:nvPr/>
        </p:nvSpPr>
        <p:spPr>
          <a:xfrm>
            <a:off x="5675656" y="10294864"/>
            <a:ext cx="2755394" cy="78476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9" name="Google Shape;539;p9"/>
          <p:cNvSpPr txBox="1"/>
          <p:nvPr/>
        </p:nvSpPr>
        <p:spPr>
          <a:xfrm>
            <a:off x="14296594" y="1036259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0" name="Google Shape;540;p9"/>
          <p:cNvSpPr txBox="1"/>
          <p:nvPr/>
        </p:nvSpPr>
        <p:spPr>
          <a:xfrm>
            <a:off x="10417034" y="8862218"/>
            <a:ext cx="1565116" cy="136441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1" name="Google Shape;541;p9"/>
          <p:cNvSpPr txBox="1"/>
          <p:nvPr/>
        </p:nvSpPr>
        <p:spPr>
          <a:xfrm>
            <a:off x="16984741" y="10333639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2" name="Google Shape;542;p9"/>
          <p:cNvSpPr txBox="1"/>
          <p:nvPr/>
        </p:nvSpPr>
        <p:spPr>
          <a:xfrm>
            <a:off x="9174622" y="10331623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3" name="Google Shape;543;p9"/>
          <p:cNvSpPr txBox="1"/>
          <p:nvPr/>
        </p:nvSpPr>
        <p:spPr>
          <a:xfrm>
            <a:off x="10481804" y="10331250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4" name="Google Shape;544;p9"/>
          <p:cNvSpPr txBox="1"/>
          <p:nvPr/>
        </p:nvSpPr>
        <p:spPr>
          <a:xfrm>
            <a:off x="15711369" y="10331190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5" name="Google Shape;545;p9"/>
          <p:cNvSpPr txBox="1"/>
          <p:nvPr/>
        </p:nvSpPr>
        <p:spPr>
          <a:xfrm>
            <a:off x="13113859" y="944601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46" name="Google Shape;546;p9"/>
          <p:cNvCxnSpPr/>
          <p:nvPr/>
        </p:nvCxnSpPr>
        <p:spPr>
          <a:xfrm>
            <a:off x="5225564" y="11219477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9"/>
          <p:cNvCxnSpPr/>
          <p:nvPr/>
        </p:nvCxnSpPr>
        <p:spPr>
          <a:xfrm>
            <a:off x="5272780" y="12147740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8" name="Google Shape;548;p9"/>
          <p:cNvSpPr/>
          <p:nvPr/>
        </p:nvSpPr>
        <p:spPr>
          <a:xfrm>
            <a:off x="5273010" y="11234656"/>
            <a:ext cx="40165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9" name="Google Shape;549;p9"/>
          <p:cNvSpPr txBox="1"/>
          <p:nvPr/>
        </p:nvSpPr>
        <p:spPr>
          <a:xfrm>
            <a:off x="18463481" y="8763388"/>
            <a:ext cx="1565116" cy="1373774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0" name="Google Shape;550;p9"/>
          <p:cNvSpPr txBox="1"/>
          <p:nvPr/>
        </p:nvSpPr>
        <p:spPr>
          <a:xfrm>
            <a:off x="13236881" y="10302421"/>
            <a:ext cx="1229072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1" name="Google Shape;551;p9"/>
          <p:cNvSpPr txBox="1"/>
          <p:nvPr/>
        </p:nvSpPr>
        <p:spPr>
          <a:xfrm>
            <a:off x="11749738" y="10301221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2" name="Google Shape;552;p9"/>
          <p:cNvSpPr txBox="1"/>
          <p:nvPr/>
        </p:nvSpPr>
        <p:spPr>
          <a:xfrm>
            <a:off x="13049453" y="11244837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3" name="Google Shape;553;p9"/>
          <p:cNvSpPr txBox="1"/>
          <p:nvPr/>
        </p:nvSpPr>
        <p:spPr>
          <a:xfrm>
            <a:off x="10667293" y="11305946"/>
            <a:ext cx="1229072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4" name="Google Shape;554;p9"/>
          <p:cNvSpPr txBox="1"/>
          <p:nvPr/>
        </p:nvSpPr>
        <p:spPr>
          <a:xfrm>
            <a:off x="15917475" y="11277743"/>
            <a:ext cx="1229072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5" name="Google Shape;555;p9"/>
          <p:cNvSpPr txBox="1"/>
          <p:nvPr/>
        </p:nvSpPr>
        <p:spPr>
          <a:xfrm>
            <a:off x="17050144" y="11366443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6" name="Google Shape;556;p9"/>
          <p:cNvSpPr txBox="1"/>
          <p:nvPr/>
        </p:nvSpPr>
        <p:spPr>
          <a:xfrm>
            <a:off x="14355936" y="1124824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7" name="Google Shape;557;p9"/>
          <p:cNvSpPr txBox="1"/>
          <p:nvPr/>
        </p:nvSpPr>
        <p:spPr>
          <a:xfrm>
            <a:off x="11725100" y="11216389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8" name="Google Shape;558;p9"/>
          <p:cNvSpPr txBox="1"/>
          <p:nvPr/>
        </p:nvSpPr>
        <p:spPr>
          <a:xfrm>
            <a:off x="9273442" y="11303888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9" name="Google Shape;559;p9"/>
          <p:cNvSpPr/>
          <p:nvPr/>
        </p:nvSpPr>
        <p:spPr>
          <a:xfrm>
            <a:off x="6333844" y="12177593"/>
            <a:ext cx="2063065" cy="784767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0" name="Google Shape;560;p9"/>
          <p:cNvSpPr txBox="1"/>
          <p:nvPr/>
        </p:nvSpPr>
        <p:spPr>
          <a:xfrm>
            <a:off x="9224143" y="12255171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1" name="Google Shape;561;p9"/>
          <p:cNvSpPr txBox="1"/>
          <p:nvPr/>
        </p:nvSpPr>
        <p:spPr>
          <a:xfrm>
            <a:off x="10540828" y="12277794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2" name="Google Shape;562;p9"/>
          <p:cNvSpPr txBox="1"/>
          <p:nvPr/>
        </p:nvSpPr>
        <p:spPr>
          <a:xfrm>
            <a:off x="11857513" y="12277794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3" name="Google Shape;563;p9"/>
          <p:cNvSpPr txBox="1"/>
          <p:nvPr/>
        </p:nvSpPr>
        <p:spPr>
          <a:xfrm>
            <a:off x="13078759" y="12255114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4" name="Google Shape;564;p9"/>
          <p:cNvSpPr txBox="1"/>
          <p:nvPr/>
        </p:nvSpPr>
        <p:spPr>
          <a:xfrm>
            <a:off x="15792788" y="12195237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5" name="Google Shape;565;p9"/>
          <p:cNvSpPr txBox="1"/>
          <p:nvPr/>
        </p:nvSpPr>
        <p:spPr>
          <a:xfrm>
            <a:off x="14395444" y="12219888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6" name="Google Shape;566;p9"/>
          <p:cNvSpPr txBox="1"/>
          <p:nvPr/>
        </p:nvSpPr>
        <p:spPr>
          <a:xfrm>
            <a:off x="17073169" y="12251310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7" name="Google Shape;567;p9"/>
          <p:cNvSpPr/>
          <p:nvPr/>
        </p:nvSpPr>
        <p:spPr>
          <a:xfrm>
            <a:off x="4076581" y="6289083"/>
            <a:ext cx="8431026" cy="784767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8" name="Google Shape;568;p9"/>
          <p:cNvSpPr/>
          <p:nvPr/>
        </p:nvSpPr>
        <p:spPr>
          <a:xfrm>
            <a:off x="10059778" y="6900191"/>
            <a:ext cx="9189799" cy="2244397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9" name="Google Shape;569;p9"/>
          <p:cNvSpPr txBox="1"/>
          <p:nvPr/>
        </p:nvSpPr>
        <p:spPr>
          <a:xfrm>
            <a:off x="19698770" y="10211758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0" name="Google Shape;570;p9"/>
          <p:cNvSpPr txBox="1"/>
          <p:nvPr/>
        </p:nvSpPr>
        <p:spPr>
          <a:xfrm>
            <a:off x="18463481" y="10385658"/>
            <a:ext cx="1565116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1" name="Google Shape;571;p9"/>
          <p:cNvSpPr txBox="1"/>
          <p:nvPr/>
        </p:nvSpPr>
        <p:spPr>
          <a:xfrm>
            <a:off x="15738720" y="9472790"/>
            <a:ext cx="1565116" cy="769441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2" name="Google Shape;572;p9"/>
          <p:cNvSpPr txBox="1"/>
          <p:nvPr/>
        </p:nvSpPr>
        <p:spPr>
          <a:xfrm>
            <a:off x="18631505" y="11244353"/>
            <a:ext cx="1229072" cy="769441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3" name="Google Shape;573;p9"/>
          <p:cNvSpPr txBox="1"/>
          <p:nvPr/>
        </p:nvSpPr>
        <p:spPr>
          <a:xfrm>
            <a:off x="19764172" y="11244562"/>
            <a:ext cx="1565116" cy="769441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4" name="Google Shape;574;p9"/>
          <p:cNvSpPr txBox="1"/>
          <p:nvPr/>
        </p:nvSpPr>
        <p:spPr>
          <a:xfrm>
            <a:off x="18506817" y="12161847"/>
            <a:ext cx="1565116" cy="769441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5" name="Google Shape;575;p9"/>
          <p:cNvSpPr txBox="1"/>
          <p:nvPr/>
        </p:nvSpPr>
        <p:spPr>
          <a:xfrm>
            <a:off x="19787197" y="12129429"/>
            <a:ext cx="1565116" cy="769441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</cp:coreProperties>
</file>