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76" r:id="rId3"/>
    <p:sldId id="278" r:id="rId4"/>
    <p:sldId id="363" r:id="rId5"/>
    <p:sldId id="362" r:id="rId6"/>
    <p:sldId id="313" r:id="rId7"/>
    <p:sldId id="348" r:id="rId8"/>
    <p:sldId id="364" r:id="rId9"/>
    <p:sldId id="346" r:id="rId10"/>
    <p:sldId id="350" r:id="rId11"/>
    <p:sldId id="342" r:id="rId12"/>
    <p:sldId id="366" r:id="rId13"/>
    <p:sldId id="260" r:id="rId14"/>
    <p:sldId id="352" r:id="rId15"/>
    <p:sldId id="353" r:id="rId16"/>
    <p:sldId id="354" r:id="rId17"/>
    <p:sldId id="355" r:id="rId18"/>
    <p:sldId id="356" r:id="rId19"/>
    <p:sldId id="358" r:id="rId20"/>
    <p:sldId id="365" r:id="rId21"/>
    <p:sldId id="361" r:id="rId22"/>
    <p:sldId id="293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8" autoAdjust="0"/>
    <p:restoredTop sz="85021" autoAdjust="0"/>
  </p:normalViewPr>
  <p:slideViewPr>
    <p:cSldViewPr showGuides="1">
      <p:cViewPr varScale="1">
        <p:scale>
          <a:sx n="42" d="100"/>
          <a:sy n="42" d="100"/>
        </p:scale>
        <p:origin x="72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A8E5D-5F86-4D87-BC33-C2C5C06E6A74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244F5-3887-4470-849B-2958CF80D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3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6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1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4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xmlns="" id="{0A168823-7662-4411-949E-F587253150B0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create.kahoot.it/share/new-learning-activities/e8e880dc-82c5-49f2-b944-747e2451e16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3429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21138" y="106165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38" y="976318"/>
            <a:ext cx="479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901131" y="1139741"/>
            <a:ext cx="11192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Make a similar conversation: how to install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Zoom</a:t>
            </a:r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 on your phone.</a:t>
            </a:r>
          </a:p>
        </p:txBody>
      </p:sp>
      <p:pic>
        <p:nvPicPr>
          <p:cNvPr id="2" name="058">
            <a:hlinkClick r:id="" action="ppaction://media"/>
            <a:extLst>
              <a:ext uri="{FF2B5EF4-FFF2-40B4-BE49-F238E27FC236}">
                <a16:creationId xmlns:a16="http://schemas.microsoft.com/office/drawing/2014/main" xmlns="" id="{6FFDEFB7-E706-4FE0-9BCE-DA1FE04B4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3213" y="239777"/>
            <a:ext cx="487363" cy="48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B601584-3264-4E7D-8FA8-4C75ADEA2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33" y="1660190"/>
            <a:ext cx="1835436" cy="18354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4801727-361B-4F4F-B72F-0638BFE436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091" y="3969983"/>
            <a:ext cx="11477919" cy="191457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D50DE32-FCC1-436A-96B9-D1B6699BF10B}"/>
              </a:ext>
            </a:extLst>
          </p:cNvPr>
          <p:cNvSpPr txBox="1"/>
          <p:nvPr/>
        </p:nvSpPr>
        <p:spPr>
          <a:xfrm>
            <a:off x="533400" y="3553599"/>
            <a:ext cx="2093462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700" b="1" u="sng">
                <a:solidFill>
                  <a:schemeClr val="tx2">
                    <a:lumMod val="60000"/>
                    <a:lumOff val="40000"/>
                  </a:schemeClr>
                </a:solidFill>
              </a:rPr>
              <a:t>EXAMPLE:</a:t>
            </a:r>
            <a:endParaRPr lang="en-US" sz="1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3155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21138" y="106165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38" y="976318"/>
            <a:ext cx="479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901131" y="1139741"/>
            <a:ext cx="11192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similar conversation: how to install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your phone.</a:t>
            </a:r>
          </a:p>
        </p:txBody>
      </p:sp>
      <p:pic>
        <p:nvPicPr>
          <p:cNvPr id="2" name="058">
            <a:hlinkClick r:id="" action="ppaction://media"/>
            <a:extLst>
              <a:ext uri="{FF2B5EF4-FFF2-40B4-BE49-F238E27FC236}">
                <a16:creationId xmlns:a16="http://schemas.microsoft.com/office/drawing/2014/main" xmlns="" id="{6FFDEFB7-E706-4FE0-9BCE-DA1FE04B4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3213" y="239777"/>
            <a:ext cx="487363" cy="48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B601584-3264-4E7D-8FA8-4C75ADEA2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33" y="1660190"/>
            <a:ext cx="1835436" cy="183543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D50DE32-FCC1-436A-96B9-D1B6699BF10B}"/>
              </a:ext>
            </a:extLst>
          </p:cNvPr>
          <p:cNvSpPr txBox="1"/>
          <p:nvPr/>
        </p:nvSpPr>
        <p:spPr>
          <a:xfrm>
            <a:off x="533400" y="3553599"/>
            <a:ext cx="20934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u="sng">
                <a:solidFill>
                  <a:schemeClr val="tx2">
                    <a:lumMod val="60000"/>
                    <a:lumOff val="40000"/>
                  </a:schemeClr>
                </a:solidFill>
              </a:rPr>
              <a:t>SAMPLE ANSWER</a:t>
            </a:r>
            <a:r>
              <a:rPr lang="en-US" sz="170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FF43AFC-9C3E-4056-A886-7851BAF24B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969096"/>
            <a:ext cx="11825136" cy="243170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4BDF02F-6F29-4426-B957-CDDAD8F03B51}"/>
              </a:ext>
            </a:extLst>
          </p:cNvPr>
          <p:cNvSpPr/>
          <p:nvPr/>
        </p:nvSpPr>
        <p:spPr>
          <a:xfrm>
            <a:off x="6459356" y="3947853"/>
            <a:ext cx="855844" cy="395547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Zoom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38DED04-192C-414A-B785-4F751763AD6A}"/>
              </a:ext>
            </a:extLst>
          </p:cNvPr>
          <p:cNvSpPr/>
          <p:nvPr/>
        </p:nvSpPr>
        <p:spPr>
          <a:xfrm>
            <a:off x="4330998" y="5900458"/>
            <a:ext cx="955435" cy="344683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'Zoom'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21102A5-9616-4CF7-9CA1-6C6262383F20}"/>
              </a:ext>
            </a:extLst>
          </p:cNvPr>
          <p:cNvSpPr/>
          <p:nvPr/>
        </p:nvSpPr>
        <p:spPr>
          <a:xfrm>
            <a:off x="10134600" y="4744817"/>
            <a:ext cx="1066800" cy="304800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'Zoom'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8741385-4AE3-4019-9DDC-9CBF0714703E}"/>
              </a:ext>
            </a:extLst>
          </p:cNvPr>
          <p:cNvSpPr/>
          <p:nvPr/>
        </p:nvSpPr>
        <p:spPr>
          <a:xfrm>
            <a:off x="1524000" y="4314963"/>
            <a:ext cx="1678902" cy="395547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study online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0640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330782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09091" y="133598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55835" y="235878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EVERYDAY ENGLISH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5996" y="352139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CULTURE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0385" y="1420511"/>
            <a:ext cx="445481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6673"/>
                </a:solidFill>
              </a:rPr>
              <a:t>Kahoot</a:t>
            </a:r>
            <a:r>
              <a:rPr lang="en-GB" dirty="0">
                <a:solidFill>
                  <a:srgbClr val="006673"/>
                </a:solidFill>
              </a:rPr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Q&amp;A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88659" y="2222711"/>
            <a:ext cx="4436541" cy="1150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complete </a:t>
            </a:r>
            <a:r>
              <a:rPr lang="en-US" dirty="0" smtClean="0">
                <a:solidFill>
                  <a:srgbClr val="006673"/>
                </a:solidFill>
              </a:rPr>
              <a:t>the conversation</a:t>
            </a:r>
            <a:r>
              <a:rPr lang="en-US" dirty="0">
                <a:solidFill>
                  <a:srgbClr val="006673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Make similar conversations.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70384" y="3454531"/>
            <a:ext cx="4454816" cy="11596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Read the text and answer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Vote and discuss.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12727" y="171239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637183" y="2545193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667000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6568" y="366077"/>
            <a:ext cx="5429146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52519" y="372814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356784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22427" y="1129851"/>
            <a:ext cx="10312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about modern schools and answer the questions.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42434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606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2434" y="2221200"/>
            <a:ext cx="1090896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3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role of teachers in modern schools?</a:t>
            </a:r>
          </a:p>
          <a:p>
            <a:pPr marL="342900" indent="-342900" algn="l">
              <a:buAutoNum type="arabicPeriod"/>
            </a:pPr>
            <a:r>
              <a:rPr lang="en-US" sz="3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two common features of modern schools?</a:t>
            </a:r>
          </a:p>
          <a:p>
            <a:pPr marL="342900" indent="-342900" algn="l">
              <a:buAutoNum type="arabicPeriod"/>
            </a:pPr>
            <a:r>
              <a:rPr lang="en-US" sz="3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students use computers in the learning process?</a:t>
            </a:r>
          </a:p>
          <a:p>
            <a:pPr marL="342900" indent="-342900" algn="l">
              <a:buAutoNum type="arabicPeriod"/>
            </a:pPr>
            <a:r>
              <a:rPr lang="en-US" sz="35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students learn about the real world?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2434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606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2C05BF-B20A-4D34-A4ED-E4BF11A2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07" y="2438400"/>
            <a:ext cx="9601200" cy="40700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BBB2FE3-EBA4-4E83-9C42-D0F1786611BE}"/>
              </a:ext>
            </a:extLst>
          </p:cNvPr>
          <p:cNvCxnSpPr>
            <a:cxnSpLocks/>
          </p:cNvCxnSpPr>
          <p:nvPr/>
        </p:nvCxnSpPr>
        <p:spPr>
          <a:xfrm flipV="1">
            <a:off x="8023294" y="3180995"/>
            <a:ext cx="3025706" cy="230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56530C1-88A6-4D14-9593-131C863BB96A}"/>
              </a:ext>
            </a:extLst>
          </p:cNvPr>
          <p:cNvCxnSpPr>
            <a:cxnSpLocks/>
          </p:cNvCxnSpPr>
          <p:nvPr/>
        </p:nvCxnSpPr>
        <p:spPr>
          <a:xfrm>
            <a:off x="1635437" y="3501390"/>
            <a:ext cx="4473262" cy="154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22427" y="1129851"/>
            <a:ext cx="10312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about modern schools and answer the questions.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9800" y="1737959"/>
            <a:ext cx="8479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role of teachers in modern schools?</a:t>
            </a:r>
          </a:p>
        </p:txBody>
      </p:sp>
    </p:spTree>
    <p:extLst>
      <p:ext uri="{BB962C8B-B14F-4D97-AF65-F5344CB8AC3E}">
        <p14:creationId xmlns:p14="http://schemas.microsoft.com/office/powerpoint/2010/main" val="19067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2434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606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2C05BF-B20A-4D34-A4ED-E4BF11A2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07" y="2438400"/>
            <a:ext cx="9601200" cy="40700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BBB2FE3-EBA4-4E83-9C42-D0F1786611BE}"/>
              </a:ext>
            </a:extLst>
          </p:cNvPr>
          <p:cNvCxnSpPr>
            <a:cxnSpLocks/>
          </p:cNvCxnSpPr>
          <p:nvPr/>
        </p:nvCxnSpPr>
        <p:spPr>
          <a:xfrm>
            <a:off x="1635437" y="4125323"/>
            <a:ext cx="3088963" cy="33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56530C1-88A6-4D14-9593-131C863BB96A}"/>
              </a:ext>
            </a:extLst>
          </p:cNvPr>
          <p:cNvCxnSpPr>
            <a:cxnSpLocks/>
          </p:cNvCxnSpPr>
          <p:nvPr/>
        </p:nvCxnSpPr>
        <p:spPr>
          <a:xfrm>
            <a:off x="5410200" y="4693943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22427" y="1129851"/>
            <a:ext cx="10312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about modern schools and answer the questions.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1646" y="1710414"/>
            <a:ext cx="9213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What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two common features of modern schools?</a:t>
            </a:r>
          </a:p>
        </p:txBody>
      </p:sp>
    </p:spTree>
    <p:extLst>
      <p:ext uri="{BB962C8B-B14F-4D97-AF65-F5344CB8AC3E}">
        <p14:creationId xmlns:p14="http://schemas.microsoft.com/office/powerpoint/2010/main" val="1267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2434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606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2C05BF-B20A-4D34-A4ED-E4BF11A2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07" y="2438400"/>
            <a:ext cx="9601200" cy="40700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BBB2FE3-EBA4-4E83-9C42-D0F1786611BE}"/>
              </a:ext>
            </a:extLst>
          </p:cNvPr>
          <p:cNvCxnSpPr>
            <a:cxnSpLocks/>
          </p:cNvCxnSpPr>
          <p:nvPr/>
        </p:nvCxnSpPr>
        <p:spPr>
          <a:xfrm>
            <a:off x="3581400" y="5332952"/>
            <a:ext cx="53480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22427" y="1129851"/>
            <a:ext cx="10312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about modern schools and answer the questions.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5040" y="1795523"/>
            <a:ext cx="9958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How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students use computers in the learning process?</a:t>
            </a:r>
          </a:p>
        </p:txBody>
      </p:sp>
    </p:spTree>
    <p:extLst>
      <p:ext uri="{BB962C8B-B14F-4D97-AF65-F5344CB8AC3E}">
        <p14:creationId xmlns:p14="http://schemas.microsoft.com/office/powerpoint/2010/main" val="10754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2434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606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2C05BF-B20A-4D34-A4ED-E4BF11A2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07" y="2362200"/>
            <a:ext cx="9601200" cy="40700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BBB2FE3-EBA4-4E83-9C42-D0F1786611BE}"/>
              </a:ext>
            </a:extLst>
          </p:cNvPr>
          <p:cNvCxnSpPr>
            <a:cxnSpLocks/>
          </p:cNvCxnSpPr>
          <p:nvPr/>
        </p:nvCxnSpPr>
        <p:spPr>
          <a:xfrm>
            <a:off x="2819400" y="5719737"/>
            <a:ext cx="792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56530C1-88A6-4D14-9593-131C863BB96A}"/>
              </a:ext>
            </a:extLst>
          </p:cNvPr>
          <p:cNvCxnSpPr>
            <a:cxnSpLocks/>
          </p:cNvCxnSpPr>
          <p:nvPr/>
        </p:nvCxnSpPr>
        <p:spPr>
          <a:xfrm>
            <a:off x="1656185" y="6001443"/>
            <a:ext cx="5159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22427" y="1129851"/>
            <a:ext cx="103123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about modern schools and answer the questions.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42722" y="1659528"/>
            <a:ext cx="8058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How 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students learn about the real world?</a:t>
            </a:r>
          </a:p>
        </p:txBody>
      </p:sp>
    </p:spTree>
    <p:extLst>
      <p:ext uri="{BB962C8B-B14F-4D97-AF65-F5344CB8AC3E}">
        <p14:creationId xmlns:p14="http://schemas.microsoft.com/office/powerpoint/2010/main" val="12792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884228" y="1159333"/>
            <a:ext cx="11277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and discuss</a:t>
            </a:r>
          </a:p>
          <a:p>
            <a:endParaRPr lang="en-US" sz="2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1. Go to vote on:  </a:t>
            </a:r>
            <a:r>
              <a:rPr lang="en-US" sz="20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https://www.mentimeter.com/s/fe6c01ee75718dbc5388aa0665509af6/22db24998c7f/edit</a:t>
            </a:r>
          </a:p>
          <a:p>
            <a:endParaRPr lang="en-US" sz="2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sz="2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2434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2434" y="96233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12E901-EB50-4116-B130-806113FD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819400"/>
            <a:ext cx="7142917" cy="35495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40093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47179" y="1025365"/>
            <a:ext cx="3886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and discuss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4400" y="987961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4572" y="89231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54BF07-BCBC-4C9E-BA4F-C9A3867D6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2744"/>
            <a:ext cx="12192000" cy="4825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6B75F6-31FB-4A3D-93E8-5353A6646FD3}"/>
              </a:ext>
            </a:extLst>
          </p:cNvPr>
          <p:cNvSpPr txBox="1"/>
          <p:nvPr/>
        </p:nvSpPr>
        <p:spPr>
          <a:xfrm>
            <a:off x="1981200" y="2351416"/>
            <a:ext cx="9966654" cy="321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highest-voting activities: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 you like them?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which subjects are they used?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lowest-voting activities: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didn’t you participate in these activities?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want to change anything about these activities?  </a:t>
            </a:r>
          </a:p>
          <a:p>
            <a:pPr algn="l"/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762000" y="1564404"/>
            <a:ext cx="3886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2. Discussion</a:t>
            </a:r>
          </a:p>
        </p:txBody>
      </p:sp>
    </p:spTree>
    <p:extLst>
      <p:ext uri="{BB962C8B-B14F-4D97-AF65-F5344CB8AC3E}">
        <p14:creationId xmlns:p14="http://schemas.microsoft.com/office/powerpoint/2010/main" val="30918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2878" y="2886207"/>
            <a:ext cx="7531922" cy="707886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2666998" y="3962400"/>
            <a:ext cx="861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EVERYDAY ENGLISH &amp; CULTURE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</a:t>
            </a:r>
            <a:r>
              <a:rPr lang="en-US" sz="40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WAYS TO </a:t>
            </a:r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4220751" y="2947415"/>
            <a:ext cx="767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 / CLIL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00485" y="29260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FF528C-E2C3-446A-9210-E6FDCFD1C989}"/>
              </a:ext>
            </a:extLst>
          </p:cNvPr>
          <p:cNvSpPr txBox="1"/>
          <p:nvPr/>
        </p:nvSpPr>
        <p:spPr>
          <a:xfrm>
            <a:off x="883280" y="2926076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330782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09091" y="133598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55835" y="235878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EVERYDAY ENGLISH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45996" y="352139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CULTURE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0385" y="1420511"/>
            <a:ext cx="437861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6673"/>
                </a:solidFill>
              </a:rPr>
              <a:t>Kahoot</a:t>
            </a:r>
            <a:r>
              <a:rPr lang="en-GB" dirty="0">
                <a:solidFill>
                  <a:srgbClr val="006673"/>
                </a:solidFill>
              </a:rPr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Q&amp;A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88659" y="2222711"/>
            <a:ext cx="4360341" cy="1150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complete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Make similar conversations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70384" y="3454531"/>
            <a:ext cx="4378616" cy="11596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Read the text and answer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Vote and discuss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12727" y="171239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637183" y="2545193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417528" y="3977133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139702" y="502609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667000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6568" y="366077"/>
            <a:ext cx="5429146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52519" y="372814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88659" y="5007285"/>
            <a:ext cx="436034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66800" y="1140361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972" y="104471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9578" y="11062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28A54A-2292-46A9-A9A4-93E587A5600D}"/>
              </a:ext>
            </a:extLst>
          </p:cNvPr>
          <p:cNvSpPr txBox="1"/>
          <p:nvPr/>
        </p:nvSpPr>
        <p:spPr>
          <a:xfrm>
            <a:off x="1096972" y="2133600"/>
            <a:ext cx="960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Language items: How to give instructions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Knowledge: Get to know some learning apps and their functions</a:t>
            </a:r>
          </a:p>
        </p:txBody>
      </p:sp>
    </p:spTree>
    <p:extLst>
      <p:ext uri="{BB962C8B-B14F-4D97-AF65-F5344CB8AC3E}">
        <p14:creationId xmlns:p14="http://schemas.microsoft.com/office/powerpoint/2010/main" val="2699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43000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3172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05595" y="10578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EAE18B-74BB-4E9B-A993-6A75A87EF350}"/>
              </a:ext>
            </a:extLst>
          </p:cNvPr>
          <p:cNvSpPr txBox="1"/>
          <p:nvPr/>
        </p:nvSpPr>
        <p:spPr>
          <a:xfrm>
            <a:off x="838200" y="1829789"/>
            <a:ext cx="107442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Write a paragraph (250 words) about your dream school with selective learning activities.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Prepare for the next lesson: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54" y="4591889"/>
            <a:ext cx="2630760" cy="19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19800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0366" y="142592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02783" y="1712668"/>
            <a:ext cx="10586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</a:p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Expand vocabulary with the topic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“Modern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schools”</a:t>
            </a:r>
          </a:p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Share opinions about the learning activities at school</a:t>
            </a:r>
          </a:p>
          <a:p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Core competence</a:t>
            </a:r>
          </a:p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Give instructions to download a learning app on their smartphone</a:t>
            </a:r>
          </a:p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Be collaborative and supportive in class discussion</a:t>
            </a:r>
          </a:p>
          <a:p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Personal qualities</a:t>
            </a:r>
          </a:p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Be ready to give instructions and share opinions</a:t>
            </a:r>
          </a:p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Understand the main features of modern schools 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330782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09091" y="133598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0385" y="1420511"/>
            <a:ext cx="422621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6673"/>
                </a:solidFill>
              </a:rPr>
              <a:t>Kahoot</a:t>
            </a:r>
            <a:r>
              <a:rPr lang="en-GB" dirty="0">
                <a:solidFill>
                  <a:srgbClr val="006673"/>
                </a:solidFill>
              </a:rPr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Q&amp;A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667000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6568" y="366077"/>
            <a:ext cx="5429146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52519" y="372814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9603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600200" y="1038919"/>
            <a:ext cx="9661567" cy="11537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Kahoot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Game </a:t>
            </a:r>
          </a:p>
          <a:p>
            <a:r>
              <a:rPr lang="en-US" sz="1800" i="1" dirty="0">
                <a:solidFill>
                  <a:schemeClr val="tx1"/>
                </a:solidFill>
                <a:ea typeface="Adobe Gothic Std B" panose="020B08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https://create.kahoot.it/share/which-app/d237562c-85d3-4f10-9ca7-30facb238f4a</a:t>
            </a:r>
          </a:p>
          <a:p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66319" y="361347"/>
            <a:ext cx="2386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COMMUNICTION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pic>
        <p:nvPicPr>
          <p:cNvPr id="1026" name="Picture 2" descr="Kahoot! provides learning through creation of educational games and new  understanding through playing them | the Learning Counsel">
            <a:extLst>
              <a:ext uri="{FF2B5EF4-FFF2-40B4-BE49-F238E27FC236}">
                <a16:creationId xmlns:a16="http://schemas.microsoft.com/office/drawing/2014/main" xmlns="" id="{AC1ECE56-69EE-47FA-B069-71B1F13B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47" y="2267342"/>
            <a:ext cx="3687973" cy="36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3AEA8F-254E-4621-A16B-B434EF7879B6}"/>
              </a:ext>
            </a:extLst>
          </p:cNvPr>
          <p:cNvSpPr txBox="1"/>
          <p:nvPr/>
        </p:nvSpPr>
        <p:spPr>
          <a:xfrm>
            <a:off x="533399" y="2633851"/>
            <a:ext cx="71995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Myriad Pro"/>
              </a:rPr>
              <a:t>Get to know 6 popular English learning apps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Choose the right answer as quickly as possible by touching the option shown on the smartphone.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Myriad Pro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Myriad Pro"/>
                <a:ea typeface="Times New Roman" panose="02020603050405020304" pitchFamily="18" charset="0"/>
              </a:rPr>
              <a:t>The highest score: the winner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74067A5-35C3-4D14-92BC-79B2B01F0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76"/>
            <a:ext cx="12192000" cy="9029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E15AB7-30C8-4FC9-9B9E-3824284946D6}"/>
              </a:ext>
            </a:extLst>
          </p:cNvPr>
          <p:cNvSpPr txBox="1"/>
          <p:nvPr/>
        </p:nvSpPr>
        <p:spPr>
          <a:xfrm>
            <a:off x="556259" y="8702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0028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79855B-E34A-4D8F-9592-DC2BC0A2C4E0}"/>
              </a:ext>
            </a:extLst>
          </p:cNvPr>
          <p:cNvSpPr txBox="1"/>
          <p:nvPr/>
        </p:nvSpPr>
        <p:spPr>
          <a:xfrm>
            <a:off x="-3809999" y="1555963"/>
            <a:ext cx="374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</a:t>
            </a:r>
          </a:p>
        </p:txBody>
      </p:sp>
      <p:pic>
        <p:nvPicPr>
          <p:cNvPr id="24" name="Picture 23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xmlns="" id="{ECB4EB7E-CD51-4D00-A542-64B8737C4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54" y="961087"/>
            <a:ext cx="2565099" cy="2565099"/>
          </a:xfrm>
          <a:prstGeom prst="rect">
            <a:avLst/>
          </a:prstGeom>
        </p:spPr>
      </p:pic>
      <p:pic>
        <p:nvPicPr>
          <p:cNvPr id="26" name="Picture 25" descr="A picture containing qr code&#10;&#10;Description automatically generated">
            <a:extLst>
              <a:ext uri="{FF2B5EF4-FFF2-40B4-BE49-F238E27FC236}">
                <a16:creationId xmlns:a16="http://schemas.microsoft.com/office/drawing/2014/main" xmlns="" id="{89B896C1-9D4A-4594-803A-C87426A33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87" y="1147331"/>
            <a:ext cx="2378854" cy="2378854"/>
          </a:xfrm>
          <a:prstGeom prst="rect">
            <a:avLst/>
          </a:prstGeom>
        </p:spPr>
      </p:pic>
      <p:pic>
        <p:nvPicPr>
          <p:cNvPr id="28" name="Picture 27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32FE8576-F9A2-4003-95FE-257F967DE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84" y="1147331"/>
            <a:ext cx="3341120" cy="219261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xmlns="" id="{7068D18D-D07F-453B-923F-00DE59A20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25" y="3958959"/>
            <a:ext cx="2296636" cy="2296636"/>
          </a:xfrm>
          <a:prstGeom prst="rect">
            <a:avLst/>
          </a:prstGeom>
        </p:spPr>
      </p:pic>
      <p:pic>
        <p:nvPicPr>
          <p:cNvPr id="32" name="Picture 31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xmlns="" id="{31FD9E3B-3152-469C-ACF2-AC27CDE92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32" y="3958959"/>
            <a:ext cx="2296636" cy="2296636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xmlns="" id="{6EF10F45-3717-4EE8-AABD-AB4784BCD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39" y="3964987"/>
            <a:ext cx="2036814" cy="2036814"/>
          </a:xfrm>
          <a:prstGeom prst="rect">
            <a:avLst/>
          </a:prstGeom>
        </p:spPr>
      </p:pic>
      <p:pic>
        <p:nvPicPr>
          <p:cNvPr id="36" name="Picture 35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F52E7E32-DDF9-4995-97C5-F14E19CFEC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364" y="3835076"/>
            <a:ext cx="2296637" cy="22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228600" y="1090960"/>
            <a:ext cx="11582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Q&amp;A: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cs typeface="Arial" panose="020B0604020202020204" pitchFamily="34" charset="0"/>
              </a:rPr>
              <a:t>     </a:t>
            </a:r>
            <a:r>
              <a:rPr lang="en-US" sz="4000" b="1" dirty="0">
                <a:solidFill>
                  <a:schemeClr val="accent1"/>
                </a:solidFill>
                <a:cs typeface="Arial" panose="020B0604020202020204" pitchFamily="34" charset="0"/>
              </a:rPr>
              <a:t>How many steps are there to download an app on your phone? </a:t>
            </a:r>
            <a:endParaRPr lang="en-US" sz="2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" name="058">
            <a:hlinkClick r:id="" action="ppaction://media"/>
            <a:extLst>
              <a:ext uri="{FF2B5EF4-FFF2-40B4-BE49-F238E27FC236}">
                <a16:creationId xmlns:a16="http://schemas.microsoft.com/office/drawing/2014/main" xmlns="" id="{6FFDEFB7-E706-4FE0-9BCE-DA1FE04B4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3213" y="239777"/>
            <a:ext cx="487363" cy="48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94" y="3124200"/>
            <a:ext cx="5943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330782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09091" y="133598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55835" y="235878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EVERYDAY ENGLISH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70385" y="1420511"/>
            <a:ext cx="445481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6673"/>
                </a:solidFill>
              </a:rPr>
              <a:t>Kahoot</a:t>
            </a:r>
            <a:r>
              <a:rPr lang="en-GB" dirty="0">
                <a:solidFill>
                  <a:srgbClr val="006673"/>
                </a:solidFill>
              </a:rPr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6673"/>
                </a:solidFill>
              </a:rPr>
              <a:t>Q&amp;A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88659" y="2222711"/>
            <a:ext cx="4436541" cy="1150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complete the 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Make similar conversations.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12727" y="171239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667000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06568" y="366077"/>
            <a:ext cx="5429146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352519" y="372814"/>
            <a:ext cx="508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COMMUNICATION AND CULTURE/CLIL</a:t>
            </a:r>
          </a:p>
        </p:txBody>
      </p:sp>
    </p:spTree>
    <p:extLst>
      <p:ext uri="{BB962C8B-B14F-4D97-AF65-F5344CB8AC3E}">
        <p14:creationId xmlns:p14="http://schemas.microsoft.com/office/powerpoint/2010/main" val="13203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8395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Listen and complete the conversation.</a:t>
            </a:r>
          </a:p>
        </p:txBody>
      </p:sp>
      <p:pic>
        <p:nvPicPr>
          <p:cNvPr id="2" name="058">
            <a:hlinkClick r:id="" action="ppaction://media"/>
            <a:extLst>
              <a:ext uri="{FF2B5EF4-FFF2-40B4-BE49-F238E27FC236}">
                <a16:creationId xmlns:a16="http://schemas.microsoft.com/office/drawing/2014/main" xmlns="" id="{6FFDEFB7-E706-4FE0-9BCE-DA1FE04B4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3213" y="239777"/>
            <a:ext cx="487363" cy="48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1F0D622-4642-4153-B790-90EA88987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520" y="2688627"/>
            <a:ext cx="11720680" cy="33611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2635BEB-86DD-4A64-AA85-E3A841BFF97E}"/>
              </a:ext>
            </a:extLst>
          </p:cNvPr>
          <p:cNvSpPr/>
          <p:nvPr/>
        </p:nvSpPr>
        <p:spPr>
          <a:xfrm>
            <a:off x="3505200" y="4343400"/>
            <a:ext cx="609600" cy="338722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6A0EF79-D6E8-4087-AFA9-BDF587DC3D4F}"/>
              </a:ext>
            </a:extLst>
          </p:cNvPr>
          <p:cNvSpPr/>
          <p:nvPr/>
        </p:nvSpPr>
        <p:spPr>
          <a:xfrm>
            <a:off x="9601200" y="4369206"/>
            <a:ext cx="914400" cy="312916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CE82908-E7D1-4648-9ADA-B0AE9E6D4A00}"/>
              </a:ext>
            </a:extLst>
          </p:cNvPr>
          <p:cNvSpPr/>
          <p:nvPr/>
        </p:nvSpPr>
        <p:spPr>
          <a:xfrm>
            <a:off x="7061200" y="4682122"/>
            <a:ext cx="831432" cy="338722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7C131B4-2DAE-451A-9B0A-6BC08BB01BCA}"/>
              </a:ext>
            </a:extLst>
          </p:cNvPr>
          <p:cNvSpPr/>
          <p:nvPr/>
        </p:nvSpPr>
        <p:spPr>
          <a:xfrm>
            <a:off x="7086600" y="5597679"/>
            <a:ext cx="831432" cy="338722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wait</a:t>
            </a:r>
          </a:p>
        </p:txBody>
      </p:sp>
      <p:pic>
        <p:nvPicPr>
          <p:cNvPr id="16" name="Picture 15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xmlns="" id="{9200AF5E-CFC3-4A73-93D2-77F92A2E62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332" y="1090960"/>
            <a:ext cx="1597667" cy="15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3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491</TotalTime>
  <Words>616</Words>
  <PresentationFormat>Widescreen</PresentationFormat>
  <Paragraphs>157</Paragraphs>
  <Slides>23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#9Slide02 Noi dung dai</vt:lpstr>
      <vt:lpstr>#9Slide02 Tieu de dai</vt:lpstr>
      <vt:lpstr>Arial</vt:lpstr>
      <vt:lpstr>Bookman Old Style</vt:lpstr>
      <vt:lpstr>Calibri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2022-01-03T16:34:13Z</dcterms:created>
  <dcterms:modified xsi:type="dcterms:W3CDTF">2022-04-06T09:54:12Z</dcterms:modified>
</cp:coreProperties>
</file>