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0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1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2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3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4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5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6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7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8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9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20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21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20" r:id="rId3"/>
    <p:sldMasterId id="2147483758" r:id="rId4"/>
    <p:sldMasterId id="2147483761" r:id="rId5"/>
    <p:sldMasterId id="2147483773" r:id="rId6"/>
    <p:sldMasterId id="2147483810" r:id="rId7"/>
    <p:sldMasterId id="2147483823" r:id="rId8"/>
    <p:sldMasterId id="2147483835" r:id="rId9"/>
    <p:sldMasterId id="2147483847" r:id="rId10"/>
    <p:sldMasterId id="2147483859" r:id="rId11"/>
    <p:sldMasterId id="2147483870" r:id="rId12"/>
    <p:sldMasterId id="2147483882" r:id="rId13"/>
    <p:sldMasterId id="2147483894" r:id="rId14"/>
    <p:sldMasterId id="2147483906" r:id="rId15"/>
    <p:sldMasterId id="2147483915" r:id="rId16"/>
    <p:sldMasterId id="2147483927" r:id="rId17"/>
    <p:sldMasterId id="2147483939" r:id="rId18"/>
    <p:sldMasterId id="2147483951" r:id="rId19"/>
    <p:sldMasterId id="2147483963" r:id="rId20"/>
    <p:sldMasterId id="2147483975" r:id="rId21"/>
    <p:sldMasterId id="2147483987" r:id="rId22"/>
  </p:sldMasterIdLst>
  <p:notesMasterIdLst>
    <p:notesMasterId r:id="rId60"/>
  </p:notesMasterIdLst>
  <p:sldIdLst>
    <p:sldId id="257" r:id="rId23"/>
    <p:sldId id="543" r:id="rId24"/>
    <p:sldId id="545" r:id="rId25"/>
    <p:sldId id="547" r:id="rId26"/>
    <p:sldId id="549" r:id="rId27"/>
    <p:sldId id="551" r:id="rId28"/>
    <p:sldId id="553" r:id="rId29"/>
    <p:sldId id="555" r:id="rId30"/>
    <p:sldId id="525" r:id="rId31"/>
    <p:sldId id="507" r:id="rId32"/>
    <p:sldId id="499" r:id="rId33"/>
    <p:sldId id="500" r:id="rId34"/>
    <p:sldId id="501" r:id="rId35"/>
    <p:sldId id="503" r:id="rId36"/>
    <p:sldId id="505" r:id="rId37"/>
    <p:sldId id="513" r:id="rId38"/>
    <p:sldId id="467" r:id="rId39"/>
    <p:sldId id="515" r:id="rId40"/>
    <p:sldId id="529" r:id="rId41"/>
    <p:sldId id="468" r:id="rId42"/>
    <p:sldId id="531" r:id="rId43"/>
    <p:sldId id="533" r:id="rId44"/>
    <p:sldId id="535" r:id="rId45"/>
    <p:sldId id="537" r:id="rId46"/>
    <p:sldId id="478" r:id="rId47"/>
    <p:sldId id="479" r:id="rId48"/>
    <p:sldId id="539" r:id="rId49"/>
    <p:sldId id="541" r:id="rId50"/>
    <p:sldId id="340" r:id="rId51"/>
    <p:sldId id="509" r:id="rId52"/>
    <p:sldId id="511" r:id="rId53"/>
    <p:sldId id="517" r:id="rId54"/>
    <p:sldId id="527" r:id="rId55"/>
    <p:sldId id="523" r:id="rId56"/>
    <p:sldId id="482" r:id="rId57"/>
    <p:sldId id="481" r:id="rId58"/>
    <p:sldId id="496" r:id="rId59"/>
  </p:sldIdLst>
  <p:sldSz cx="12192000" cy="6858000"/>
  <p:notesSz cx="6858000" cy="9144000"/>
  <p:defaultTextStyle>
    <a:defPPr>
      <a:defRPr lang="en-US"/>
    </a:defPPr>
    <a:lvl1pPr marL="0" algn="l" defTabSz="91279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351" algn="l" defTabSz="91279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2791" algn="l" defTabSz="91279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69186" algn="l" defTabSz="91279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5581" algn="l" defTabSz="91279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2022" algn="l" defTabSz="91279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38370" algn="l" defTabSz="91279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4720" algn="l" defTabSz="91279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1071" algn="l" defTabSz="91279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>
        <p:scale>
          <a:sx n="76" d="100"/>
          <a:sy n="76" d="100"/>
        </p:scale>
        <p:origin x="-50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7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61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6DF617-4C85-44D5-993E-B04C6D9E92B0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4C689-0797-4A8F-B2C6-5687E1566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2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7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351" algn="l" defTabSz="9127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791" algn="l" defTabSz="9127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186" algn="l" defTabSz="9127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5581" algn="l" defTabSz="9127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022" algn="l" defTabSz="9127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8370" algn="l" defTabSz="9127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4720" algn="l" defTabSz="9127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1071" algn="l" defTabSz="9127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C689-0797-4A8F-B2C6-5687E1566F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98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659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02AEFD-FEDB-4542-BE9E-D4DED9AFC90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6598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7AF81A-5A48-44B6-BFB3-5A2D3370088C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28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5847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56B7D7-24F9-4490-B2DA-DD66701C2C20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56B7D7-24F9-4490-B2DA-DD66701C2C20}" type="slidenum">
              <a:rPr lang="zh-CN" altLang="en-US" smtClean="0">
                <a:solidFill>
                  <a:prstClr val="black"/>
                </a:solidFill>
                <a:ea typeface="宋体"/>
              </a:rPr>
              <a:pPr>
                <a:defRPr/>
              </a:pPr>
              <a:t>31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02AEFD-FEDB-4542-BE9E-D4DED9AFC90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195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787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43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C689-0797-4A8F-B2C6-5687E1566F8F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781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10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02AEFD-FEDB-4542-BE9E-D4DED9AFC90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769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53">
              <a:defRPr/>
            </a:pPr>
            <a:fld id="{B6ECF270-EC13-46BB-ADD2-DBBDC0934A2A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 defTabSz="914153">
                <a:defRPr/>
              </a:pPr>
              <a:t>19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195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AC6D98-046A-405E-9FCB-494EC8D89F4D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21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769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351" indent="0" algn="ctr">
              <a:buNone/>
              <a:defRPr sz="2000"/>
            </a:lvl2pPr>
            <a:lvl3pPr marL="912791" indent="0" algn="ctr">
              <a:buNone/>
              <a:defRPr sz="1900"/>
            </a:lvl3pPr>
            <a:lvl4pPr marL="1369186" indent="0" algn="ctr">
              <a:buNone/>
              <a:defRPr sz="1600"/>
            </a:lvl4pPr>
            <a:lvl5pPr marL="1825581" indent="0" algn="ctr">
              <a:buNone/>
              <a:defRPr sz="1600"/>
            </a:lvl5pPr>
            <a:lvl6pPr marL="2282022" indent="0" algn="ctr">
              <a:buNone/>
              <a:defRPr sz="1600"/>
            </a:lvl6pPr>
            <a:lvl7pPr marL="2738370" indent="0" algn="ctr">
              <a:buNone/>
              <a:defRPr sz="1600"/>
            </a:lvl7pPr>
            <a:lvl8pPr marL="3194720" indent="0" algn="ctr">
              <a:buNone/>
              <a:defRPr sz="1600"/>
            </a:lvl8pPr>
            <a:lvl9pPr marL="365107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70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880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598900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52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51" indent="0">
              <a:buNone/>
              <a:defRPr sz="1500"/>
            </a:lvl2pPr>
            <a:lvl3pPr marL="912791" indent="0">
              <a:buNone/>
              <a:defRPr sz="1200"/>
            </a:lvl3pPr>
            <a:lvl4pPr marL="1369186" indent="0">
              <a:buNone/>
              <a:defRPr sz="1100"/>
            </a:lvl4pPr>
            <a:lvl5pPr marL="1825581" indent="0">
              <a:buNone/>
              <a:defRPr sz="1100"/>
            </a:lvl5pPr>
            <a:lvl6pPr marL="2282022" indent="0">
              <a:buNone/>
              <a:defRPr sz="1100"/>
            </a:lvl6pPr>
            <a:lvl7pPr marL="2738370" indent="0">
              <a:buNone/>
              <a:defRPr sz="1100"/>
            </a:lvl7pPr>
            <a:lvl8pPr marL="3194720" indent="0">
              <a:buNone/>
              <a:defRPr sz="1100"/>
            </a:lvl8pPr>
            <a:lvl9pPr marL="3651071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548411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2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351" indent="0">
              <a:buNone/>
              <a:defRPr sz="2800"/>
            </a:lvl2pPr>
            <a:lvl3pPr marL="912791" indent="0">
              <a:buNone/>
              <a:defRPr sz="2400"/>
            </a:lvl3pPr>
            <a:lvl4pPr marL="1369186" indent="0">
              <a:buNone/>
              <a:defRPr sz="2000"/>
            </a:lvl4pPr>
            <a:lvl5pPr marL="1825581" indent="0">
              <a:buNone/>
              <a:defRPr sz="2000"/>
            </a:lvl5pPr>
            <a:lvl6pPr marL="2282022" indent="0">
              <a:buNone/>
              <a:defRPr sz="2000"/>
            </a:lvl6pPr>
            <a:lvl7pPr marL="2738370" indent="0">
              <a:buNone/>
              <a:defRPr sz="2000"/>
            </a:lvl7pPr>
            <a:lvl8pPr marL="3194720" indent="0">
              <a:buNone/>
              <a:defRPr sz="2000"/>
            </a:lvl8pPr>
            <a:lvl9pPr marL="3651071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51" indent="0">
              <a:buNone/>
              <a:defRPr sz="1500"/>
            </a:lvl2pPr>
            <a:lvl3pPr marL="912791" indent="0">
              <a:buNone/>
              <a:defRPr sz="1200"/>
            </a:lvl3pPr>
            <a:lvl4pPr marL="1369186" indent="0">
              <a:buNone/>
              <a:defRPr sz="1100"/>
            </a:lvl4pPr>
            <a:lvl5pPr marL="1825581" indent="0">
              <a:buNone/>
              <a:defRPr sz="1100"/>
            </a:lvl5pPr>
            <a:lvl6pPr marL="2282022" indent="0">
              <a:buNone/>
              <a:defRPr sz="1100"/>
            </a:lvl6pPr>
            <a:lvl7pPr marL="2738370" indent="0">
              <a:buNone/>
              <a:defRPr sz="1100"/>
            </a:lvl7pPr>
            <a:lvl8pPr marL="3194720" indent="0">
              <a:buNone/>
              <a:defRPr sz="1100"/>
            </a:lvl8pPr>
            <a:lvl9pPr marL="3651071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759981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818840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19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3" y="365219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763149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351" indent="0" algn="ctr">
              <a:buNone/>
              <a:defRPr sz="2000"/>
            </a:lvl2pPr>
            <a:lvl3pPr marL="912791" indent="0" algn="ctr">
              <a:buNone/>
              <a:defRPr sz="1900"/>
            </a:lvl3pPr>
            <a:lvl4pPr marL="1369186" indent="0" algn="ctr">
              <a:buNone/>
              <a:defRPr sz="1600"/>
            </a:lvl4pPr>
            <a:lvl5pPr marL="1825581" indent="0" algn="ctr">
              <a:buNone/>
              <a:defRPr sz="1600"/>
            </a:lvl5pPr>
            <a:lvl6pPr marL="2282022" indent="0" algn="ctr">
              <a:buNone/>
              <a:defRPr sz="1600"/>
            </a:lvl6pPr>
            <a:lvl7pPr marL="2738370" indent="0" algn="ctr">
              <a:buNone/>
              <a:defRPr sz="1600"/>
            </a:lvl7pPr>
            <a:lvl8pPr marL="3194720" indent="0" algn="ctr">
              <a:buNone/>
              <a:defRPr sz="1600"/>
            </a:lvl8pPr>
            <a:lvl9pPr marL="3651071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105069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210104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83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3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79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1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5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0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3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7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0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686479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374514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2" y="1778439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6351" indent="0">
              <a:buNone/>
              <a:defRPr sz="2400"/>
            </a:lvl2pPr>
            <a:lvl3pPr marL="912791" indent="0">
              <a:buNone/>
              <a:defRPr sz="2000"/>
            </a:lvl3pPr>
            <a:lvl4pPr marL="1369186" indent="0">
              <a:buNone/>
              <a:defRPr sz="1900"/>
            </a:lvl4pPr>
            <a:lvl5pPr marL="1825581" indent="0">
              <a:buNone/>
              <a:defRPr sz="1900"/>
            </a:lvl5pPr>
            <a:lvl6pPr marL="2282022" indent="0">
              <a:buNone/>
              <a:defRPr sz="1900"/>
            </a:lvl6pPr>
            <a:lvl7pPr marL="2738370" indent="0">
              <a:buNone/>
              <a:defRPr sz="1900"/>
            </a:lvl7pPr>
            <a:lvl8pPr marL="3194720" indent="0">
              <a:buNone/>
              <a:defRPr sz="1900"/>
            </a:lvl8pPr>
            <a:lvl9pPr marL="3651071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2" y="2665379"/>
            <a:ext cx="4873575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6351" indent="0">
              <a:buNone/>
              <a:defRPr sz="2400"/>
            </a:lvl2pPr>
            <a:lvl3pPr marL="912791" indent="0">
              <a:buNone/>
              <a:defRPr sz="2000"/>
            </a:lvl3pPr>
            <a:lvl4pPr marL="1369186" indent="0">
              <a:buNone/>
              <a:defRPr sz="1900"/>
            </a:lvl4pPr>
            <a:lvl5pPr marL="1825581" indent="0">
              <a:buNone/>
              <a:defRPr sz="1900"/>
            </a:lvl5pPr>
            <a:lvl6pPr marL="2282022" indent="0">
              <a:buNone/>
              <a:defRPr sz="1900"/>
            </a:lvl6pPr>
            <a:lvl7pPr marL="2738370" indent="0">
              <a:buNone/>
              <a:defRPr sz="1900"/>
            </a:lvl7pPr>
            <a:lvl8pPr marL="3194720" indent="0">
              <a:buNone/>
              <a:defRPr sz="1900"/>
            </a:lvl8pPr>
            <a:lvl9pPr marL="3651071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3781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219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219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18366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037755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194584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6351" indent="0">
              <a:buNone/>
              <a:defRPr sz="2800"/>
            </a:lvl2pPr>
            <a:lvl3pPr marL="912791" indent="0">
              <a:buNone/>
              <a:defRPr sz="2400"/>
            </a:lvl3pPr>
            <a:lvl4pPr marL="1369186" indent="0">
              <a:buNone/>
              <a:defRPr sz="2000"/>
            </a:lvl4pPr>
            <a:lvl5pPr marL="1825581" indent="0">
              <a:buNone/>
              <a:defRPr sz="2000"/>
            </a:lvl5pPr>
            <a:lvl6pPr marL="2282022" indent="0">
              <a:buNone/>
              <a:defRPr sz="2000"/>
            </a:lvl6pPr>
            <a:lvl7pPr marL="2738370" indent="0">
              <a:buNone/>
              <a:defRPr sz="2000"/>
            </a:lvl7pPr>
            <a:lvl8pPr marL="3194720" indent="0">
              <a:buNone/>
              <a:defRPr sz="2000"/>
            </a:lvl8pPr>
            <a:lvl9pPr marL="3651071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6351" indent="0">
              <a:buNone/>
              <a:defRPr sz="1900"/>
            </a:lvl2pPr>
            <a:lvl3pPr marL="912791" indent="0">
              <a:buNone/>
              <a:defRPr sz="1600"/>
            </a:lvl3pPr>
            <a:lvl4pPr marL="1369186" indent="0">
              <a:buNone/>
              <a:defRPr sz="1500"/>
            </a:lvl4pPr>
            <a:lvl5pPr marL="1825581" indent="0">
              <a:buNone/>
              <a:defRPr sz="1500"/>
            </a:lvl5pPr>
            <a:lvl6pPr marL="2282022" indent="0">
              <a:buNone/>
              <a:defRPr sz="1500"/>
            </a:lvl6pPr>
            <a:lvl7pPr marL="2738370" indent="0">
              <a:buNone/>
              <a:defRPr sz="1500"/>
            </a:lvl7pPr>
            <a:lvl8pPr marL="3194720" indent="0">
              <a:buNone/>
              <a:defRPr sz="1500"/>
            </a:lvl8pPr>
            <a:lvl9pPr marL="3651071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580428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19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219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491140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219"/>
            <a:ext cx="10515600" cy="58118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639694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351" indent="0" algn="ctr">
              <a:buNone/>
              <a:defRPr sz="2000"/>
            </a:lvl2pPr>
            <a:lvl3pPr marL="912791" indent="0" algn="ctr">
              <a:buNone/>
              <a:defRPr sz="1900"/>
            </a:lvl3pPr>
            <a:lvl4pPr marL="1369186" indent="0" algn="ctr">
              <a:buNone/>
              <a:defRPr sz="1600"/>
            </a:lvl4pPr>
            <a:lvl5pPr marL="1825581" indent="0" algn="ctr">
              <a:buNone/>
              <a:defRPr sz="1600"/>
            </a:lvl5pPr>
            <a:lvl6pPr marL="2282022" indent="0" algn="ctr">
              <a:buNone/>
              <a:defRPr sz="1600"/>
            </a:lvl6pPr>
            <a:lvl7pPr marL="2738370" indent="0" algn="ctr">
              <a:buNone/>
              <a:defRPr sz="1600"/>
            </a:lvl7pPr>
            <a:lvl8pPr marL="3194720" indent="0" algn="ctr">
              <a:buNone/>
              <a:defRPr sz="1600"/>
            </a:lvl8pPr>
            <a:lvl9pPr marL="3651071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CAA201A-1DCA-4CE6-9250-787F69B26879}"/>
              </a:ext>
            </a:extLst>
          </p:cNvPr>
          <p:cNvSpPr txBox="1"/>
          <p:nvPr userDrawn="1"/>
        </p:nvSpPr>
        <p:spPr>
          <a:xfrm>
            <a:off x="9204960" y="23813"/>
            <a:ext cx="2926080" cy="261611"/>
          </a:xfrm>
          <a:prstGeom prst="rect">
            <a:avLst/>
          </a:prstGeom>
          <a:noFill/>
        </p:spPr>
        <p:txBody>
          <a:bodyPr wrap="square" lIns="91298" tIns="45718" rIns="91298" bIns="45718">
            <a:spAutoFit/>
          </a:bodyPr>
          <a:lstStyle/>
          <a:p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zh-CN" altLang="en-US" sz="11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116029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336824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3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3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79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1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5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0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3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7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0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959696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7803139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51" indent="0">
              <a:buNone/>
              <a:defRPr sz="2000" b="1"/>
            </a:lvl2pPr>
            <a:lvl3pPr marL="912791" indent="0">
              <a:buNone/>
              <a:defRPr sz="1900" b="1"/>
            </a:lvl3pPr>
            <a:lvl4pPr marL="1369186" indent="0">
              <a:buNone/>
              <a:defRPr sz="1600" b="1"/>
            </a:lvl4pPr>
            <a:lvl5pPr marL="1825581" indent="0">
              <a:buNone/>
              <a:defRPr sz="1600" b="1"/>
            </a:lvl5pPr>
            <a:lvl6pPr marL="2282022" indent="0">
              <a:buNone/>
              <a:defRPr sz="1600" b="1"/>
            </a:lvl6pPr>
            <a:lvl7pPr marL="2738370" indent="0">
              <a:buNone/>
              <a:defRPr sz="1600" b="1"/>
            </a:lvl7pPr>
            <a:lvl8pPr marL="3194720" indent="0">
              <a:buNone/>
              <a:defRPr sz="1600" b="1"/>
            </a:lvl8pPr>
            <a:lvl9pPr marL="3651071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51" indent="0">
              <a:buNone/>
              <a:defRPr sz="2000" b="1"/>
            </a:lvl2pPr>
            <a:lvl3pPr marL="912791" indent="0">
              <a:buNone/>
              <a:defRPr sz="1900" b="1"/>
            </a:lvl3pPr>
            <a:lvl4pPr marL="1369186" indent="0">
              <a:buNone/>
              <a:defRPr sz="1600" b="1"/>
            </a:lvl4pPr>
            <a:lvl5pPr marL="1825581" indent="0">
              <a:buNone/>
              <a:defRPr sz="1600" b="1"/>
            </a:lvl5pPr>
            <a:lvl6pPr marL="2282022" indent="0">
              <a:buNone/>
              <a:defRPr sz="1600" b="1"/>
            </a:lvl6pPr>
            <a:lvl7pPr marL="2738370" indent="0">
              <a:buNone/>
              <a:defRPr sz="1600" b="1"/>
            </a:lvl7pPr>
            <a:lvl8pPr marL="3194720" indent="0">
              <a:buNone/>
              <a:defRPr sz="1600" b="1"/>
            </a:lvl8pPr>
            <a:lvl9pPr marL="3651071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587590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351" indent="0" algn="ctr">
              <a:buNone/>
              <a:defRPr sz="2000"/>
            </a:lvl2pPr>
            <a:lvl3pPr marL="912791" indent="0" algn="ctr">
              <a:buNone/>
              <a:defRPr sz="1900"/>
            </a:lvl3pPr>
            <a:lvl4pPr marL="1369186" indent="0" algn="ctr">
              <a:buNone/>
              <a:defRPr sz="1600"/>
            </a:lvl4pPr>
            <a:lvl5pPr marL="1825581" indent="0" algn="ctr">
              <a:buNone/>
              <a:defRPr sz="1600"/>
            </a:lvl5pPr>
            <a:lvl6pPr marL="2282022" indent="0" algn="ctr">
              <a:buNone/>
              <a:defRPr sz="1600"/>
            </a:lvl6pPr>
            <a:lvl7pPr marL="2738370" indent="0" algn="ctr">
              <a:buNone/>
              <a:defRPr sz="1600"/>
            </a:lvl7pPr>
            <a:lvl8pPr marL="3194720" indent="0" algn="ctr">
              <a:buNone/>
              <a:defRPr sz="1600"/>
            </a:lvl8pPr>
            <a:lvl9pPr marL="365107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6028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2961491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819544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2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51" indent="0">
              <a:buNone/>
              <a:defRPr sz="1500"/>
            </a:lvl2pPr>
            <a:lvl3pPr marL="912791" indent="0">
              <a:buNone/>
              <a:defRPr sz="1200"/>
            </a:lvl3pPr>
            <a:lvl4pPr marL="1369186" indent="0">
              <a:buNone/>
              <a:defRPr sz="1100"/>
            </a:lvl4pPr>
            <a:lvl5pPr marL="1825581" indent="0">
              <a:buNone/>
              <a:defRPr sz="1100"/>
            </a:lvl5pPr>
            <a:lvl6pPr marL="2282022" indent="0">
              <a:buNone/>
              <a:defRPr sz="1100"/>
            </a:lvl6pPr>
            <a:lvl7pPr marL="2738370" indent="0">
              <a:buNone/>
              <a:defRPr sz="1100"/>
            </a:lvl7pPr>
            <a:lvl8pPr marL="3194720" indent="0">
              <a:buNone/>
              <a:defRPr sz="1100"/>
            </a:lvl8pPr>
            <a:lvl9pPr marL="3651071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6989026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2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351" indent="0">
              <a:buNone/>
              <a:defRPr sz="2800"/>
            </a:lvl2pPr>
            <a:lvl3pPr marL="912791" indent="0">
              <a:buNone/>
              <a:defRPr sz="2400"/>
            </a:lvl3pPr>
            <a:lvl4pPr marL="1369186" indent="0">
              <a:buNone/>
              <a:defRPr sz="2000"/>
            </a:lvl4pPr>
            <a:lvl5pPr marL="1825581" indent="0">
              <a:buNone/>
              <a:defRPr sz="2000"/>
            </a:lvl5pPr>
            <a:lvl6pPr marL="2282022" indent="0">
              <a:buNone/>
              <a:defRPr sz="2000"/>
            </a:lvl6pPr>
            <a:lvl7pPr marL="2738370" indent="0">
              <a:buNone/>
              <a:defRPr sz="2000"/>
            </a:lvl7pPr>
            <a:lvl8pPr marL="3194720" indent="0">
              <a:buNone/>
              <a:defRPr sz="2000"/>
            </a:lvl8pPr>
            <a:lvl9pPr marL="3651071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51" indent="0">
              <a:buNone/>
              <a:defRPr sz="1500"/>
            </a:lvl2pPr>
            <a:lvl3pPr marL="912791" indent="0">
              <a:buNone/>
              <a:defRPr sz="1200"/>
            </a:lvl3pPr>
            <a:lvl4pPr marL="1369186" indent="0">
              <a:buNone/>
              <a:defRPr sz="1100"/>
            </a:lvl4pPr>
            <a:lvl5pPr marL="1825581" indent="0">
              <a:buNone/>
              <a:defRPr sz="1100"/>
            </a:lvl5pPr>
            <a:lvl6pPr marL="2282022" indent="0">
              <a:buNone/>
              <a:defRPr sz="1100"/>
            </a:lvl6pPr>
            <a:lvl7pPr marL="2738370" indent="0">
              <a:buNone/>
              <a:defRPr sz="1100"/>
            </a:lvl7pPr>
            <a:lvl8pPr marL="3194720" indent="0">
              <a:buNone/>
              <a:defRPr sz="1100"/>
            </a:lvl8pPr>
            <a:lvl9pPr marL="3651071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493473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768053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219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219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1866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351" indent="0" algn="ctr">
              <a:buNone/>
              <a:defRPr sz="2000"/>
            </a:lvl2pPr>
            <a:lvl3pPr marL="912791" indent="0" algn="ctr">
              <a:buNone/>
              <a:defRPr sz="1900"/>
            </a:lvl3pPr>
            <a:lvl4pPr marL="1369186" indent="0" algn="ctr">
              <a:buNone/>
              <a:defRPr sz="1600"/>
            </a:lvl4pPr>
            <a:lvl5pPr marL="1825581" indent="0" algn="ctr">
              <a:buNone/>
              <a:defRPr sz="1600"/>
            </a:lvl5pPr>
            <a:lvl6pPr marL="2282022" indent="0" algn="ctr">
              <a:buNone/>
              <a:defRPr sz="1600"/>
            </a:lvl6pPr>
            <a:lvl7pPr marL="2738370" indent="0" algn="ctr">
              <a:buNone/>
              <a:defRPr sz="1600"/>
            </a:lvl7pPr>
            <a:lvl8pPr marL="3194720" indent="0" algn="ctr">
              <a:buNone/>
              <a:defRPr sz="1600"/>
            </a:lvl8pPr>
            <a:lvl9pPr marL="3651071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CAA201A-1DCA-4CE6-9250-787F69B26879}"/>
              </a:ext>
            </a:extLst>
          </p:cNvPr>
          <p:cNvSpPr txBox="1"/>
          <p:nvPr userDrawn="1"/>
        </p:nvSpPr>
        <p:spPr>
          <a:xfrm>
            <a:off x="9204960" y="23813"/>
            <a:ext cx="2926080" cy="261611"/>
          </a:xfrm>
          <a:prstGeom prst="rect">
            <a:avLst/>
          </a:prstGeom>
          <a:noFill/>
        </p:spPr>
        <p:txBody>
          <a:bodyPr wrap="square" lIns="91298" tIns="45718" rIns="91298" bIns="45718">
            <a:spAutoFit/>
          </a:bodyPr>
          <a:lstStyle/>
          <a:p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zh-CN" altLang="en-US" sz="11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86449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4934000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3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3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79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1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5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0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3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7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0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267668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89467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9749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51" indent="0">
              <a:buNone/>
              <a:defRPr sz="2000" b="1"/>
            </a:lvl2pPr>
            <a:lvl3pPr marL="912791" indent="0">
              <a:buNone/>
              <a:defRPr sz="1900" b="1"/>
            </a:lvl3pPr>
            <a:lvl4pPr marL="1369186" indent="0">
              <a:buNone/>
              <a:defRPr sz="1600" b="1"/>
            </a:lvl4pPr>
            <a:lvl5pPr marL="1825581" indent="0">
              <a:buNone/>
              <a:defRPr sz="1600" b="1"/>
            </a:lvl5pPr>
            <a:lvl6pPr marL="2282022" indent="0">
              <a:buNone/>
              <a:defRPr sz="1600" b="1"/>
            </a:lvl6pPr>
            <a:lvl7pPr marL="2738370" indent="0">
              <a:buNone/>
              <a:defRPr sz="1600" b="1"/>
            </a:lvl7pPr>
            <a:lvl8pPr marL="3194720" indent="0">
              <a:buNone/>
              <a:defRPr sz="1600" b="1"/>
            </a:lvl8pPr>
            <a:lvl9pPr marL="3651071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51" indent="0">
              <a:buNone/>
              <a:defRPr sz="2000" b="1"/>
            </a:lvl2pPr>
            <a:lvl3pPr marL="912791" indent="0">
              <a:buNone/>
              <a:defRPr sz="1900" b="1"/>
            </a:lvl3pPr>
            <a:lvl4pPr marL="1369186" indent="0">
              <a:buNone/>
              <a:defRPr sz="1600" b="1"/>
            </a:lvl4pPr>
            <a:lvl5pPr marL="1825581" indent="0">
              <a:buNone/>
              <a:defRPr sz="1600" b="1"/>
            </a:lvl5pPr>
            <a:lvl6pPr marL="2282022" indent="0">
              <a:buNone/>
              <a:defRPr sz="1600" b="1"/>
            </a:lvl6pPr>
            <a:lvl7pPr marL="2738370" indent="0">
              <a:buNone/>
              <a:defRPr sz="1600" b="1"/>
            </a:lvl7pPr>
            <a:lvl8pPr marL="3194720" indent="0">
              <a:buNone/>
              <a:defRPr sz="1600" b="1"/>
            </a:lvl8pPr>
            <a:lvl9pPr marL="3651071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7978644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8208903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942857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2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51" indent="0">
              <a:buNone/>
              <a:defRPr sz="1500"/>
            </a:lvl2pPr>
            <a:lvl3pPr marL="912791" indent="0">
              <a:buNone/>
              <a:defRPr sz="1200"/>
            </a:lvl3pPr>
            <a:lvl4pPr marL="1369186" indent="0">
              <a:buNone/>
              <a:defRPr sz="1100"/>
            </a:lvl4pPr>
            <a:lvl5pPr marL="1825581" indent="0">
              <a:buNone/>
              <a:defRPr sz="1100"/>
            </a:lvl5pPr>
            <a:lvl6pPr marL="2282022" indent="0">
              <a:buNone/>
              <a:defRPr sz="1100"/>
            </a:lvl6pPr>
            <a:lvl7pPr marL="2738370" indent="0">
              <a:buNone/>
              <a:defRPr sz="1100"/>
            </a:lvl7pPr>
            <a:lvl8pPr marL="3194720" indent="0">
              <a:buNone/>
              <a:defRPr sz="1100"/>
            </a:lvl8pPr>
            <a:lvl9pPr marL="3651071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799909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2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351" indent="0">
              <a:buNone/>
              <a:defRPr sz="2800"/>
            </a:lvl2pPr>
            <a:lvl3pPr marL="912791" indent="0">
              <a:buNone/>
              <a:defRPr sz="2400"/>
            </a:lvl3pPr>
            <a:lvl4pPr marL="1369186" indent="0">
              <a:buNone/>
              <a:defRPr sz="2000"/>
            </a:lvl4pPr>
            <a:lvl5pPr marL="1825581" indent="0">
              <a:buNone/>
              <a:defRPr sz="2000"/>
            </a:lvl5pPr>
            <a:lvl6pPr marL="2282022" indent="0">
              <a:buNone/>
              <a:defRPr sz="2000"/>
            </a:lvl6pPr>
            <a:lvl7pPr marL="2738370" indent="0">
              <a:buNone/>
              <a:defRPr sz="2000"/>
            </a:lvl7pPr>
            <a:lvl8pPr marL="3194720" indent="0">
              <a:buNone/>
              <a:defRPr sz="2000"/>
            </a:lvl8pPr>
            <a:lvl9pPr marL="3651071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51" indent="0">
              <a:buNone/>
              <a:defRPr sz="1500"/>
            </a:lvl2pPr>
            <a:lvl3pPr marL="912791" indent="0">
              <a:buNone/>
              <a:defRPr sz="1200"/>
            </a:lvl3pPr>
            <a:lvl4pPr marL="1369186" indent="0">
              <a:buNone/>
              <a:defRPr sz="1100"/>
            </a:lvl4pPr>
            <a:lvl5pPr marL="1825581" indent="0">
              <a:buNone/>
              <a:defRPr sz="1100"/>
            </a:lvl5pPr>
            <a:lvl6pPr marL="2282022" indent="0">
              <a:buNone/>
              <a:defRPr sz="1100"/>
            </a:lvl6pPr>
            <a:lvl7pPr marL="2738370" indent="0">
              <a:buNone/>
              <a:defRPr sz="1100"/>
            </a:lvl7pPr>
            <a:lvl8pPr marL="3194720" indent="0">
              <a:buNone/>
              <a:defRPr sz="1100"/>
            </a:lvl8pPr>
            <a:lvl9pPr marL="3651071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125114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6667783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219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219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7944092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351" indent="0" algn="ctr">
              <a:buNone/>
              <a:defRPr sz="2000"/>
            </a:lvl2pPr>
            <a:lvl3pPr marL="912791" indent="0" algn="ctr">
              <a:buNone/>
              <a:defRPr sz="1900"/>
            </a:lvl3pPr>
            <a:lvl4pPr marL="1369186" indent="0" algn="ctr">
              <a:buNone/>
              <a:defRPr sz="1600"/>
            </a:lvl4pPr>
            <a:lvl5pPr marL="1825581" indent="0" algn="ctr">
              <a:buNone/>
              <a:defRPr sz="1600"/>
            </a:lvl5pPr>
            <a:lvl6pPr marL="2282022" indent="0" algn="ctr">
              <a:buNone/>
              <a:defRPr sz="1600"/>
            </a:lvl6pPr>
            <a:lvl7pPr marL="2738370" indent="0" algn="ctr">
              <a:buNone/>
              <a:defRPr sz="1600"/>
            </a:lvl7pPr>
            <a:lvl8pPr marL="3194720" indent="0" algn="ctr">
              <a:buNone/>
              <a:defRPr sz="1600"/>
            </a:lvl8pPr>
            <a:lvl9pPr marL="3651071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CAA201A-1DCA-4CE6-9250-787F69B26879}"/>
              </a:ext>
            </a:extLst>
          </p:cNvPr>
          <p:cNvSpPr txBox="1"/>
          <p:nvPr userDrawn="1"/>
        </p:nvSpPr>
        <p:spPr>
          <a:xfrm>
            <a:off x="9204960" y="23813"/>
            <a:ext cx="2926080" cy="261611"/>
          </a:xfrm>
          <a:prstGeom prst="rect">
            <a:avLst/>
          </a:prstGeom>
          <a:noFill/>
        </p:spPr>
        <p:txBody>
          <a:bodyPr wrap="square" lIns="91298" tIns="45718" rIns="91298" bIns="45718">
            <a:spAutoFit/>
          </a:bodyPr>
          <a:lstStyle/>
          <a:p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zh-CN" altLang="en-US" sz="11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776740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8331218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3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3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79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1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5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0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3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7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0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6151230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5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3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79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1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5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0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3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7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0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18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980510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51" indent="0">
              <a:buNone/>
              <a:defRPr sz="2000" b="1"/>
            </a:lvl2pPr>
            <a:lvl3pPr marL="912791" indent="0">
              <a:buNone/>
              <a:defRPr sz="1900" b="1"/>
            </a:lvl3pPr>
            <a:lvl4pPr marL="1369186" indent="0">
              <a:buNone/>
              <a:defRPr sz="1600" b="1"/>
            </a:lvl4pPr>
            <a:lvl5pPr marL="1825581" indent="0">
              <a:buNone/>
              <a:defRPr sz="1600" b="1"/>
            </a:lvl5pPr>
            <a:lvl6pPr marL="2282022" indent="0">
              <a:buNone/>
              <a:defRPr sz="1600" b="1"/>
            </a:lvl6pPr>
            <a:lvl7pPr marL="2738370" indent="0">
              <a:buNone/>
              <a:defRPr sz="1600" b="1"/>
            </a:lvl7pPr>
            <a:lvl8pPr marL="3194720" indent="0">
              <a:buNone/>
              <a:defRPr sz="1600" b="1"/>
            </a:lvl8pPr>
            <a:lvl9pPr marL="3651071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51" indent="0">
              <a:buNone/>
              <a:defRPr sz="2000" b="1"/>
            </a:lvl2pPr>
            <a:lvl3pPr marL="912791" indent="0">
              <a:buNone/>
              <a:defRPr sz="1900" b="1"/>
            </a:lvl3pPr>
            <a:lvl4pPr marL="1369186" indent="0">
              <a:buNone/>
              <a:defRPr sz="1600" b="1"/>
            </a:lvl4pPr>
            <a:lvl5pPr marL="1825581" indent="0">
              <a:buNone/>
              <a:defRPr sz="1600" b="1"/>
            </a:lvl5pPr>
            <a:lvl6pPr marL="2282022" indent="0">
              <a:buNone/>
              <a:defRPr sz="1600" b="1"/>
            </a:lvl6pPr>
            <a:lvl7pPr marL="2738370" indent="0">
              <a:buNone/>
              <a:defRPr sz="1600" b="1"/>
            </a:lvl7pPr>
            <a:lvl8pPr marL="3194720" indent="0">
              <a:buNone/>
              <a:defRPr sz="1600" b="1"/>
            </a:lvl8pPr>
            <a:lvl9pPr marL="3651071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8371123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2187846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404450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2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51" indent="0">
              <a:buNone/>
              <a:defRPr sz="1500"/>
            </a:lvl2pPr>
            <a:lvl3pPr marL="912791" indent="0">
              <a:buNone/>
              <a:defRPr sz="1200"/>
            </a:lvl3pPr>
            <a:lvl4pPr marL="1369186" indent="0">
              <a:buNone/>
              <a:defRPr sz="1100"/>
            </a:lvl4pPr>
            <a:lvl5pPr marL="1825581" indent="0">
              <a:buNone/>
              <a:defRPr sz="1100"/>
            </a:lvl5pPr>
            <a:lvl6pPr marL="2282022" indent="0">
              <a:buNone/>
              <a:defRPr sz="1100"/>
            </a:lvl6pPr>
            <a:lvl7pPr marL="2738370" indent="0">
              <a:buNone/>
              <a:defRPr sz="1100"/>
            </a:lvl7pPr>
            <a:lvl8pPr marL="3194720" indent="0">
              <a:buNone/>
              <a:defRPr sz="1100"/>
            </a:lvl8pPr>
            <a:lvl9pPr marL="3651071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607180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2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351" indent="0">
              <a:buNone/>
              <a:defRPr sz="2800"/>
            </a:lvl2pPr>
            <a:lvl3pPr marL="912791" indent="0">
              <a:buNone/>
              <a:defRPr sz="2400"/>
            </a:lvl3pPr>
            <a:lvl4pPr marL="1369186" indent="0">
              <a:buNone/>
              <a:defRPr sz="2000"/>
            </a:lvl4pPr>
            <a:lvl5pPr marL="1825581" indent="0">
              <a:buNone/>
              <a:defRPr sz="2000"/>
            </a:lvl5pPr>
            <a:lvl6pPr marL="2282022" indent="0">
              <a:buNone/>
              <a:defRPr sz="2000"/>
            </a:lvl6pPr>
            <a:lvl7pPr marL="2738370" indent="0">
              <a:buNone/>
              <a:defRPr sz="2000"/>
            </a:lvl7pPr>
            <a:lvl8pPr marL="3194720" indent="0">
              <a:buNone/>
              <a:defRPr sz="2000"/>
            </a:lvl8pPr>
            <a:lvl9pPr marL="3651071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51" indent="0">
              <a:buNone/>
              <a:defRPr sz="1500"/>
            </a:lvl2pPr>
            <a:lvl3pPr marL="912791" indent="0">
              <a:buNone/>
              <a:defRPr sz="1200"/>
            </a:lvl3pPr>
            <a:lvl4pPr marL="1369186" indent="0">
              <a:buNone/>
              <a:defRPr sz="1100"/>
            </a:lvl4pPr>
            <a:lvl5pPr marL="1825581" indent="0">
              <a:buNone/>
              <a:defRPr sz="1100"/>
            </a:lvl5pPr>
            <a:lvl6pPr marL="2282022" indent="0">
              <a:buNone/>
              <a:defRPr sz="1100"/>
            </a:lvl6pPr>
            <a:lvl7pPr marL="2738370" indent="0">
              <a:buNone/>
              <a:defRPr sz="1100"/>
            </a:lvl7pPr>
            <a:lvl8pPr marL="3194720" indent="0">
              <a:buNone/>
              <a:defRPr sz="1100"/>
            </a:lvl8pPr>
            <a:lvl9pPr marL="3651071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095144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628750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219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219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6601717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9964923-74B0-4895-904C-0F18F366011F}"/>
              </a:ext>
            </a:extLst>
          </p:cNvPr>
          <p:cNvSpPr txBox="1"/>
          <p:nvPr userDrawn="1"/>
        </p:nvSpPr>
        <p:spPr>
          <a:xfrm>
            <a:off x="8906703" y="6596389"/>
            <a:ext cx="4097215" cy="261611"/>
          </a:xfrm>
          <a:prstGeom prst="rect">
            <a:avLst/>
          </a:prstGeom>
          <a:noFill/>
        </p:spPr>
        <p:txBody>
          <a:bodyPr wrap="square" lIns="91298" tIns="45718" rIns="91298" bIns="45718" rtlCol="0">
            <a:spAutoFit/>
          </a:bodyPr>
          <a:lstStyle/>
          <a:p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361535134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49403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510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1906057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652870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2383719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6637771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8863231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579"/>
            <a:ext cx="10363200" cy="1468967"/>
          </a:xfrm>
          <a:prstGeom prst="rect">
            <a:avLst/>
          </a:prstGeom>
        </p:spPr>
        <p:txBody>
          <a:bodyPr lIns="91298" tIns="45718" rIns="91298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91298" tIns="45718" rIns="91298" bIns="4571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5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2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0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9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0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446"/>
            <a:ext cx="2844800" cy="366183"/>
          </a:xfrm>
          <a:prstGeom prst="rect">
            <a:avLst/>
          </a:prstGeom>
        </p:spPr>
        <p:txBody>
          <a:bodyPr lIns="91298" tIns="45718" rIns="91298" bIns="45718"/>
          <a:lstStyle/>
          <a:p>
            <a:fld id="{CDCB7474-AC18-4462-9967-766FB798D0E5}" type="datetimeFigureOut">
              <a:rPr lang="zh-CN" altLang="en-US" smtClean="0">
                <a:solidFill>
                  <a:prstClr val="black"/>
                </a:solidFill>
              </a:rPr>
              <a:pPr/>
              <a:t>2021/9/7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446"/>
            <a:ext cx="3860800" cy="366183"/>
          </a:xfrm>
          <a:prstGeom prst="rect">
            <a:avLst/>
          </a:prstGeom>
        </p:spPr>
        <p:txBody>
          <a:bodyPr lIns="91298" tIns="45718" rIns="91298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446"/>
            <a:ext cx="2844800" cy="366183"/>
          </a:xfrm>
          <a:prstGeom prst="rect">
            <a:avLst/>
          </a:prstGeom>
        </p:spPr>
        <p:txBody>
          <a:bodyPr lIns="91298" tIns="45718" rIns="91298" bIns="45718"/>
          <a:lstStyle/>
          <a:p>
            <a:fld id="{A4D9A019-0009-41E6-843E-D66C74BC76A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045528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1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9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72764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761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57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8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5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13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7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3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901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50389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4210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51" indent="0">
              <a:buNone/>
              <a:defRPr sz="2000" b="1"/>
            </a:lvl2pPr>
            <a:lvl3pPr marL="912791" indent="0">
              <a:buNone/>
              <a:defRPr sz="1900" b="1"/>
            </a:lvl3pPr>
            <a:lvl4pPr marL="1369186" indent="0">
              <a:buNone/>
              <a:defRPr sz="1600" b="1"/>
            </a:lvl4pPr>
            <a:lvl5pPr marL="1825581" indent="0">
              <a:buNone/>
              <a:defRPr sz="1600" b="1"/>
            </a:lvl5pPr>
            <a:lvl6pPr marL="2282022" indent="0">
              <a:buNone/>
              <a:defRPr sz="1600" b="1"/>
            </a:lvl6pPr>
            <a:lvl7pPr marL="2738370" indent="0">
              <a:buNone/>
              <a:defRPr sz="1600" b="1"/>
            </a:lvl7pPr>
            <a:lvl8pPr marL="3194720" indent="0">
              <a:buNone/>
              <a:defRPr sz="1600" b="1"/>
            </a:lvl8pPr>
            <a:lvl9pPr marL="365107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51" indent="0">
              <a:buNone/>
              <a:defRPr sz="2000" b="1"/>
            </a:lvl2pPr>
            <a:lvl3pPr marL="912791" indent="0">
              <a:buNone/>
              <a:defRPr sz="1900" b="1"/>
            </a:lvl3pPr>
            <a:lvl4pPr marL="1369186" indent="0">
              <a:buNone/>
              <a:defRPr sz="1600" b="1"/>
            </a:lvl4pPr>
            <a:lvl5pPr marL="1825581" indent="0">
              <a:buNone/>
              <a:defRPr sz="1600" b="1"/>
            </a:lvl5pPr>
            <a:lvl6pPr marL="2282022" indent="0">
              <a:buNone/>
              <a:defRPr sz="1600" b="1"/>
            </a:lvl6pPr>
            <a:lvl7pPr marL="2738370" indent="0">
              <a:buNone/>
              <a:defRPr sz="1600" b="1"/>
            </a:lvl7pPr>
            <a:lvl8pPr marL="3194720" indent="0">
              <a:buNone/>
              <a:defRPr sz="1600" b="1"/>
            </a:lvl8pPr>
            <a:lvl9pPr marL="365107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4792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579" indent="0">
              <a:buNone/>
              <a:defRPr sz="2700" b="1"/>
            </a:lvl2pPr>
            <a:lvl3pPr marL="1217280" indent="0">
              <a:buNone/>
              <a:defRPr sz="2400" b="1"/>
            </a:lvl3pPr>
            <a:lvl4pPr marL="1825898" indent="0">
              <a:buNone/>
              <a:defRPr sz="2100" b="1"/>
            </a:lvl4pPr>
            <a:lvl5pPr marL="2434558" indent="0">
              <a:buNone/>
              <a:defRPr sz="2100" b="1"/>
            </a:lvl5pPr>
            <a:lvl6pPr marL="3043136" indent="0">
              <a:buNone/>
              <a:defRPr sz="2100" b="1"/>
            </a:lvl6pPr>
            <a:lvl7pPr marL="3651715" indent="0">
              <a:buNone/>
              <a:defRPr sz="2100" b="1"/>
            </a:lvl7pPr>
            <a:lvl8pPr marL="4260373" indent="0">
              <a:buNone/>
              <a:defRPr sz="2100" b="1"/>
            </a:lvl8pPr>
            <a:lvl9pPr marL="4869016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5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579" indent="0">
              <a:buNone/>
              <a:defRPr sz="2700" b="1"/>
            </a:lvl2pPr>
            <a:lvl3pPr marL="1217280" indent="0">
              <a:buNone/>
              <a:defRPr sz="2400" b="1"/>
            </a:lvl3pPr>
            <a:lvl4pPr marL="1825898" indent="0">
              <a:buNone/>
              <a:defRPr sz="2100" b="1"/>
            </a:lvl4pPr>
            <a:lvl5pPr marL="2434558" indent="0">
              <a:buNone/>
              <a:defRPr sz="2100" b="1"/>
            </a:lvl5pPr>
            <a:lvl6pPr marL="3043136" indent="0">
              <a:buNone/>
              <a:defRPr sz="2100" b="1"/>
            </a:lvl6pPr>
            <a:lvl7pPr marL="3651715" indent="0">
              <a:buNone/>
              <a:defRPr sz="2100" b="1"/>
            </a:lvl7pPr>
            <a:lvl8pPr marL="4260373" indent="0">
              <a:buNone/>
              <a:defRPr sz="2100" b="1"/>
            </a:lvl8pPr>
            <a:lvl9pPr marL="4869016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5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75327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31558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66818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3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579" indent="0">
              <a:buNone/>
              <a:defRPr sz="1600"/>
            </a:lvl2pPr>
            <a:lvl3pPr marL="1217280" indent="0">
              <a:buNone/>
              <a:defRPr sz="1300"/>
            </a:lvl3pPr>
            <a:lvl4pPr marL="1825898" indent="0">
              <a:buNone/>
              <a:defRPr sz="1200"/>
            </a:lvl4pPr>
            <a:lvl5pPr marL="2434558" indent="0">
              <a:buNone/>
              <a:defRPr sz="1200"/>
            </a:lvl5pPr>
            <a:lvl6pPr marL="3043136" indent="0">
              <a:buNone/>
              <a:defRPr sz="1200"/>
            </a:lvl6pPr>
            <a:lvl7pPr marL="3651715" indent="0">
              <a:buNone/>
              <a:defRPr sz="1200"/>
            </a:lvl7pPr>
            <a:lvl8pPr marL="4260373" indent="0">
              <a:buNone/>
              <a:defRPr sz="1200"/>
            </a:lvl8pPr>
            <a:lvl9pPr marL="4869016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51033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579" indent="0">
              <a:buNone/>
              <a:defRPr sz="3700"/>
            </a:lvl2pPr>
            <a:lvl3pPr marL="1217280" indent="0">
              <a:buNone/>
              <a:defRPr sz="3200"/>
            </a:lvl3pPr>
            <a:lvl4pPr marL="1825898" indent="0">
              <a:buNone/>
              <a:defRPr sz="2700"/>
            </a:lvl4pPr>
            <a:lvl5pPr marL="2434558" indent="0">
              <a:buNone/>
              <a:defRPr sz="2700"/>
            </a:lvl5pPr>
            <a:lvl6pPr marL="3043136" indent="0">
              <a:buNone/>
              <a:defRPr sz="2700"/>
            </a:lvl6pPr>
            <a:lvl7pPr marL="3651715" indent="0">
              <a:buNone/>
              <a:defRPr sz="2700"/>
            </a:lvl7pPr>
            <a:lvl8pPr marL="4260373" indent="0">
              <a:buNone/>
              <a:defRPr sz="2700"/>
            </a:lvl8pPr>
            <a:lvl9pPr marL="4869016" indent="0">
              <a:buNone/>
              <a:defRPr sz="27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22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579" indent="0">
              <a:buNone/>
              <a:defRPr sz="1600"/>
            </a:lvl2pPr>
            <a:lvl3pPr marL="1217280" indent="0">
              <a:buNone/>
              <a:defRPr sz="1300"/>
            </a:lvl3pPr>
            <a:lvl4pPr marL="1825898" indent="0">
              <a:buNone/>
              <a:defRPr sz="1200"/>
            </a:lvl4pPr>
            <a:lvl5pPr marL="2434558" indent="0">
              <a:buNone/>
              <a:defRPr sz="1200"/>
            </a:lvl5pPr>
            <a:lvl6pPr marL="3043136" indent="0">
              <a:buNone/>
              <a:defRPr sz="1200"/>
            </a:lvl6pPr>
            <a:lvl7pPr marL="3651715" indent="0">
              <a:buNone/>
              <a:defRPr sz="1200"/>
            </a:lvl7pPr>
            <a:lvl8pPr marL="4260373" indent="0">
              <a:buNone/>
              <a:defRPr sz="1200"/>
            </a:lvl8pPr>
            <a:lvl9pPr marL="4869016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6099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70593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46331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02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2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1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9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08876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72482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4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617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9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59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22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101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974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2837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9130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74686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75" indent="0">
              <a:buNone/>
              <a:defRPr sz="2700" b="1"/>
            </a:lvl2pPr>
            <a:lvl3pPr marL="1217460" indent="0">
              <a:buNone/>
              <a:defRPr sz="2400" b="1"/>
            </a:lvl3pPr>
            <a:lvl4pPr marL="1826170" indent="0">
              <a:buNone/>
              <a:defRPr sz="2100" b="1"/>
            </a:lvl4pPr>
            <a:lvl5pPr marL="2434918" indent="0">
              <a:buNone/>
              <a:defRPr sz="2100" b="1"/>
            </a:lvl5pPr>
            <a:lvl6pPr marL="3043592" indent="0">
              <a:buNone/>
              <a:defRPr sz="2100" b="1"/>
            </a:lvl6pPr>
            <a:lvl7pPr marL="3652267" indent="0">
              <a:buNone/>
              <a:defRPr sz="2100" b="1"/>
            </a:lvl7pPr>
            <a:lvl8pPr marL="4261013" indent="0">
              <a:buNone/>
              <a:defRPr sz="2100" b="1"/>
            </a:lvl8pPr>
            <a:lvl9pPr marL="4869744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45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75" indent="0">
              <a:buNone/>
              <a:defRPr sz="2700" b="1"/>
            </a:lvl2pPr>
            <a:lvl3pPr marL="1217460" indent="0">
              <a:buNone/>
              <a:defRPr sz="2400" b="1"/>
            </a:lvl3pPr>
            <a:lvl4pPr marL="1826170" indent="0">
              <a:buNone/>
              <a:defRPr sz="2100" b="1"/>
            </a:lvl4pPr>
            <a:lvl5pPr marL="2434918" indent="0">
              <a:buNone/>
              <a:defRPr sz="2100" b="1"/>
            </a:lvl5pPr>
            <a:lvl6pPr marL="3043592" indent="0">
              <a:buNone/>
              <a:defRPr sz="2100" b="1"/>
            </a:lvl6pPr>
            <a:lvl7pPr marL="3652267" indent="0">
              <a:buNone/>
              <a:defRPr sz="2100" b="1"/>
            </a:lvl7pPr>
            <a:lvl8pPr marL="4261013" indent="0">
              <a:buNone/>
              <a:defRPr sz="2100" b="1"/>
            </a:lvl8pPr>
            <a:lvl9pPr marL="4869744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45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59101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68154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89786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28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75" indent="0">
              <a:buNone/>
              <a:defRPr sz="1600"/>
            </a:lvl2pPr>
            <a:lvl3pPr marL="1217460" indent="0">
              <a:buNone/>
              <a:defRPr sz="1300"/>
            </a:lvl3pPr>
            <a:lvl4pPr marL="1826170" indent="0">
              <a:buNone/>
              <a:defRPr sz="1200"/>
            </a:lvl4pPr>
            <a:lvl5pPr marL="2434918" indent="0">
              <a:buNone/>
              <a:defRPr sz="1200"/>
            </a:lvl5pPr>
            <a:lvl6pPr marL="3043592" indent="0">
              <a:buNone/>
              <a:defRPr sz="1200"/>
            </a:lvl6pPr>
            <a:lvl7pPr marL="3652267" indent="0">
              <a:buNone/>
              <a:defRPr sz="1200"/>
            </a:lvl7pPr>
            <a:lvl8pPr marL="4261013" indent="0">
              <a:buNone/>
              <a:defRPr sz="1200"/>
            </a:lvl8pPr>
            <a:lvl9pPr marL="486974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82642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75" indent="0">
              <a:buNone/>
              <a:defRPr sz="3700"/>
            </a:lvl2pPr>
            <a:lvl3pPr marL="1217460" indent="0">
              <a:buNone/>
              <a:defRPr sz="3200"/>
            </a:lvl3pPr>
            <a:lvl4pPr marL="1826170" indent="0">
              <a:buNone/>
              <a:defRPr sz="2700"/>
            </a:lvl4pPr>
            <a:lvl5pPr marL="2434918" indent="0">
              <a:buNone/>
              <a:defRPr sz="2700"/>
            </a:lvl5pPr>
            <a:lvl6pPr marL="3043592" indent="0">
              <a:buNone/>
              <a:defRPr sz="2700"/>
            </a:lvl6pPr>
            <a:lvl7pPr marL="3652267" indent="0">
              <a:buNone/>
              <a:defRPr sz="2700"/>
            </a:lvl7pPr>
            <a:lvl8pPr marL="4261013" indent="0">
              <a:buNone/>
              <a:defRPr sz="2700"/>
            </a:lvl8pPr>
            <a:lvl9pPr marL="4869744" indent="0">
              <a:buNone/>
              <a:defRPr sz="27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14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75" indent="0">
              <a:buNone/>
              <a:defRPr sz="1600"/>
            </a:lvl2pPr>
            <a:lvl3pPr marL="1217460" indent="0">
              <a:buNone/>
              <a:defRPr sz="1300"/>
            </a:lvl3pPr>
            <a:lvl4pPr marL="1826170" indent="0">
              <a:buNone/>
              <a:defRPr sz="1200"/>
            </a:lvl4pPr>
            <a:lvl5pPr marL="2434918" indent="0">
              <a:buNone/>
              <a:defRPr sz="1200"/>
            </a:lvl5pPr>
            <a:lvl6pPr marL="3043592" indent="0">
              <a:buNone/>
              <a:defRPr sz="1200"/>
            </a:lvl6pPr>
            <a:lvl7pPr marL="3652267" indent="0">
              <a:buNone/>
              <a:defRPr sz="1200"/>
            </a:lvl7pPr>
            <a:lvl8pPr marL="4261013" indent="0">
              <a:buNone/>
              <a:defRPr sz="1200"/>
            </a:lvl8pPr>
            <a:lvl9pPr marL="486974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93693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73002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03358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93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2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1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0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79167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5902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5907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78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6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64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53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41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291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17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05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79812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46754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787" indent="0">
              <a:buNone/>
              <a:defRPr sz="2700" b="1"/>
            </a:lvl2pPr>
            <a:lvl3pPr marL="1217670" indent="0">
              <a:buNone/>
              <a:defRPr sz="2400" b="1"/>
            </a:lvl3pPr>
            <a:lvl4pPr marL="1826488" indent="0">
              <a:buNone/>
              <a:defRPr sz="2100" b="1"/>
            </a:lvl4pPr>
            <a:lvl5pPr marL="2435338" indent="0">
              <a:buNone/>
              <a:defRPr sz="2100" b="1"/>
            </a:lvl5pPr>
            <a:lvl6pPr marL="3044124" indent="0">
              <a:buNone/>
              <a:defRPr sz="2100" b="1"/>
            </a:lvl6pPr>
            <a:lvl7pPr marL="3652911" indent="0">
              <a:buNone/>
              <a:defRPr sz="2100" b="1"/>
            </a:lvl7pPr>
            <a:lvl8pPr marL="4261760" indent="0">
              <a:buNone/>
              <a:defRPr sz="2100" b="1"/>
            </a:lvl8pPr>
            <a:lvl9pPr marL="4870593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36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787" indent="0">
              <a:buNone/>
              <a:defRPr sz="2700" b="1"/>
            </a:lvl2pPr>
            <a:lvl3pPr marL="1217670" indent="0">
              <a:buNone/>
              <a:defRPr sz="2400" b="1"/>
            </a:lvl3pPr>
            <a:lvl4pPr marL="1826488" indent="0">
              <a:buNone/>
              <a:defRPr sz="2100" b="1"/>
            </a:lvl4pPr>
            <a:lvl5pPr marL="2435338" indent="0">
              <a:buNone/>
              <a:defRPr sz="2100" b="1"/>
            </a:lvl5pPr>
            <a:lvl6pPr marL="3044124" indent="0">
              <a:buNone/>
              <a:defRPr sz="2100" b="1"/>
            </a:lvl6pPr>
            <a:lvl7pPr marL="3652911" indent="0">
              <a:buNone/>
              <a:defRPr sz="2100" b="1"/>
            </a:lvl7pPr>
            <a:lvl8pPr marL="4261760" indent="0">
              <a:buNone/>
              <a:defRPr sz="2100" b="1"/>
            </a:lvl8pPr>
            <a:lvl9pPr marL="4870593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36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01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78752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10928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18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787" indent="0">
              <a:buNone/>
              <a:defRPr sz="1600"/>
            </a:lvl2pPr>
            <a:lvl3pPr marL="1217670" indent="0">
              <a:buNone/>
              <a:defRPr sz="1300"/>
            </a:lvl3pPr>
            <a:lvl4pPr marL="1826488" indent="0">
              <a:buNone/>
              <a:defRPr sz="1200"/>
            </a:lvl4pPr>
            <a:lvl5pPr marL="2435338" indent="0">
              <a:buNone/>
              <a:defRPr sz="1200"/>
            </a:lvl5pPr>
            <a:lvl6pPr marL="3044124" indent="0">
              <a:buNone/>
              <a:defRPr sz="1200"/>
            </a:lvl6pPr>
            <a:lvl7pPr marL="3652911" indent="0">
              <a:buNone/>
              <a:defRPr sz="1200"/>
            </a:lvl7pPr>
            <a:lvl8pPr marL="4261760" indent="0">
              <a:buNone/>
              <a:defRPr sz="1200"/>
            </a:lvl8pPr>
            <a:lvl9pPr marL="4870593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95275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787" indent="0">
              <a:buNone/>
              <a:defRPr sz="3700"/>
            </a:lvl2pPr>
            <a:lvl3pPr marL="1217670" indent="0">
              <a:buNone/>
              <a:defRPr sz="3200"/>
            </a:lvl3pPr>
            <a:lvl4pPr marL="1826488" indent="0">
              <a:buNone/>
              <a:defRPr sz="2700"/>
            </a:lvl4pPr>
            <a:lvl5pPr marL="2435338" indent="0">
              <a:buNone/>
              <a:defRPr sz="2700"/>
            </a:lvl5pPr>
            <a:lvl6pPr marL="3044124" indent="0">
              <a:buNone/>
              <a:defRPr sz="2700"/>
            </a:lvl6pPr>
            <a:lvl7pPr marL="3652911" indent="0">
              <a:buNone/>
              <a:defRPr sz="2700"/>
            </a:lvl7pPr>
            <a:lvl8pPr marL="4261760" indent="0">
              <a:buNone/>
              <a:defRPr sz="2700"/>
            </a:lvl8pPr>
            <a:lvl9pPr marL="4870593" indent="0">
              <a:buNone/>
              <a:defRPr sz="27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05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787" indent="0">
              <a:buNone/>
              <a:defRPr sz="1600"/>
            </a:lvl2pPr>
            <a:lvl3pPr marL="1217670" indent="0">
              <a:buNone/>
              <a:defRPr sz="1300"/>
            </a:lvl3pPr>
            <a:lvl4pPr marL="1826488" indent="0">
              <a:buNone/>
              <a:defRPr sz="1200"/>
            </a:lvl4pPr>
            <a:lvl5pPr marL="2435338" indent="0">
              <a:buNone/>
              <a:defRPr sz="1200"/>
            </a:lvl5pPr>
            <a:lvl6pPr marL="3044124" indent="0">
              <a:buNone/>
              <a:defRPr sz="1200"/>
            </a:lvl6pPr>
            <a:lvl7pPr marL="3652911" indent="0">
              <a:buNone/>
              <a:defRPr sz="1200"/>
            </a:lvl7pPr>
            <a:lvl8pPr marL="4261760" indent="0">
              <a:buNone/>
              <a:defRPr sz="1200"/>
            </a:lvl8pPr>
            <a:lvl9pPr marL="4870593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7920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35166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40969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9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3526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4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51" indent="0">
              <a:buNone/>
              <a:defRPr sz="1500"/>
            </a:lvl2pPr>
            <a:lvl3pPr marL="912791" indent="0">
              <a:buNone/>
              <a:defRPr sz="1200"/>
            </a:lvl3pPr>
            <a:lvl4pPr marL="1369186" indent="0">
              <a:buNone/>
              <a:defRPr sz="1100"/>
            </a:lvl4pPr>
            <a:lvl5pPr marL="1825581" indent="0">
              <a:buNone/>
              <a:defRPr sz="1100"/>
            </a:lvl5pPr>
            <a:lvl6pPr marL="2282022" indent="0">
              <a:buNone/>
              <a:defRPr sz="1100"/>
            </a:lvl6pPr>
            <a:lvl7pPr marL="2738370" indent="0">
              <a:buNone/>
              <a:defRPr sz="1100"/>
            </a:lvl7pPr>
            <a:lvl8pPr marL="3194720" indent="0">
              <a:buNone/>
              <a:defRPr sz="1100"/>
            </a:lvl8pPr>
            <a:lvl9pPr marL="365107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9481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40297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9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698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59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4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39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29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19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7573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08609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963" indent="0">
              <a:buNone/>
              <a:defRPr sz="2700" b="1"/>
            </a:lvl2pPr>
            <a:lvl3pPr marL="1218000" indent="0">
              <a:buNone/>
              <a:defRPr sz="2400" b="1"/>
            </a:lvl3pPr>
            <a:lvl4pPr marL="1826986" indent="0">
              <a:buNone/>
              <a:defRPr sz="2100" b="1"/>
            </a:lvl4pPr>
            <a:lvl5pPr marL="2435998" indent="0">
              <a:buNone/>
              <a:defRPr sz="2100" b="1"/>
            </a:lvl5pPr>
            <a:lvl6pPr marL="3044960" indent="0">
              <a:buNone/>
              <a:defRPr sz="2100" b="1"/>
            </a:lvl6pPr>
            <a:lvl7pPr marL="3653923" indent="0">
              <a:buNone/>
              <a:defRPr sz="2100" b="1"/>
            </a:lvl7pPr>
            <a:lvl8pPr marL="4262933" indent="0">
              <a:buNone/>
              <a:defRPr sz="2100" b="1"/>
            </a:lvl8pPr>
            <a:lvl9pPr marL="4871928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1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963" indent="0">
              <a:buNone/>
              <a:defRPr sz="2700" b="1"/>
            </a:lvl2pPr>
            <a:lvl3pPr marL="1218000" indent="0">
              <a:buNone/>
              <a:defRPr sz="2400" b="1"/>
            </a:lvl3pPr>
            <a:lvl4pPr marL="1826986" indent="0">
              <a:buNone/>
              <a:defRPr sz="2100" b="1"/>
            </a:lvl4pPr>
            <a:lvl5pPr marL="2435998" indent="0">
              <a:buNone/>
              <a:defRPr sz="2100" b="1"/>
            </a:lvl5pPr>
            <a:lvl6pPr marL="3044960" indent="0">
              <a:buNone/>
              <a:defRPr sz="2100" b="1"/>
            </a:lvl6pPr>
            <a:lvl7pPr marL="3653923" indent="0">
              <a:buNone/>
              <a:defRPr sz="2100" b="1"/>
            </a:lvl7pPr>
            <a:lvl8pPr marL="4262933" indent="0">
              <a:buNone/>
              <a:defRPr sz="2100" b="1"/>
            </a:lvl8pPr>
            <a:lvl9pPr marL="4871928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1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17248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97544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58687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963" indent="0">
              <a:buNone/>
              <a:defRPr sz="1600"/>
            </a:lvl2pPr>
            <a:lvl3pPr marL="1218000" indent="0">
              <a:buNone/>
              <a:defRPr sz="1300"/>
            </a:lvl3pPr>
            <a:lvl4pPr marL="1826986" indent="0">
              <a:buNone/>
              <a:defRPr sz="1200"/>
            </a:lvl4pPr>
            <a:lvl5pPr marL="2435998" indent="0">
              <a:buNone/>
              <a:defRPr sz="1200"/>
            </a:lvl5pPr>
            <a:lvl6pPr marL="3044960" indent="0">
              <a:buNone/>
              <a:defRPr sz="1200"/>
            </a:lvl6pPr>
            <a:lvl7pPr marL="3653923" indent="0">
              <a:buNone/>
              <a:defRPr sz="1200"/>
            </a:lvl7pPr>
            <a:lvl8pPr marL="4262933" indent="0">
              <a:buNone/>
              <a:defRPr sz="1200"/>
            </a:lvl8pPr>
            <a:lvl9pPr marL="487192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2433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963" indent="0">
              <a:buNone/>
              <a:defRPr sz="3700"/>
            </a:lvl2pPr>
            <a:lvl3pPr marL="1218000" indent="0">
              <a:buNone/>
              <a:defRPr sz="3200"/>
            </a:lvl3pPr>
            <a:lvl4pPr marL="1826986" indent="0">
              <a:buNone/>
              <a:defRPr sz="2700"/>
            </a:lvl4pPr>
            <a:lvl5pPr marL="2435998" indent="0">
              <a:buNone/>
              <a:defRPr sz="2700"/>
            </a:lvl5pPr>
            <a:lvl6pPr marL="3044960" indent="0">
              <a:buNone/>
              <a:defRPr sz="2700"/>
            </a:lvl6pPr>
            <a:lvl7pPr marL="3653923" indent="0">
              <a:buNone/>
              <a:defRPr sz="2700"/>
            </a:lvl7pPr>
            <a:lvl8pPr marL="4262933" indent="0">
              <a:buNone/>
              <a:defRPr sz="2700"/>
            </a:lvl8pPr>
            <a:lvl9pPr marL="4871928" indent="0">
              <a:buNone/>
              <a:defRPr sz="27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90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963" indent="0">
              <a:buNone/>
              <a:defRPr sz="1600"/>
            </a:lvl2pPr>
            <a:lvl3pPr marL="1218000" indent="0">
              <a:buNone/>
              <a:defRPr sz="1300"/>
            </a:lvl3pPr>
            <a:lvl4pPr marL="1826986" indent="0">
              <a:buNone/>
              <a:defRPr sz="1200"/>
            </a:lvl4pPr>
            <a:lvl5pPr marL="2435998" indent="0">
              <a:buNone/>
              <a:defRPr sz="1200"/>
            </a:lvl5pPr>
            <a:lvl6pPr marL="3044960" indent="0">
              <a:buNone/>
              <a:defRPr sz="1200"/>
            </a:lvl6pPr>
            <a:lvl7pPr marL="3653923" indent="0">
              <a:buNone/>
              <a:defRPr sz="1200"/>
            </a:lvl7pPr>
            <a:lvl8pPr marL="4262933" indent="0">
              <a:buNone/>
              <a:defRPr sz="1200"/>
            </a:lvl8pPr>
            <a:lvl9pPr marL="487192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45719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23685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502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99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4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351" indent="0">
              <a:buNone/>
              <a:defRPr sz="2800"/>
            </a:lvl2pPr>
            <a:lvl3pPr marL="912791" indent="0">
              <a:buNone/>
              <a:defRPr sz="2400"/>
            </a:lvl3pPr>
            <a:lvl4pPr marL="1369186" indent="0">
              <a:buNone/>
              <a:defRPr sz="2000"/>
            </a:lvl4pPr>
            <a:lvl5pPr marL="1825581" indent="0">
              <a:buNone/>
              <a:defRPr sz="2000"/>
            </a:lvl5pPr>
            <a:lvl6pPr marL="2282022" indent="0">
              <a:buNone/>
              <a:defRPr sz="2000"/>
            </a:lvl6pPr>
            <a:lvl7pPr marL="2738370" indent="0">
              <a:buNone/>
              <a:defRPr sz="2000"/>
            </a:lvl7pPr>
            <a:lvl8pPr marL="3194720" indent="0">
              <a:buNone/>
              <a:defRPr sz="2000"/>
            </a:lvl8pPr>
            <a:lvl9pPr marL="365107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51" indent="0">
              <a:buNone/>
              <a:defRPr sz="1500"/>
            </a:lvl2pPr>
            <a:lvl3pPr marL="912791" indent="0">
              <a:buNone/>
              <a:defRPr sz="1200"/>
            </a:lvl3pPr>
            <a:lvl4pPr marL="1369186" indent="0">
              <a:buNone/>
              <a:defRPr sz="1100"/>
            </a:lvl4pPr>
            <a:lvl5pPr marL="1825581" indent="0">
              <a:buNone/>
              <a:defRPr sz="1100"/>
            </a:lvl5pPr>
            <a:lvl6pPr marL="2282022" indent="0">
              <a:buNone/>
              <a:defRPr sz="1100"/>
            </a:lvl6pPr>
            <a:lvl7pPr marL="2738370" indent="0">
              <a:buNone/>
              <a:defRPr sz="1100"/>
            </a:lvl7pPr>
            <a:lvl8pPr marL="3194720" indent="0">
              <a:buNone/>
              <a:defRPr sz="1100"/>
            </a:lvl8pPr>
            <a:lvl9pPr marL="365107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7884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2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3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69798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06424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15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3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67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58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50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421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338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42170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77562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155" indent="0">
              <a:buNone/>
              <a:defRPr sz="2700" b="1"/>
            </a:lvl2pPr>
            <a:lvl3pPr marL="1218360" indent="0">
              <a:buNone/>
              <a:defRPr sz="2400" b="1"/>
            </a:lvl3pPr>
            <a:lvl4pPr marL="1827530" indent="0">
              <a:buNone/>
              <a:defRPr sz="2100" b="1"/>
            </a:lvl4pPr>
            <a:lvl5pPr marL="2436718" indent="0">
              <a:buNone/>
              <a:defRPr sz="2100" b="1"/>
            </a:lvl5pPr>
            <a:lvl6pPr marL="3045872" indent="0">
              <a:buNone/>
              <a:defRPr sz="2100" b="1"/>
            </a:lvl6pPr>
            <a:lvl7pPr marL="3655027" indent="0">
              <a:buNone/>
              <a:defRPr sz="2100" b="1"/>
            </a:lvl7pPr>
            <a:lvl8pPr marL="4264213" indent="0">
              <a:buNone/>
              <a:defRPr sz="2100" b="1"/>
            </a:lvl8pPr>
            <a:lvl9pPr marL="4873385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5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155" indent="0">
              <a:buNone/>
              <a:defRPr sz="2700" b="1"/>
            </a:lvl2pPr>
            <a:lvl3pPr marL="1218360" indent="0">
              <a:buNone/>
              <a:defRPr sz="2400" b="1"/>
            </a:lvl3pPr>
            <a:lvl4pPr marL="1827530" indent="0">
              <a:buNone/>
              <a:defRPr sz="2100" b="1"/>
            </a:lvl4pPr>
            <a:lvl5pPr marL="2436718" indent="0">
              <a:buNone/>
              <a:defRPr sz="2100" b="1"/>
            </a:lvl5pPr>
            <a:lvl6pPr marL="3045872" indent="0">
              <a:buNone/>
              <a:defRPr sz="2100" b="1"/>
            </a:lvl6pPr>
            <a:lvl7pPr marL="3655027" indent="0">
              <a:buNone/>
              <a:defRPr sz="2100" b="1"/>
            </a:lvl7pPr>
            <a:lvl8pPr marL="4264213" indent="0">
              <a:buNone/>
              <a:defRPr sz="2100" b="1"/>
            </a:lvl8pPr>
            <a:lvl9pPr marL="4873385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5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68514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92447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445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8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155" indent="0">
              <a:buNone/>
              <a:defRPr sz="1600"/>
            </a:lvl2pPr>
            <a:lvl3pPr marL="1218360" indent="0">
              <a:buNone/>
              <a:defRPr sz="1300"/>
            </a:lvl3pPr>
            <a:lvl4pPr marL="1827530" indent="0">
              <a:buNone/>
              <a:defRPr sz="1200"/>
            </a:lvl4pPr>
            <a:lvl5pPr marL="2436718" indent="0">
              <a:buNone/>
              <a:defRPr sz="1200"/>
            </a:lvl5pPr>
            <a:lvl6pPr marL="3045872" indent="0">
              <a:buNone/>
              <a:defRPr sz="1200"/>
            </a:lvl6pPr>
            <a:lvl7pPr marL="3655027" indent="0">
              <a:buNone/>
              <a:defRPr sz="1200"/>
            </a:lvl7pPr>
            <a:lvl8pPr marL="4264213" indent="0">
              <a:buNone/>
              <a:defRPr sz="1200"/>
            </a:lvl8pPr>
            <a:lvl9pPr marL="487338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51270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155" indent="0">
              <a:buNone/>
              <a:defRPr sz="3700"/>
            </a:lvl2pPr>
            <a:lvl3pPr marL="1218360" indent="0">
              <a:buNone/>
              <a:defRPr sz="3200"/>
            </a:lvl3pPr>
            <a:lvl4pPr marL="1827530" indent="0">
              <a:buNone/>
              <a:defRPr sz="2700"/>
            </a:lvl4pPr>
            <a:lvl5pPr marL="2436718" indent="0">
              <a:buNone/>
              <a:defRPr sz="2700"/>
            </a:lvl5pPr>
            <a:lvl6pPr marL="3045872" indent="0">
              <a:buNone/>
              <a:defRPr sz="2700"/>
            </a:lvl6pPr>
            <a:lvl7pPr marL="3655027" indent="0">
              <a:buNone/>
              <a:defRPr sz="2700"/>
            </a:lvl7pPr>
            <a:lvl8pPr marL="4264213" indent="0">
              <a:buNone/>
              <a:defRPr sz="2700"/>
            </a:lvl8pPr>
            <a:lvl9pPr marL="4873385" indent="0">
              <a:buNone/>
              <a:defRPr sz="27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74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155" indent="0">
              <a:buNone/>
              <a:defRPr sz="1600"/>
            </a:lvl2pPr>
            <a:lvl3pPr marL="1218360" indent="0">
              <a:buNone/>
              <a:defRPr sz="1300"/>
            </a:lvl3pPr>
            <a:lvl4pPr marL="1827530" indent="0">
              <a:buNone/>
              <a:defRPr sz="1200"/>
            </a:lvl4pPr>
            <a:lvl5pPr marL="2436718" indent="0">
              <a:buNone/>
              <a:defRPr sz="1200"/>
            </a:lvl5pPr>
            <a:lvl6pPr marL="3045872" indent="0">
              <a:buNone/>
              <a:defRPr sz="1200"/>
            </a:lvl6pPr>
            <a:lvl7pPr marL="3655027" indent="0">
              <a:buNone/>
              <a:defRPr sz="1200"/>
            </a:lvl7pPr>
            <a:lvl8pPr marL="4264213" indent="0">
              <a:buNone/>
              <a:defRPr sz="1200"/>
            </a:lvl8pPr>
            <a:lvl9pPr marL="487338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68350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4169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747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46636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32162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76715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3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7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1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4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8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2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6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49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1093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84497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63" indent="0">
              <a:buNone/>
              <a:defRPr sz="2700" b="1"/>
            </a:lvl2pPr>
            <a:lvl3pPr marL="1218750" indent="0">
              <a:buNone/>
              <a:defRPr sz="2400" b="1"/>
            </a:lvl3pPr>
            <a:lvl4pPr marL="1828120" indent="0">
              <a:buNone/>
              <a:defRPr sz="2100" b="1"/>
            </a:lvl4pPr>
            <a:lvl5pPr marL="2437498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3" indent="0">
              <a:buNone/>
              <a:defRPr sz="2100" b="1"/>
            </a:lvl7pPr>
            <a:lvl8pPr marL="4265600" indent="0">
              <a:buNone/>
              <a:defRPr sz="2100" b="1"/>
            </a:lvl8pPr>
            <a:lvl9pPr marL="4874971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63" indent="0">
              <a:buNone/>
              <a:defRPr sz="2700" b="1"/>
            </a:lvl2pPr>
            <a:lvl3pPr marL="1218750" indent="0">
              <a:buNone/>
              <a:defRPr sz="2400" b="1"/>
            </a:lvl3pPr>
            <a:lvl4pPr marL="1828120" indent="0">
              <a:buNone/>
              <a:defRPr sz="2100" b="1"/>
            </a:lvl4pPr>
            <a:lvl5pPr marL="2437498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3" indent="0">
              <a:buNone/>
              <a:defRPr sz="2100" b="1"/>
            </a:lvl7pPr>
            <a:lvl8pPr marL="4265600" indent="0">
              <a:buNone/>
              <a:defRPr sz="2100" b="1"/>
            </a:lvl8pPr>
            <a:lvl9pPr marL="4874971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66068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67863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90171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0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363" indent="0">
              <a:buNone/>
              <a:defRPr sz="1600"/>
            </a:lvl2pPr>
            <a:lvl3pPr marL="1218750" indent="0">
              <a:buNone/>
              <a:defRPr sz="1300"/>
            </a:lvl3pPr>
            <a:lvl4pPr marL="1828120" indent="0">
              <a:buNone/>
              <a:defRPr sz="1200"/>
            </a:lvl4pPr>
            <a:lvl5pPr marL="2437498" indent="0">
              <a:buNone/>
              <a:defRPr sz="1200"/>
            </a:lvl5pPr>
            <a:lvl6pPr marL="3046860" indent="0">
              <a:buNone/>
              <a:defRPr sz="1200"/>
            </a:lvl6pPr>
            <a:lvl7pPr marL="3656223" indent="0">
              <a:buNone/>
              <a:defRPr sz="1200"/>
            </a:lvl7pPr>
            <a:lvl8pPr marL="4265600" indent="0">
              <a:buNone/>
              <a:defRPr sz="1200"/>
            </a:lvl8pPr>
            <a:lvl9pPr marL="4874971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84242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363" indent="0">
              <a:buNone/>
              <a:defRPr sz="3700"/>
            </a:lvl2pPr>
            <a:lvl3pPr marL="1218750" indent="0">
              <a:buNone/>
              <a:defRPr sz="3200"/>
            </a:lvl3pPr>
            <a:lvl4pPr marL="1828120" indent="0">
              <a:buNone/>
              <a:defRPr sz="2700"/>
            </a:lvl4pPr>
            <a:lvl5pPr marL="2437498" indent="0">
              <a:buNone/>
              <a:defRPr sz="2700"/>
            </a:lvl5pPr>
            <a:lvl6pPr marL="3046860" indent="0">
              <a:buNone/>
              <a:defRPr sz="2700"/>
            </a:lvl6pPr>
            <a:lvl7pPr marL="3656223" indent="0">
              <a:buNone/>
              <a:defRPr sz="2700"/>
            </a:lvl7pPr>
            <a:lvl8pPr marL="4265600" indent="0">
              <a:buNone/>
              <a:defRPr sz="2700"/>
            </a:lvl8pPr>
            <a:lvl9pPr marL="4874971" indent="0">
              <a:buNone/>
              <a:defRPr sz="27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7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363" indent="0">
              <a:buNone/>
              <a:defRPr sz="1600"/>
            </a:lvl2pPr>
            <a:lvl3pPr marL="1218750" indent="0">
              <a:buNone/>
              <a:defRPr sz="1300"/>
            </a:lvl3pPr>
            <a:lvl4pPr marL="1828120" indent="0">
              <a:buNone/>
              <a:defRPr sz="1200"/>
            </a:lvl4pPr>
            <a:lvl5pPr marL="2437498" indent="0">
              <a:buNone/>
              <a:defRPr sz="1200"/>
            </a:lvl5pPr>
            <a:lvl6pPr marL="3046860" indent="0">
              <a:buNone/>
              <a:defRPr sz="1200"/>
            </a:lvl6pPr>
            <a:lvl7pPr marL="3656223" indent="0">
              <a:buNone/>
              <a:defRPr sz="1200"/>
            </a:lvl7pPr>
            <a:lvl8pPr marL="4265600" indent="0">
              <a:buNone/>
              <a:defRPr sz="1200"/>
            </a:lvl8pPr>
            <a:lvl9pPr marL="4874971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4364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219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219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79804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47091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71044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78227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895702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34081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46020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83679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40982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98407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1819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4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7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6604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50804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60309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7286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883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3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7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1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55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83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47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10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532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651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51" indent="0">
              <a:buNone/>
              <a:defRPr sz="2000" b="1"/>
            </a:lvl2pPr>
            <a:lvl3pPr marL="912791" indent="0">
              <a:buNone/>
              <a:defRPr sz="1900" b="1"/>
            </a:lvl3pPr>
            <a:lvl4pPr marL="1369186" indent="0">
              <a:buNone/>
              <a:defRPr sz="1600" b="1"/>
            </a:lvl4pPr>
            <a:lvl5pPr marL="1825581" indent="0">
              <a:buNone/>
              <a:defRPr sz="1600" b="1"/>
            </a:lvl5pPr>
            <a:lvl6pPr marL="2282022" indent="0">
              <a:buNone/>
              <a:defRPr sz="1600" b="1"/>
            </a:lvl6pPr>
            <a:lvl7pPr marL="2738370" indent="0">
              <a:buNone/>
              <a:defRPr sz="1600" b="1"/>
            </a:lvl7pPr>
            <a:lvl8pPr marL="3194720" indent="0">
              <a:buNone/>
              <a:defRPr sz="1600" b="1"/>
            </a:lvl8pPr>
            <a:lvl9pPr marL="365107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77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51" indent="0">
              <a:buNone/>
              <a:defRPr sz="2000" b="1"/>
            </a:lvl2pPr>
            <a:lvl3pPr marL="912791" indent="0">
              <a:buNone/>
              <a:defRPr sz="1900" b="1"/>
            </a:lvl3pPr>
            <a:lvl4pPr marL="1369186" indent="0">
              <a:buNone/>
              <a:defRPr sz="1600" b="1"/>
            </a:lvl4pPr>
            <a:lvl5pPr marL="1825581" indent="0">
              <a:buNone/>
              <a:defRPr sz="1600" b="1"/>
            </a:lvl5pPr>
            <a:lvl6pPr marL="2282022" indent="0">
              <a:buNone/>
              <a:defRPr sz="1600" b="1"/>
            </a:lvl6pPr>
            <a:lvl7pPr marL="2738370" indent="0">
              <a:buNone/>
              <a:defRPr sz="1600" b="1"/>
            </a:lvl7pPr>
            <a:lvl8pPr marL="3194720" indent="0">
              <a:buNone/>
              <a:defRPr sz="1600" b="1"/>
            </a:lvl8pPr>
            <a:lvl9pPr marL="365107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9/7/2021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624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9/7/2021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8380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80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5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3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79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1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5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0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3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7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0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64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6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351" indent="0">
              <a:buNone/>
              <a:defRPr sz="1200"/>
            </a:lvl2pPr>
            <a:lvl3pPr marL="912791" indent="0">
              <a:buNone/>
              <a:defRPr sz="1100"/>
            </a:lvl3pPr>
            <a:lvl4pPr marL="1369186" indent="0">
              <a:buNone/>
              <a:defRPr sz="900"/>
            </a:lvl4pPr>
            <a:lvl5pPr marL="1825581" indent="0">
              <a:buNone/>
              <a:defRPr sz="900"/>
            </a:lvl5pPr>
            <a:lvl6pPr marL="2282022" indent="0">
              <a:buNone/>
              <a:defRPr sz="900"/>
            </a:lvl6pPr>
            <a:lvl7pPr marL="2738370" indent="0">
              <a:buNone/>
              <a:defRPr sz="900"/>
            </a:lvl7pPr>
            <a:lvl8pPr marL="3194720" indent="0">
              <a:buNone/>
              <a:defRPr sz="900"/>
            </a:lvl8pPr>
            <a:lvl9pPr marL="365107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840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351" indent="0">
              <a:buNone/>
              <a:defRPr sz="2800"/>
            </a:lvl2pPr>
            <a:lvl3pPr marL="912791" indent="0">
              <a:buNone/>
              <a:defRPr sz="2400"/>
            </a:lvl3pPr>
            <a:lvl4pPr marL="1369186" indent="0">
              <a:buNone/>
              <a:defRPr sz="2000"/>
            </a:lvl4pPr>
            <a:lvl5pPr marL="1825581" indent="0">
              <a:buNone/>
              <a:defRPr sz="2000"/>
            </a:lvl5pPr>
            <a:lvl6pPr marL="2282022" indent="0">
              <a:buNone/>
              <a:defRPr sz="2000"/>
            </a:lvl6pPr>
            <a:lvl7pPr marL="2738370" indent="0">
              <a:buNone/>
              <a:defRPr sz="2000"/>
            </a:lvl7pPr>
            <a:lvl8pPr marL="3194720" indent="0">
              <a:buNone/>
              <a:defRPr sz="2000"/>
            </a:lvl8pPr>
            <a:lvl9pPr marL="365107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3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351" indent="0">
              <a:buNone/>
              <a:defRPr sz="1200"/>
            </a:lvl2pPr>
            <a:lvl3pPr marL="912791" indent="0">
              <a:buNone/>
              <a:defRPr sz="1100"/>
            </a:lvl3pPr>
            <a:lvl4pPr marL="1369186" indent="0">
              <a:buNone/>
              <a:defRPr sz="900"/>
            </a:lvl4pPr>
            <a:lvl5pPr marL="1825581" indent="0">
              <a:buNone/>
              <a:defRPr sz="900"/>
            </a:lvl5pPr>
            <a:lvl6pPr marL="2282022" indent="0">
              <a:buNone/>
              <a:defRPr sz="900"/>
            </a:lvl6pPr>
            <a:lvl7pPr marL="2738370" indent="0">
              <a:buNone/>
              <a:defRPr sz="900"/>
            </a:lvl7pPr>
            <a:lvl8pPr marL="3194720" indent="0">
              <a:buNone/>
              <a:defRPr sz="900"/>
            </a:lvl8pPr>
            <a:lvl9pPr marL="365107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329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3883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425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84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128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73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7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dt" idx="10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2" tIns="45698" rIns="91282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ftr" idx="11"/>
          </p:nvPr>
        </p:nvSpPr>
        <p:spPr>
          <a:xfrm>
            <a:off x="4038600" y="635637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2" tIns="45698" rIns="91282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sldNum" idx="12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2" tIns="45698" rIns="91282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82899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526" y="1956607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2" tIns="45698" rIns="91282" bIns="45698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526" y="-596094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2" tIns="45698" rIns="91282" bIns="45698" anchor="t" anchorCtr="0">
            <a:normAutofit/>
          </a:bodyPr>
          <a:lstStyle>
            <a:lvl1pPr marL="456351" lvl="0" indent="-34233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2791" lvl="1" indent="-34233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69186" lvl="2" indent="-34233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5581" lvl="3" indent="-34233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2022" lvl="4" indent="-34233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38370" lvl="5" indent="-34233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4720" lvl="6" indent="-34233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1071" lvl="7" indent="-34233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07511" lvl="8" indent="-34233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2" tIns="45698" rIns="91282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7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2" tIns="45698" rIns="91282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2" tIns="45698" rIns="91282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75791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3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7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BA7C8B-B3F8-496C-B685-6AC89F4D77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19604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74027E-807F-415A-881A-8392ED73F3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380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444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3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7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1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55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83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47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10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08A4C7-75EC-4CDC-BD55-356C2516AD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52898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6BCB3C-EFEB-419F-A8D8-4B7B4DDDA1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82598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51" indent="0">
              <a:buNone/>
              <a:defRPr sz="2000" b="1"/>
            </a:lvl2pPr>
            <a:lvl3pPr marL="912791" indent="0">
              <a:buNone/>
              <a:defRPr sz="1900" b="1"/>
            </a:lvl3pPr>
            <a:lvl4pPr marL="1369186" indent="0">
              <a:buNone/>
              <a:defRPr sz="1600" b="1"/>
            </a:lvl4pPr>
            <a:lvl5pPr marL="1825581" indent="0">
              <a:buNone/>
              <a:defRPr sz="1600" b="1"/>
            </a:lvl5pPr>
            <a:lvl6pPr marL="2282022" indent="0">
              <a:buNone/>
              <a:defRPr sz="1600" b="1"/>
            </a:lvl6pPr>
            <a:lvl7pPr marL="2738370" indent="0">
              <a:buNone/>
              <a:defRPr sz="1600" b="1"/>
            </a:lvl7pPr>
            <a:lvl8pPr marL="3194720" indent="0">
              <a:buNone/>
              <a:defRPr sz="1600" b="1"/>
            </a:lvl8pPr>
            <a:lvl9pPr marL="36510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73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51" indent="0">
              <a:buNone/>
              <a:defRPr sz="2000" b="1"/>
            </a:lvl2pPr>
            <a:lvl3pPr marL="912791" indent="0">
              <a:buNone/>
              <a:defRPr sz="1900" b="1"/>
            </a:lvl3pPr>
            <a:lvl4pPr marL="1369186" indent="0">
              <a:buNone/>
              <a:defRPr sz="1600" b="1"/>
            </a:lvl4pPr>
            <a:lvl5pPr marL="1825581" indent="0">
              <a:buNone/>
              <a:defRPr sz="1600" b="1"/>
            </a:lvl5pPr>
            <a:lvl6pPr marL="2282022" indent="0">
              <a:buNone/>
              <a:defRPr sz="1600" b="1"/>
            </a:lvl6pPr>
            <a:lvl7pPr marL="2738370" indent="0">
              <a:buNone/>
              <a:defRPr sz="1600" b="1"/>
            </a:lvl7pPr>
            <a:lvl8pPr marL="3194720" indent="0">
              <a:buNone/>
              <a:defRPr sz="1600" b="1"/>
            </a:lvl8pPr>
            <a:lvl9pPr marL="36510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4723E2-8F2E-4E59-BE94-FE3CAED9EF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48897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FD12CA-6C0A-443B-BD04-6DD3749A12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89936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E91725-5FF8-4BAA-B248-A957E42967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2438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6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351" indent="0">
              <a:buNone/>
              <a:defRPr sz="1200"/>
            </a:lvl2pPr>
            <a:lvl3pPr marL="912791" indent="0">
              <a:buNone/>
              <a:defRPr sz="1100"/>
            </a:lvl3pPr>
            <a:lvl4pPr marL="1369186" indent="0">
              <a:buNone/>
              <a:defRPr sz="900"/>
            </a:lvl4pPr>
            <a:lvl5pPr marL="1825581" indent="0">
              <a:buNone/>
              <a:defRPr sz="900"/>
            </a:lvl5pPr>
            <a:lvl6pPr marL="2282022" indent="0">
              <a:buNone/>
              <a:defRPr sz="900"/>
            </a:lvl6pPr>
            <a:lvl7pPr marL="2738370" indent="0">
              <a:buNone/>
              <a:defRPr sz="900"/>
            </a:lvl7pPr>
            <a:lvl8pPr marL="3194720" indent="0">
              <a:buNone/>
              <a:defRPr sz="900"/>
            </a:lvl8pPr>
            <a:lvl9pPr marL="365107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6BF1B1-2C02-451A-9888-5865E98188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9481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351" indent="0">
              <a:buNone/>
              <a:defRPr sz="2800"/>
            </a:lvl2pPr>
            <a:lvl3pPr marL="912791" indent="0">
              <a:buNone/>
              <a:defRPr sz="2400"/>
            </a:lvl3pPr>
            <a:lvl4pPr marL="1369186" indent="0">
              <a:buNone/>
              <a:defRPr sz="2000"/>
            </a:lvl4pPr>
            <a:lvl5pPr marL="1825581" indent="0">
              <a:buNone/>
              <a:defRPr sz="2000"/>
            </a:lvl5pPr>
            <a:lvl6pPr marL="2282022" indent="0">
              <a:buNone/>
              <a:defRPr sz="2000"/>
            </a:lvl6pPr>
            <a:lvl7pPr marL="2738370" indent="0">
              <a:buNone/>
              <a:defRPr sz="2000"/>
            </a:lvl7pPr>
            <a:lvl8pPr marL="3194720" indent="0">
              <a:buNone/>
              <a:defRPr sz="2000"/>
            </a:lvl8pPr>
            <a:lvl9pPr marL="3651071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3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351" indent="0">
              <a:buNone/>
              <a:defRPr sz="1200"/>
            </a:lvl2pPr>
            <a:lvl3pPr marL="912791" indent="0">
              <a:buNone/>
              <a:defRPr sz="1100"/>
            </a:lvl3pPr>
            <a:lvl4pPr marL="1369186" indent="0">
              <a:buNone/>
              <a:defRPr sz="900"/>
            </a:lvl4pPr>
            <a:lvl5pPr marL="1825581" indent="0">
              <a:buNone/>
              <a:defRPr sz="900"/>
            </a:lvl5pPr>
            <a:lvl6pPr marL="2282022" indent="0">
              <a:buNone/>
              <a:defRPr sz="900"/>
            </a:lvl6pPr>
            <a:lvl7pPr marL="2738370" indent="0">
              <a:buNone/>
              <a:defRPr sz="900"/>
            </a:lvl7pPr>
            <a:lvl8pPr marL="3194720" indent="0">
              <a:buNone/>
              <a:defRPr sz="900"/>
            </a:lvl8pPr>
            <a:lvl9pPr marL="365107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5A87F-7F24-4A83-B386-4B41EB770B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03010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E092F5-26B5-48A6-B5FB-2496FDCC90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9649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6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6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4D5AEB-654A-4A21-B28C-E6FBC948CA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97763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351" indent="0" algn="ctr">
              <a:buNone/>
              <a:defRPr sz="2000"/>
            </a:lvl2pPr>
            <a:lvl3pPr marL="912791" indent="0" algn="ctr">
              <a:buNone/>
              <a:defRPr sz="1900"/>
            </a:lvl3pPr>
            <a:lvl4pPr marL="1369186" indent="0" algn="ctr">
              <a:buNone/>
              <a:defRPr sz="1600"/>
            </a:lvl4pPr>
            <a:lvl5pPr marL="1825581" indent="0" algn="ctr">
              <a:buNone/>
              <a:defRPr sz="1600"/>
            </a:lvl5pPr>
            <a:lvl6pPr marL="2282022" indent="0" algn="ctr">
              <a:buNone/>
              <a:defRPr sz="1600"/>
            </a:lvl6pPr>
            <a:lvl7pPr marL="2738370" indent="0" algn="ctr">
              <a:buNone/>
              <a:defRPr sz="1600"/>
            </a:lvl7pPr>
            <a:lvl8pPr marL="3194720" indent="0" algn="ctr">
              <a:buNone/>
              <a:defRPr sz="1600"/>
            </a:lvl8pPr>
            <a:lvl9pPr marL="365107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661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51" indent="0">
              <a:buNone/>
              <a:defRPr sz="2000" b="1"/>
            </a:lvl2pPr>
            <a:lvl3pPr marL="912791" indent="0">
              <a:buNone/>
              <a:defRPr sz="1900" b="1"/>
            </a:lvl3pPr>
            <a:lvl4pPr marL="1369186" indent="0">
              <a:buNone/>
              <a:defRPr sz="1600" b="1"/>
            </a:lvl4pPr>
            <a:lvl5pPr marL="1825581" indent="0">
              <a:buNone/>
              <a:defRPr sz="1600" b="1"/>
            </a:lvl5pPr>
            <a:lvl6pPr marL="2282022" indent="0">
              <a:buNone/>
              <a:defRPr sz="1600" b="1"/>
            </a:lvl6pPr>
            <a:lvl7pPr marL="2738370" indent="0">
              <a:buNone/>
              <a:defRPr sz="1600" b="1"/>
            </a:lvl7pPr>
            <a:lvl8pPr marL="3194720" indent="0">
              <a:buNone/>
              <a:defRPr sz="1600" b="1"/>
            </a:lvl8pPr>
            <a:lvl9pPr marL="365107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51" indent="0">
              <a:buNone/>
              <a:defRPr sz="2000" b="1"/>
            </a:lvl2pPr>
            <a:lvl3pPr marL="912791" indent="0">
              <a:buNone/>
              <a:defRPr sz="1900" b="1"/>
            </a:lvl3pPr>
            <a:lvl4pPr marL="1369186" indent="0">
              <a:buNone/>
              <a:defRPr sz="1600" b="1"/>
            </a:lvl4pPr>
            <a:lvl5pPr marL="1825581" indent="0">
              <a:buNone/>
              <a:defRPr sz="1600" b="1"/>
            </a:lvl5pPr>
            <a:lvl6pPr marL="2282022" indent="0">
              <a:buNone/>
              <a:defRPr sz="1600" b="1"/>
            </a:lvl6pPr>
            <a:lvl7pPr marL="2738370" indent="0">
              <a:buNone/>
              <a:defRPr sz="1600" b="1"/>
            </a:lvl7pPr>
            <a:lvl8pPr marL="3194720" indent="0">
              <a:buNone/>
              <a:defRPr sz="1600" b="1"/>
            </a:lvl8pPr>
            <a:lvl9pPr marL="365107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003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2357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3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79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1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5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0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3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7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0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7921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6137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51" indent="0">
              <a:buNone/>
              <a:defRPr sz="2000" b="1"/>
            </a:lvl2pPr>
            <a:lvl3pPr marL="912791" indent="0">
              <a:buNone/>
              <a:defRPr sz="1900" b="1"/>
            </a:lvl3pPr>
            <a:lvl4pPr marL="1369186" indent="0">
              <a:buNone/>
              <a:defRPr sz="1600" b="1"/>
            </a:lvl4pPr>
            <a:lvl5pPr marL="1825581" indent="0">
              <a:buNone/>
              <a:defRPr sz="1600" b="1"/>
            </a:lvl5pPr>
            <a:lvl6pPr marL="2282022" indent="0">
              <a:buNone/>
              <a:defRPr sz="1600" b="1"/>
            </a:lvl6pPr>
            <a:lvl7pPr marL="2738370" indent="0">
              <a:buNone/>
              <a:defRPr sz="1600" b="1"/>
            </a:lvl7pPr>
            <a:lvl8pPr marL="3194720" indent="0">
              <a:buNone/>
              <a:defRPr sz="1600" b="1"/>
            </a:lvl8pPr>
            <a:lvl9pPr marL="365107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51" indent="0">
              <a:buNone/>
              <a:defRPr sz="2000" b="1"/>
            </a:lvl2pPr>
            <a:lvl3pPr marL="912791" indent="0">
              <a:buNone/>
              <a:defRPr sz="1900" b="1"/>
            </a:lvl3pPr>
            <a:lvl4pPr marL="1369186" indent="0">
              <a:buNone/>
              <a:defRPr sz="1600" b="1"/>
            </a:lvl4pPr>
            <a:lvl5pPr marL="1825581" indent="0">
              <a:buNone/>
              <a:defRPr sz="1600" b="1"/>
            </a:lvl5pPr>
            <a:lvl6pPr marL="2282022" indent="0">
              <a:buNone/>
              <a:defRPr sz="1600" b="1"/>
            </a:lvl6pPr>
            <a:lvl7pPr marL="2738370" indent="0">
              <a:buNone/>
              <a:defRPr sz="1600" b="1"/>
            </a:lvl7pPr>
            <a:lvl8pPr marL="3194720" indent="0">
              <a:buNone/>
              <a:defRPr sz="1600" b="1"/>
            </a:lvl8pPr>
            <a:lvl9pPr marL="365107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1844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5298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8312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51" indent="0">
              <a:buNone/>
              <a:defRPr sz="1500"/>
            </a:lvl2pPr>
            <a:lvl3pPr marL="912791" indent="0">
              <a:buNone/>
              <a:defRPr sz="1200"/>
            </a:lvl3pPr>
            <a:lvl4pPr marL="1369186" indent="0">
              <a:buNone/>
              <a:defRPr sz="1100"/>
            </a:lvl4pPr>
            <a:lvl5pPr marL="1825581" indent="0">
              <a:buNone/>
              <a:defRPr sz="1100"/>
            </a:lvl5pPr>
            <a:lvl6pPr marL="2282022" indent="0">
              <a:buNone/>
              <a:defRPr sz="1100"/>
            </a:lvl6pPr>
            <a:lvl7pPr marL="2738370" indent="0">
              <a:buNone/>
              <a:defRPr sz="1100"/>
            </a:lvl7pPr>
            <a:lvl8pPr marL="3194720" indent="0">
              <a:buNone/>
              <a:defRPr sz="1100"/>
            </a:lvl8pPr>
            <a:lvl9pPr marL="365107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8230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351" indent="0">
              <a:buNone/>
              <a:defRPr sz="2800"/>
            </a:lvl2pPr>
            <a:lvl3pPr marL="912791" indent="0">
              <a:buNone/>
              <a:defRPr sz="2400"/>
            </a:lvl3pPr>
            <a:lvl4pPr marL="1369186" indent="0">
              <a:buNone/>
              <a:defRPr sz="2000"/>
            </a:lvl4pPr>
            <a:lvl5pPr marL="1825581" indent="0">
              <a:buNone/>
              <a:defRPr sz="2000"/>
            </a:lvl5pPr>
            <a:lvl6pPr marL="2282022" indent="0">
              <a:buNone/>
              <a:defRPr sz="2000"/>
            </a:lvl6pPr>
            <a:lvl7pPr marL="2738370" indent="0">
              <a:buNone/>
              <a:defRPr sz="2000"/>
            </a:lvl7pPr>
            <a:lvl8pPr marL="3194720" indent="0">
              <a:buNone/>
              <a:defRPr sz="2000"/>
            </a:lvl8pPr>
            <a:lvl9pPr marL="365107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51" indent="0">
              <a:buNone/>
              <a:defRPr sz="1500"/>
            </a:lvl2pPr>
            <a:lvl3pPr marL="912791" indent="0">
              <a:buNone/>
              <a:defRPr sz="1200"/>
            </a:lvl3pPr>
            <a:lvl4pPr marL="1369186" indent="0">
              <a:buNone/>
              <a:defRPr sz="1100"/>
            </a:lvl4pPr>
            <a:lvl5pPr marL="1825581" indent="0">
              <a:buNone/>
              <a:defRPr sz="1100"/>
            </a:lvl5pPr>
            <a:lvl6pPr marL="2282022" indent="0">
              <a:buNone/>
              <a:defRPr sz="1100"/>
            </a:lvl6pPr>
            <a:lvl7pPr marL="2738370" indent="0">
              <a:buNone/>
              <a:defRPr sz="1100"/>
            </a:lvl7pPr>
            <a:lvl8pPr marL="3194720" indent="0">
              <a:buNone/>
              <a:defRPr sz="1100"/>
            </a:lvl8pPr>
            <a:lvl9pPr marL="365107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1945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2547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219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219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86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4767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217F8E-ED84-4EE8-A2EF-9A89A806A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2F94903-B5A0-4624-97EA-EF8F0E5C14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351" indent="0" algn="ctr">
              <a:buNone/>
              <a:defRPr sz="2000"/>
            </a:lvl2pPr>
            <a:lvl3pPr marL="912791" indent="0" algn="ctr">
              <a:buNone/>
              <a:defRPr sz="1900"/>
            </a:lvl3pPr>
            <a:lvl4pPr marL="1369186" indent="0" algn="ctr">
              <a:buNone/>
              <a:defRPr sz="1600"/>
            </a:lvl4pPr>
            <a:lvl5pPr marL="1825581" indent="0" algn="ctr">
              <a:buNone/>
              <a:defRPr sz="1600"/>
            </a:lvl5pPr>
            <a:lvl6pPr marL="2282022" indent="0" algn="ctr">
              <a:buNone/>
              <a:defRPr sz="1600"/>
            </a:lvl6pPr>
            <a:lvl7pPr marL="2738370" indent="0" algn="ctr">
              <a:buNone/>
              <a:defRPr sz="1600"/>
            </a:lvl7pPr>
            <a:lvl8pPr marL="3194720" indent="0" algn="ctr">
              <a:buNone/>
              <a:defRPr sz="1600"/>
            </a:lvl8pPr>
            <a:lvl9pPr marL="365107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00AE37-07FF-4DF2-9ED3-D60B5D834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EE9F4-E3E0-47E0-943C-B10D870322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DBCF422-F3C9-4CE4-8E6F-C8A729B62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BC674D-DA51-4984-A00E-C04CF4787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7F868-388C-4C06-9CA2-CF8050CE19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9889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91AF51-9AFC-4B01-8C23-5D5A40AC1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FDD2EDE-ABB7-4873-B2AA-F62E87629A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B172EA-97D8-4D61-9BD1-198F07162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EE9F4-E3E0-47E0-943C-B10D870322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68C3C53-0DDA-4383-8A2B-B731A2061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06F5E4E-3CD8-4F6F-94B7-7797ADC21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7F868-388C-4C06-9CA2-CF8050CE19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5834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B25CF1-A334-4652-B80E-C23E0ECB6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3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CE97B32-4F4A-4E9D-82DE-57C7FE8FB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3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79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1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5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0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3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7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0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D9D27CD-FE9C-4C14-B77C-C4D00EA1D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EE9F4-E3E0-47E0-943C-B10D870322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1FA0E0D-0DB0-4B84-B3C8-A7A4B94C1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0E7AD39-A96D-4F94-973E-A205C2717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7F868-388C-4C06-9CA2-CF8050CE19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6808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4BD635-B5A6-423D-814E-D1B2DEB53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DB01725-D1EF-4E95-9D5A-9C772CB0E9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D16A27F-0251-4DCD-B074-E0AB441A5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FA17444-4D7E-4F14-ADD2-5A0747E6D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EE9F4-E3E0-47E0-943C-B10D870322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F768D28-6822-450F-99B2-499C75C4D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ED71605-5881-469E-985E-5D635E934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7F868-388C-4C06-9CA2-CF8050CE19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9296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4C670A-2263-4E16-A11B-DCECBF561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40535CE-7DA4-4C05-9095-3FA76D7B87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51" indent="0">
              <a:buNone/>
              <a:defRPr sz="2000" b="1"/>
            </a:lvl2pPr>
            <a:lvl3pPr marL="912791" indent="0">
              <a:buNone/>
              <a:defRPr sz="1900" b="1"/>
            </a:lvl3pPr>
            <a:lvl4pPr marL="1369186" indent="0">
              <a:buNone/>
              <a:defRPr sz="1600" b="1"/>
            </a:lvl4pPr>
            <a:lvl5pPr marL="1825581" indent="0">
              <a:buNone/>
              <a:defRPr sz="1600" b="1"/>
            </a:lvl5pPr>
            <a:lvl6pPr marL="2282022" indent="0">
              <a:buNone/>
              <a:defRPr sz="1600" b="1"/>
            </a:lvl6pPr>
            <a:lvl7pPr marL="2738370" indent="0">
              <a:buNone/>
              <a:defRPr sz="1600" b="1"/>
            </a:lvl7pPr>
            <a:lvl8pPr marL="3194720" indent="0">
              <a:buNone/>
              <a:defRPr sz="1600" b="1"/>
            </a:lvl8pPr>
            <a:lvl9pPr marL="365107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0B160E3-97D8-4385-9357-1F2547B072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0D3A633-DAE1-44FF-A620-45958572A5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51" indent="0">
              <a:buNone/>
              <a:defRPr sz="2000" b="1"/>
            </a:lvl2pPr>
            <a:lvl3pPr marL="912791" indent="0">
              <a:buNone/>
              <a:defRPr sz="1900" b="1"/>
            </a:lvl3pPr>
            <a:lvl4pPr marL="1369186" indent="0">
              <a:buNone/>
              <a:defRPr sz="1600" b="1"/>
            </a:lvl4pPr>
            <a:lvl5pPr marL="1825581" indent="0">
              <a:buNone/>
              <a:defRPr sz="1600" b="1"/>
            </a:lvl5pPr>
            <a:lvl6pPr marL="2282022" indent="0">
              <a:buNone/>
              <a:defRPr sz="1600" b="1"/>
            </a:lvl6pPr>
            <a:lvl7pPr marL="2738370" indent="0">
              <a:buNone/>
              <a:defRPr sz="1600" b="1"/>
            </a:lvl7pPr>
            <a:lvl8pPr marL="3194720" indent="0">
              <a:buNone/>
              <a:defRPr sz="1600" b="1"/>
            </a:lvl8pPr>
            <a:lvl9pPr marL="365107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9E78186-9C02-470F-96B9-A42757A4A8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C4DF636-803F-4965-A641-9AA8160DB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EE9F4-E3E0-47E0-943C-B10D870322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C879F9D-1611-49FF-A597-5FBAD645B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6F22BF4-1FE6-42BF-8D62-378B9A4FD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7F868-388C-4C06-9CA2-CF8050CE19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1284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F2433E-7B5C-47A5-A948-05DBFEBD7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F28FCC0-26AE-4E96-87D9-1FD1EEB2A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EE9F4-E3E0-47E0-943C-B10D870322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F4170A1-56C6-4AE4-B2D7-7DF90A601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C9B9FAE-8AFE-4DE3-9DB4-B81799790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7F868-388C-4C06-9CA2-CF8050CE19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6932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4076C68-18E0-4E31-AEE2-0C8C7059B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EE9F4-E3E0-47E0-943C-B10D870322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25D0BE6-4046-4FD5-9443-EECA6CA56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EF343CF-822D-48B4-805C-6376A6215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7F868-388C-4C06-9CA2-CF8050CE19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149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9DFA6-444A-4B0D-8CD9-31027B3C6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B69A900-9A65-4A91-9883-251B96E98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2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69495BA-E473-4DAB-8F36-38DDF1BDE1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51" indent="0">
              <a:buNone/>
              <a:defRPr sz="1500"/>
            </a:lvl2pPr>
            <a:lvl3pPr marL="912791" indent="0">
              <a:buNone/>
              <a:defRPr sz="1200"/>
            </a:lvl3pPr>
            <a:lvl4pPr marL="1369186" indent="0">
              <a:buNone/>
              <a:defRPr sz="1100"/>
            </a:lvl4pPr>
            <a:lvl5pPr marL="1825581" indent="0">
              <a:buNone/>
              <a:defRPr sz="1100"/>
            </a:lvl5pPr>
            <a:lvl6pPr marL="2282022" indent="0">
              <a:buNone/>
              <a:defRPr sz="1100"/>
            </a:lvl6pPr>
            <a:lvl7pPr marL="2738370" indent="0">
              <a:buNone/>
              <a:defRPr sz="1100"/>
            </a:lvl7pPr>
            <a:lvl8pPr marL="3194720" indent="0">
              <a:buNone/>
              <a:defRPr sz="1100"/>
            </a:lvl8pPr>
            <a:lvl9pPr marL="365107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ED621F7-4B68-478F-AE74-379A2969B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EE9F4-E3E0-47E0-943C-B10D870322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92C7BBC-FCAF-441C-9C57-28691A050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AA2216E-0CDD-4F72-84C4-C0FA0FF2C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7F868-388C-4C06-9CA2-CF8050CE19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9133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54F8EC-54D2-4C52-8A7E-205C778E2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9F445A1-BA61-4CDC-ACDB-95ADF381F5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2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351" indent="0">
              <a:buNone/>
              <a:defRPr sz="2800"/>
            </a:lvl2pPr>
            <a:lvl3pPr marL="912791" indent="0">
              <a:buNone/>
              <a:defRPr sz="2400"/>
            </a:lvl3pPr>
            <a:lvl4pPr marL="1369186" indent="0">
              <a:buNone/>
              <a:defRPr sz="2000"/>
            </a:lvl4pPr>
            <a:lvl5pPr marL="1825581" indent="0">
              <a:buNone/>
              <a:defRPr sz="2000"/>
            </a:lvl5pPr>
            <a:lvl6pPr marL="2282022" indent="0">
              <a:buNone/>
              <a:defRPr sz="2000"/>
            </a:lvl6pPr>
            <a:lvl7pPr marL="2738370" indent="0">
              <a:buNone/>
              <a:defRPr sz="2000"/>
            </a:lvl7pPr>
            <a:lvl8pPr marL="3194720" indent="0">
              <a:buNone/>
              <a:defRPr sz="2000"/>
            </a:lvl8pPr>
            <a:lvl9pPr marL="365107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E49D870-3BE2-4293-BFA2-2460E544BD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51" indent="0">
              <a:buNone/>
              <a:defRPr sz="1500"/>
            </a:lvl2pPr>
            <a:lvl3pPr marL="912791" indent="0">
              <a:buNone/>
              <a:defRPr sz="1200"/>
            </a:lvl3pPr>
            <a:lvl4pPr marL="1369186" indent="0">
              <a:buNone/>
              <a:defRPr sz="1100"/>
            </a:lvl4pPr>
            <a:lvl5pPr marL="1825581" indent="0">
              <a:buNone/>
              <a:defRPr sz="1100"/>
            </a:lvl5pPr>
            <a:lvl6pPr marL="2282022" indent="0">
              <a:buNone/>
              <a:defRPr sz="1100"/>
            </a:lvl6pPr>
            <a:lvl7pPr marL="2738370" indent="0">
              <a:buNone/>
              <a:defRPr sz="1100"/>
            </a:lvl7pPr>
            <a:lvl8pPr marL="3194720" indent="0">
              <a:buNone/>
              <a:defRPr sz="1100"/>
            </a:lvl8pPr>
            <a:lvl9pPr marL="365107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5F1BED0-3A6C-48FA-980A-5CB74D90F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EE9F4-E3E0-47E0-943C-B10D870322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BDF81EF-1254-489D-97C7-2D98A3082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F21AE7D-5447-45AF-92FD-7E30C2526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7F868-388C-4C06-9CA2-CF8050CE19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071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2C0887-D4C2-478E-977F-C57D3F1D7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59EFCA3-B096-47DC-B4FF-34E1CD61D1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683177D-5CC0-4DCC-A826-CDAF355F5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EE9F4-E3E0-47E0-943C-B10D870322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8DE397-EDA9-44A0-80F6-A76A8B176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4EC743A-63A6-4E0A-9C3B-EC7AACB41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7F868-388C-4C06-9CA2-CF8050CE19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109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493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8DD605B-EE0B-4D24-9F1D-8EB6F660C3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219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7B5D3D9-6AF0-4237-84BC-ABF56A173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219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8430A34-4F2B-478E-B28B-124E3E04D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EE9F4-E3E0-47E0-943C-B10D870322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8CE234E-4205-44AB-A79F-BE64EC509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A239D8F-B2B4-4711-9B17-711609FBC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7F868-388C-4C06-9CA2-CF8050CE19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5644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3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5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4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351" indent="0" algn="ctr">
              <a:buNone/>
              <a:defRPr/>
            </a:lvl2pPr>
            <a:lvl3pPr marL="912791" indent="0" algn="ctr">
              <a:buNone/>
              <a:defRPr/>
            </a:lvl3pPr>
            <a:lvl4pPr marL="1369186" indent="0" algn="ctr">
              <a:buNone/>
              <a:defRPr/>
            </a:lvl4pPr>
            <a:lvl5pPr marL="1825581" indent="0" algn="ctr">
              <a:buNone/>
              <a:defRPr/>
            </a:lvl5pPr>
            <a:lvl6pPr marL="2282022" indent="0" algn="ctr">
              <a:buNone/>
              <a:defRPr/>
            </a:lvl6pPr>
            <a:lvl7pPr marL="2738370" indent="0" algn="ctr">
              <a:buNone/>
              <a:defRPr/>
            </a:lvl7pPr>
            <a:lvl8pPr marL="3194720" indent="0" algn="ctr">
              <a:buNone/>
              <a:defRPr/>
            </a:lvl8pPr>
            <a:lvl9pPr marL="365107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ABC84-CD79-4F8A-8B2C-0631AD15B4A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7832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FCF6C-AB48-4145-9CD2-DA00EAC0554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3393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51" indent="0">
              <a:buNone/>
              <a:defRPr sz="1900"/>
            </a:lvl2pPr>
            <a:lvl3pPr marL="912791" indent="0">
              <a:buNone/>
              <a:defRPr sz="1600"/>
            </a:lvl3pPr>
            <a:lvl4pPr marL="1369186" indent="0">
              <a:buNone/>
              <a:defRPr sz="1500"/>
            </a:lvl4pPr>
            <a:lvl5pPr marL="1825581" indent="0">
              <a:buNone/>
              <a:defRPr sz="1500"/>
            </a:lvl5pPr>
            <a:lvl6pPr marL="2282022" indent="0">
              <a:buNone/>
              <a:defRPr sz="1500"/>
            </a:lvl6pPr>
            <a:lvl7pPr marL="2738370" indent="0">
              <a:buNone/>
              <a:defRPr sz="1500"/>
            </a:lvl7pPr>
            <a:lvl8pPr marL="3194720" indent="0">
              <a:buNone/>
              <a:defRPr sz="1500"/>
            </a:lvl8pPr>
            <a:lvl9pPr marL="3651071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50D9-D237-4433-99FB-A444C1A586A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7926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BDABC-F711-4597-8ABF-D3394326ECC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3827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51" indent="0">
              <a:buNone/>
              <a:defRPr sz="2000" b="1"/>
            </a:lvl2pPr>
            <a:lvl3pPr marL="912791" indent="0">
              <a:buNone/>
              <a:defRPr sz="1900" b="1"/>
            </a:lvl3pPr>
            <a:lvl4pPr marL="1369186" indent="0">
              <a:buNone/>
              <a:defRPr sz="1600" b="1"/>
            </a:lvl4pPr>
            <a:lvl5pPr marL="1825581" indent="0">
              <a:buNone/>
              <a:defRPr sz="1600" b="1"/>
            </a:lvl5pPr>
            <a:lvl6pPr marL="2282022" indent="0">
              <a:buNone/>
              <a:defRPr sz="1600" b="1"/>
            </a:lvl6pPr>
            <a:lvl7pPr marL="2738370" indent="0">
              <a:buNone/>
              <a:defRPr sz="1600" b="1"/>
            </a:lvl7pPr>
            <a:lvl8pPr marL="3194720" indent="0">
              <a:buNone/>
              <a:defRPr sz="1600" b="1"/>
            </a:lvl8pPr>
            <a:lvl9pPr marL="365107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77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51" indent="0">
              <a:buNone/>
              <a:defRPr sz="2000" b="1"/>
            </a:lvl2pPr>
            <a:lvl3pPr marL="912791" indent="0">
              <a:buNone/>
              <a:defRPr sz="1900" b="1"/>
            </a:lvl3pPr>
            <a:lvl4pPr marL="1369186" indent="0">
              <a:buNone/>
              <a:defRPr sz="1600" b="1"/>
            </a:lvl4pPr>
            <a:lvl5pPr marL="1825581" indent="0">
              <a:buNone/>
              <a:defRPr sz="1600" b="1"/>
            </a:lvl5pPr>
            <a:lvl6pPr marL="2282022" indent="0">
              <a:buNone/>
              <a:defRPr sz="1600" b="1"/>
            </a:lvl6pPr>
            <a:lvl7pPr marL="2738370" indent="0">
              <a:buNone/>
              <a:defRPr sz="1600" b="1"/>
            </a:lvl7pPr>
            <a:lvl8pPr marL="3194720" indent="0">
              <a:buNone/>
              <a:defRPr sz="1600" b="1"/>
            </a:lvl8pPr>
            <a:lvl9pPr marL="365107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7A6F7-9955-464D-82FD-B7D9443146B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4019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A4E9E-1171-4EE8-90F0-24EE25EB2D4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6233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D877-DAE7-4EF7-8996-E93FC959400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5402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6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351" indent="0">
              <a:buNone/>
              <a:defRPr sz="1200"/>
            </a:lvl2pPr>
            <a:lvl3pPr marL="912791" indent="0">
              <a:buNone/>
              <a:defRPr sz="1100"/>
            </a:lvl3pPr>
            <a:lvl4pPr marL="1369186" indent="0">
              <a:buNone/>
              <a:defRPr sz="900"/>
            </a:lvl4pPr>
            <a:lvl5pPr marL="1825581" indent="0">
              <a:buNone/>
              <a:defRPr sz="900"/>
            </a:lvl5pPr>
            <a:lvl6pPr marL="2282022" indent="0">
              <a:buNone/>
              <a:defRPr sz="900"/>
            </a:lvl6pPr>
            <a:lvl7pPr marL="2738370" indent="0">
              <a:buNone/>
              <a:defRPr sz="900"/>
            </a:lvl7pPr>
            <a:lvl8pPr marL="3194720" indent="0">
              <a:buNone/>
              <a:defRPr sz="900"/>
            </a:lvl8pPr>
            <a:lvl9pPr marL="365107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54639-9C0D-4FAF-95F6-C4F4176C743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717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4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51" indent="0">
              <a:buNone/>
              <a:defRPr sz="1500"/>
            </a:lvl2pPr>
            <a:lvl3pPr marL="912791" indent="0">
              <a:buNone/>
              <a:defRPr sz="1200"/>
            </a:lvl3pPr>
            <a:lvl4pPr marL="1369186" indent="0">
              <a:buNone/>
              <a:defRPr sz="1100"/>
            </a:lvl4pPr>
            <a:lvl5pPr marL="1825581" indent="0">
              <a:buNone/>
              <a:defRPr sz="1100"/>
            </a:lvl5pPr>
            <a:lvl6pPr marL="2282022" indent="0">
              <a:buNone/>
              <a:defRPr sz="1100"/>
            </a:lvl6pPr>
            <a:lvl7pPr marL="2738370" indent="0">
              <a:buNone/>
              <a:defRPr sz="1100"/>
            </a:lvl7pPr>
            <a:lvl8pPr marL="3194720" indent="0">
              <a:buNone/>
              <a:defRPr sz="1100"/>
            </a:lvl8pPr>
            <a:lvl9pPr marL="365107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5775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351" indent="0">
              <a:buNone/>
              <a:defRPr sz="2800"/>
            </a:lvl2pPr>
            <a:lvl3pPr marL="912791" indent="0">
              <a:buNone/>
              <a:defRPr sz="2400"/>
            </a:lvl3pPr>
            <a:lvl4pPr marL="1369186" indent="0">
              <a:buNone/>
              <a:defRPr sz="2000"/>
            </a:lvl4pPr>
            <a:lvl5pPr marL="1825581" indent="0">
              <a:buNone/>
              <a:defRPr sz="2000"/>
            </a:lvl5pPr>
            <a:lvl6pPr marL="2282022" indent="0">
              <a:buNone/>
              <a:defRPr sz="2000"/>
            </a:lvl6pPr>
            <a:lvl7pPr marL="2738370" indent="0">
              <a:buNone/>
              <a:defRPr sz="2000"/>
            </a:lvl7pPr>
            <a:lvl8pPr marL="3194720" indent="0">
              <a:buNone/>
              <a:defRPr sz="2000"/>
            </a:lvl8pPr>
            <a:lvl9pPr marL="365107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3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351" indent="0">
              <a:buNone/>
              <a:defRPr sz="1200"/>
            </a:lvl2pPr>
            <a:lvl3pPr marL="912791" indent="0">
              <a:buNone/>
              <a:defRPr sz="1100"/>
            </a:lvl3pPr>
            <a:lvl4pPr marL="1369186" indent="0">
              <a:buNone/>
              <a:defRPr sz="900"/>
            </a:lvl4pPr>
            <a:lvl5pPr marL="1825581" indent="0">
              <a:buNone/>
              <a:defRPr sz="900"/>
            </a:lvl5pPr>
            <a:lvl6pPr marL="2282022" indent="0">
              <a:buNone/>
              <a:defRPr sz="900"/>
            </a:lvl6pPr>
            <a:lvl7pPr marL="2738370" indent="0">
              <a:buNone/>
              <a:defRPr sz="900"/>
            </a:lvl7pPr>
            <a:lvl8pPr marL="3194720" indent="0">
              <a:buNone/>
              <a:defRPr sz="900"/>
            </a:lvl8pPr>
            <a:lvl9pPr marL="365107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E6DB5-6B02-4C92-A039-03756B2BBDC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326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2F941-B879-467C-A3C5-8166A920575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51066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9262C-F0CB-4946-A9E2-D9A99654B6D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00359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21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7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BA7C8B-B3F8-496C-B685-6AC89F4D77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86648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74027E-807F-415A-881A-8392ED73F3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79555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3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7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1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55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83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47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10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08A4C7-75EC-4CDC-BD55-356C2516AD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0872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6BCB3C-EFEB-419F-A8D8-4B7B4DDDA1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11260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51" indent="0">
              <a:buNone/>
              <a:defRPr sz="2000" b="1"/>
            </a:lvl2pPr>
            <a:lvl3pPr marL="912791" indent="0">
              <a:buNone/>
              <a:defRPr sz="1900" b="1"/>
            </a:lvl3pPr>
            <a:lvl4pPr marL="1369186" indent="0">
              <a:buNone/>
              <a:defRPr sz="1600" b="1"/>
            </a:lvl4pPr>
            <a:lvl5pPr marL="1825581" indent="0">
              <a:buNone/>
              <a:defRPr sz="1600" b="1"/>
            </a:lvl5pPr>
            <a:lvl6pPr marL="2282022" indent="0">
              <a:buNone/>
              <a:defRPr sz="1600" b="1"/>
            </a:lvl6pPr>
            <a:lvl7pPr marL="2738370" indent="0">
              <a:buNone/>
              <a:defRPr sz="1600" b="1"/>
            </a:lvl7pPr>
            <a:lvl8pPr marL="3194720" indent="0">
              <a:buNone/>
              <a:defRPr sz="1600" b="1"/>
            </a:lvl8pPr>
            <a:lvl9pPr marL="36510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62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51" indent="0">
              <a:buNone/>
              <a:defRPr sz="2000" b="1"/>
            </a:lvl2pPr>
            <a:lvl3pPr marL="912791" indent="0">
              <a:buNone/>
              <a:defRPr sz="1900" b="1"/>
            </a:lvl3pPr>
            <a:lvl4pPr marL="1369186" indent="0">
              <a:buNone/>
              <a:defRPr sz="1600" b="1"/>
            </a:lvl4pPr>
            <a:lvl5pPr marL="1825581" indent="0">
              <a:buNone/>
              <a:defRPr sz="1600" b="1"/>
            </a:lvl5pPr>
            <a:lvl6pPr marL="2282022" indent="0">
              <a:buNone/>
              <a:defRPr sz="1600" b="1"/>
            </a:lvl6pPr>
            <a:lvl7pPr marL="2738370" indent="0">
              <a:buNone/>
              <a:defRPr sz="1600" b="1"/>
            </a:lvl7pPr>
            <a:lvl8pPr marL="3194720" indent="0">
              <a:buNone/>
              <a:defRPr sz="1600" b="1"/>
            </a:lvl8pPr>
            <a:lvl9pPr marL="36510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6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4723E2-8F2E-4E59-BE94-FE3CAED9EF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79919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FD12CA-6C0A-443B-BD04-6DD3749A12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130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E91725-5FF8-4BAA-B248-A957E42967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5436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4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351" indent="0">
              <a:buNone/>
              <a:defRPr sz="2800"/>
            </a:lvl2pPr>
            <a:lvl3pPr marL="912791" indent="0">
              <a:buNone/>
              <a:defRPr sz="2400"/>
            </a:lvl3pPr>
            <a:lvl4pPr marL="1369186" indent="0">
              <a:buNone/>
              <a:defRPr sz="2000"/>
            </a:lvl4pPr>
            <a:lvl5pPr marL="1825581" indent="0">
              <a:buNone/>
              <a:defRPr sz="2000"/>
            </a:lvl5pPr>
            <a:lvl6pPr marL="2282022" indent="0">
              <a:buNone/>
              <a:defRPr sz="2000"/>
            </a:lvl6pPr>
            <a:lvl7pPr marL="2738370" indent="0">
              <a:buNone/>
              <a:defRPr sz="2000"/>
            </a:lvl7pPr>
            <a:lvl8pPr marL="3194720" indent="0">
              <a:buNone/>
              <a:defRPr sz="2000"/>
            </a:lvl8pPr>
            <a:lvl9pPr marL="365107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51" indent="0">
              <a:buNone/>
              <a:defRPr sz="1500"/>
            </a:lvl2pPr>
            <a:lvl3pPr marL="912791" indent="0">
              <a:buNone/>
              <a:defRPr sz="1200"/>
            </a:lvl3pPr>
            <a:lvl4pPr marL="1369186" indent="0">
              <a:buNone/>
              <a:defRPr sz="1100"/>
            </a:lvl4pPr>
            <a:lvl5pPr marL="1825581" indent="0">
              <a:buNone/>
              <a:defRPr sz="1100"/>
            </a:lvl5pPr>
            <a:lvl6pPr marL="2282022" indent="0">
              <a:buNone/>
              <a:defRPr sz="1100"/>
            </a:lvl6pPr>
            <a:lvl7pPr marL="2738370" indent="0">
              <a:buNone/>
              <a:defRPr sz="1100"/>
            </a:lvl7pPr>
            <a:lvl8pPr marL="3194720" indent="0">
              <a:buNone/>
              <a:defRPr sz="1100"/>
            </a:lvl8pPr>
            <a:lvl9pPr marL="365107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0849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4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351" indent="0">
              <a:buNone/>
              <a:defRPr sz="1200"/>
            </a:lvl2pPr>
            <a:lvl3pPr marL="912791" indent="0">
              <a:buNone/>
              <a:defRPr sz="1100"/>
            </a:lvl3pPr>
            <a:lvl4pPr marL="1369186" indent="0">
              <a:buNone/>
              <a:defRPr sz="900"/>
            </a:lvl4pPr>
            <a:lvl5pPr marL="1825581" indent="0">
              <a:buNone/>
              <a:defRPr sz="900"/>
            </a:lvl5pPr>
            <a:lvl6pPr marL="2282022" indent="0">
              <a:buNone/>
              <a:defRPr sz="900"/>
            </a:lvl6pPr>
            <a:lvl7pPr marL="2738370" indent="0">
              <a:buNone/>
              <a:defRPr sz="900"/>
            </a:lvl7pPr>
            <a:lvl8pPr marL="3194720" indent="0">
              <a:buNone/>
              <a:defRPr sz="900"/>
            </a:lvl8pPr>
            <a:lvl9pPr marL="365107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6BF1B1-2C02-451A-9888-5865E98188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961875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351" indent="0">
              <a:buNone/>
              <a:defRPr sz="2800"/>
            </a:lvl2pPr>
            <a:lvl3pPr marL="912791" indent="0">
              <a:buNone/>
              <a:defRPr sz="2400"/>
            </a:lvl3pPr>
            <a:lvl4pPr marL="1369186" indent="0">
              <a:buNone/>
              <a:defRPr sz="2000"/>
            </a:lvl4pPr>
            <a:lvl5pPr marL="1825581" indent="0">
              <a:buNone/>
              <a:defRPr sz="2000"/>
            </a:lvl5pPr>
            <a:lvl6pPr marL="2282022" indent="0">
              <a:buNone/>
              <a:defRPr sz="2000"/>
            </a:lvl6pPr>
            <a:lvl7pPr marL="2738370" indent="0">
              <a:buNone/>
              <a:defRPr sz="2000"/>
            </a:lvl7pPr>
            <a:lvl8pPr marL="3194720" indent="0">
              <a:buNone/>
              <a:defRPr sz="2000"/>
            </a:lvl8pPr>
            <a:lvl9pPr marL="3651071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3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351" indent="0">
              <a:buNone/>
              <a:defRPr sz="1200"/>
            </a:lvl2pPr>
            <a:lvl3pPr marL="912791" indent="0">
              <a:buNone/>
              <a:defRPr sz="1100"/>
            </a:lvl3pPr>
            <a:lvl4pPr marL="1369186" indent="0">
              <a:buNone/>
              <a:defRPr sz="900"/>
            </a:lvl4pPr>
            <a:lvl5pPr marL="1825581" indent="0">
              <a:buNone/>
              <a:defRPr sz="900"/>
            </a:lvl5pPr>
            <a:lvl6pPr marL="2282022" indent="0">
              <a:buNone/>
              <a:defRPr sz="900"/>
            </a:lvl6pPr>
            <a:lvl7pPr marL="2738370" indent="0">
              <a:buNone/>
              <a:defRPr sz="900"/>
            </a:lvl7pPr>
            <a:lvl8pPr marL="3194720" indent="0">
              <a:buNone/>
              <a:defRPr sz="900"/>
            </a:lvl8pPr>
            <a:lvl9pPr marL="365107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5A87F-7F24-4A83-B386-4B41EB770B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849227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E092F5-26B5-48A6-B5FB-2496FDCC90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625937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4D5AEB-654A-4A21-B28C-E6FBC948CA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573796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351" indent="0" algn="ctr">
              <a:buNone/>
              <a:defRPr sz="2000"/>
            </a:lvl2pPr>
            <a:lvl3pPr marL="912791" indent="0" algn="ctr">
              <a:buNone/>
              <a:defRPr sz="1900"/>
            </a:lvl3pPr>
            <a:lvl4pPr marL="1369186" indent="0" algn="ctr">
              <a:buNone/>
              <a:defRPr sz="1600"/>
            </a:lvl4pPr>
            <a:lvl5pPr marL="1825581" indent="0" algn="ctr">
              <a:buNone/>
              <a:defRPr sz="1600"/>
            </a:lvl5pPr>
            <a:lvl6pPr marL="2282022" indent="0" algn="ctr">
              <a:buNone/>
              <a:defRPr sz="1600"/>
            </a:lvl6pPr>
            <a:lvl7pPr marL="2738370" indent="0" algn="ctr">
              <a:buNone/>
              <a:defRPr sz="1600"/>
            </a:lvl7pPr>
            <a:lvl8pPr marL="3194720" indent="0" algn="ctr">
              <a:buNone/>
              <a:defRPr sz="1600"/>
            </a:lvl8pPr>
            <a:lvl9pPr marL="3651071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294935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374956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83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3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79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1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5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0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3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7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0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691408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70793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51" indent="0">
              <a:buNone/>
              <a:defRPr sz="2000" b="1"/>
            </a:lvl2pPr>
            <a:lvl3pPr marL="912791" indent="0">
              <a:buNone/>
              <a:defRPr sz="1900" b="1"/>
            </a:lvl3pPr>
            <a:lvl4pPr marL="1369186" indent="0">
              <a:buNone/>
              <a:defRPr sz="1600" b="1"/>
            </a:lvl4pPr>
            <a:lvl5pPr marL="1825581" indent="0">
              <a:buNone/>
              <a:defRPr sz="1600" b="1"/>
            </a:lvl5pPr>
            <a:lvl6pPr marL="2282022" indent="0">
              <a:buNone/>
              <a:defRPr sz="1600" b="1"/>
            </a:lvl6pPr>
            <a:lvl7pPr marL="2738370" indent="0">
              <a:buNone/>
              <a:defRPr sz="1600" b="1"/>
            </a:lvl7pPr>
            <a:lvl8pPr marL="3194720" indent="0">
              <a:buNone/>
              <a:defRPr sz="1600" b="1"/>
            </a:lvl8pPr>
            <a:lvl9pPr marL="3651071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51" indent="0">
              <a:buNone/>
              <a:defRPr sz="2000" b="1"/>
            </a:lvl2pPr>
            <a:lvl3pPr marL="912791" indent="0">
              <a:buNone/>
              <a:defRPr sz="1900" b="1"/>
            </a:lvl3pPr>
            <a:lvl4pPr marL="1369186" indent="0">
              <a:buNone/>
              <a:defRPr sz="1600" b="1"/>
            </a:lvl4pPr>
            <a:lvl5pPr marL="1825581" indent="0">
              <a:buNone/>
              <a:defRPr sz="1600" b="1"/>
            </a:lvl5pPr>
            <a:lvl6pPr marL="2282022" indent="0">
              <a:buNone/>
              <a:defRPr sz="1600" b="1"/>
            </a:lvl6pPr>
            <a:lvl7pPr marL="2738370" indent="0">
              <a:buNone/>
              <a:defRPr sz="1600" b="1"/>
            </a:lvl7pPr>
            <a:lvl8pPr marL="3194720" indent="0">
              <a:buNone/>
              <a:defRPr sz="1600" b="1"/>
            </a:lvl8pPr>
            <a:lvl9pPr marL="3651071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167880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33352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image" Target="../media/image7.jpeg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theme" Target="../theme/theme11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51.xml"/><Relationship Id="rId9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298" tIns="45718" rIns="91298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298" tIns="45718" rIns="91298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 vert="horz" lIns="91298" tIns="45718" rIns="9129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2"/>
            <a:ext cx="4114800" cy="365125"/>
          </a:xfrm>
          <a:prstGeom prst="rect">
            <a:avLst/>
          </a:prstGeom>
        </p:spPr>
        <p:txBody>
          <a:bodyPr vert="horz" lIns="91298" tIns="45718" rIns="9129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 vert="horz" lIns="91298" tIns="45718" rIns="9129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xmlns="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764" y="-14080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3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279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21" indent="-228221" algn="l" defTabSz="9127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662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010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360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711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151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546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941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382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5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9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86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8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022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370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720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07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298" tIns="45718" rIns="91298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298" tIns="45718" rIns="91298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298" tIns="45718" rIns="9129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298" tIns="45718" rIns="9129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298" tIns="45718" rIns="9129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179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ransition spd="slow">
    <p:fade/>
  </p:transition>
  <p:txStyles>
    <p:titleStyle>
      <a:lvl1pPr algn="l" defTabSz="91279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21" indent="-228221" algn="l" defTabSz="9127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662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010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360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711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151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546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941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382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5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9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86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8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022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370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720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07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298" tIns="45718" rIns="91298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298" tIns="45718" rIns="91298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298" tIns="45718" rIns="9129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298" tIns="45718" rIns="9129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298" tIns="45718" rIns="9129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140E897-F605-40B1-8D40-4243598410D7}"/>
              </a:ext>
            </a:extLst>
          </p:cNvPr>
          <p:cNvSpPr txBox="1"/>
          <p:nvPr userDrawn="1"/>
        </p:nvSpPr>
        <p:spPr>
          <a:xfrm>
            <a:off x="9265921" y="94733"/>
            <a:ext cx="2809539" cy="261608"/>
          </a:xfrm>
          <a:prstGeom prst="rect">
            <a:avLst/>
          </a:prstGeom>
          <a:noFill/>
        </p:spPr>
        <p:txBody>
          <a:bodyPr wrap="square" lIns="91298" tIns="45718" rIns="91298" bIns="45718">
            <a:spAutoFit/>
          </a:bodyPr>
          <a:lstStyle/>
          <a:p>
            <a:r>
              <a:rPr lang="en-US" sz="1100" i="1" dirty="0" err="1">
                <a:solidFill>
                  <a:prstClr val="black"/>
                </a:solidFill>
                <a:sym typeface="+mn-ea"/>
              </a:rPr>
              <a:t>Hương</a:t>
            </a:r>
            <a:r>
              <a:rPr lang="en-US" sz="1100" i="1" dirty="0">
                <a:solidFill>
                  <a:prstClr val="black"/>
                </a:solidFill>
                <a:sym typeface="+mn-ea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sym typeface="+mn-ea"/>
              </a:rPr>
              <a:t>Thảo</a:t>
            </a:r>
            <a:r>
              <a:rPr lang="en-US" sz="1100" i="1" dirty="0">
                <a:solidFill>
                  <a:prstClr val="black"/>
                </a:solidFill>
                <a:sym typeface="+mn-ea"/>
              </a:rPr>
              <a:t> - tranthao121004@gmail.com</a:t>
            </a:r>
            <a:endParaRPr lang="zh-CN" altLang="en-US" sz="11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006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</p:sldLayoutIdLst>
  <p:transition spd="slow">
    <p:fade/>
  </p:transition>
  <p:txStyles>
    <p:titleStyle>
      <a:lvl1pPr algn="l" defTabSz="91279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21" indent="-228221" algn="l" defTabSz="9127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662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010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360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711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151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546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941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382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5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9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86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8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022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370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720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07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298" tIns="45718" rIns="91298" bIns="45718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298" tIns="45718" rIns="91298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298" tIns="45718" rIns="9129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298" tIns="45718" rIns="9129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58000" y="3176"/>
            <a:ext cx="4038600" cy="365125"/>
          </a:xfrm>
          <a:prstGeom prst="rect">
            <a:avLst/>
          </a:prstGeom>
        </p:spPr>
        <p:txBody>
          <a:bodyPr vert="horz" lIns="91298" tIns="45718" rIns="91298" bIns="45718" rtlCol="0" anchor="ctr"/>
          <a:lstStyle>
            <a:lvl1pPr algn="r">
              <a:defRPr sz="1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91114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ransition spd="slow">
    <p:fade/>
  </p:transition>
  <p:txStyles>
    <p:titleStyle>
      <a:lvl1pPr algn="l" defTabSz="91279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21" indent="-228221" algn="l" defTabSz="9127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662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010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360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711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151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546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941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382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5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9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86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8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022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370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720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07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298" tIns="45718" rIns="91298" bIns="45718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298" tIns="45718" rIns="91298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298" tIns="45718" rIns="9129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298" tIns="45718" rIns="9129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58000" y="3176"/>
            <a:ext cx="4038600" cy="365125"/>
          </a:xfrm>
          <a:prstGeom prst="rect">
            <a:avLst/>
          </a:prstGeom>
        </p:spPr>
        <p:txBody>
          <a:bodyPr vert="horz" lIns="91298" tIns="45718" rIns="91298" bIns="45718" rtlCol="0" anchor="ctr"/>
          <a:lstStyle>
            <a:lvl1pPr algn="r">
              <a:defRPr sz="1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43858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ransition spd="slow">
    <p:fade/>
  </p:transition>
  <p:txStyles>
    <p:titleStyle>
      <a:lvl1pPr algn="l" defTabSz="91279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21" indent="-228221" algn="l" defTabSz="9127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662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010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360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711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151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546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941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382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5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9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86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8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022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370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720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07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298" tIns="45718" rIns="91298" bIns="45718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298" tIns="45718" rIns="91298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298" tIns="45718" rIns="9129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298" tIns="45718" rIns="9129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58000" y="3176"/>
            <a:ext cx="4038600" cy="365125"/>
          </a:xfrm>
          <a:prstGeom prst="rect">
            <a:avLst/>
          </a:prstGeom>
        </p:spPr>
        <p:txBody>
          <a:bodyPr vert="horz" lIns="91298" tIns="45718" rIns="91298" bIns="45718" rtlCol="0" anchor="ctr"/>
          <a:lstStyle>
            <a:lvl1pPr algn="r">
              <a:defRPr sz="1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4763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ransition spd="slow">
    <p:fade/>
  </p:transition>
  <p:txStyles>
    <p:titleStyle>
      <a:lvl1pPr algn="l" defTabSz="91279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21" indent="-228221" algn="l" defTabSz="9127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662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010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360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711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151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546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941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382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5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9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86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8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022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370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720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07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5263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</p:sldLayoutIdLst>
  <p:transition spd="slow">
    <p:fade/>
  </p:transition>
  <p:txStyles>
    <p:titleStyle>
      <a:lvl1pPr algn="ctr" defTabSz="121704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339" indent="-456339" algn="l" defTabSz="121704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8870" indent="-380328" algn="l" defTabSz="121704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265" indent="-304224" algn="l" defTabSz="1217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9760" indent="-304224" algn="l" defTabSz="121704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302" indent="-304224" algn="l" defTabSz="121704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6752" indent="-304224" algn="l" defTabSz="12170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5296" indent="-304224" algn="l" defTabSz="12170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3793" indent="-304224" algn="l" defTabSz="12170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2288" indent="-304224" algn="l" defTabSz="12170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70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451" algn="l" defTabSz="12170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040" algn="l" defTabSz="12170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536" algn="l" defTabSz="12170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078" algn="l" defTabSz="12170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528" algn="l" defTabSz="12170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0979" algn="l" defTabSz="12170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9522" algn="l" defTabSz="12170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045" algn="l" defTabSz="12170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49" tIns="60874" rIns="121749" bIns="6087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749" tIns="60874" rIns="121749" bIns="6087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49" tIns="60874" rIns="121749" bIns="6087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80"/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7280"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749" tIns="60874" rIns="121749" bIns="6087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8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49" tIns="60874" rIns="121749" bIns="6087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80"/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728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769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xStyles>
    <p:titleStyle>
      <a:lvl1pPr algn="ctr" defTabSz="121728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35" indent="-456435" algn="l" defTabSz="121728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62" indent="-380402" algn="l" defTabSz="121728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569" indent="-304288" algn="l" defTabSz="121728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187" indent="-304288" algn="l" defTabSz="121728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846" indent="-304288" algn="l" defTabSz="121728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424" indent="-304288" algn="l" defTabSz="121728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85" indent="-304288" algn="l" defTabSz="121728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705" indent="-304288" algn="l" defTabSz="121728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23" indent="-304288" algn="l" defTabSz="121728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72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579" algn="l" defTabSz="12172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80" algn="l" defTabSz="12172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898" algn="l" defTabSz="12172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558" algn="l" defTabSz="12172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136" algn="l" defTabSz="12172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715" algn="l" defTabSz="12172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373" algn="l" defTabSz="12172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016" algn="l" defTabSz="12172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65" tIns="60882" rIns="121765" bIns="6088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765" tIns="60882" rIns="121765" bIns="6088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65" tIns="60882" rIns="121765" bIns="6088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460"/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7460"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765" tIns="60882" rIns="121765" bIns="6088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46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65" tIns="60882" rIns="121765" bIns="6088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460"/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746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061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txStyles>
    <p:titleStyle>
      <a:lvl1pPr algn="ctr" defTabSz="121746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507" indent="-456507" algn="l" defTabSz="121746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206" indent="-380458" algn="l" defTabSz="121746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797" indent="-304336" algn="l" defTabSz="121746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507" indent="-304336" algn="l" defTabSz="121746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9254" indent="-304336" algn="l" defTabSz="121746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928" indent="-304336" algn="l" defTabSz="12174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677" indent="-304336" algn="l" defTabSz="12174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5389" indent="-304336" algn="l" defTabSz="12174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4099" indent="-304336" algn="l" defTabSz="12174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7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75" algn="l" defTabSz="1217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460" algn="l" defTabSz="1217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170" algn="l" defTabSz="1217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918" algn="l" defTabSz="1217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592" algn="l" defTabSz="1217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2267" algn="l" defTabSz="1217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1013" algn="l" defTabSz="1217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744" algn="l" defTabSz="1217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84" tIns="60892" rIns="121784" bIns="6089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784" tIns="60892" rIns="121784" bIns="6089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84" tIns="60892" rIns="121784" bIns="6089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670"/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7670"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784" tIns="60892" rIns="121784" bIns="6089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67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84" tIns="60892" rIns="121784" bIns="6089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670"/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767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41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xStyles>
    <p:titleStyle>
      <a:lvl1pPr algn="ctr" defTabSz="12176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591" indent="-456591" algn="l" defTabSz="12176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374" indent="-380524" algn="l" defTabSz="121767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063" indent="-304392" algn="l" defTabSz="12176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880" indent="-304392" algn="l" defTabSz="12176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9730" indent="-304392" algn="l" defTabSz="12176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8516" indent="-304392" algn="l" defTabSz="12176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7368" indent="-304392" algn="l" defTabSz="12176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6187" indent="-304392" algn="l" defTabSz="12176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5004" indent="-304392" algn="l" defTabSz="12176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7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787" algn="l" defTabSz="1217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670" algn="l" defTabSz="1217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488" algn="l" defTabSz="1217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338" algn="l" defTabSz="1217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124" algn="l" defTabSz="1217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2911" algn="l" defTabSz="1217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1760" algn="l" defTabSz="1217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0593" algn="l" defTabSz="1217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13" tIns="60906" rIns="121813" bIns="6090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813" tIns="60906" rIns="121813" bIns="6090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13" tIns="60906" rIns="121813" bIns="6090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000"/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8000"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813" tIns="60906" rIns="121813" bIns="6090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0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813" tIns="60906" rIns="121813" bIns="6090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000"/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80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42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xStyles>
    <p:titleStyle>
      <a:lvl1pPr algn="ctr" defTabSz="12180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723" indent="-456723" algn="l" defTabSz="121800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638" indent="-380626" algn="l" defTabSz="121800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81" indent="-304480" algn="l" defTabSz="12180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467" indent="-304480" algn="l" defTabSz="121800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478" indent="-304480" algn="l" defTabSz="121800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9440" indent="-304480" algn="l" defTabSz="12180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8453" indent="-304480" algn="l" defTabSz="12180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7440" indent="-304480" algn="l" defTabSz="12180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6427" indent="-304480" algn="l" defTabSz="12180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80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63" algn="l" defTabSz="12180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000" algn="l" defTabSz="12180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986" algn="l" defTabSz="12180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998" algn="l" defTabSz="12180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960" algn="l" defTabSz="12180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3923" algn="l" defTabSz="12180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2933" algn="l" defTabSz="12180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1928" algn="l" defTabSz="12180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298" tIns="45718" rIns="91298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298" tIns="45718" rIns="91298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 vert="horz" lIns="91298" tIns="45718" rIns="9129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2"/>
            <a:ext cx="4114800" cy="365125"/>
          </a:xfrm>
          <a:prstGeom prst="rect">
            <a:avLst/>
          </a:prstGeom>
        </p:spPr>
        <p:txBody>
          <a:bodyPr vert="horz" lIns="91298" tIns="45718" rIns="9129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 vert="horz" lIns="91298" tIns="45718" rIns="9129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0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279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21" indent="-228221" algn="l" defTabSz="9127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662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010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360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711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151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546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941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382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5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9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86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8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022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370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720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07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45" tIns="60922" rIns="121845" bIns="6092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845" tIns="60922" rIns="121845" bIns="6092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45" tIns="60922" rIns="121845" bIns="6092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360"/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8360"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845" tIns="60922" rIns="121845" bIns="6092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36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845" tIns="60922" rIns="121845" bIns="6092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360"/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836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93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xStyles>
    <p:titleStyle>
      <a:lvl1pPr algn="ctr" defTabSz="121836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867" indent="-456867" algn="l" defTabSz="121836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926" indent="-380738" algn="l" defTabSz="121836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937" indent="-304576" algn="l" defTabSz="121836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107" indent="-304576" algn="l" defTabSz="121836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294" indent="-304576" algn="l" defTabSz="121836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448" indent="-304576" algn="l" defTabSz="12183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637" indent="-304576" algn="l" defTabSz="12183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8808" indent="-304576" algn="l" defTabSz="12183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7979" indent="-304576" algn="l" defTabSz="12183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83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155" algn="l" defTabSz="12183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360" algn="l" defTabSz="12183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530" algn="l" defTabSz="12183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718" algn="l" defTabSz="12183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872" algn="l" defTabSz="12183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027" algn="l" defTabSz="12183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213" algn="l" defTabSz="12183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3385" algn="l" defTabSz="12183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80" tIns="60940" rIns="121880" bIns="6094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880" tIns="60940" rIns="121880" bIns="6094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80" tIns="60940" rIns="121880" bIns="6094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750"/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8750"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880" tIns="60940" rIns="121880" bIns="6094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75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880" tIns="60940" rIns="121880" bIns="6094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750"/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875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531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txStyles>
    <p:titleStyle>
      <a:lvl1pPr algn="ctr" defTabSz="121875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23" indent="-457023" algn="l" defTabSz="121875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238" indent="-380860" algn="l" defTabSz="121875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431" indent="-304680" algn="l" defTabSz="121875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800" indent="-304680" algn="l" defTabSz="121875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178" indent="-304680" algn="l" defTabSz="121875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540" indent="-304680" algn="l" defTabSz="12187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920" indent="-304680" algn="l" defTabSz="12187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290" indent="-304680" algn="l" defTabSz="12187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660" indent="-304680" algn="l" defTabSz="12187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87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63" algn="l" defTabSz="12187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50" algn="l" defTabSz="12187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20" algn="l" defTabSz="12187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498" algn="l" defTabSz="12187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860" algn="l" defTabSz="12187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223" algn="l" defTabSz="12187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600" algn="l" defTabSz="12187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971" algn="l" defTabSz="12187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0828F58-0F32-4324-A7CA-7EDDB60FC6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07/09/2021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66489392-632D-48E6-B25C-7DE9106764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116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98" tIns="45718" rIns="91298" bIns="45718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98" tIns="45718" rIns="91298" bIns="45718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6"/>
            <a:ext cx="2844800" cy="365125"/>
          </a:xfrm>
          <a:prstGeom prst="rect">
            <a:avLst/>
          </a:prstGeom>
        </p:spPr>
        <p:txBody>
          <a:bodyPr vert="horz" lIns="91298" tIns="45718" rIns="91298" bIns="45718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6"/>
            <a:ext cx="3860800" cy="365125"/>
          </a:xfrm>
          <a:prstGeom prst="rect">
            <a:avLst/>
          </a:prstGeom>
        </p:spPr>
        <p:txBody>
          <a:bodyPr vert="horz" lIns="91298" tIns="45718" rIns="91298" bIns="45718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6"/>
            <a:ext cx="2844800" cy="365125"/>
          </a:xfrm>
          <a:prstGeom prst="rect">
            <a:avLst/>
          </a:prstGeom>
        </p:spPr>
        <p:txBody>
          <a:bodyPr vert="horz" lIns="91298" tIns="45718" rIns="91298" bIns="45718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635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279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6918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558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330" indent="-3423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625" indent="-28527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010" indent="-22822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360" indent="-22822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711" indent="-22822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151" indent="-228221" algn="l" defTabSz="91279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546" indent="-228221" algn="l" defTabSz="91279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941" indent="-228221" algn="l" defTabSz="91279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382" indent="-228221" algn="l" defTabSz="91279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5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9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86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8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022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370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720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07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2" tIns="45698" rIns="91282" bIns="45698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2" tIns="45698" rIns="91282" bIns="45698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2" tIns="45698" rIns="91282" bIns="45698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600" y="635637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2" tIns="45698" rIns="91282" bIns="45698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2" tIns="45698" rIns="91282" bIns="45698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39393836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98" tIns="45718" rIns="91298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vi-VN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98" tIns="45718" rIns="91298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vi-V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8"/>
            <a:ext cx="2844800" cy="365125"/>
          </a:xfrm>
          <a:prstGeom prst="rect">
            <a:avLst/>
          </a:prstGeom>
        </p:spPr>
        <p:txBody>
          <a:bodyPr vert="horz" lIns="91298" tIns="45718" rIns="9129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8"/>
            <a:ext cx="3860800" cy="365125"/>
          </a:xfrm>
          <a:prstGeom prst="rect">
            <a:avLst/>
          </a:prstGeom>
        </p:spPr>
        <p:txBody>
          <a:bodyPr vert="horz" lIns="91298" tIns="45718" rIns="9129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8"/>
            <a:ext cx="2844800" cy="365125"/>
          </a:xfrm>
          <a:prstGeom prst="rect">
            <a:avLst/>
          </a:prstGeom>
        </p:spPr>
        <p:txBody>
          <a:bodyPr vert="horz" wrap="square" lIns="91298" tIns="45718" rIns="91298" bIns="45718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AEEF34A-BC65-453C-BEF3-98C2C71FCCAF}" type="slidenum">
              <a:rPr lang="en-US" altLang="en-US" smtClean="0">
                <a:latin typeface="Garamond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2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635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279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6918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558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330" indent="-34233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625" indent="-285277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010" indent="-22822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360" indent="-22822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711" indent="-22822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151" indent="-228221" algn="l" defTabSz="9127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546" indent="-228221" algn="l" defTabSz="9127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941" indent="-228221" algn="l" defTabSz="9127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382" indent="-228221" algn="l" defTabSz="9127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5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9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86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8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022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370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720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07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298" tIns="45718" rIns="91298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298" tIns="45718" rIns="91298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298" tIns="45718" rIns="9129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298" tIns="45718" rIns="9129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298" tIns="45718" rIns="9129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=""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754" y="-14080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85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279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21" indent="-228221" algn="l" defTabSz="9127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662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010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360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711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151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546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941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382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5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9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86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8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022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370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720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07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C18FBAAA-19C7-4132-91AE-B65A0E604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298" tIns="45718" rIns="91298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8309B94-2109-49BB-BF5C-0F295B3295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298" tIns="45718" rIns="91298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BDCD06-DF3A-435D-A672-5D1F92536A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298" tIns="45718" rIns="9129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EE9F4-E3E0-47E0-943C-B10D870322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2C8AFA6-F250-4CD9-A258-A3023386E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298" tIns="45718" rIns="9129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62662D3-D0AB-42CA-879D-8D43D58FFD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298" tIns="45718" rIns="9129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7F868-388C-4C06-9CA2-CF8050CE19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156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</p:sldLayoutIdLst>
  <p:txStyles>
    <p:titleStyle>
      <a:lvl1pPr algn="l" defTabSz="91279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21" indent="-228221" algn="l" defTabSz="9127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662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010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360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711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151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546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941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382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5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9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86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8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022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370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720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07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98" tIns="45718" rIns="91298" bIns="45718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98" tIns="45718" rIns="91298" bIns="45718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298" tIns="45718" rIns="91298" bIns="45718" numCol="1" anchor="t" anchorCtr="0" compatLnSpc="1"/>
          <a:lstStyle>
            <a:lvl1pPr eaLnBrk="1" hangingPunct="1">
              <a:defRPr sz="15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298" tIns="45718" rIns="91298" bIns="45718" numCol="1" anchor="t" anchorCtr="0" compatLnSpc="1"/>
          <a:lstStyle>
            <a:lvl1pPr algn="ctr" eaLnBrk="1" hangingPunct="1">
              <a:defRPr sz="15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298" tIns="45718" rIns="91298" bIns="45718" numCol="1" anchor="t" anchorCtr="0" compatLnSpc="1"/>
          <a:lstStyle>
            <a:lvl1pPr algn="r" eaLnBrk="1" hangingPunct="1">
              <a:defRPr sz="15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7CA22-7B4E-411B-8058-F1CACA9C7BA5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2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635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279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6918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558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330" indent="-34233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625" indent="-28527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010" indent="-228221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360" indent="-228221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3711" indent="-228221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0151" indent="-22822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6546" indent="-22822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2941" indent="-22822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9382" indent="-22822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5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9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86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8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022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370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720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07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98" tIns="45718" rIns="91298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vi-VN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98" tIns="45718" rIns="91298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vi-V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298" tIns="45718" rIns="9129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298" tIns="45718" rIns="9129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298" tIns="45718" rIns="91298" bIns="45718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AEEF34A-BC65-453C-BEF3-98C2C71FCCAF}" type="slidenum">
              <a:rPr lang="en-US" altLang="en-US" smtClean="0">
                <a:latin typeface="Garamond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030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635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279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6918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558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330" indent="-34233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625" indent="-285277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010" indent="-22822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360" indent="-22822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711" indent="-22822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151" indent="-228221" algn="l" defTabSz="9127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546" indent="-228221" algn="l" defTabSz="9127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941" indent="-228221" algn="l" defTabSz="9127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382" indent="-228221" algn="l" defTabSz="9127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5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9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86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8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022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370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720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07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6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40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8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105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4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8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68.xml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0.jpeg"/><Relationship Id="rId7" Type="http://schemas.openxmlformats.org/officeDocument/2006/relationships/slide" Target="slide6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79.xml"/><Relationship Id="rId6" Type="http://schemas.openxmlformats.org/officeDocument/2006/relationships/slide" Target="slide8.xml"/><Relationship Id="rId11" Type="http://schemas.openxmlformats.org/officeDocument/2006/relationships/image" Target="../media/image23.jpeg"/><Relationship Id="rId5" Type="http://schemas.openxmlformats.org/officeDocument/2006/relationships/slide" Target="slide5.xml"/><Relationship Id="rId10" Type="http://schemas.openxmlformats.org/officeDocument/2006/relationships/slide" Target="slide1.xml"/><Relationship Id="rId4" Type="http://schemas.openxmlformats.org/officeDocument/2006/relationships/image" Target="../media/image21.jpg"/><Relationship Id="rId9" Type="http://schemas.openxmlformats.org/officeDocument/2006/relationships/image" Target="../media/image2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slide" Target="slide4.xml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6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7.xml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8.xml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2" y="3178764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934" y="4230991"/>
            <a:ext cx="3773431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xmlns="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xmlns="" id="{5C3F0EA5-D3AA-4CCB-8053-CA26C4C18711}"/>
              </a:ext>
            </a:extLst>
          </p:cNvPr>
          <p:cNvGrpSpPr/>
          <p:nvPr/>
        </p:nvGrpSpPr>
        <p:grpSpPr>
          <a:xfrm>
            <a:off x="6756819" y="3169837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xmlns="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xmlns="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xmlns="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xmlns="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xmlns="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xmlns="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241" y="450664"/>
            <a:ext cx="4465329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F90713A-6815-4BD0-86DE-AFB7213DCC70}"/>
              </a:ext>
            </a:extLst>
          </p:cNvPr>
          <p:cNvSpPr/>
          <p:nvPr/>
        </p:nvSpPr>
        <p:spPr>
          <a:xfrm>
            <a:off x="2180200" y="895347"/>
            <a:ext cx="8045792" cy="1569660"/>
          </a:xfrm>
          <a:prstGeom prst="rect">
            <a:avLst/>
          </a:prstGeom>
          <a:noFill/>
        </p:spPr>
        <p:txBody>
          <a:bodyPr wrap="none" lIns="91298" tIns="45718" rIns="91298" bIns="45718">
            <a:spAutoFit/>
          </a:bodyPr>
          <a:lstStyle/>
          <a:p>
            <a:pPr algn="ctr"/>
            <a:r>
              <a:rPr lang="en-US" altLang="zh-CN" sz="4800" b="1" i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lang="en-US" altLang="zh-CN" sz="4800" b="1" i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lang="en-US" altLang="zh-CN" sz="4800" b="1" i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lang="en-US" altLang="zh-CN" sz="4800" b="1" i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lang="en-US" altLang="zh-CN" sz="4800" b="1" i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lang="en-US" altLang="zh-CN" sz="4800" b="1" i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lang="en-US" altLang="zh-CN" sz="4800" b="1" i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4800" b="1" i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lang="en-US" altLang="zh-CN" sz="4800" b="1" i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tiếng</a:t>
            </a:r>
            <a:r>
              <a:rPr lang="en-US" altLang="zh-CN" sz="4800" b="1" i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việt</a:t>
            </a:r>
            <a:r>
              <a:rPr lang="en-US" altLang="zh-CN" sz="4800" b="1" i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B9F3D39-28F6-41BD-810F-3CA4A7DEF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495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90000"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3"/>
          <p:cNvGrpSpPr/>
          <p:nvPr/>
        </p:nvGrpSpPr>
        <p:grpSpPr>
          <a:xfrm>
            <a:off x="4313156" y="1456353"/>
            <a:ext cx="3731023" cy="2597819"/>
            <a:chOff x="3703077" y="921142"/>
            <a:chExt cx="4611891" cy="2736950"/>
          </a:xfrm>
        </p:grpSpPr>
        <p:grpSp>
          <p:nvGrpSpPr>
            <p:cNvPr id="103" name="Google Shape;103;p3"/>
            <p:cNvGrpSpPr/>
            <p:nvPr/>
          </p:nvGrpSpPr>
          <p:grpSpPr>
            <a:xfrm>
              <a:off x="3703077" y="1216359"/>
              <a:ext cx="4611891" cy="2441732"/>
              <a:chOff x="3679464" y="1244657"/>
              <a:chExt cx="4611891" cy="2441732"/>
            </a:xfrm>
          </p:grpSpPr>
          <p:pic>
            <p:nvPicPr>
              <p:cNvPr id="104" name="Google Shape;104;p3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-1801207">
                <a:off x="5635205" y="1770357"/>
                <a:ext cx="2474321" cy="13903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5" name="Google Shape;105;p3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1801207" flipH="1">
                <a:off x="3861293" y="1770357"/>
                <a:ext cx="2474321" cy="139033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06" name="Google Shape;106;p3"/>
            <p:cNvPicPr preferRelativeResize="0"/>
            <p:nvPr/>
          </p:nvPicPr>
          <p:blipFill rotWithShape="1">
            <a:blip r:embed="rId5">
              <a:alphaModFix/>
            </a:blip>
            <a:srcRect b="28746"/>
            <a:stretch/>
          </p:blipFill>
          <p:spPr>
            <a:xfrm>
              <a:off x="4864432" y="921142"/>
              <a:ext cx="2078234" cy="18626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7" name="Google Shape;107;p3"/>
          <p:cNvSpPr txBox="1"/>
          <p:nvPr/>
        </p:nvSpPr>
        <p:spPr>
          <a:xfrm>
            <a:off x="3689967" y="3453584"/>
            <a:ext cx="501012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82" tIns="45698" rIns="91282" bIns="45698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6000" b="1" ker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CHIA SẺ</a:t>
            </a:r>
            <a:endParaRPr sz="6000" b="1" kern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8" name="Google Shape;108;p3"/>
          <p:cNvSpPr/>
          <p:nvPr/>
        </p:nvSpPr>
        <p:spPr>
          <a:xfrm>
            <a:off x="4138409" y="1369271"/>
            <a:ext cx="4084208" cy="3933372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spcFirstLastPara="1" wrap="square" lIns="91282" tIns="45698" rIns="91282" bIns="45698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091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4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08" grpId="0" animBg="1"/>
      <p:bldP spid="10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vdoc.vn/data/image/2021/06/22/giai-ngay-hom-qua-dau-roi-trang-14-15-16-sach-canh-dieu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108" y="2179529"/>
            <a:ext cx="7139838" cy="447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87683" y="1265129"/>
            <a:ext cx="11661732" cy="914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-15758" y="0"/>
            <a:ext cx="12207758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635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279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6918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5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/>
            <a:r>
              <a:rPr lang="en-US" sz="3600" dirty="0" smtClean="0"/>
              <a:t>			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… năm2021 </a:t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b="1" u="sng" dirty="0" smtClean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600" b="1" u="sng" dirty="0" err="1" smtClean="0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            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34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vdoc.vn/data/image/2021/06/22/giai-ngay-hom-qua-dau-roi-trang-14-15-16-sach-canh-dieu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669" y="1499997"/>
            <a:ext cx="5185587" cy="418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413404" y="40448"/>
            <a:ext cx="2392471" cy="1459565"/>
          </a:xfrm>
          <a:prstGeom prst="wedgeRoundRectCallout">
            <a:avLst>
              <a:gd name="adj1" fmla="val 42743"/>
              <a:gd name="adj2" fmla="val 107179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4813721" y="131523"/>
            <a:ext cx="3090203" cy="1296444"/>
          </a:xfrm>
          <a:prstGeom prst="wedgeEllipseCallout">
            <a:avLst>
              <a:gd name="adj1" fmla="val -23611"/>
              <a:gd name="adj2" fmla="val 73591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7903925" y="851742"/>
            <a:ext cx="3845491" cy="3043969"/>
          </a:xfrm>
          <a:prstGeom prst="cloudCallout">
            <a:avLst>
              <a:gd name="adj1" fmla="val -69271"/>
              <a:gd name="adj2" fmla="val 71994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xé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 để xem thứ, ngày, tháng và đánh dấu những việc cần làm.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33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360632" y="1258201"/>
            <a:ext cx="10252555" cy="1402915"/>
          </a:xfrm>
          <a:prstGeom prst="horizontalScroll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9CCE898-329D-43E9-9EF7-6935E8B121BC}"/>
              </a:ext>
            </a:extLst>
          </p:cNvPr>
          <p:cNvGrpSpPr/>
          <p:nvPr/>
        </p:nvGrpSpPr>
        <p:grpSpPr>
          <a:xfrm>
            <a:off x="1033397" y="2386117"/>
            <a:ext cx="9060063" cy="1196328"/>
            <a:chOff x="156834" y="1993081"/>
            <a:chExt cx="2145255" cy="2109019"/>
          </a:xfrm>
        </p:grpSpPr>
        <p:sp>
          <p:nvSpPr>
            <p:cNvPr id="5" name="Hexagon 4">
              <a:extLst>
                <a:ext uri="{FF2B5EF4-FFF2-40B4-BE49-F238E27FC236}">
                  <a16:creationId xmlns:a16="http://schemas.microsoft.com/office/drawing/2014/main" xmlns="" id="{C9A10510-73D6-48FC-9336-FA1260DCA4B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 w="12700" cap="flat" cmpd="sng" algn="ctr">
              <a:noFill/>
              <a:prstDash val="solid"/>
              <a:miter lim="800000"/>
            </a:ln>
            <a:effectLst>
              <a:glow rad="101600">
                <a:sysClr val="window" lastClr="FFFFFF">
                  <a:alpha val="60000"/>
                </a:sysClr>
              </a:glow>
            </a:effectLst>
            <a:scene3d>
              <a:camera prst="perspectiveAbove"/>
              <a:lightRig rig="threePt" dir="t"/>
            </a:scene3d>
          </p:spPr>
          <p:txBody>
            <a:bodyPr rtlCol="0" anchor="ctr"/>
            <a:lstStyle/>
            <a:p>
              <a:pPr algn="ctr">
                <a:defRPr/>
              </a:pPr>
              <a:endParaRPr lang="en-US" sz="15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B12FD35-A33C-446F-AE51-FD7DA0AF6ED3}"/>
                </a:ext>
              </a:extLst>
            </p:cNvPr>
            <p:cNvSpPr txBox="1"/>
            <p:nvPr/>
          </p:nvSpPr>
          <p:spPr>
            <a:xfrm>
              <a:off x="290850" y="2477880"/>
              <a:ext cx="2011239" cy="113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164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dirty="0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a)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Năm</a:t>
              </a:r>
              <a:r>
                <a:rPr lang="en-US" sz="3600" dirty="0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nay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là</a:t>
              </a:r>
              <a:r>
                <a:rPr lang="en-US" sz="3600" dirty="0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năm</a:t>
              </a:r>
              <a:r>
                <a:rPr lang="en-US" sz="3600" dirty="0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nào</a:t>
              </a:r>
              <a:r>
                <a:rPr lang="en-US" sz="3600" dirty="0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9CCE898-329D-43E9-9EF7-6935E8B121BC}"/>
              </a:ext>
            </a:extLst>
          </p:cNvPr>
          <p:cNvGrpSpPr/>
          <p:nvPr/>
        </p:nvGrpSpPr>
        <p:grpSpPr>
          <a:xfrm>
            <a:off x="915119" y="3903854"/>
            <a:ext cx="9060063" cy="1196328"/>
            <a:chOff x="156834" y="1993081"/>
            <a:chExt cx="2145255" cy="2109019"/>
          </a:xfrm>
        </p:grpSpPr>
        <p:sp>
          <p:nvSpPr>
            <p:cNvPr id="8" name="Hexagon 7">
              <a:extLst>
                <a:ext uri="{FF2B5EF4-FFF2-40B4-BE49-F238E27FC236}">
                  <a16:creationId xmlns:a16="http://schemas.microsoft.com/office/drawing/2014/main" xmlns="" id="{C9A10510-73D6-48FC-9336-FA1260DCA4B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 w="12700" cap="flat" cmpd="sng" algn="ctr">
              <a:noFill/>
              <a:prstDash val="solid"/>
              <a:miter lim="800000"/>
            </a:ln>
            <a:effectLst>
              <a:glow rad="101600">
                <a:sysClr val="window" lastClr="FFFFFF">
                  <a:alpha val="60000"/>
                </a:sysClr>
              </a:glow>
            </a:effectLst>
            <a:scene3d>
              <a:camera prst="perspectiveAbove"/>
              <a:lightRig rig="threePt" dir="t"/>
            </a:scene3d>
          </p:spPr>
          <p:txBody>
            <a:bodyPr rtlCol="0" anchor="ctr"/>
            <a:lstStyle/>
            <a:p>
              <a:pPr algn="ctr">
                <a:defRPr/>
              </a:pPr>
              <a:endParaRPr lang="en-US" sz="15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BB12FD35-A33C-446F-AE51-FD7DA0AF6ED3}"/>
                </a:ext>
              </a:extLst>
            </p:cNvPr>
            <p:cNvSpPr txBox="1"/>
            <p:nvPr/>
          </p:nvSpPr>
          <p:spPr>
            <a:xfrm>
              <a:off x="290850" y="2477880"/>
              <a:ext cx="2011239" cy="113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164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dirty="0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b)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Tháng</a:t>
              </a:r>
              <a:r>
                <a:rPr lang="en-US" sz="3600" dirty="0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này</a:t>
              </a:r>
              <a:r>
                <a:rPr lang="en-US" sz="3600" dirty="0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là</a:t>
              </a:r>
              <a:r>
                <a:rPr lang="en-US" sz="3600" dirty="0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tháng</a:t>
              </a:r>
              <a:r>
                <a:rPr lang="en-US" sz="3600" dirty="0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mấy</a:t>
              </a:r>
              <a:r>
                <a:rPr lang="en-US" sz="3600" dirty="0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9CCE898-329D-43E9-9EF7-6935E8B121BC}"/>
              </a:ext>
            </a:extLst>
          </p:cNvPr>
          <p:cNvGrpSpPr/>
          <p:nvPr/>
        </p:nvGrpSpPr>
        <p:grpSpPr>
          <a:xfrm>
            <a:off x="915119" y="5228539"/>
            <a:ext cx="9060063" cy="1196328"/>
            <a:chOff x="156834" y="1993081"/>
            <a:chExt cx="2145255" cy="2109019"/>
          </a:xfrm>
        </p:grpSpPr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xmlns="" id="{C9A10510-73D6-48FC-9336-FA1260DCA4B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 w="12700" cap="flat" cmpd="sng" algn="ctr">
              <a:noFill/>
              <a:prstDash val="solid"/>
              <a:miter lim="800000"/>
            </a:ln>
            <a:effectLst>
              <a:glow rad="101600">
                <a:sysClr val="window" lastClr="FFFFFF">
                  <a:alpha val="60000"/>
                </a:sysClr>
              </a:glow>
            </a:effectLst>
            <a:scene3d>
              <a:camera prst="perspectiveAbove"/>
              <a:lightRig rig="threePt" dir="t"/>
            </a:scene3d>
          </p:spPr>
          <p:txBody>
            <a:bodyPr rtlCol="0" anchor="ctr"/>
            <a:lstStyle/>
            <a:p>
              <a:pPr algn="ctr">
                <a:defRPr/>
              </a:pPr>
              <a:endParaRPr lang="en-US" sz="15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BB12FD35-A33C-446F-AE51-FD7DA0AF6ED3}"/>
                </a:ext>
              </a:extLst>
            </p:cNvPr>
            <p:cNvSpPr txBox="1"/>
            <p:nvPr/>
          </p:nvSpPr>
          <p:spPr>
            <a:xfrm>
              <a:off x="290850" y="2477880"/>
              <a:ext cx="2011239" cy="113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164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dirty="0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c)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Hôm</a:t>
              </a:r>
              <a:r>
                <a:rPr lang="en-US" sz="3600" dirty="0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nay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là</a:t>
              </a:r>
              <a:r>
                <a:rPr lang="en-US" sz="3600" dirty="0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thứ</a:t>
              </a:r>
              <a:r>
                <a:rPr lang="en-US" sz="3600" dirty="0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mấy</a:t>
              </a:r>
              <a:r>
                <a:rPr lang="en-US" sz="3600" dirty="0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ngày</a:t>
              </a:r>
              <a:r>
                <a:rPr lang="en-US" sz="3600" dirty="0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mấy</a:t>
              </a:r>
              <a:r>
                <a:rPr lang="en-US" sz="3600" dirty="0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13" name="Title 2"/>
          <p:cNvSpPr txBox="1">
            <a:spLocks/>
          </p:cNvSpPr>
          <p:nvPr/>
        </p:nvSpPr>
        <p:spPr>
          <a:xfrm>
            <a:off x="-15758" y="0"/>
            <a:ext cx="12207758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635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279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6918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5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/>
            <a:r>
              <a:rPr lang="en-US" sz="3600" dirty="0" smtClean="0"/>
              <a:t>			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… năm2021 </a:t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b="1" u="sng" dirty="0" smtClean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600" b="1" u="sng" dirty="0" err="1" smtClean="0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            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33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64676" y="928483"/>
            <a:ext cx="10252555" cy="1402915"/>
          </a:xfrm>
          <a:prstGeom prst="horizontalScroll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2.Đọc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9CCE898-329D-43E9-9EF7-6935E8B121BC}"/>
              </a:ext>
            </a:extLst>
          </p:cNvPr>
          <p:cNvGrpSpPr/>
          <p:nvPr/>
        </p:nvGrpSpPr>
        <p:grpSpPr>
          <a:xfrm>
            <a:off x="64676" y="2604366"/>
            <a:ext cx="5753627" cy="1042357"/>
            <a:chOff x="156834" y="1993081"/>
            <a:chExt cx="2145255" cy="2109019"/>
          </a:xfrm>
        </p:grpSpPr>
        <p:sp>
          <p:nvSpPr>
            <p:cNvPr id="5" name="Hexagon 4">
              <a:extLst>
                <a:ext uri="{FF2B5EF4-FFF2-40B4-BE49-F238E27FC236}">
                  <a16:creationId xmlns:a16="http://schemas.microsoft.com/office/drawing/2014/main" xmlns="" id="{C9A10510-73D6-48FC-9336-FA1260DCA4B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 w="12700" cap="flat" cmpd="sng" algn="ctr">
              <a:noFill/>
              <a:prstDash val="solid"/>
              <a:miter lim="800000"/>
            </a:ln>
            <a:effectLst>
              <a:glow rad="101600">
                <a:sysClr val="window" lastClr="FFFFFF">
                  <a:alpha val="60000"/>
                </a:sysClr>
              </a:glow>
            </a:effectLst>
            <a:scene3d>
              <a:camera prst="perspectiveAbove"/>
              <a:lightRig rig="threePt" dir="t"/>
            </a:scene3d>
          </p:spPr>
          <p:txBody>
            <a:bodyPr rtlCol="0" anchor="ctr"/>
            <a:lstStyle/>
            <a:p>
              <a:pPr algn="ctr">
                <a:defRPr/>
              </a:pPr>
              <a:endParaRPr lang="en-US" sz="15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B12FD35-A33C-446F-AE51-FD7DA0AF6ED3}"/>
                </a:ext>
              </a:extLst>
            </p:cNvPr>
            <p:cNvSpPr txBox="1"/>
            <p:nvPr/>
          </p:nvSpPr>
          <p:spPr>
            <a:xfrm>
              <a:off x="290850" y="2477878"/>
              <a:ext cx="2011239" cy="1183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164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a)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Năm</a:t>
              </a:r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nay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là</a:t>
              </a:r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năm</a:t>
              </a:r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nào</a:t>
              </a:r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9CCE898-329D-43E9-9EF7-6935E8B121BC}"/>
              </a:ext>
            </a:extLst>
          </p:cNvPr>
          <p:cNvGrpSpPr/>
          <p:nvPr/>
        </p:nvGrpSpPr>
        <p:grpSpPr>
          <a:xfrm>
            <a:off x="-72760" y="3952758"/>
            <a:ext cx="6132079" cy="921329"/>
            <a:chOff x="156834" y="1993081"/>
            <a:chExt cx="2145255" cy="2109019"/>
          </a:xfrm>
        </p:grpSpPr>
        <p:sp>
          <p:nvSpPr>
            <p:cNvPr id="8" name="Hexagon 7">
              <a:extLst>
                <a:ext uri="{FF2B5EF4-FFF2-40B4-BE49-F238E27FC236}">
                  <a16:creationId xmlns:a16="http://schemas.microsoft.com/office/drawing/2014/main" xmlns="" id="{C9A10510-73D6-48FC-9336-FA1260DCA4B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 w="12700" cap="flat" cmpd="sng" algn="ctr">
              <a:noFill/>
              <a:prstDash val="solid"/>
              <a:miter lim="800000"/>
            </a:ln>
            <a:effectLst>
              <a:glow rad="101600">
                <a:sysClr val="window" lastClr="FFFFFF">
                  <a:alpha val="60000"/>
                </a:sysClr>
              </a:glow>
            </a:effectLst>
            <a:scene3d>
              <a:camera prst="perspectiveAbove"/>
              <a:lightRig rig="threePt" dir="t"/>
            </a:scene3d>
          </p:spPr>
          <p:txBody>
            <a:bodyPr rtlCol="0" anchor="ctr"/>
            <a:lstStyle/>
            <a:p>
              <a:pPr algn="ctr">
                <a:defRPr/>
              </a:pPr>
              <a:endParaRPr lang="en-US" sz="15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BB12FD35-A33C-446F-AE51-FD7DA0AF6ED3}"/>
                </a:ext>
              </a:extLst>
            </p:cNvPr>
            <p:cNvSpPr txBox="1"/>
            <p:nvPr/>
          </p:nvSpPr>
          <p:spPr>
            <a:xfrm>
              <a:off x="290850" y="2477879"/>
              <a:ext cx="2011239" cy="1338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164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b)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Tháng</a:t>
              </a:r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này</a:t>
              </a:r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là</a:t>
              </a:r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tháng</a:t>
              </a:r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mấy</a:t>
              </a:r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9CCE898-329D-43E9-9EF7-6935E8B121BC}"/>
              </a:ext>
            </a:extLst>
          </p:cNvPr>
          <p:cNvGrpSpPr/>
          <p:nvPr/>
        </p:nvGrpSpPr>
        <p:grpSpPr>
          <a:xfrm>
            <a:off x="-72760" y="4949585"/>
            <a:ext cx="6338168" cy="920528"/>
            <a:chOff x="142729" y="4175351"/>
            <a:chExt cx="1800164" cy="1622808"/>
          </a:xfrm>
        </p:grpSpPr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xmlns="" id="{C9A10510-73D6-48FC-9336-FA1260DCA4BA}"/>
                </a:ext>
              </a:extLst>
            </p:cNvPr>
            <p:cNvSpPr/>
            <p:nvPr/>
          </p:nvSpPr>
          <p:spPr>
            <a:xfrm>
              <a:off x="142729" y="4175351"/>
              <a:ext cx="1800164" cy="1622808"/>
            </a:xfrm>
            <a:prstGeom prst="hexagon">
              <a:avLst/>
            </a:prstGeom>
            <a:solidFill>
              <a:srgbClr val="F7ACB9"/>
            </a:solidFill>
            <a:ln w="12700" cap="flat" cmpd="sng" algn="ctr">
              <a:noFill/>
              <a:prstDash val="solid"/>
              <a:miter lim="800000"/>
            </a:ln>
            <a:effectLst>
              <a:glow rad="101600">
                <a:sysClr val="window" lastClr="FFFFFF">
                  <a:alpha val="60000"/>
                </a:sysClr>
              </a:glow>
            </a:effectLst>
            <a:scene3d>
              <a:camera prst="perspectiveAbove"/>
              <a:lightRig rig="threePt" dir="t"/>
            </a:scene3d>
          </p:spPr>
          <p:txBody>
            <a:bodyPr rtlCol="0" anchor="ctr"/>
            <a:lstStyle/>
            <a:p>
              <a:pPr algn="ctr">
                <a:defRPr/>
              </a:pPr>
              <a:endParaRPr lang="en-US" sz="15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BB12FD35-A33C-446F-AE51-FD7DA0AF6ED3}"/>
                </a:ext>
              </a:extLst>
            </p:cNvPr>
            <p:cNvSpPr txBox="1"/>
            <p:nvPr/>
          </p:nvSpPr>
          <p:spPr>
            <a:xfrm>
              <a:off x="176874" y="4471301"/>
              <a:ext cx="1717644" cy="1030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164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c)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Hôm</a:t>
              </a:r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nay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là</a:t>
              </a:r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thứ</a:t>
              </a:r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mấy</a:t>
              </a:r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ngày</a:t>
              </a:r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mấy</a:t>
              </a:r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2050" name="Picture 2" descr="Lịch âm 2021, Lịch Vạn Niên 2021, Lịch 2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64" y="2080877"/>
            <a:ext cx="5966648" cy="416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2"/>
          <p:cNvSpPr txBox="1">
            <a:spLocks/>
          </p:cNvSpPr>
          <p:nvPr/>
        </p:nvSpPr>
        <p:spPr>
          <a:xfrm>
            <a:off x="-15758" y="0"/>
            <a:ext cx="12207758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635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279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6918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5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/>
            <a:r>
              <a:rPr lang="en-US" sz="3600" dirty="0" smtClean="0"/>
              <a:t>			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… năm2021 </a:t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b="1" u="sng" dirty="0" smtClean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600" b="1" u="sng" dirty="0" err="1" smtClean="0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            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10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vdoc.vn/data/image/2021/06/22/giai-ngay-hom-qua-dau-roi-trang-14-15-16-sach-canh-dieu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145" y="95"/>
            <a:ext cx="7706739" cy="622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00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2895621"/>
            <a:ext cx="11582400" cy="4525963"/>
          </a:xfrm>
        </p:spPr>
        <p:txBody>
          <a:bodyPr/>
          <a:lstStyle/>
          <a:p>
            <a:pPr lvl="4" eaLnBrk="1" hangingPunct="1">
              <a:buFont typeface="Wingdings" pitchFamily="2" charset="2"/>
              <a:buNone/>
            </a:pPr>
            <a:r>
              <a:rPr lang="en-US" altLang="en-US" sz="5500" dirty="0">
                <a:solidFill>
                  <a:srgbClr val="FF0000"/>
                </a:solidFill>
                <a:latin typeface="Times New Roman" pitchFamily="18" charset="0"/>
              </a:rPr>
              <a:t>      </a:t>
            </a:r>
            <a:r>
              <a:rPr lang="en-US" altLang="en-US" sz="5500" dirty="0" err="1">
                <a:solidFill>
                  <a:srgbClr val="FF0000"/>
                </a:solidFill>
                <a:latin typeface="Times New Roman" pitchFamily="18" charset="0"/>
              </a:rPr>
              <a:t>Ngày</a:t>
            </a:r>
            <a:r>
              <a:rPr lang="en-US" altLang="en-US" sz="55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5500" dirty="0" err="1">
                <a:solidFill>
                  <a:srgbClr val="FF0000"/>
                </a:solidFill>
                <a:latin typeface="Times New Roman" pitchFamily="18" charset="0"/>
              </a:rPr>
              <a:t>hôm</a:t>
            </a:r>
            <a:r>
              <a:rPr lang="en-US" altLang="en-US" sz="5500" dirty="0">
                <a:solidFill>
                  <a:srgbClr val="FF0000"/>
                </a:solidFill>
                <a:latin typeface="Times New Roman" pitchFamily="18" charset="0"/>
              </a:rPr>
              <a:t> qua </a:t>
            </a:r>
            <a:r>
              <a:rPr lang="en-US" altLang="en-US" sz="5500" dirty="0" err="1">
                <a:solidFill>
                  <a:srgbClr val="FF0000"/>
                </a:solidFill>
                <a:latin typeface="Times New Roman" pitchFamily="18" charset="0"/>
              </a:rPr>
              <a:t>đâu</a:t>
            </a:r>
            <a:r>
              <a:rPr lang="en-US" altLang="en-US" sz="55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5500" dirty="0" err="1">
                <a:solidFill>
                  <a:srgbClr val="FF0000"/>
                </a:solidFill>
                <a:latin typeface="Times New Roman" pitchFamily="18" charset="0"/>
              </a:rPr>
              <a:t>rồi</a:t>
            </a:r>
            <a:r>
              <a:rPr lang="en-US" altLang="en-US" sz="5500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  <a:p>
            <a:pPr lvl="4" eaLnBrk="1" hangingPunct="1">
              <a:buFont typeface="Wingdings" pitchFamily="2" charset="2"/>
              <a:buNone/>
            </a:pPr>
            <a:r>
              <a:rPr lang="en-US" altLang="en-US" sz="4400" dirty="0">
                <a:latin typeface="Times New Roman" pitchFamily="18" charset="0"/>
              </a:rPr>
              <a:t>                                      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</a:rPr>
              <a:t>Bế</a:t>
            </a:r>
            <a:r>
              <a:rPr lang="en-US" altLang="en-US" sz="3200" dirty="0" smtClean="0">
                <a:latin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</a:rPr>
              <a:t>Kiến</a:t>
            </a:r>
            <a:r>
              <a:rPr lang="en-US" altLang="en-US" sz="3200" dirty="0" smtClean="0">
                <a:latin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</a:rPr>
              <a:t>Quốc</a:t>
            </a:r>
            <a:r>
              <a:rPr lang="en-US" altLang="en-US" sz="3200" dirty="0" smtClean="0">
                <a:latin typeface="Times New Roman" pitchFamily="18" charset="0"/>
              </a:rPr>
              <a:t> </a:t>
            </a:r>
            <a:endParaRPr lang="en-US" altLang="en-US" sz="3200" dirty="0">
              <a:latin typeface="Times New Roman" pitchFamily="18" charset="0"/>
            </a:endParaRPr>
          </a:p>
          <a:p>
            <a:pPr lvl="4" eaLnBrk="1" hangingPunct="1">
              <a:buFont typeface="Wingdings" pitchFamily="2" charset="2"/>
              <a:buNone/>
            </a:pPr>
            <a:endParaRPr lang="en-US" altLang="en-US" sz="4400" dirty="0">
              <a:latin typeface="Times New Roman" pitchFamily="18" charset="0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-15758" y="0"/>
            <a:ext cx="12207758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635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279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6918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5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/>
            <a:r>
              <a:rPr lang="en-US" sz="3600" dirty="0" smtClean="0"/>
              <a:t>			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… năm2021 </a:t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b="1" u="sng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u="sng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67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3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647"/>
            <a:ext cx="12194509" cy="328255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xmlns="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906" y="3632909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27ADA6-213D-424A-8265-DDE2F08EB70B}"/>
              </a:ext>
            </a:extLst>
          </p:cNvPr>
          <p:cNvSpPr txBox="1"/>
          <p:nvPr/>
        </p:nvSpPr>
        <p:spPr>
          <a:xfrm>
            <a:off x="4222322" y="2525055"/>
            <a:ext cx="5492476" cy="1323391"/>
          </a:xfrm>
          <a:prstGeom prst="rect">
            <a:avLst/>
          </a:prstGeom>
          <a:noFill/>
        </p:spPr>
        <p:txBody>
          <a:bodyPr wrap="square" lIns="91248" tIns="45694" rIns="91248" bIns="45694" rtlCol="0">
            <a:spAutoFit/>
          </a:bodyPr>
          <a:lstStyle/>
          <a:p>
            <a:pPr algn="ctr">
              <a:defRPr/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lang="en-US" sz="80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xmlns="" id="{EB60CA3F-A946-4219-9E8C-B5E600CA0F70}"/>
              </a:ext>
            </a:extLst>
          </p:cNvPr>
          <p:cNvGrpSpPr/>
          <p:nvPr/>
        </p:nvGrpSpPr>
        <p:grpSpPr>
          <a:xfrm>
            <a:off x="86756" y="51065"/>
            <a:ext cx="1213285" cy="1061299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xmlns="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xmlns="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zh-CN" sz="4400" b="1" dirty="0">
                  <a:solidFill>
                    <a:srgbClr val="ED2F6A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lang="zh-CN" altLang="en-US" sz="4400" b="1" dirty="0">
                <a:solidFill>
                  <a:srgbClr val="ED2F6A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xmlns="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20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52977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xmlns="" id="{BB9BF4F1-0998-404D-B991-9FA42CC3CE3A}"/>
              </a:ext>
            </a:extLst>
          </p:cNvPr>
          <p:cNvSpPr/>
          <p:nvPr/>
        </p:nvSpPr>
        <p:spPr>
          <a:xfrm>
            <a:off x="188076" y="926471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>
              <a:defRPr/>
            </a:pPr>
            <a:r>
              <a:rPr lang="en-US" altLang="zh-CN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lang="zh-CN" altLang="en-US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xmlns="" id="{835916E1-3EC8-49F0-A643-915A82461DE0}"/>
              </a:ext>
            </a:extLst>
          </p:cNvPr>
          <p:cNvGrpSpPr/>
          <p:nvPr/>
        </p:nvGrpSpPr>
        <p:grpSpPr>
          <a:xfrm>
            <a:off x="868681" y="39367"/>
            <a:ext cx="1695411" cy="707886"/>
            <a:chOff x="2470108" y="1864944"/>
            <a:chExt cx="2704644" cy="1129198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xmlns="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xmlns="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sz="4000" b="1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lang="zh-CN" altLang="en-US" sz="40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xmlns="" id="{BE942117-73E3-49AC-BC4E-92D5B6F19489}"/>
              </a:ext>
            </a:extLst>
          </p:cNvPr>
          <p:cNvGrpSpPr/>
          <p:nvPr/>
        </p:nvGrpSpPr>
        <p:grpSpPr>
          <a:xfrm>
            <a:off x="86756" y="51065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xmlns="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xmlns="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4400" b="1" dirty="0">
                <a:solidFill>
                  <a:srgbClr val="ED2F6A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xmlns="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200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4B6D55-9414-4DD7-8435-0D9B28C98F2C}"/>
              </a:ext>
            </a:extLst>
          </p:cNvPr>
          <p:cNvSpPr txBox="1"/>
          <p:nvPr/>
        </p:nvSpPr>
        <p:spPr>
          <a:xfrm>
            <a:off x="3091017" y="149792"/>
            <a:ext cx="6168283" cy="769441"/>
          </a:xfrm>
          <a:prstGeom prst="rect">
            <a:avLst/>
          </a:prstGeom>
          <a:noFill/>
        </p:spPr>
        <p:txBody>
          <a:bodyPr wrap="square" lIns="91298" tIns="45718" rIns="91298" bIns="45718" rtlCol="0">
            <a:spAutoFit/>
          </a:bodyPr>
          <a:lstStyle/>
          <a:p>
            <a:pPr algn="ctr">
              <a:defRPr/>
            </a:pPr>
            <a:r>
              <a:rPr lang="en-US" sz="44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lang="en-US" sz="4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lang="en-US" sz="4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lang="en-US" sz="44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lang="en-US" sz="4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lang="en-US" sz="4400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16A0AAF-4EF9-4089-89AC-41B49CF6205D}"/>
              </a:ext>
            </a:extLst>
          </p:cNvPr>
          <p:cNvSpPr txBox="1"/>
          <p:nvPr/>
        </p:nvSpPr>
        <p:spPr>
          <a:xfrm>
            <a:off x="406821" y="1114201"/>
            <a:ext cx="5090321" cy="6740307"/>
          </a:xfrm>
          <a:prstGeom prst="rect">
            <a:avLst/>
          </a:prstGeom>
          <a:noFill/>
        </p:spPr>
        <p:txBody>
          <a:bodyPr wrap="square" lIns="91298" tIns="45718" rIns="91298" bIns="45718" numCol="1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Times New Roman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Times New Roman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Times New Roman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Times New Roman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lang="en-US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endParaRPr lang="vi-VN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- Ngày hôm qua ở lại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Trên cành hoa trong vườn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Nụ hồng lớn lên mãi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Đợi đến ngày tỏa hương</a:t>
            </a: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  <a:endParaRPr lang="en-US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endParaRPr lang="en-US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endParaRPr lang="en-US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endParaRPr lang="vi-VN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5B19117-F232-40D6-B218-8F99AA52F7CB}"/>
              </a:ext>
            </a:extLst>
          </p:cNvPr>
          <p:cNvSpPr txBox="1"/>
          <p:nvPr/>
        </p:nvSpPr>
        <p:spPr>
          <a:xfrm>
            <a:off x="4085861" y="1098404"/>
            <a:ext cx="4178595" cy="5632311"/>
          </a:xfrm>
          <a:prstGeom prst="rect">
            <a:avLst/>
          </a:prstGeom>
          <a:noFill/>
        </p:spPr>
        <p:txBody>
          <a:bodyPr wrap="square" lIns="91298" tIns="45718" rIns="91298" bIns="45718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Times New Roman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Times New Roman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Times New Roman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Times New Roman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lang="en-US" sz="2400" dirty="0">
                <a:solidFill>
                  <a:prstClr val="black"/>
                </a:solidFill>
                <a:latin typeface="Calibri Light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endParaRPr lang="vi-VN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Times New Roman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Times New Roman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Times New Roman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Times New Roman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còn…</a:t>
            </a:r>
          </a:p>
          <a:p>
            <a:pPr algn="ctr"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lang="en-US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5989A5CE-8C28-40F8-AE70-6B409A9EB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320" y="3"/>
            <a:ext cx="868680" cy="82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i.vdoc.vn/data/image/2021/06/22/giai-ngay-hom-qua-dau-roi-trang-14-15-16-sach-canh-dieu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971" y="2019483"/>
            <a:ext cx="4327207" cy="467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1288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55" y="314963"/>
            <a:ext cx="11175999" cy="6237428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31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6047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274" tIns="45710" rIns="91274" bIns="45710" rtlCol="0" anchor="ctr"/>
          <a:lstStyle/>
          <a:p>
            <a:pPr algn="ctr" defTabSz="912544">
              <a:defRPr/>
            </a:pPr>
            <a:r>
              <a:rPr lang="en-US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iọng đọc</a:t>
            </a:r>
            <a:r>
              <a:rPr lang="en-US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vi-VN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vi-VN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ình cảm, lưu luyến thể hiện sự tiếc nuối.</a:t>
            </a:r>
            <a:endParaRPr lang="en-US" sz="4000" b="1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1905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79776" y="1700808"/>
            <a:ext cx="4800533" cy="3077765"/>
          </a:xfrm>
          <a:prstGeom prst="rect">
            <a:avLst/>
          </a:prstGeom>
          <a:noFill/>
        </p:spPr>
        <p:txBody>
          <a:bodyPr wrap="square" lIns="121746" tIns="60873" rIns="121746" bIns="60873" rtlCol="0">
            <a:spAutoFit/>
          </a:bodyPr>
          <a:lstStyle/>
          <a:p>
            <a:pPr algn="ctr" defTabSz="1217250"/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4903012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xmlns="" id="{BB9BF4F1-0998-404D-B991-9FA42CC3CE3A}"/>
              </a:ext>
            </a:extLst>
          </p:cNvPr>
          <p:cNvSpPr/>
          <p:nvPr/>
        </p:nvSpPr>
        <p:spPr>
          <a:xfrm>
            <a:off x="188076" y="926471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>
              <a:defRPr/>
            </a:pPr>
            <a:r>
              <a:rPr lang="en-US" altLang="zh-CN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lang="zh-CN" altLang="en-US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xmlns="" id="{835916E1-3EC8-49F0-A643-915A82461DE0}"/>
              </a:ext>
            </a:extLst>
          </p:cNvPr>
          <p:cNvGrpSpPr/>
          <p:nvPr/>
        </p:nvGrpSpPr>
        <p:grpSpPr>
          <a:xfrm>
            <a:off x="868681" y="39367"/>
            <a:ext cx="1695411" cy="707886"/>
            <a:chOff x="2470108" y="1864944"/>
            <a:chExt cx="2704644" cy="1129198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xmlns="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xmlns="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sz="4000" b="1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lang="zh-CN" altLang="en-US" sz="40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xmlns="" id="{BE942117-73E3-49AC-BC4E-92D5B6F19489}"/>
              </a:ext>
            </a:extLst>
          </p:cNvPr>
          <p:cNvGrpSpPr/>
          <p:nvPr/>
        </p:nvGrpSpPr>
        <p:grpSpPr>
          <a:xfrm>
            <a:off x="86756" y="51065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xmlns="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xmlns="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4400" b="1" dirty="0">
                <a:solidFill>
                  <a:srgbClr val="ED2F6A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xmlns="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200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4B6D55-9414-4DD7-8435-0D9B28C98F2C}"/>
              </a:ext>
            </a:extLst>
          </p:cNvPr>
          <p:cNvSpPr txBox="1"/>
          <p:nvPr/>
        </p:nvSpPr>
        <p:spPr>
          <a:xfrm>
            <a:off x="3091017" y="149792"/>
            <a:ext cx="6168283" cy="769441"/>
          </a:xfrm>
          <a:prstGeom prst="rect">
            <a:avLst/>
          </a:prstGeom>
          <a:noFill/>
        </p:spPr>
        <p:txBody>
          <a:bodyPr wrap="square" lIns="91298" tIns="45718" rIns="91298" bIns="45718" rtlCol="0">
            <a:spAutoFit/>
          </a:bodyPr>
          <a:lstStyle/>
          <a:p>
            <a:pPr algn="ctr">
              <a:defRPr/>
            </a:pPr>
            <a:r>
              <a:rPr lang="en-US" sz="44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lang="en-US" sz="4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lang="en-US" sz="4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lang="en-US" sz="44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lang="en-US" sz="4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lang="en-US" sz="4400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16A0AAF-4EF9-4089-89AC-41B49CF6205D}"/>
              </a:ext>
            </a:extLst>
          </p:cNvPr>
          <p:cNvSpPr txBox="1"/>
          <p:nvPr/>
        </p:nvSpPr>
        <p:spPr>
          <a:xfrm>
            <a:off x="406821" y="1114197"/>
            <a:ext cx="5090321" cy="6740307"/>
          </a:xfrm>
          <a:prstGeom prst="rect">
            <a:avLst/>
          </a:prstGeom>
          <a:noFill/>
        </p:spPr>
        <p:txBody>
          <a:bodyPr wrap="square" lIns="91298" tIns="45718" rIns="91298" bIns="45718" numCol="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5B19117-F232-40D6-B218-8F99AA52F7CB}"/>
              </a:ext>
            </a:extLst>
          </p:cNvPr>
          <p:cNvSpPr txBox="1"/>
          <p:nvPr/>
        </p:nvSpPr>
        <p:spPr>
          <a:xfrm>
            <a:off x="4085861" y="1098404"/>
            <a:ext cx="4178595" cy="5632311"/>
          </a:xfrm>
          <a:prstGeom prst="rect">
            <a:avLst/>
          </a:prstGeom>
          <a:noFill/>
        </p:spPr>
        <p:txBody>
          <a:bodyPr wrap="square" lIns="91298" tIns="45718" rIns="91298" bIns="4571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algn="ctr"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D6FA372A-25DF-4673-85E7-30EAAD2BC32C}"/>
              </a:ext>
            </a:extLst>
          </p:cNvPr>
          <p:cNvCxnSpPr/>
          <p:nvPr/>
        </p:nvCxnSpPr>
        <p:spPr>
          <a:xfrm flipH="1">
            <a:off x="2270992" y="2328353"/>
            <a:ext cx="76200" cy="440087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905248F5-3096-4A5B-8CD0-FC045C870947}"/>
              </a:ext>
            </a:extLst>
          </p:cNvPr>
          <p:cNvCxnSpPr/>
          <p:nvPr/>
        </p:nvCxnSpPr>
        <p:spPr>
          <a:xfrm flipH="1">
            <a:off x="2122416" y="2900829"/>
            <a:ext cx="76200" cy="440087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77A827A7-26DA-4B9B-84E8-FF3A4CA25562}"/>
              </a:ext>
            </a:extLst>
          </p:cNvPr>
          <p:cNvCxnSpPr/>
          <p:nvPr/>
        </p:nvCxnSpPr>
        <p:spPr>
          <a:xfrm flipH="1">
            <a:off x="2309092" y="4494091"/>
            <a:ext cx="76200" cy="440087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906F1A60-3E92-45AE-8AA5-47E302C91BF6}"/>
              </a:ext>
            </a:extLst>
          </p:cNvPr>
          <p:cNvCxnSpPr/>
          <p:nvPr/>
        </p:nvCxnSpPr>
        <p:spPr>
          <a:xfrm flipH="1">
            <a:off x="1588887" y="5085251"/>
            <a:ext cx="76200" cy="440087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6193EB1-0BC5-45F9-BAC6-FD290924A265}"/>
              </a:ext>
            </a:extLst>
          </p:cNvPr>
          <p:cNvSpPr txBox="1"/>
          <p:nvPr/>
        </p:nvSpPr>
        <p:spPr>
          <a:xfrm>
            <a:off x="481921" y="6049309"/>
            <a:ext cx="4777583" cy="769441"/>
          </a:xfrm>
          <a:prstGeom prst="rect">
            <a:avLst/>
          </a:prstGeom>
          <a:noFill/>
        </p:spPr>
        <p:txBody>
          <a:bodyPr wrap="square" lIns="91298" tIns="45718" rIns="91298" bIns="45718">
            <a:spAutoFit/>
          </a:bodyPr>
          <a:lstStyle/>
          <a:p>
            <a:pPr algn="ctr">
              <a:defRPr/>
            </a:pPr>
            <a:r>
              <a:rPr lang="en-US" sz="44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endParaRPr lang="en-US" sz="44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D20CA0AB-37DA-4DBC-8385-DF8A62521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255" y="1"/>
            <a:ext cx="961748" cy="83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i.vdoc.vn/data/image/2021/06/22/giai-ngay-hom-qua-dau-roi-trang-14-15-16-sach-canh-dieu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929" y="1909928"/>
            <a:ext cx="4318915" cy="466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906F1A60-3E92-45AE-8AA5-47E302C91BF6}"/>
              </a:ext>
            </a:extLst>
          </p:cNvPr>
          <p:cNvCxnSpPr/>
          <p:nvPr/>
        </p:nvCxnSpPr>
        <p:spPr>
          <a:xfrm flipH="1">
            <a:off x="2156637" y="5644403"/>
            <a:ext cx="76200" cy="440087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906F1A60-3E92-45AE-8AA5-47E302C91BF6}"/>
              </a:ext>
            </a:extLst>
          </p:cNvPr>
          <p:cNvCxnSpPr/>
          <p:nvPr/>
        </p:nvCxnSpPr>
        <p:spPr>
          <a:xfrm flipH="1">
            <a:off x="5583497" y="2357285"/>
            <a:ext cx="76200" cy="440087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906F1A60-3E92-45AE-8AA5-47E302C91BF6}"/>
              </a:ext>
            </a:extLst>
          </p:cNvPr>
          <p:cNvCxnSpPr/>
          <p:nvPr/>
        </p:nvCxnSpPr>
        <p:spPr>
          <a:xfrm flipH="1">
            <a:off x="5545397" y="2911666"/>
            <a:ext cx="76200" cy="440087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906F1A60-3E92-45AE-8AA5-47E302C91BF6}"/>
              </a:ext>
            </a:extLst>
          </p:cNvPr>
          <p:cNvCxnSpPr/>
          <p:nvPr/>
        </p:nvCxnSpPr>
        <p:spPr>
          <a:xfrm flipH="1">
            <a:off x="5950016" y="5040761"/>
            <a:ext cx="76200" cy="440087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xmlns="" id="{906F1A60-3E92-45AE-8AA5-47E302C91BF6}"/>
              </a:ext>
            </a:extLst>
          </p:cNvPr>
          <p:cNvCxnSpPr/>
          <p:nvPr/>
        </p:nvCxnSpPr>
        <p:spPr>
          <a:xfrm flipH="1">
            <a:off x="5724025" y="5609211"/>
            <a:ext cx="76200" cy="440087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60313497-CA03-4F48-AD3F-FDF14E8AD37A}"/>
              </a:ext>
            </a:extLst>
          </p:cNvPr>
          <p:cNvGrpSpPr/>
          <p:nvPr/>
        </p:nvGrpSpPr>
        <p:grpSpPr>
          <a:xfrm>
            <a:off x="3013847" y="1183766"/>
            <a:ext cx="205873" cy="507457"/>
            <a:chOff x="4035552" y="2777906"/>
            <a:chExt cx="205873" cy="507457"/>
          </a:xfrm>
        </p:grpSpPr>
        <p:cxnSp>
          <p:nvCxnSpPr>
            <p:cNvPr id="69" name="Straight Connector 68">
              <a:extLst>
                <a:ext uri="{FF2B5EF4-FFF2-40B4-BE49-F238E27FC236}">
                  <a16:creationId xmlns="" xmlns:a16="http://schemas.microsoft.com/office/drawing/2014/main" id="{DFABB669-C9B9-4AE5-8888-6D0DB048B5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97902" y="2777906"/>
              <a:ext cx="143523" cy="501361"/>
            </a:xfrm>
            <a:prstGeom prst="line">
              <a:avLst/>
            </a:prstGeom>
            <a:ln w="38100">
              <a:solidFill>
                <a:srgbClr val="ED2F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="" xmlns:a16="http://schemas.microsoft.com/office/drawing/2014/main" id="{2B4989F8-B0F0-4767-92CE-726073C399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35552" y="2784002"/>
              <a:ext cx="143523" cy="501361"/>
            </a:xfrm>
            <a:prstGeom prst="line">
              <a:avLst/>
            </a:prstGeom>
            <a:ln w="38100">
              <a:solidFill>
                <a:srgbClr val="ED2F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="" xmlns:a16="http://schemas.microsoft.com/office/drawing/2014/main" id="{60313497-CA03-4F48-AD3F-FDF14E8AD37A}"/>
              </a:ext>
            </a:extLst>
          </p:cNvPr>
          <p:cNvGrpSpPr/>
          <p:nvPr/>
        </p:nvGrpSpPr>
        <p:grpSpPr>
          <a:xfrm>
            <a:off x="3742323" y="1735431"/>
            <a:ext cx="205873" cy="507457"/>
            <a:chOff x="4035552" y="2777906"/>
            <a:chExt cx="205873" cy="507457"/>
          </a:xfrm>
        </p:grpSpPr>
        <p:cxnSp>
          <p:nvCxnSpPr>
            <p:cNvPr id="72" name="Straight Connector 71">
              <a:extLst>
                <a:ext uri="{FF2B5EF4-FFF2-40B4-BE49-F238E27FC236}">
                  <a16:creationId xmlns="" xmlns:a16="http://schemas.microsoft.com/office/drawing/2014/main" id="{DFABB669-C9B9-4AE5-8888-6D0DB048B5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97902" y="2777906"/>
              <a:ext cx="143523" cy="501361"/>
            </a:xfrm>
            <a:prstGeom prst="line">
              <a:avLst/>
            </a:prstGeom>
            <a:ln w="38100">
              <a:solidFill>
                <a:srgbClr val="ED2F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="" xmlns:a16="http://schemas.microsoft.com/office/drawing/2014/main" id="{2B4989F8-B0F0-4767-92CE-726073C399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35552" y="2784002"/>
              <a:ext cx="143523" cy="501361"/>
            </a:xfrm>
            <a:prstGeom prst="line">
              <a:avLst/>
            </a:prstGeom>
            <a:ln w="38100">
              <a:solidFill>
                <a:srgbClr val="ED2F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60313497-CA03-4F48-AD3F-FDF14E8AD37A}"/>
              </a:ext>
            </a:extLst>
          </p:cNvPr>
          <p:cNvGrpSpPr/>
          <p:nvPr/>
        </p:nvGrpSpPr>
        <p:grpSpPr>
          <a:xfrm>
            <a:off x="3206831" y="2264065"/>
            <a:ext cx="205873" cy="507457"/>
            <a:chOff x="4035552" y="2777906"/>
            <a:chExt cx="205873" cy="507457"/>
          </a:xfrm>
        </p:grpSpPr>
        <p:cxnSp>
          <p:nvCxnSpPr>
            <p:cNvPr id="75" name="Straight Connector 74">
              <a:extLst>
                <a:ext uri="{FF2B5EF4-FFF2-40B4-BE49-F238E27FC236}">
                  <a16:creationId xmlns="" xmlns:a16="http://schemas.microsoft.com/office/drawing/2014/main" id="{DFABB669-C9B9-4AE5-8888-6D0DB048B5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97902" y="2777906"/>
              <a:ext cx="143523" cy="501361"/>
            </a:xfrm>
            <a:prstGeom prst="line">
              <a:avLst/>
            </a:prstGeom>
            <a:ln w="38100">
              <a:solidFill>
                <a:srgbClr val="ED2F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="" xmlns:a16="http://schemas.microsoft.com/office/drawing/2014/main" id="{2B4989F8-B0F0-4767-92CE-726073C399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35552" y="2784002"/>
              <a:ext cx="143523" cy="501361"/>
            </a:xfrm>
            <a:prstGeom prst="line">
              <a:avLst/>
            </a:prstGeom>
            <a:ln w="38100">
              <a:solidFill>
                <a:srgbClr val="ED2F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60313497-CA03-4F48-AD3F-FDF14E8AD37A}"/>
              </a:ext>
            </a:extLst>
          </p:cNvPr>
          <p:cNvGrpSpPr/>
          <p:nvPr/>
        </p:nvGrpSpPr>
        <p:grpSpPr>
          <a:xfrm>
            <a:off x="3431607" y="2774202"/>
            <a:ext cx="205873" cy="507457"/>
            <a:chOff x="4035552" y="2777906"/>
            <a:chExt cx="205873" cy="507457"/>
          </a:xfrm>
        </p:grpSpPr>
        <p:cxnSp>
          <p:nvCxnSpPr>
            <p:cNvPr id="78" name="Straight Connector 77">
              <a:extLst>
                <a:ext uri="{FF2B5EF4-FFF2-40B4-BE49-F238E27FC236}">
                  <a16:creationId xmlns="" xmlns:a16="http://schemas.microsoft.com/office/drawing/2014/main" id="{DFABB669-C9B9-4AE5-8888-6D0DB048B5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97902" y="2777906"/>
              <a:ext cx="143523" cy="501361"/>
            </a:xfrm>
            <a:prstGeom prst="line">
              <a:avLst/>
            </a:prstGeom>
            <a:ln w="38100">
              <a:solidFill>
                <a:srgbClr val="ED2F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="" xmlns:a16="http://schemas.microsoft.com/office/drawing/2014/main" id="{2B4989F8-B0F0-4767-92CE-726073C399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35552" y="2784002"/>
              <a:ext cx="143523" cy="501361"/>
            </a:xfrm>
            <a:prstGeom prst="line">
              <a:avLst/>
            </a:prstGeom>
            <a:ln w="38100">
              <a:solidFill>
                <a:srgbClr val="ED2F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>
            <a:extLst>
              <a:ext uri="{FF2B5EF4-FFF2-40B4-BE49-F238E27FC236}">
                <a16:creationId xmlns="" xmlns:a16="http://schemas.microsoft.com/office/drawing/2014/main" id="{60313497-CA03-4F48-AD3F-FDF14E8AD37A}"/>
              </a:ext>
            </a:extLst>
          </p:cNvPr>
          <p:cNvGrpSpPr/>
          <p:nvPr/>
        </p:nvGrpSpPr>
        <p:grpSpPr>
          <a:xfrm>
            <a:off x="3369247" y="3914511"/>
            <a:ext cx="205873" cy="507457"/>
            <a:chOff x="4035552" y="2777906"/>
            <a:chExt cx="205873" cy="507457"/>
          </a:xfrm>
        </p:grpSpPr>
        <p:cxnSp>
          <p:nvCxnSpPr>
            <p:cNvPr id="81" name="Straight Connector 80">
              <a:extLst>
                <a:ext uri="{FF2B5EF4-FFF2-40B4-BE49-F238E27FC236}">
                  <a16:creationId xmlns="" xmlns:a16="http://schemas.microsoft.com/office/drawing/2014/main" id="{DFABB669-C9B9-4AE5-8888-6D0DB048B5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97902" y="2777906"/>
              <a:ext cx="143523" cy="501361"/>
            </a:xfrm>
            <a:prstGeom prst="line">
              <a:avLst/>
            </a:prstGeom>
            <a:ln w="38100">
              <a:solidFill>
                <a:srgbClr val="ED2F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="" xmlns:a16="http://schemas.microsoft.com/office/drawing/2014/main" id="{2B4989F8-B0F0-4767-92CE-726073C399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35552" y="2784002"/>
              <a:ext cx="143523" cy="501361"/>
            </a:xfrm>
            <a:prstGeom prst="line">
              <a:avLst/>
            </a:prstGeom>
            <a:ln w="38100">
              <a:solidFill>
                <a:srgbClr val="ED2F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>
            <a:extLst>
              <a:ext uri="{FF2B5EF4-FFF2-40B4-BE49-F238E27FC236}">
                <a16:creationId xmlns="" xmlns:a16="http://schemas.microsoft.com/office/drawing/2014/main" id="{60313497-CA03-4F48-AD3F-FDF14E8AD37A}"/>
              </a:ext>
            </a:extLst>
          </p:cNvPr>
          <p:cNvGrpSpPr/>
          <p:nvPr/>
        </p:nvGrpSpPr>
        <p:grpSpPr>
          <a:xfrm>
            <a:off x="3992979" y="4481680"/>
            <a:ext cx="205873" cy="507457"/>
            <a:chOff x="4035552" y="2777906"/>
            <a:chExt cx="205873" cy="507457"/>
          </a:xfrm>
        </p:grpSpPr>
        <p:cxnSp>
          <p:nvCxnSpPr>
            <p:cNvPr id="84" name="Straight Connector 83">
              <a:extLst>
                <a:ext uri="{FF2B5EF4-FFF2-40B4-BE49-F238E27FC236}">
                  <a16:creationId xmlns="" xmlns:a16="http://schemas.microsoft.com/office/drawing/2014/main" id="{DFABB669-C9B9-4AE5-8888-6D0DB048B5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97902" y="2777906"/>
              <a:ext cx="143523" cy="501361"/>
            </a:xfrm>
            <a:prstGeom prst="line">
              <a:avLst/>
            </a:prstGeom>
            <a:ln w="38100">
              <a:solidFill>
                <a:srgbClr val="ED2F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="" xmlns:a16="http://schemas.microsoft.com/office/drawing/2014/main" id="{2B4989F8-B0F0-4767-92CE-726073C399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35552" y="2784002"/>
              <a:ext cx="143523" cy="501361"/>
            </a:xfrm>
            <a:prstGeom prst="line">
              <a:avLst/>
            </a:prstGeom>
            <a:ln w="38100">
              <a:solidFill>
                <a:srgbClr val="ED2F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="" xmlns:a16="http://schemas.microsoft.com/office/drawing/2014/main" id="{60313497-CA03-4F48-AD3F-FDF14E8AD37A}"/>
              </a:ext>
            </a:extLst>
          </p:cNvPr>
          <p:cNvGrpSpPr/>
          <p:nvPr/>
        </p:nvGrpSpPr>
        <p:grpSpPr>
          <a:xfrm>
            <a:off x="3206831" y="4967702"/>
            <a:ext cx="205873" cy="507457"/>
            <a:chOff x="4035552" y="2777906"/>
            <a:chExt cx="205873" cy="507457"/>
          </a:xfrm>
        </p:grpSpPr>
        <p:cxnSp>
          <p:nvCxnSpPr>
            <p:cNvPr id="87" name="Straight Connector 86">
              <a:extLst>
                <a:ext uri="{FF2B5EF4-FFF2-40B4-BE49-F238E27FC236}">
                  <a16:creationId xmlns="" xmlns:a16="http://schemas.microsoft.com/office/drawing/2014/main" id="{DFABB669-C9B9-4AE5-8888-6D0DB048B5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97902" y="2777906"/>
              <a:ext cx="143523" cy="501361"/>
            </a:xfrm>
            <a:prstGeom prst="line">
              <a:avLst/>
            </a:prstGeom>
            <a:ln w="38100">
              <a:solidFill>
                <a:srgbClr val="ED2F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="" xmlns:a16="http://schemas.microsoft.com/office/drawing/2014/main" id="{2B4989F8-B0F0-4767-92CE-726073C399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35552" y="2784002"/>
              <a:ext cx="143523" cy="501361"/>
            </a:xfrm>
            <a:prstGeom prst="line">
              <a:avLst/>
            </a:prstGeom>
            <a:ln w="38100">
              <a:solidFill>
                <a:srgbClr val="ED2F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>
            <a:extLst>
              <a:ext uri="{FF2B5EF4-FFF2-40B4-BE49-F238E27FC236}">
                <a16:creationId xmlns="" xmlns:a16="http://schemas.microsoft.com/office/drawing/2014/main" id="{60313497-CA03-4F48-AD3F-FDF14E8AD37A}"/>
              </a:ext>
            </a:extLst>
          </p:cNvPr>
          <p:cNvGrpSpPr/>
          <p:nvPr/>
        </p:nvGrpSpPr>
        <p:grpSpPr>
          <a:xfrm>
            <a:off x="3875763" y="5575526"/>
            <a:ext cx="205873" cy="507457"/>
            <a:chOff x="4035552" y="2777906"/>
            <a:chExt cx="205873" cy="50745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="" xmlns:a16="http://schemas.microsoft.com/office/drawing/2014/main" id="{DFABB669-C9B9-4AE5-8888-6D0DB048B5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97902" y="2777906"/>
              <a:ext cx="143523" cy="501361"/>
            </a:xfrm>
            <a:prstGeom prst="line">
              <a:avLst/>
            </a:prstGeom>
            <a:ln w="38100">
              <a:solidFill>
                <a:srgbClr val="ED2F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="" xmlns:a16="http://schemas.microsoft.com/office/drawing/2014/main" id="{2B4989F8-B0F0-4767-92CE-726073C399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35552" y="2784002"/>
              <a:ext cx="143523" cy="501361"/>
            </a:xfrm>
            <a:prstGeom prst="line">
              <a:avLst/>
            </a:prstGeom>
            <a:ln w="38100">
              <a:solidFill>
                <a:srgbClr val="ED2F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>
            <a:extLst>
              <a:ext uri="{FF2B5EF4-FFF2-40B4-BE49-F238E27FC236}">
                <a16:creationId xmlns="" xmlns:a16="http://schemas.microsoft.com/office/drawing/2014/main" id="{60313497-CA03-4F48-AD3F-FDF14E8AD37A}"/>
              </a:ext>
            </a:extLst>
          </p:cNvPr>
          <p:cNvGrpSpPr/>
          <p:nvPr/>
        </p:nvGrpSpPr>
        <p:grpSpPr>
          <a:xfrm>
            <a:off x="7036059" y="1147816"/>
            <a:ext cx="205873" cy="507457"/>
            <a:chOff x="4035552" y="2777906"/>
            <a:chExt cx="205873" cy="50745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="" xmlns:a16="http://schemas.microsoft.com/office/drawing/2014/main" id="{DFABB669-C9B9-4AE5-8888-6D0DB048B5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97902" y="2777906"/>
              <a:ext cx="143523" cy="501361"/>
            </a:xfrm>
            <a:prstGeom prst="line">
              <a:avLst/>
            </a:prstGeom>
            <a:ln w="38100">
              <a:solidFill>
                <a:srgbClr val="ED2F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="" xmlns:a16="http://schemas.microsoft.com/office/drawing/2014/main" id="{2B4989F8-B0F0-4767-92CE-726073C399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35552" y="2784002"/>
              <a:ext cx="143523" cy="501361"/>
            </a:xfrm>
            <a:prstGeom prst="line">
              <a:avLst/>
            </a:prstGeom>
            <a:ln w="38100">
              <a:solidFill>
                <a:srgbClr val="ED2F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>
            <a:extLst>
              <a:ext uri="{FF2B5EF4-FFF2-40B4-BE49-F238E27FC236}">
                <a16:creationId xmlns="" xmlns:a16="http://schemas.microsoft.com/office/drawing/2014/main" id="{60313497-CA03-4F48-AD3F-FDF14E8AD37A}"/>
              </a:ext>
            </a:extLst>
          </p:cNvPr>
          <p:cNvGrpSpPr/>
          <p:nvPr/>
        </p:nvGrpSpPr>
        <p:grpSpPr>
          <a:xfrm>
            <a:off x="7276963" y="1685063"/>
            <a:ext cx="205873" cy="507457"/>
            <a:chOff x="4035552" y="2777906"/>
            <a:chExt cx="205873" cy="50745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="" xmlns:a16="http://schemas.microsoft.com/office/drawing/2014/main" id="{DFABB669-C9B9-4AE5-8888-6D0DB048B5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97902" y="2777906"/>
              <a:ext cx="143523" cy="501361"/>
            </a:xfrm>
            <a:prstGeom prst="line">
              <a:avLst/>
            </a:prstGeom>
            <a:ln w="38100">
              <a:solidFill>
                <a:srgbClr val="ED2F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="" xmlns:a16="http://schemas.microsoft.com/office/drawing/2014/main" id="{2B4989F8-B0F0-4767-92CE-726073C399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35552" y="2784002"/>
              <a:ext cx="143523" cy="501361"/>
            </a:xfrm>
            <a:prstGeom prst="line">
              <a:avLst/>
            </a:prstGeom>
            <a:ln w="38100">
              <a:solidFill>
                <a:srgbClr val="ED2F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>
            <a:extLst>
              <a:ext uri="{FF2B5EF4-FFF2-40B4-BE49-F238E27FC236}">
                <a16:creationId xmlns="" xmlns:a16="http://schemas.microsoft.com/office/drawing/2014/main" id="{60313497-CA03-4F48-AD3F-FDF14E8AD37A}"/>
              </a:ext>
            </a:extLst>
          </p:cNvPr>
          <p:cNvGrpSpPr/>
          <p:nvPr/>
        </p:nvGrpSpPr>
        <p:grpSpPr>
          <a:xfrm>
            <a:off x="7262707" y="2287472"/>
            <a:ext cx="205873" cy="507457"/>
            <a:chOff x="4035552" y="2777906"/>
            <a:chExt cx="205873" cy="50745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="" xmlns:a16="http://schemas.microsoft.com/office/drawing/2014/main" id="{DFABB669-C9B9-4AE5-8888-6D0DB048B5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97902" y="2777906"/>
              <a:ext cx="143523" cy="501361"/>
            </a:xfrm>
            <a:prstGeom prst="line">
              <a:avLst/>
            </a:prstGeom>
            <a:ln w="38100">
              <a:solidFill>
                <a:srgbClr val="ED2F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="" xmlns:a16="http://schemas.microsoft.com/office/drawing/2014/main" id="{2B4989F8-B0F0-4767-92CE-726073C399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35552" y="2784002"/>
              <a:ext cx="143523" cy="501361"/>
            </a:xfrm>
            <a:prstGeom prst="line">
              <a:avLst/>
            </a:prstGeom>
            <a:ln w="38100">
              <a:solidFill>
                <a:srgbClr val="ED2F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>
            <a:extLst>
              <a:ext uri="{FF2B5EF4-FFF2-40B4-BE49-F238E27FC236}">
                <a16:creationId xmlns="" xmlns:a16="http://schemas.microsoft.com/office/drawing/2014/main" id="{60313497-CA03-4F48-AD3F-FDF14E8AD37A}"/>
              </a:ext>
            </a:extLst>
          </p:cNvPr>
          <p:cNvGrpSpPr/>
          <p:nvPr/>
        </p:nvGrpSpPr>
        <p:grpSpPr>
          <a:xfrm>
            <a:off x="7799415" y="2788833"/>
            <a:ext cx="205873" cy="507457"/>
            <a:chOff x="4035552" y="2777906"/>
            <a:chExt cx="205873" cy="50745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="" xmlns:a16="http://schemas.microsoft.com/office/drawing/2014/main" id="{DFABB669-C9B9-4AE5-8888-6D0DB048B5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97902" y="2777906"/>
              <a:ext cx="143523" cy="501361"/>
            </a:xfrm>
            <a:prstGeom prst="line">
              <a:avLst/>
            </a:prstGeom>
            <a:ln w="38100">
              <a:solidFill>
                <a:srgbClr val="ED2F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="" xmlns:a16="http://schemas.microsoft.com/office/drawing/2014/main" id="{2B4989F8-B0F0-4767-92CE-726073C399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35552" y="2784002"/>
              <a:ext cx="143523" cy="501361"/>
            </a:xfrm>
            <a:prstGeom prst="line">
              <a:avLst/>
            </a:prstGeom>
            <a:ln w="38100">
              <a:solidFill>
                <a:srgbClr val="ED2F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 103">
            <a:extLst>
              <a:ext uri="{FF2B5EF4-FFF2-40B4-BE49-F238E27FC236}">
                <a16:creationId xmlns="" xmlns:a16="http://schemas.microsoft.com/office/drawing/2014/main" id="{60313497-CA03-4F48-AD3F-FDF14E8AD37A}"/>
              </a:ext>
            </a:extLst>
          </p:cNvPr>
          <p:cNvGrpSpPr/>
          <p:nvPr/>
        </p:nvGrpSpPr>
        <p:grpSpPr>
          <a:xfrm>
            <a:off x="7036059" y="3891507"/>
            <a:ext cx="205873" cy="507457"/>
            <a:chOff x="4035552" y="2777906"/>
            <a:chExt cx="205873" cy="50745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="" xmlns:a16="http://schemas.microsoft.com/office/drawing/2014/main" id="{DFABB669-C9B9-4AE5-8888-6D0DB048B5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97902" y="2777906"/>
              <a:ext cx="143523" cy="501361"/>
            </a:xfrm>
            <a:prstGeom prst="line">
              <a:avLst/>
            </a:prstGeom>
            <a:ln w="38100">
              <a:solidFill>
                <a:srgbClr val="ED2F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="" xmlns:a16="http://schemas.microsoft.com/office/drawing/2014/main" id="{2B4989F8-B0F0-4767-92CE-726073C399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35552" y="2784002"/>
              <a:ext cx="143523" cy="501361"/>
            </a:xfrm>
            <a:prstGeom prst="line">
              <a:avLst/>
            </a:prstGeom>
            <a:ln w="38100">
              <a:solidFill>
                <a:srgbClr val="ED2F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>
            <a:extLst>
              <a:ext uri="{FF2B5EF4-FFF2-40B4-BE49-F238E27FC236}">
                <a16:creationId xmlns="" xmlns:a16="http://schemas.microsoft.com/office/drawing/2014/main" id="{60313497-CA03-4F48-AD3F-FDF14E8AD37A}"/>
              </a:ext>
            </a:extLst>
          </p:cNvPr>
          <p:cNvGrpSpPr/>
          <p:nvPr/>
        </p:nvGrpSpPr>
        <p:grpSpPr>
          <a:xfrm>
            <a:off x="7348743" y="4392954"/>
            <a:ext cx="205873" cy="507457"/>
            <a:chOff x="4035552" y="2777906"/>
            <a:chExt cx="205873" cy="50745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="" xmlns:a16="http://schemas.microsoft.com/office/drawing/2014/main" id="{DFABB669-C9B9-4AE5-8888-6D0DB048B5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97902" y="2777906"/>
              <a:ext cx="143523" cy="501361"/>
            </a:xfrm>
            <a:prstGeom prst="line">
              <a:avLst/>
            </a:prstGeom>
            <a:ln w="38100">
              <a:solidFill>
                <a:srgbClr val="ED2F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="" xmlns:a16="http://schemas.microsoft.com/office/drawing/2014/main" id="{2B4989F8-B0F0-4767-92CE-726073C399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35552" y="2784002"/>
              <a:ext cx="143523" cy="501361"/>
            </a:xfrm>
            <a:prstGeom prst="line">
              <a:avLst/>
            </a:prstGeom>
            <a:ln w="38100">
              <a:solidFill>
                <a:srgbClr val="ED2F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>
            <a:extLst>
              <a:ext uri="{FF2B5EF4-FFF2-40B4-BE49-F238E27FC236}">
                <a16:creationId xmlns="" xmlns:a16="http://schemas.microsoft.com/office/drawing/2014/main" id="{60313497-CA03-4F48-AD3F-FDF14E8AD37A}"/>
              </a:ext>
            </a:extLst>
          </p:cNvPr>
          <p:cNvGrpSpPr/>
          <p:nvPr/>
        </p:nvGrpSpPr>
        <p:grpSpPr>
          <a:xfrm>
            <a:off x="7399348" y="4995084"/>
            <a:ext cx="205873" cy="507457"/>
            <a:chOff x="4035552" y="2777906"/>
            <a:chExt cx="205873" cy="507457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="" xmlns:a16="http://schemas.microsoft.com/office/drawing/2014/main" id="{DFABB669-C9B9-4AE5-8888-6D0DB048B5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97902" y="2777906"/>
              <a:ext cx="143523" cy="501361"/>
            </a:xfrm>
            <a:prstGeom prst="line">
              <a:avLst/>
            </a:prstGeom>
            <a:ln w="38100">
              <a:solidFill>
                <a:srgbClr val="ED2F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="" xmlns:a16="http://schemas.microsoft.com/office/drawing/2014/main" id="{2B4989F8-B0F0-4767-92CE-726073C399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35552" y="2784002"/>
              <a:ext cx="143523" cy="501361"/>
            </a:xfrm>
            <a:prstGeom prst="line">
              <a:avLst/>
            </a:prstGeom>
            <a:ln w="38100">
              <a:solidFill>
                <a:srgbClr val="ED2F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112">
            <a:extLst>
              <a:ext uri="{FF2B5EF4-FFF2-40B4-BE49-F238E27FC236}">
                <a16:creationId xmlns="" xmlns:a16="http://schemas.microsoft.com/office/drawing/2014/main" id="{60313497-CA03-4F48-AD3F-FDF14E8AD37A}"/>
              </a:ext>
            </a:extLst>
          </p:cNvPr>
          <p:cNvGrpSpPr/>
          <p:nvPr/>
        </p:nvGrpSpPr>
        <p:grpSpPr>
          <a:xfrm>
            <a:off x="7076659" y="5569430"/>
            <a:ext cx="205873" cy="507457"/>
            <a:chOff x="4035552" y="2777906"/>
            <a:chExt cx="205873" cy="507457"/>
          </a:xfrm>
        </p:grpSpPr>
        <p:cxnSp>
          <p:nvCxnSpPr>
            <p:cNvPr id="114" name="Straight Connector 113">
              <a:extLst>
                <a:ext uri="{FF2B5EF4-FFF2-40B4-BE49-F238E27FC236}">
                  <a16:creationId xmlns="" xmlns:a16="http://schemas.microsoft.com/office/drawing/2014/main" id="{DFABB669-C9B9-4AE5-8888-6D0DB048B5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97902" y="2777906"/>
              <a:ext cx="143523" cy="501361"/>
            </a:xfrm>
            <a:prstGeom prst="line">
              <a:avLst/>
            </a:prstGeom>
            <a:ln w="38100">
              <a:solidFill>
                <a:srgbClr val="ED2F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="" xmlns:a16="http://schemas.microsoft.com/office/drawing/2014/main" id="{2B4989F8-B0F0-4767-92CE-726073C399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35552" y="2784002"/>
              <a:ext cx="143523" cy="501361"/>
            </a:xfrm>
            <a:prstGeom prst="line">
              <a:avLst/>
            </a:prstGeom>
            <a:ln w="38100">
              <a:solidFill>
                <a:srgbClr val="ED2F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92874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365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6" y="1509224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684662">
                <a:defRPr/>
              </a:pPr>
              <a:endParaRPr lang="zh-CN" altLang="en-US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684662">
                <a:defRPr/>
              </a:pPr>
              <a:endParaRPr lang="zh-CN" altLang="en-US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684662">
                <a:defRPr/>
              </a:pPr>
              <a:endParaRPr lang="zh-CN" altLang="en-US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684662">
                <a:defRPr/>
              </a:pPr>
              <a:endParaRPr lang="zh-CN" altLang="en-US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684662">
                <a:defRPr/>
              </a:pPr>
              <a:endParaRPr lang="zh-CN" altLang="en-US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684662">
                <a:defRPr/>
              </a:pPr>
              <a:endParaRPr lang="zh-CN" altLang="en-US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684662">
                <a:defRPr/>
              </a:pPr>
              <a:endParaRPr lang="zh-CN" altLang="en-US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5074" y="412752"/>
            <a:ext cx="6295391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8" tIns="45718" rIns="91298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4662" eaLnBrk="1" hangingPunct="1">
              <a:defRPr/>
            </a:pP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zh-CN" altLang="en-US" sz="48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3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98" tIns="45718" rIns="91298" bIns="45718"/>
          <a:lstStyle/>
          <a:p>
            <a:pPr defTabSz="684662">
              <a:defRPr/>
            </a:pPr>
            <a:endParaRPr lang="zh-CN" altLang="en-US" sz="36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7" y="1657352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lIns="91298" tIns="45718" rIns="91298" bIns="45718" anchor="ctr"/>
          <a:lstStyle/>
          <a:p>
            <a:pPr algn="ctr"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ịch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</a:t>
            </a:r>
            <a:endParaRPr lang="zh-CN" alt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5" y="2925235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98" tIns="45718" rIns="91298" bIns="45718"/>
          <a:lstStyle/>
          <a:p>
            <a:pPr defTabSz="684662">
              <a:defRPr/>
            </a:pPr>
            <a:endParaRPr lang="zh-CN" altLang="en-US" sz="36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9" y="2709429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lIns="91298" tIns="45718" rIns="91298" bIns="45718"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4662" eaLnBrk="1" hangingPunct="1"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ỏa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endParaRPr lang="zh-CN" alt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91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98" tIns="45718" rIns="91298" bIns="45718"/>
          <a:lstStyle/>
          <a:p>
            <a:pPr defTabSz="684662">
              <a:defRPr/>
            </a:pPr>
            <a:endParaRPr lang="zh-CN" altLang="en-US" sz="36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1" y="3759204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lIns="91298" tIns="45718" rIns="91298" bIns="45718"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4662" eaLnBrk="1" hangingPunct="1"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ặt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endParaRPr lang="zh-CN" alt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7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98" tIns="45718" rIns="91298" bIns="45718"/>
          <a:lstStyle/>
          <a:p>
            <a:pPr defTabSz="684662">
              <a:defRPr/>
            </a:pPr>
            <a:endParaRPr lang="zh-CN" altLang="en-US" sz="36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91" y="4811278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lIns="91298" tIns="45718" rIns="91298" bIns="45718"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4662" eaLnBrk="1" hangingPunct="1"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hín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zh-CN" alt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9" y="2557029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684662">
                <a:defRPr/>
              </a:pPr>
              <a:endParaRPr lang="zh-CN" altLang="en-US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defTabSz="684662">
                <a:defRPr/>
              </a:pPr>
              <a:endParaRPr lang="zh-CN" altLang="en-US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defTabSz="684662">
                <a:defRPr/>
              </a:pPr>
              <a:endParaRPr lang="zh-CN" altLang="en-US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defTabSz="684662">
                <a:defRPr/>
              </a:pPr>
              <a:endParaRPr lang="zh-CN" altLang="en-US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defTabSz="684662">
                <a:defRPr/>
              </a:pPr>
              <a:endParaRPr lang="zh-CN" altLang="en-US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defTabSz="684662">
                <a:defRPr/>
              </a:pPr>
              <a:endParaRPr lang="zh-CN" altLang="en-US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6" y="3617385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684662">
                <a:defRPr/>
              </a:pPr>
              <a:endParaRPr lang="zh-CN" altLang="en-US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defTabSz="684662">
                <a:defRPr/>
              </a:pPr>
              <a:endParaRPr lang="zh-CN" altLang="en-US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defTabSz="684662">
                <a:defRPr/>
              </a:pPr>
              <a:endParaRPr lang="zh-CN" altLang="en-US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defTabSz="684662">
                <a:defRPr/>
              </a:pPr>
              <a:endParaRPr lang="zh-CN" altLang="en-US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defTabSz="684662">
                <a:defRPr/>
              </a:pPr>
              <a:endParaRPr lang="zh-CN" altLang="en-US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7" y="4694862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defTabSz="684662">
                <a:defRPr/>
              </a:pPr>
              <a:endParaRPr lang="zh-CN" altLang="en-US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defTabSz="684662">
                <a:defRPr/>
              </a:pPr>
              <a:endParaRPr lang="zh-CN" altLang="en-US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defTabSz="684662">
                <a:defRPr/>
              </a:pPr>
              <a:endParaRPr lang="zh-CN" altLang="en-US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defTabSz="684662">
                <a:defRPr/>
              </a:pPr>
              <a:endParaRPr lang="zh-CN" altLang="en-US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defTabSz="684662">
                <a:defRPr/>
              </a:pPr>
              <a:endParaRPr lang="zh-CN" altLang="en-US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defTabSz="684662">
                <a:defRPr/>
              </a:pPr>
              <a:endParaRPr lang="zh-CN" altLang="en-US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1" y="2875374"/>
            <a:ext cx="3167380" cy="37452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344840" y="62739"/>
            <a:ext cx="2533949" cy="55399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91298" tIns="45718" rIns="91298" bIns="45718">
            <a:spAutoFit/>
          </a:bodyPr>
          <a:lstStyle/>
          <a:p>
            <a:pPr lvl="0"/>
            <a:r>
              <a:rPr lang="en-US" sz="15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dinhphuong110993@gmail.com</a:t>
            </a:r>
          </a:p>
        </p:txBody>
      </p:sp>
    </p:spTree>
    <p:extLst>
      <p:ext uri="{BB962C8B-B14F-4D97-AF65-F5344CB8AC3E}">
        <p14:creationId xmlns:p14="http://schemas.microsoft.com/office/powerpoint/2010/main" val="2717672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CD530214-5EFF-4162-A960-27CD64A1E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728" y="159478"/>
            <a:ext cx="4446072" cy="592809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2A84A409-858B-4121-A76C-E4BC5142E497}"/>
              </a:ext>
            </a:extLst>
          </p:cNvPr>
          <p:cNvSpPr/>
          <p:nvPr/>
        </p:nvSpPr>
        <p:spPr>
          <a:xfrm>
            <a:off x="4838331" y="6116717"/>
            <a:ext cx="2787588" cy="65694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298" tIns="45718" rIns="91298" bIns="45718" rtlCol="0" anchor="ctr"/>
          <a:lstStyle/>
          <a:p>
            <a:pPr algn="ctr"/>
            <a:r>
              <a:rPr lang="en-US" sz="4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</a:t>
            </a:r>
            <a:endParaRPr lang="en-US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4444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xmlns="" id="{398F392C-0CED-4F95-895B-B314CA405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300" y="1426129"/>
            <a:ext cx="6854415" cy="514081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51F3941E-0AA1-4786-B3FB-002FC0A218A5}"/>
              </a:ext>
            </a:extLst>
          </p:cNvPr>
          <p:cNvSpPr/>
          <p:nvPr/>
        </p:nvSpPr>
        <p:spPr>
          <a:xfrm>
            <a:off x="3471169" y="365125"/>
            <a:ext cx="5566299" cy="73570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298" tIns="45718" rIns="91298" bIns="45718" rtlCol="0" anchor="ctr"/>
          <a:lstStyle/>
          <a:p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9221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DCDAEE-6DF8-498E-A0E1-FB3CD89C5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500" y="356350"/>
            <a:ext cx="8357000" cy="457963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40AAEB02-60CD-4789-ABD5-305AAEF6A657}"/>
              </a:ext>
            </a:extLst>
          </p:cNvPr>
          <p:cNvSpPr/>
          <p:nvPr/>
        </p:nvSpPr>
        <p:spPr>
          <a:xfrm>
            <a:off x="4702207" y="5415381"/>
            <a:ext cx="2787588" cy="65694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298" tIns="45718" rIns="91298" bIns="45718" rtlCol="0" anchor="ctr"/>
          <a:lstStyle/>
          <a:p>
            <a:pPr algn="ctr"/>
            <a:r>
              <a:rPr lang="en-US" sz="4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gặt</a:t>
            </a:r>
            <a:r>
              <a:rPr lang="en-US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endParaRPr lang="en-US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2177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xmlns="" id="{BB9BF4F1-0998-404D-B991-9FA42CC3CE3A}"/>
              </a:ext>
            </a:extLst>
          </p:cNvPr>
          <p:cNvSpPr/>
          <p:nvPr/>
        </p:nvSpPr>
        <p:spPr>
          <a:xfrm>
            <a:off x="188076" y="926471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>
              <a:defRPr/>
            </a:pPr>
            <a:r>
              <a:rPr lang="en-US" altLang="zh-CN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lang="zh-CN" altLang="en-US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xmlns="" id="{835916E1-3EC8-49F0-A643-915A82461DE0}"/>
              </a:ext>
            </a:extLst>
          </p:cNvPr>
          <p:cNvGrpSpPr/>
          <p:nvPr/>
        </p:nvGrpSpPr>
        <p:grpSpPr>
          <a:xfrm>
            <a:off x="868681" y="39367"/>
            <a:ext cx="1695411" cy="707886"/>
            <a:chOff x="2470108" y="1864944"/>
            <a:chExt cx="2704644" cy="1129198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xmlns="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xmlns="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sz="4000" b="1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lang="zh-CN" altLang="en-US" sz="40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xmlns="" id="{BE942117-73E3-49AC-BC4E-92D5B6F19489}"/>
              </a:ext>
            </a:extLst>
          </p:cNvPr>
          <p:cNvGrpSpPr/>
          <p:nvPr/>
        </p:nvGrpSpPr>
        <p:grpSpPr>
          <a:xfrm>
            <a:off x="86756" y="51065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xmlns="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xmlns="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4400" b="1" dirty="0">
                <a:solidFill>
                  <a:srgbClr val="ED2F6A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xmlns="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200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4B6D55-9414-4DD7-8435-0D9B28C98F2C}"/>
              </a:ext>
            </a:extLst>
          </p:cNvPr>
          <p:cNvSpPr txBox="1"/>
          <p:nvPr/>
        </p:nvSpPr>
        <p:spPr>
          <a:xfrm>
            <a:off x="3091017" y="149792"/>
            <a:ext cx="6168283" cy="769441"/>
          </a:xfrm>
          <a:prstGeom prst="rect">
            <a:avLst/>
          </a:prstGeom>
          <a:noFill/>
        </p:spPr>
        <p:txBody>
          <a:bodyPr wrap="square" lIns="91298" tIns="45718" rIns="91298" bIns="45718" rtlCol="0">
            <a:spAutoFit/>
          </a:bodyPr>
          <a:lstStyle/>
          <a:p>
            <a:pPr algn="ctr">
              <a:defRPr/>
            </a:pPr>
            <a:r>
              <a:rPr lang="en-US" sz="44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lang="en-US" sz="4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lang="en-US" sz="4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lang="en-US" sz="44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lang="en-US" sz="4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lang="en-US" sz="4400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16A0AAF-4EF9-4089-89AC-41B49CF6205D}"/>
              </a:ext>
            </a:extLst>
          </p:cNvPr>
          <p:cNvSpPr txBox="1"/>
          <p:nvPr/>
        </p:nvSpPr>
        <p:spPr>
          <a:xfrm>
            <a:off x="406821" y="1114201"/>
            <a:ext cx="5090321" cy="6740307"/>
          </a:xfrm>
          <a:prstGeom prst="rect">
            <a:avLst/>
          </a:prstGeom>
          <a:noFill/>
        </p:spPr>
        <p:txBody>
          <a:bodyPr wrap="square" lIns="91298" tIns="45718" rIns="91298" bIns="45718" numCol="1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lang="en-US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endParaRPr lang="vi-VN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- Ngày hôm qua ở lại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Trên cành hoa trong vườn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Nụ hồng lớn lên mãi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Đợi đến ngày tỏa hương</a:t>
            </a: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  <a:endParaRPr lang="en-US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endParaRPr lang="en-US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endParaRPr lang="en-US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endParaRPr lang="vi-VN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5B19117-F232-40D6-B218-8F99AA52F7CB}"/>
              </a:ext>
            </a:extLst>
          </p:cNvPr>
          <p:cNvSpPr txBox="1"/>
          <p:nvPr/>
        </p:nvSpPr>
        <p:spPr>
          <a:xfrm>
            <a:off x="4085861" y="1098404"/>
            <a:ext cx="4178595" cy="5632311"/>
          </a:xfrm>
          <a:prstGeom prst="rect">
            <a:avLst/>
          </a:prstGeom>
          <a:noFill/>
        </p:spPr>
        <p:txBody>
          <a:bodyPr wrap="square" lIns="91298" tIns="45718" rIns="91298" bIns="45718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endParaRPr lang="vi-VN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còn…</a:t>
            </a:r>
          </a:p>
          <a:p>
            <a:pPr algn="ctr"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lang="en-US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94C70F7-98D7-42BB-8283-092B9CFAF3FB}"/>
              </a:ext>
            </a:extLst>
          </p:cNvPr>
          <p:cNvGrpSpPr/>
          <p:nvPr/>
        </p:nvGrpSpPr>
        <p:grpSpPr>
          <a:xfrm>
            <a:off x="423662" y="5962951"/>
            <a:ext cx="5392347" cy="769441"/>
            <a:chOff x="708943" y="6018639"/>
            <a:chExt cx="5825836" cy="76942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2EC9D71D-3A6F-40AB-ACEF-FD11D37DFA83}"/>
                </a:ext>
              </a:extLst>
            </p:cNvPr>
            <p:cNvSpPr txBox="1"/>
            <p:nvPr/>
          </p:nvSpPr>
          <p:spPr>
            <a:xfrm>
              <a:off x="708943" y="6110864"/>
              <a:ext cx="5825836" cy="649126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>
                <a:defRPr/>
              </a:pPr>
              <a:endParaRPr lang="en-US" sz="2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F3FC05A3-116D-482E-A2DD-0350445624AC}"/>
                </a:ext>
              </a:extLst>
            </p:cNvPr>
            <p:cNvSpPr txBox="1"/>
            <p:nvPr/>
          </p:nvSpPr>
          <p:spPr>
            <a:xfrm>
              <a:off x="799815" y="6018639"/>
              <a:ext cx="5660976" cy="7694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lang="en-US" sz="44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lang="en-US" sz="44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r>
                <a:rPr lang="en-US" sz="44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đoạn</a:t>
              </a:r>
              <a:endPara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1" name="Picture 3">
            <a:extLst>
              <a:ext uri="{FF2B5EF4-FFF2-40B4-BE49-F238E27FC236}">
                <a16:creationId xmlns:a16="http://schemas.microsoft.com/office/drawing/2014/main" xmlns="" id="{B2C1D07E-5B8E-4A85-B661-75404850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01" y="625643"/>
            <a:ext cx="527051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xmlns="" id="{D99AD273-45F9-4E89-93FD-0602C03E5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7" y="3239907"/>
            <a:ext cx="527051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xmlns="" id="{11814279-1E43-4E39-9A67-26AE0525D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93" y="625643"/>
            <a:ext cx="527051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xmlns="" id="{010432CD-3A89-472F-83C6-9CA674FC2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333" y="3303395"/>
            <a:ext cx="527051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C8333A0D-EA70-40D8-99F3-699751D48C91}"/>
              </a:ext>
            </a:extLst>
          </p:cNvPr>
          <p:cNvSpPr/>
          <p:nvPr/>
        </p:nvSpPr>
        <p:spPr>
          <a:xfrm>
            <a:off x="197503" y="1020748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B13B03CA-D329-49EF-A566-042E79C2EE9B}"/>
              </a:ext>
            </a:extLst>
          </p:cNvPr>
          <p:cNvSpPr/>
          <p:nvPr/>
        </p:nvSpPr>
        <p:spPr>
          <a:xfrm>
            <a:off x="325523" y="3720775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E291A0A1-D218-4075-ADBB-4F45871B9FD2}"/>
              </a:ext>
            </a:extLst>
          </p:cNvPr>
          <p:cNvSpPr/>
          <p:nvPr/>
        </p:nvSpPr>
        <p:spPr>
          <a:xfrm>
            <a:off x="3994667" y="1008504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64EF5EA6-F810-4FA7-8DAB-40A7BA681070}"/>
              </a:ext>
            </a:extLst>
          </p:cNvPr>
          <p:cNvSpPr/>
          <p:nvPr/>
        </p:nvSpPr>
        <p:spPr>
          <a:xfrm>
            <a:off x="4047071" y="3686967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/>
            <a:r>
              <a:rPr lang="en-US" sz="2000" dirty="0"/>
              <a:t>4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5989A5CE-8C28-40F8-AE70-6B409A9EB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320" y="3"/>
            <a:ext cx="868680" cy="82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i.vdoc.vn/data/image/2021/06/22/giai-ngay-hom-qua-dau-roi-trang-14-15-16-sach-canh-dieu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971" y="2019483"/>
            <a:ext cx="4327207" cy="467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0296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  <p:bldP spid="2" grpId="0" animBg="1"/>
      <p:bldP spid="26" grpId="0" animBg="1"/>
      <p:bldP spid="28" grpId="0" animBg="1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xmlns="" id="{BB9BF4F1-0998-404D-B991-9FA42CC3CE3A}"/>
              </a:ext>
            </a:extLst>
          </p:cNvPr>
          <p:cNvSpPr/>
          <p:nvPr/>
        </p:nvSpPr>
        <p:spPr>
          <a:xfrm>
            <a:off x="188076" y="926471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>
              <a:defRPr/>
            </a:pPr>
            <a:r>
              <a:rPr lang="en-US" altLang="zh-CN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lang="zh-CN" altLang="en-US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xmlns="" id="{835916E1-3EC8-49F0-A643-915A82461DE0}"/>
              </a:ext>
            </a:extLst>
          </p:cNvPr>
          <p:cNvGrpSpPr/>
          <p:nvPr/>
        </p:nvGrpSpPr>
        <p:grpSpPr>
          <a:xfrm>
            <a:off x="868681" y="39367"/>
            <a:ext cx="1695411" cy="707886"/>
            <a:chOff x="2470108" y="1864944"/>
            <a:chExt cx="2704644" cy="1129198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xmlns="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xmlns="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sz="4000" b="1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lang="zh-CN" altLang="en-US" sz="40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xmlns="" id="{BE942117-73E3-49AC-BC4E-92D5B6F19489}"/>
              </a:ext>
            </a:extLst>
          </p:cNvPr>
          <p:cNvGrpSpPr/>
          <p:nvPr/>
        </p:nvGrpSpPr>
        <p:grpSpPr>
          <a:xfrm>
            <a:off x="86756" y="51065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xmlns="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xmlns="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4400" b="1" dirty="0">
                <a:solidFill>
                  <a:srgbClr val="ED2F6A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xmlns="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200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4B6D55-9414-4DD7-8435-0D9B28C98F2C}"/>
              </a:ext>
            </a:extLst>
          </p:cNvPr>
          <p:cNvSpPr txBox="1"/>
          <p:nvPr/>
        </p:nvSpPr>
        <p:spPr>
          <a:xfrm>
            <a:off x="3091017" y="149792"/>
            <a:ext cx="6168283" cy="769441"/>
          </a:xfrm>
          <a:prstGeom prst="rect">
            <a:avLst/>
          </a:prstGeom>
          <a:noFill/>
        </p:spPr>
        <p:txBody>
          <a:bodyPr wrap="square" lIns="91298" tIns="45718" rIns="91298" bIns="45718" rtlCol="0">
            <a:spAutoFit/>
          </a:bodyPr>
          <a:lstStyle/>
          <a:p>
            <a:pPr algn="ctr">
              <a:defRPr/>
            </a:pPr>
            <a:r>
              <a:rPr lang="en-US" sz="44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lang="en-US" sz="4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lang="en-US" sz="4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lang="en-US" sz="44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lang="en-US" sz="4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lang="en-US" sz="4400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16A0AAF-4EF9-4089-89AC-41B49CF6205D}"/>
              </a:ext>
            </a:extLst>
          </p:cNvPr>
          <p:cNvSpPr txBox="1"/>
          <p:nvPr/>
        </p:nvSpPr>
        <p:spPr>
          <a:xfrm>
            <a:off x="406821" y="1114197"/>
            <a:ext cx="5090321" cy="6740307"/>
          </a:xfrm>
          <a:prstGeom prst="rect">
            <a:avLst/>
          </a:prstGeom>
          <a:noFill/>
        </p:spPr>
        <p:txBody>
          <a:bodyPr wrap="square" lIns="91298" tIns="45718" rIns="91298" bIns="45718" numCol="1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lang="en-US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endParaRPr lang="vi-VN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lang="en-US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endParaRPr lang="en-US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endParaRPr lang="en-US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endParaRPr lang="vi-VN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5B19117-F232-40D6-B218-8F99AA52F7CB}"/>
              </a:ext>
            </a:extLst>
          </p:cNvPr>
          <p:cNvSpPr txBox="1"/>
          <p:nvPr/>
        </p:nvSpPr>
        <p:spPr>
          <a:xfrm>
            <a:off x="4085861" y="1098404"/>
            <a:ext cx="4178595" cy="5632311"/>
          </a:xfrm>
          <a:prstGeom prst="rect">
            <a:avLst/>
          </a:prstGeom>
          <a:noFill/>
        </p:spPr>
        <p:txBody>
          <a:bodyPr wrap="square" lIns="91298" tIns="45718" rIns="91298" bIns="45718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lang="en-US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endParaRPr lang="vi-VN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algn="ctr"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lang="en-US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94C70F7-98D7-42BB-8283-092B9CFAF3FB}"/>
              </a:ext>
            </a:extLst>
          </p:cNvPr>
          <p:cNvGrpSpPr/>
          <p:nvPr/>
        </p:nvGrpSpPr>
        <p:grpSpPr>
          <a:xfrm>
            <a:off x="423662" y="5962963"/>
            <a:ext cx="5392347" cy="769441"/>
            <a:chOff x="708943" y="6018639"/>
            <a:chExt cx="5825836" cy="76942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2EC9D71D-3A6F-40AB-ACEF-FD11D37DFA83}"/>
                </a:ext>
              </a:extLst>
            </p:cNvPr>
            <p:cNvSpPr txBox="1"/>
            <p:nvPr/>
          </p:nvSpPr>
          <p:spPr>
            <a:xfrm>
              <a:off x="708943" y="6110864"/>
              <a:ext cx="5825836" cy="649126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>
                <a:defRPr/>
              </a:pPr>
              <a:endParaRPr lang="en-US" sz="2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F3FC05A3-116D-482E-A2DD-0350445624AC}"/>
                </a:ext>
              </a:extLst>
            </p:cNvPr>
            <p:cNvSpPr txBox="1"/>
            <p:nvPr/>
          </p:nvSpPr>
          <p:spPr>
            <a:xfrm>
              <a:off x="799815" y="6018639"/>
              <a:ext cx="5660976" cy="7694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lang="en-US" sz="44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theo</a:t>
              </a:r>
              <a:r>
                <a:rPr lang="en-US" sz="44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nhóm</a:t>
              </a:r>
              <a:endPara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0E7732A-569E-49F8-AE4E-F6C734FF2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320" y="1"/>
            <a:ext cx="868680" cy="83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i.vdoc.vn/data/image/2021/06/22/giai-ngay-hom-qua-dau-roi-trang-14-15-16-sach-canh-dieu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332" y="2019389"/>
            <a:ext cx="4305669" cy="460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9269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xmlns="" id="{BB9BF4F1-0998-404D-B991-9FA42CC3CE3A}"/>
              </a:ext>
            </a:extLst>
          </p:cNvPr>
          <p:cNvSpPr/>
          <p:nvPr/>
        </p:nvSpPr>
        <p:spPr>
          <a:xfrm>
            <a:off x="188076" y="926471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>
              <a:defRPr/>
            </a:pPr>
            <a:r>
              <a:rPr lang="en-US" altLang="zh-CN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lang="zh-CN" altLang="en-US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xmlns="" id="{835916E1-3EC8-49F0-A643-915A82461DE0}"/>
              </a:ext>
            </a:extLst>
          </p:cNvPr>
          <p:cNvGrpSpPr/>
          <p:nvPr/>
        </p:nvGrpSpPr>
        <p:grpSpPr>
          <a:xfrm>
            <a:off x="868681" y="39367"/>
            <a:ext cx="1695411" cy="707886"/>
            <a:chOff x="2470108" y="1864944"/>
            <a:chExt cx="2704644" cy="1129198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xmlns="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xmlns="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sz="4000" b="1" dirty="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lang="zh-CN" altLang="en-US" sz="4000" b="1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xmlns="" id="{BE942117-73E3-49AC-BC4E-92D5B6F19489}"/>
              </a:ext>
            </a:extLst>
          </p:cNvPr>
          <p:cNvGrpSpPr/>
          <p:nvPr/>
        </p:nvGrpSpPr>
        <p:grpSpPr>
          <a:xfrm>
            <a:off x="86756" y="51065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xmlns="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xmlns="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4400" b="1" dirty="0">
                <a:solidFill>
                  <a:srgbClr val="ED2F6A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xmlns="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200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4B6D55-9414-4DD7-8435-0D9B28C98F2C}"/>
              </a:ext>
            </a:extLst>
          </p:cNvPr>
          <p:cNvSpPr txBox="1"/>
          <p:nvPr/>
        </p:nvSpPr>
        <p:spPr>
          <a:xfrm>
            <a:off x="3091017" y="149792"/>
            <a:ext cx="6168283" cy="769441"/>
          </a:xfrm>
          <a:prstGeom prst="rect">
            <a:avLst/>
          </a:prstGeom>
          <a:noFill/>
        </p:spPr>
        <p:txBody>
          <a:bodyPr wrap="square" lIns="91298" tIns="45718" rIns="91298" bIns="45718" rtlCol="0">
            <a:spAutoFit/>
          </a:bodyPr>
          <a:lstStyle/>
          <a:p>
            <a:pPr algn="ctr">
              <a:defRPr/>
            </a:pPr>
            <a:r>
              <a:rPr lang="en-US" sz="44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lang="en-US" sz="4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lang="en-US" sz="4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lang="en-US" sz="44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lang="en-US" sz="4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lang="en-US" sz="4400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16A0AAF-4EF9-4089-89AC-41B49CF6205D}"/>
              </a:ext>
            </a:extLst>
          </p:cNvPr>
          <p:cNvSpPr txBox="1"/>
          <p:nvPr/>
        </p:nvSpPr>
        <p:spPr>
          <a:xfrm>
            <a:off x="406821" y="1114197"/>
            <a:ext cx="5090321" cy="6740307"/>
          </a:xfrm>
          <a:prstGeom prst="rect">
            <a:avLst/>
          </a:prstGeom>
          <a:noFill/>
        </p:spPr>
        <p:txBody>
          <a:bodyPr wrap="square" lIns="91298" tIns="45718" rIns="91298" bIns="45718" numCol="1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lang="en-US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endParaRPr lang="vi-VN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lang="en-US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endParaRPr lang="en-US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endParaRPr lang="en-US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endParaRPr lang="vi-VN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5B19117-F232-40D6-B218-8F99AA52F7CB}"/>
              </a:ext>
            </a:extLst>
          </p:cNvPr>
          <p:cNvSpPr txBox="1"/>
          <p:nvPr/>
        </p:nvSpPr>
        <p:spPr>
          <a:xfrm>
            <a:off x="4085861" y="1098404"/>
            <a:ext cx="4178595" cy="5632311"/>
          </a:xfrm>
          <a:prstGeom prst="rect">
            <a:avLst/>
          </a:prstGeom>
          <a:noFill/>
        </p:spPr>
        <p:txBody>
          <a:bodyPr wrap="square" lIns="91298" tIns="45718" rIns="91298" bIns="45718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lang="en-US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endParaRPr lang="vi-VN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algn="ctr"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lang="en-US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94C70F7-98D7-42BB-8283-092B9CFAF3FB}"/>
              </a:ext>
            </a:extLst>
          </p:cNvPr>
          <p:cNvGrpSpPr/>
          <p:nvPr/>
        </p:nvGrpSpPr>
        <p:grpSpPr>
          <a:xfrm>
            <a:off x="423662" y="5962963"/>
            <a:ext cx="5392347" cy="769441"/>
            <a:chOff x="708943" y="6018639"/>
            <a:chExt cx="5825836" cy="76942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2EC9D71D-3A6F-40AB-ACEF-FD11D37DFA83}"/>
                </a:ext>
              </a:extLst>
            </p:cNvPr>
            <p:cNvSpPr txBox="1"/>
            <p:nvPr/>
          </p:nvSpPr>
          <p:spPr>
            <a:xfrm>
              <a:off x="708943" y="6110864"/>
              <a:ext cx="5825836" cy="649126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>
                <a:defRPr/>
              </a:pPr>
              <a:endParaRPr lang="en-US" sz="2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F3FC05A3-116D-482E-A2DD-0350445624AC}"/>
                </a:ext>
              </a:extLst>
            </p:cNvPr>
            <p:cNvSpPr txBox="1"/>
            <p:nvPr/>
          </p:nvSpPr>
          <p:spPr>
            <a:xfrm>
              <a:off x="799815" y="6018639"/>
              <a:ext cx="5660976" cy="7694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lang="en-US" sz="44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toàn</a:t>
              </a:r>
              <a:r>
                <a:rPr lang="en-US" sz="44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bài</a:t>
              </a:r>
              <a:endPara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0E7732A-569E-49F8-AE4E-F6C734FF2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320" y="1"/>
            <a:ext cx="868680" cy="83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i.vdoc.vn/data/image/2021/06/22/giai-ngay-hom-qua-dau-roi-trang-14-15-16-sach-canh-dieu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332" y="2019389"/>
            <a:ext cx="4305669" cy="460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1213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593" y="965005"/>
            <a:ext cx="8248759" cy="435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6" y="2222435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6437100-CA1D-413A-B1B2-E22DC2619EF2}"/>
              </a:ext>
            </a:extLst>
          </p:cNvPr>
          <p:cNvSpPr txBox="1"/>
          <p:nvPr/>
        </p:nvSpPr>
        <p:spPr>
          <a:xfrm>
            <a:off x="1413436" y="2075322"/>
            <a:ext cx="7996037" cy="1200329"/>
          </a:xfrm>
          <a:prstGeom prst="rect">
            <a:avLst/>
          </a:prstGeom>
          <a:noFill/>
        </p:spPr>
        <p:txBody>
          <a:bodyPr wrap="square" lIns="91298" tIns="45718" rIns="91298" bIns="45718" rtlCol="0">
            <a:spAutoFit/>
          </a:bodyPr>
          <a:lstStyle/>
          <a:p>
            <a:pPr algn="ctr">
              <a:defRPr/>
            </a:pP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7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0606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48" y="24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668" y="1508581"/>
            <a:ext cx="133351" cy="120195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869"/>
            <a:ext cx="1438275" cy="1378863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551" y="4695847"/>
            <a:ext cx="2904007" cy="2162247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742" y="4566037"/>
            <a:ext cx="133351" cy="120195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30" name="29"/>
          <p:cNvSpPr/>
          <p:nvPr/>
        </p:nvSpPr>
        <p:spPr>
          <a:xfrm>
            <a:off x="110" y="166606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49" y="396897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4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9" y="4756299"/>
            <a:ext cx="2396491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5294F09-CEFA-4BC1-AD30-E136911A978E}"/>
              </a:ext>
            </a:extLst>
          </p:cNvPr>
          <p:cNvGrpSpPr/>
          <p:nvPr/>
        </p:nvGrpSpPr>
        <p:grpSpPr>
          <a:xfrm>
            <a:off x="156837" y="1993105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164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lang="zh-CN" alt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xmlns="" id="{FE62F7A7-67DE-4EED-A23A-3695851F37DD}"/>
              </a:ext>
            </a:extLst>
          </p:cNvPr>
          <p:cNvSpPr/>
          <p:nvPr/>
        </p:nvSpPr>
        <p:spPr>
          <a:xfrm>
            <a:off x="2169889" y="416328"/>
            <a:ext cx="9926147" cy="6278815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89CCE898-329D-43E9-9EF7-6935E8B121BC}"/>
              </a:ext>
            </a:extLst>
          </p:cNvPr>
          <p:cNvGrpSpPr/>
          <p:nvPr/>
        </p:nvGrpSpPr>
        <p:grpSpPr>
          <a:xfrm>
            <a:off x="2539149" y="2108564"/>
            <a:ext cx="9366929" cy="1798189"/>
            <a:chOff x="156834" y="1993081"/>
            <a:chExt cx="2145255" cy="2109019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xmlns="" id="{C9A10510-73D6-48FC-9336-FA1260DCA4B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5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BB12FD35-A33C-446F-AE51-FD7DA0AF6ED3}"/>
                </a:ext>
              </a:extLst>
            </p:cNvPr>
            <p:cNvSpPr txBox="1"/>
            <p:nvPr/>
          </p:nvSpPr>
          <p:spPr>
            <a:xfrm>
              <a:off x="290850" y="2285418"/>
              <a:ext cx="2011239" cy="75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1625" indent="-741625" algn="just" defTabSz="911647" fontAlgn="base">
                <a:spcBef>
                  <a:spcPct val="0"/>
                </a:spcBef>
                <a:spcAft>
                  <a:spcPct val="0"/>
                </a:spcAft>
                <a:buFontTx/>
                <a:buAutoNum type="arabicPeriod"/>
                <a:defRPr/>
              </a:pP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7277" y="18523"/>
            <a:ext cx="780947" cy="8152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C021B82-93CD-4DB0-B071-C923085FC772}"/>
              </a:ext>
            </a:extLst>
          </p:cNvPr>
          <p:cNvSpPr txBox="1"/>
          <p:nvPr/>
        </p:nvSpPr>
        <p:spPr>
          <a:xfrm>
            <a:off x="3040456" y="3088509"/>
            <a:ext cx="8623541" cy="646331"/>
          </a:xfrm>
          <a:prstGeom prst="rect">
            <a:avLst/>
          </a:prstGeom>
          <a:noFill/>
        </p:spPr>
        <p:txBody>
          <a:bodyPr wrap="square" lIns="91298" tIns="45718" rIns="91298" bIns="45718" rtlCol="0">
            <a:spAutoFit/>
          </a:bodyPr>
          <a:lstStyle/>
          <a:p>
            <a:pPr algn="just" defTabSz="91164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“N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gày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F211F57-E2E8-40E6-8DE1-E350B9E6F4B4}"/>
              </a:ext>
            </a:extLst>
          </p:cNvPr>
          <p:cNvSpPr txBox="1"/>
          <p:nvPr/>
        </p:nvSpPr>
        <p:spPr>
          <a:xfrm>
            <a:off x="5469875" y="3084817"/>
            <a:ext cx="914400" cy="384719"/>
          </a:xfrm>
          <a:prstGeom prst="rect">
            <a:avLst/>
          </a:prstGeom>
          <a:noFill/>
        </p:spPr>
        <p:txBody>
          <a:bodyPr wrap="square" lIns="91298" tIns="45718" rIns="91298" bIns="45718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99724" y="2920852"/>
            <a:ext cx="4800533" cy="2339101"/>
          </a:xfrm>
          <a:prstGeom prst="rect">
            <a:avLst/>
          </a:prstGeom>
          <a:noFill/>
        </p:spPr>
        <p:txBody>
          <a:bodyPr wrap="square" lIns="121762" tIns="60881" rIns="121762" bIns="60881" rtlCol="0">
            <a:prstTxWarp prst="textArchUp">
              <a:avLst/>
            </a:prstTxWarp>
            <a:spAutoFit/>
          </a:bodyPr>
          <a:lstStyle/>
          <a:p>
            <a:pPr algn="ctr" defTabSz="1217430"/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</a:t>
            </a:r>
          </a:p>
          <a:p>
            <a:pPr algn="ctr" defTabSz="1217430"/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C:\Users\ADMIN\Desktop\Tai nguyen thiet ke tro choi\Angry birds epic birds\1505573783630 (2)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861" y="4101023"/>
            <a:ext cx="2600872" cy="158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82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48" y="24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668" y="1508581"/>
            <a:ext cx="133351" cy="120195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869"/>
            <a:ext cx="1438275" cy="1378863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551" y="4695847"/>
            <a:ext cx="2904007" cy="2162247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742" y="4566037"/>
            <a:ext cx="133351" cy="120195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29"/>
          <p:cNvSpPr/>
          <p:nvPr/>
        </p:nvSpPr>
        <p:spPr>
          <a:xfrm>
            <a:off x="110" y="166606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49" y="396897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4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9" y="4756299"/>
            <a:ext cx="2396491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5294F09-CEFA-4BC1-AD30-E136911A978E}"/>
              </a:ext>
            </a:extLst>
          </p:cNvPr>
          <p:cNvGrpSpPr/>
          <p:nvPr/>
        </p:nvGrpSpPr>
        <p:grpSpPr>
          <a:xfrm>
            <a:off x="156837" y="1993105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164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lang="zh-CN" alt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xmlns="" id="{FE62F7A7-67DE-4EED-A23A-3695851F37DD}"/>
              </a:ext>
            </a:extLst>
          </p:cNvPr>
          <p:cNvSpPr/>
          <p:nvPr/>
        </p:nvSpPr>
        <p:spPr>
          <a:xfrm>
            <a:off x="2169889" y="416328"/>
            <a:ext cx="9926147" cy="6278815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89CCE898-329D-43E9-9EF7-6935E8B121BC}"/>
              </a:ext>
            </a:extLst>
          </p:cNvPr>
          <p:cNvGrpSpPr/>
          <p:nvPr/>
        </p:nvGrpSpPr>
        <p:grpSpPr>
          <a:xfrm>
            <a:off x="2539149" y="943551"/>
            <a:ext cx="9366929" cy="1798189"/>
            <a:chOff x="156834" y="1993081"/>
            <a:chExt cx="2145255" cy="2109019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xmlns="" id="{C9A10510-73D6-48FC-9336-FA1260DCA4B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5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BB12FD35-A33C-446F-AE51-FD7DA0AF6ED3}"/>
                </a:ext>
              </a:extLst>
            </p:cNvPr>
            <p:cNvSpPr txBox="1"/>
            <p:nvPr/>
          </p:nvSpPr>
          <p:spPr>
            <a:xfrm>
              <a:off x="290850" y="2133622"/>
              <a:ext cx="2011239" cy="1443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164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Theo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vậy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ý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</p:txBody>
        </p:sp>
      </p:grpSp>
      <p:sp>
        <p:nvSpPr>
          <p:cNvPr id="52" name="Hexagon 51">
            <a:extLst>
              <a:ext uri="{FF2B5EF4-FFF2-40B4-BE49-F238E27FC236}">
                <a16:creationId xmlns:a16="http://schemas.microsoft.com/office/drawing/2014/main" xmlns="" id="{E98511CB-5C82-4127-9D0D-44A00807F68E}"/>
              </a:ext>
            </a:extLst>
          </p:cNvPr>
          <p:cNvSpPr/>
          <p:nvPr/>
        </p:nvSpPr>
        <p:spPr>
          <a:xfrm>
            <a:off x="2763220" y="2746167"/>
            <a:ext cx="7930333" cy="1105528"/>
          </a:xfrm>
          <a:prstGeom prst="hexagon">
            <a:avLst/>
          </a:prstGeom>
          <a:solidFill>
            <a:srgbClr val="FFC000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>
              <a:defRPr/>
            </a:pP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a)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tờ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lịch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hôm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bóc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khỏi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quyển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lịch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7277" y="18523"/>
            <a:ext cx="780947" cy="815296"/>
          </a:xfrm>
          <a:prstGeom prst="rect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:a16="http://schemas.microsoft.com/office/drawing/2014/main" xmlns="" id="{C68AC6E3-ED1D-4540-BF03-E8B0F50E3ECE}"/>
              </a:ext>
            </a:extLst>
          </p:cNvPr>
          <p:cNvSpPr/>
          <p:nvPr/>
        </p:nvSpPr>
        <p:spPr>
          <a:xfrm>
            <a:off x="2756763" y="4072626"/>
            <a:ext cx="8203609" cy="1035735"/>
          </a:xfrm>
          <a:prstGeom prst="hexagon">
            <a:avLst/>
          </a:prstGeom>
          <a:solidFill>
            <a:srgbClr val="92D050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b)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Vì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hôm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nữa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F211F57-E2E8-40E6-8DE1-E350B9E6F4B4}"/>
              </a:ext>
            </a:extLst>
          </p:cNvPr>
          <p:cNvSpPr txBox="1"/>
          <p:nvPr/>
        </p:nvSpPr>
        <p:spPr>
          <a:xfrm>
            <a:off x="5469875" y="3084817"/>
            <a:ext cx="914400" cy="384719"/>
          </a:xfrm>
          <a:prstGeom prst="rect">
            <a:avLst/>
          </a:prstGeom>
          <a:noFill/>
        </p:spPr>
        <p:txBody>
          <a:bodyPr wrap="square" lIns="91298" tIns="45718" rIns="91298" bIns="45718" rtlCol="0">
            <a:spAutoFit/>
          </a:bodyPr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xmlns="" id="{C68AC6E3-ED1D-4540-BF03-E8B0F50E3ECE}"/>
              </a:ext>
            </a:extLst>
          </p:cNvPr>
          <p:cNvSpPr/>
          <p:nvPr/>
        </p:nvSpPr>
        <p:spPr>
          <a:xfrm>
            <a:off x="2763235" y="5375535"/>
            <a:ext cx="8203609" cy="1035735"/>
          </a:xfrm>
          <a:prstGeom prst="hexagon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c)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Vì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hôm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trôi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quay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trở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nữa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57176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37" grpId="0" animBg="1"/>
      <p:bldP spid="3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48" y="24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668" y="1508581"/>
            <a:ext cx="133351" cy="120195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869"/>
            <a:ext cx="1438275" cy="1378863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551" y="4695847"/>
            <a:ext cx="2904007" cy="2162247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742" y="4566037"/>
            <a:ext cx="133351" cy="120195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29"/>
          <p:cNvSpPr/>
          <p:nvPr/>
        </p:nvSpPr>
        <p:spPr>
          <a:xfrm>
            <a:off x="110" y="166606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49" y="396897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4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9" y="4756299"/>
            <a:ext cx="2396491" cy="2344420"/>
          </a:xfrm>
          <a:prstGeom prst="rect">
            <a:avLst/>
          </a:prstGeom>
        </p:spPr>
      </p:pic>
      <p:sp>
        <p:nvSpPr>
          <p:cNvPr id="28" name="2">
            <a:extLst>
              <a:ext uri="{FF2B5EF4-FFF2-40B4-BE49-F238E27FC236}">
                <a16:creationId xmlns:a16="http://schemas.microsoft.com/office/drawing/2014/main" xmlns="" id="{FE62F7A7-67DE-4EED-A23A-3695851F37DD}"/>
              </a:ext>
            </a:extLst>
          </p:cNvPr>
          <p:cNvSpPr/>
          <p:nvPr/>
        </p:nvSpPr>
        <p:spPr>
          <a:xfrm>
            <a:off x="363256" y="343772"/>
            <a:ext cx="11756765" cy="6278815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>
              <a:defRPr/>
            </a:pPr>
            <a:r>
              <a:rPr lang="en-US" altLang="zh-CN" dirty="0" err="1" smtClean="0">
                <a:solidFill>
                  <a:prstClr val="white"/>
                </a:solidFill>
                <a:cs typeface="+mn-ea"/>
                <a:sym typeface="+mn-lt"/>
              </a:rPr>
              <a:t>Ngày</a:t>
            </a:r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89CCE898-329D-43E9-9EF7-6935E8B121BC}"/>
              </a:ext>
            </a:extLst>
          </p:cNvPr>
          <p:cNvGrpSpPr/>
          <p:nvPr/>
        </p:nvGrpSpPr>
        <p:grpSpPr>
          <a:xfrm>
            <a:off x="1923139" y="343867"/>
            <a:ext cx="8922276" cy="899095"/>
            <a:chOff x="156834" y="1993081"/>
            <a:chExt cx="2145255" cy="2109019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xmlns="" id="{C9A10510-73D6-48FC-9336-FA1260DCA4B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5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BB12FD35-A33C-446F-AE51-FD7DA0AF6ED3}"/>
                </a:ext>
              </a:extLst>
            </p:cNvPr>
            <p:cNvSpPr txBox="1"/>
            <p:nvPr/>
          </p:nvSpPr>
          <p:spPr>
            <a:xfrm>
              <a:off x="290850" y="2133622"/>
              <a:ext cx="2011239" cy="1516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164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3.Tìm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khổ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ưng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ý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mỗi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ý:</a:t>
              </a:r>
            </a:p>
          </p:txBody>
        </p:sp>
      </p:grpSp>
      <p:sp>
        <p:nvSpPr>
          <p:cNvPr id="52" name="Hexagon 51">
            <a:extLst>
              <a:ext uri="{FF2B5EF4-FFF2-40B4-BE49-F238E27FC236}">
                <a16:creationId xmlns:a16="http://schemas.microsoft.com/office/drawing/2014/main" xmlns="" id="{E98511CB-5C82-4127-9D0D-44A00807F68E}"/>
              </a:ext>
            </a:extLst>
          </p:cNvPr>
          <p:cNvSpPr/>
          <p:nvPr/>
        </p:nvSpPr>
        <p:spPr>
          <a:xfrm>
            <a:off x="363256" y="2479720"/>
            <a:ext cx="6601216" cy="707888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a)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trồng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chín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7277" y="18523"/>
            <a:ext cx="780947" cy="815296"/>
          </a:xfrm>
          <a:prstGeom prst="rect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:a16="http://schemas.microsoft.com/office/drawing/2014/main" xmlns="" id="{C68AC6E3-ED1D-4540-BF03-E8B0F50E3ECE}"/>
              </a:ext>
            </a:extLst>
          </p:cNvPr>
          <p:cNvSpPr/>
          <p:nvPr/>
        </p:nvSpPr>
        <p:spPr>
          <a:xfrm>
            <a:off x="363271" y="3522082"/>
            <a:ext cx="6741265" cy="580019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b)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nụ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hồng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F211F57-E2E8-40E6-8DE1-E350B9E6F4B4}"/>
              </a:ext>
            </a:extLst>
          </p:cNvPr>
          <p:cNvSpPr txBox="1"/>
          <p:nvPr/>
        </p:nvSpPr>
        <p:spPr>
          <a:xfrm>
            <a:off x="5469875" y="3084817"/>
            <a:ext cx="914400" cy="384719"/>
          </a:xfrm>
          <a:prstGeom prst="rect">
            <a:avLst/>
          </a:prstGeom>
          <a:noFill/>
        </p:spPr>
        <p:txBody>
          <a:bodyPr wrap="square" lIns="91298" tIns="45718" rIns="91298" bIns="45718" rtlCol="0">
            <a:spAutoFit/>
          </a:bodyPr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xmlns="" id="{C68AC6E3-ED1D-4540-BF03-E8B0F50E3ECE}"/>
              </a:ext>
            </a:extLst>
          </p:cNvPr>
          <p:cNvSpPr/>
          <p:nvPr/>
        </p:nvSpPr>
        <p:spPr>
          <a:xfrm>
            <a:off x="363260" y="4611267"/>
            <a:ext cx="6915615" cy="634800"/>
          </a:xfrm>
          <a:prstGeom prst="hexagon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c)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hành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2837" y="1418519"/>
            <a:ext cx="8802411" cy="584775"/>
          </a:xfrm>
          <a:prstGeom prst="rect">
            <a:avLst/>
          </a:prstGeom>
          <a:noFill/>
        </p:spPr>
        <p:txBody>
          <a:bodyPr wrap="none" lIns="91298" tIns="45718" rIns="91298" bIns="45718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qua: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745358" y="2465803"/>
            <a:ext cx="2350785" cy="61892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745357" y="3483180"/>
            <a:ext cx="2350785" cy="61892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745357" y="4426731"/>
            <a:ext cx="2350785" cy="61892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3)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xmlns="" id="{58F730BD-CCEE-4BF0-A20C-C5D576B2B801}"/>
              </a:ext>
            </a:extLst>
          </p:cNvPr>
          <p:cNvCxnSpPr/>
          <p:nvPr/>
        </p:nvCxnSpPr>
        <p:spPr>
          <a:xfrm>
            <a:off x="6964582" y="2821059"/>
            <a:ext cx="2780775" cy="1030636"/>
          </a:xfrm>
          <a:prstGeom prst="straightConnector1">
            <a:avLst/>
          </a:prstGeom>
          <a:noFill/>
          <a:ln w="19050" cap="flat" cmpd="sng" algn="ctr">
            <a:solidFill>
              <a:srgbClr val="ED7D3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58F730BD-CCEE-4BF0-A20C-C5D576B2B801}"/>
              </a:ext>
            </a:extLst>
          </p:cNvPr>
          <p:cNvCxnSpPr/>
          <p:nvPr/>
        </p:nvCxnSpPr>
        <p:spPr>
          <a:xfrm flipV="1">
            <a:off x="7104630" y="2833667"/>
            <a:ext cx="2640727" cy="9734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xmlns="" id="{58F730BD-CCEE-4BF0-A20C-C5D576B2B801}"/>
              </a:ext>
            </a:extLst>
          </p:cNvPr>
          <p:cNvCxnSpPr/>
          <p:nvPr/>
        </p:nvCxnSpPr>
        <p:spPr>
          <a:xfrm>
            <a:off x="7278871" y="4897295"/>
            <a:ext cx="246638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81674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93D29594-C800-41B2-B56B-DFE171EEA65B}"/>
              </a:ext>
            </a:extLst>
          </p:cNvPr>
          <p:cNvGrpSpPr/>
          <p:nvPr/>
        </p:nvGrpSpPr>
        <p:grpSpPr>
          <a:xfrm>
            <a:off x="0" y="6529938"/>
            <a:ext cx="12194509" cy="328255"/>
            <a:chOff x="0" y="6557554"/>
            <a:chExt cx="12194509" cy="328254"/>
          </a:xfrm>
        </p:grpSpPr>
        <p:sp>
          <p:nvSpPr>
            <p:cNvPr id="36" name="Rectangle 35">
              <a:extLst>
                <a:ext uri="{FF2B5EF4-FFF2-40B4-BE49-F238E27FC236}">
                  <a16:creationId xmlns="" xmlns:a16="http://schemas.microsoft.com/office/drawing/2014/main" id="{D1835D78-6C08-4D94-B187-94125838C057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="" xmlns:a16="http://schemas.microsoft.com/office/drawing/2014/main" id="{96AE22C0-D51E-48AE-8E5E-42656018EAD8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="" xmlns:a16="http://schemas.microsoft.com/office/drawing/2014/main" id="{94D619A7-83FA-4A5E-8336-F928BB9AC04E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="" xmlns:a16="http://schemas.microsoft.com/office/drawing/2014/main" id="{B0AF3B07-778D-404C-9534-FAE84F3F1105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="" xmlns:a16="http://schemas.microsoft.com/office/drawing/2014/main" id="{0AC41089-C3C0-46E4-B523-AA0B29F40293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135">
            <a:extLst>
              <a:ext uri="{FF2B5EF4-FFF2-40B4-BE49-F238E27FC236}">
                <a16:creationId xmlns="" xmlns:a16="http://schemas.microsoft.com/office/drawing/2014/main" id="{278C08CB-67BD-483C-A48C-F498561DCEB6}"/>
              </a:ext>
            </a:extLst>
          </p:cNvPr>
          <p:cNvGrpSpPr/>
          <p:nvPr/>
        </p:nvGrpSpPr>
        <p:grpSpPr>
          <a:xfrm>
            <a:off x="1149928" y="-1"/>
            <a:ext cx="10957407" cy="1535728"/>
            <a:chOff x="2470108" y="2002067"/>
            <a:chExt cx="8616920" cy="1079379"/>
          </a:xfrm>
        </p:grpSpPr>
        <p:sp>
          <p:nvSpPr>
            <p:cNvPr id="3" name="23">
              <a:extLst>
                <a:ext uri="{FF2B5EF4-FFF2-40B4-BE49-F238E27FC236}">
                  <a16:creationId xmlns="" xmlns:a16="http://schemas.microsoft.com/office/drawing/2014/main" id="{73235391-F2E9-4996-88E0-654BF9ED4930}"/>
                </a:ext>
              </a:extLst>
            </p:cNvPr>
            <p:cNvSpPr/>
            <p:nvPr/>
          </p:nvSpPr>
          <p:spPr>
            <a:xfrm>
              <a:off x="2470108" y="2002067"/>
              <a:ext cx="8236231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ED2F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endParaRPr>
            </a:p>
          </p:txBody>
        </p:sp>
        <p:sp>
          <p:nvSpPr>
            <p:cNvPr id="4" name="137">
              <a:extLst>
                <a:ext uri="{FF2B5EF4-FFF2-40B4-BE49-F238E27FC236}">
                  <a16:creationId xmlns="" xmlns:a16="http://schemas.microsoft.com/office/drawing/2014/main" id="{BF909960-8CBD-47FE-BE43-514C00E744FB}"/>
                </a:ext>
              </a:extLst>
            </p:cNvPr>
            <p:cNvSpPr txBox="1"/>
            <p:nvPr/>
          </p:nvSpPr>
          <p:spPr>
            <a:xfrm>
              <a:off x="2470108" y="2129641"/>
              <a:ext cx="8616920" cy="951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sz="4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altLang="zh-CN" sz="4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đáp</a:t>
              </a:r>
              <a:r>
                <a:rPr lang="en-US" altLang="zh-CN" sz="4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altLang="zh-CN" sz="4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altLang="zh-CN" sz="4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altLang="zh-CN" sz="4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altLang="zh-CN" sz="4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hôm</a:t>
              </a:r>
              <a:r>
                <a:rPr lang="en-US" altLang="zh-CN" sz="4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qua, </a:t>
              </a:r>
              <a:r>
                <a:rPr lang="en-US" altLang="zh-CN" sz="4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altLang="zh-CN" sz="4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altLang="zh-CN" sz="4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altLang="zh-CN" sz="4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altLang="zh-CN" sz="4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altLang="zh-CN" sz="4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altLang="zh-CN" sz="4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tốt</a:t>
              </a:r>
              <a:r>
                <a:rPr lang="en-US" altLang="zh-CN" sz="4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zh-CN" alt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" name="139">
            <a:extLst>
              <a:ext uri="{FF2B5EF4-FFF2-40B4-BE49-F238E27FC236}">
                <a16:creationId xmlns="" xmlns:a16="http://schemas.microsoft.com/office/drawing/2014/main" id="{856D3597-4233-45C4-978F-CE7EA86CB373}"/>
              </a:ext>
            </a:extLst>
          </p:cNvPr>
          <p:cNvGrpSpPr/>
          <p:nvPr/>
        </p:nvGrpSpPr>
        <p:grpSpPr>
          <a:xfrm>
            <a:off x="0" y="98328"/>
            <a:ext cx="1158949" cy="1247005"/>
            <a:chOff x="1353570" y="1860082"/>
            <a:chExt cx="1425587" cy="1247005"/>
          </a:xfrm>
        </p:grpSpPr>
        <p:sp>
          <p:nvSpPr>
            <p:cNvPr id="6" name="16">
              <a:extLst>
                <a:ext uri="{FF2B5EF4-FFF2-40B4-BE49-F238E27FC236}">
                  <a16:creationId xmlns="" xmlns:a16="http://schemas.microsoft.com/office/drawing/2014/main" id="{E3DEC840-C65B-4021-AFDF-110A95503517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" name="24">
              <a:extLst>
                <a:ext uri="{FF2B5EF4-FFF2-40B4-BE49-F238E27FC236}">
                  <a16:creationId xmlns="" xmlns:a16="http://schemas.microsoft.com/office/drawing/2014/main" id="{0CF8BDCA-CF83-4416-90E7-E584793304B4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zh-CN" sz="55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4</a:t>
              </a:r>
              <a:endParaRPr lang="zh-CN" altLang="en-US" sz="5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  <p:sp>
          <p:nvSpPr>
            <p:cNvPr id="8" name="AutoShape 3">
              <a:extLst>
                <a:ext uri="{FF2B5EF4-FFF2-40B4-BE49-F238E27FC236}">
                  <a16:creationId xmlns="" xmlns:a16="http://schemas.microsoft.com/office/drawing/2014/main" id="{8E44DB74-ED1E-498B-AFE4-35693CF738E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20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C7209459-DF6C-4C54-BC5C-F55254C38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1" y="1765009"/>
            <a:ext cx="6446875" cy="369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02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1219205"/>
            <a:ext cx="10972800" cy="4525963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endParaRPr lang="en-US" altLang="en-US" sz="3600">
              <a:latin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3600" u="sng">
                <a:solidFill>
                  <a:srgbClr val="FF0000"/>
                </a:solidFill>
                <a:latin typeface="Times New Roman" panose="02020603050405020304" pitchFamily="18" charset="0"/>
              </a:rPr>
              <a:t>Nội dung </a:t>
            </a:r>
            <a:r>
              <a:rPr lang="en-US" altLang="en-US" sz="3600">
                <a:latin typeface="Times New Roman" panose="02020603050405020304" pitchFamily="18" charset="0"/>
              </a:rPr>
              <a:t>: </a:t>
            </a:r>
          </a:p>
          <a:p>
            <a:pPr marL="0" indent="0" eaLnBrk="1" hangingPunct="1">
              <a:buNone/>
              <a:defRPr/>
            </a:pPr>
            <a:r>
              <a:rPr lang="en-US" altLang="en-US" sz="3600">
                <a:latin typeface="Times New Roman" panose="02020603050405020304" pitchFamily="18" charset="0"/>
              </a:rPr>
              <a:t>      Thời gian rất quý, đừng lãng phí </a:t>
            </a:r>
          </a:p>
          <a:p>
            <a:pPr marL="0" indent="0" eaLnBrk="1" hangingPunct="1">
              <a:buNone/>
              <a:defRPr/>
            </a:pPr>
            <a:r>
              <a:rPr lang="en-US" altLang="en-US" sz="3600">
                <a:latin typeface="Times New Roman" panose="02020603050405020304" pitchFamily="18" charset="0"/>
              </a:rPr>
              <a:t>thời gian.</a:t>
            </a:r>
          </a:p>
        </p:txBody>
      </p:sp>
    </p:spTree>
    <p:extLst>
      <p:ext uri="{BB962C8B-B14F-4D97-AF65-F5344CB8AC3E}">
        <p14:creationId xmlns:p14="http://schemas.microsoft.com/office/powerpoint/2010/main" val="237295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9951158-A763-426F-87E5-F197B7DDA4BB}"/>
              </a:ext>
            </a:extLst>
          </p:cNvPr>
          <p:cNvSpPr txBox="1"/>
          <p:nvPr/>
        </p:nvSpPr>
        <p:spPr>
          <a:xfrm>
            <a:off x="2279904" y="1414365"/>
            <a:ext cx="4011168" cy="1815883"/>
          </a:xfrm>
          <a:prstGeom prst="rect">
            <a:avLst/>
          </a:prstGeom>
          <a:noFill/>
        </p:spPr>
        <p:txBody>
          <a:bodyPr wrap="square" lIns="91298" tIns="45718" rIns="91298" bIns="45718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81B39C1-21A9-41C0-AD43-C1DDBD837617}"/>
              </a:ext>
            </a:extLst>
          </p:cNvPr>
          <p:cNvSpPr txBox="1"/>
          <p:nvPr/>
        </p:nvSpPr>
        <p:spPr>
          <a:xfrm>
            <a:off x="2279998" y="3599513"/>
            <a:ext cx="4290823" cy="1815883"/>
          </a:xfrm>
          <a:prstGeom prst="rect">
            <a:avLst/>
          </a:prstGeom>
          <a:noFill/>
        </p:spPr>
        <p:txBody>
          <a:bodyPr wrap="square" lIns="91298" tIns="45718" rIns="91298" bIns="45718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ở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D755574-F81B-4467-A376-588E13ECE38C}"/>
              </a:ext>
            </a:extLst>
          </p:cNvPr>
          <p:cNvSpPr txBox="1"/>
          <p:nvPr/>
        </p:nvSpPr>
        <p:spPr>
          <a:xfrm>
            <a:off x="7082885" y="1414365"/>
            <a:ext cx="4290823" cy="1815883"/>
          </a:xfrm>
          <a:prstGeom prst="rect">
            <a:avLst/>
          </a:prstGeom>
          <a:noFill/>
        </p:spPr>
        <p:txBody>
          <a:bodyPr wrap="square" lIns="91298" tIns="45718" rIns="91298" bIns="45718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ở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CF062AA-1D55-4303-9CC3-B205EB20ACBE}"/>
              </a:ext>
            </a:extLst>
          </p:cNvPr>
          <p:cNvSpPr txBox="1"/>
          <p:nvPr/>
        </p:nvSpPr>
        <p:spPr>
          <a:xfrm>
            <a:off x="7082883" y="3599513"/>
            <a:ext cx="4290823" cy="1815883"/>
          </a:xfrm>
          <a:prstGeom prst="rect">
            <a:avLst/>
          </a:prstGeom>
          <a:noFill/>
        </p:spPr>
        <p:txBody>
          <a:bodyPr wrap="square" lIns="91298" tIns="45718" rIns="91298" bIns="45718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ở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FBE6C94-5715-4F91-B967-3199E50C60BE}"/>
              </a:ext>
            </a:extLst>
          </p:cNvPr>
          <p:cNvSpPr/>
          <p:nvPr/>
        </p:nvSpPr>
        <p:spPr>
          <a:xfrm>
            <a:off x="2184113" y="495296"/>
            <a:ext cx="8964185" cy="73451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298" tIns="45718" rIns="91298" bIns="45718">
            <a:prstTxWarp prst="textWave2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500" b="1" dirty="0">
                <a:ln/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 HÔM QUA ĐÂU RỒI?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5963EEEE-7578-42C4-9DC2-035B38405161}"/>
              </a:ext>
            </a:extLst>
          </p:cNvPr>
          <p:cNvSpPr/>
          <p:nvPr/>
        </p:nvSpPr>
        <p:spPr>
          <a:xfrm>
            <a:off x="2279996" y="1923180"/>
            <a:ext cx="3892297" cy="3905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6E2E05CF-228D-4EEA-9BFF-450920DBB35B}"/>
              </a:ext>
            </a:extLst>
          </p:cNvPr>
          <p:cNvSpPr/>
          <p:nvPr/>
        </p:nvSpPr>
        <p:spPr>
          <a:xfrm>
            <a:off x="2279996" y="2753032"/>
            <a:ext cx="3892297" cy="3905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A5AE42FC-C7EA-4DEB-85C8-D0CE79D959BA}"/>
              </a:ext>
            </a:extLst>
          </p:cNvPr>
          <p:cNvSpPr/>
          <p:nvPr/>
        </p:nvSpPr>
        <p:spPr>
          <a:xfrm>
            <a:off x="6964012" y="1530588"/>
            <a:ext cx="3892297" cy="3905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681E605F-DBDA-4731-9720-A4BE13CB2C4E}"/>
              </a:ext>
            </a:extLst>
          </p:cNvPr>
          <p:cNvSpPr/>
          <p:nvPr/>
        </p:nvSpPr>
        <p:spPr>
          <a:xfrm>
            <a:off x="6964012" y="2354216"/>
            <a:ext cx="3892297" cy="3905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DD0C4242-DB02-4EEB-B8C3-31BA36226A19}"/>
              </a:ext>
            </a:extLst>
          </p:cNvPr>
          <p:cNvSpPr/>
          <p:nvPr/>
        </p:nvSpPr>
        <p:spPr>
          <a:xfrm>
            <a:off x="2339434" y="3705560"/>
            <a:ext cx="3892297" cy="3905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69B31AFF-5FAA-4FD6-AAE8-ADA98DF6E27E}"/>
              </a:ext>
            </a:extLst>
          </p:cNvPr>
          <p:cNvSpPr/>
          <p:nvPr/>
        </p:nvSpPr>
        <p:spPr>
          <a:xfrm>
            <a:off x="2279996" y="4943812"/>
            <a:ext cx="3892297" cy="3905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CBCC3F6D-E1AF-4A5C-894C-6F43623A3701}"/>
              </a:ext>
            </a:extLst>
          </p:cNvPr>
          <p:cNvSpPr/>
          <p:nvPr/>
        </p:nvSpPr>
        <p:spPr>
          <a:xfrm>
            <a:off x="6964012" y="4126788"/>
            <a:ext cx="3892297" cy="3905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54255BDA-8B2E-4D70-B63B-6BC7A23CB902}"/>
              </a:ext>
            </a:extLst>
          </p:cNvPr>
          <p:cNvSpPr/>
          <p:nvPr/>
        </p:nvSpPr>
        <p:spPr>
          <a:xfrm>
            <a:off x="6964010" y="4553284"/>
            <a:ext cx="3892297" cy="3905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09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3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647"/>
            <a:ext cx="12194509" cy="328255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xmlns="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906" y="3632909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27ADA6-213D-424A-8265-DDE2F08EB70B}"/>
              </a:ext>
            </a:extLst>
          </p:cNvPr>
          <p:cNvSpPr txBox="1"/>
          <p:nvPr/>
        </p:nvSpPr>
        <p:spPr>
          <a:xfrm>
            <a:off x="4222322" y="2525055"/>
            <a:ext cx="5492476" cy="1323391"/>
          </a:xfrm>
          <a:prstGeom prst="rect">
            <a:avLst/>
          </a:prstGeom>
          <a:noFill/>
        </p:spPr>
        <p:txBody>
          <a:bodyPr wrap="square" lIns="91248" tIns="45694" rIns="91248" bIns="45694" rtlCol="0">
            <a:spAutoFit/>
          </a:bodyPr>
          <a:lstStyle/>
          <a:p>
            <a:pPr algn="ctr">
              <a:defRPr/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endParaRPr lang="en-US" sz="80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xmlns="" id="{EB60CA3F-A946-4219-9E8C-B5E600CA0F70}"/>
              </a:ext>
            </a:extLst>
          </p:cNvPr>
          <p:cNvGrpSpPr/>
          <p:nvPr/>
        </p:nvGrpSpPr>
        <p:grpSpPr>
          <a:xfrm>
            <a:off x="86756" y="51065"/>
            <a:ext cx="1213285" cy="1061299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xmlns="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xmlns="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zh-CN" sz="4400" b="1" dirty="0">
                  <a:solidFill>
                    <a:srgbClr val="ED2F6A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lang="zh-CN" altLang="en-US" sz="4400" b="1" dirty="0">
                <a:solidFill>
                  <a:srgbClr val="ED2F6A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xmlns="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20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08856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8EECE3-26DE-40F3-BEE9-A533CDEC6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7BDEE915-87DB-4B46-9A51-43AEC036B7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8" name="2">
            <a:extLst>
              <a:ext uri="{FF2B5EF4-FFF2-40B4-BE49-F238E27FC236}">
                <a16:creationId xmlns:a16="http://schemas.microsoft.com/office/drawing/2014/main" xmlns="" id="{38AC8826-0096-4024-921D-F77B8AAF75A0}"/>
              </a:ext>
            </a:extLst>
          </p:cNvPr>
          <p:cNvSpPr/>
          <p:nvPr/>
        </p:nvSpPr>
        <p:spPr>
          <a:xfrm>
            <a:off x="835625" y="106471"/>
            <a:ext cx="10159683" cy="58940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>
              <a:defRPr/>
            </a:pPr>
            <a:r>
              <a:rPr lang="en-US" altLang="zh-CN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lang="zh-CN" altLang="en-US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695145" y="453265"/>
            <a:ext cx="457200" cy="36559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16" y="1298971"/>
            <a:ext cx="9235304" cy="103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Flowchart: Process 16"/>
          <p:cNvSpPr/>
          <p:nvPr/>
        </p:nvSpPr>
        <p:spPr>
          <a:xfrm>
            <a:off x="4058432" y="1936108"/>
            <a:ext cx="764088" cy="388307"/>
          </a:xfrm>
          <a:prstGeom prst="flowChart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qua</a:t>
            </a:r>
          </a:p>
        </p:txBody>
      </p:sp>
      <p:sp>
        <p:nvSpPr>
          <p:cNvPr id="19" name="Flowchart: Process 18"/>
          <p:cNvSpPr/>
          <p:nvPr/>
        </p:nvSpPr>
        <p:spPr>
          <a:xfrm>
            <a:off x="2269299" y="1948637"/>
            <a:ext cx="764088" cy="388307"/>
          </a:xfrm>
          <a:prstGeom prst="flowChart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kia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Flowchart: Process 19"/>
          <p:cNvSpPr/>
          <p:nvPr/>
        </p:nvSpPr>
        <p:spPr>
          <a:xfrm>
            <a:off x="7680541" y="1942373"/>
            <a:ext cx="764088" cy="388307"/>
          </a:xfrm>
          <a:prstGeom prst="flowChart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mai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Flowchart: Process 20"/>
          <p:cNvSpPr/>
          <p:nvPr/>
        </p:nvSpPr>
        <p:spPr>
          <a:xfrm>
            <a:off x="9541701" y="1936108"/>
            <a:ext cx="764088" cy="388307"/>
          </a:xfrm>
          <a:prstGeom prst="flowChart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kia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835625" y="112737"/>
            <a:ext cx="10159683" cy="1052187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1.Tìm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hiệu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5419" y="2868939"/>
            <a:ext cx="9115572" cy="584775"/>
          </a:xfrm>
          <a:prstGeom prst="rect">
            <a:avLst/>
          </a:prstGeom>
          <a:noFill/>
        </p:spPr>
        <p:txBody>
          <a:bodyPr wrap="none" lIns="91298" tIns="45718" rIns="91298" bIns="45718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772389" y="3020601"/>
            <a:ext cx="457200" cy="36559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/>
            <a:endParaRPr lang="en-US"/>
          </a:p>
        </p:txBody>
      </p:sp>
      <p:pic>
        <p:nvPicPr>
          <p:cNvPr id="2052" name="Picture 4" descr="https://i.vdoc.vn/data/image/2021/06/22/giai-ngay-hom-qua-dau-roi-trang-14-15-16-sach-canh-dieu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17" y="3837135"/>
            <a:ext cx="9235304" cy="113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Flowchart: Process 25"/>
          <p:cNvSpPr/>
          <p:nvPr/>
        </p:nvSpPr>
        <p:spPr>
          <a:xfrm>
            <a:off x="1073711" y="4521896"/>
            <a:ext cx="1577727" cy="388307"/>
          </a:xfrm>
          <a:prstGeom prst="flowChart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kia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Flowchart: Process 26"/>
          <p:cNvSpPr/>
          <p:nvPr/>
        </p:nvSpPr>
        <p:spPr>
          <a:xfrm>
            <a:off x="2972852" y="4521896"/>
            <a:ext cx="1736943" cy="388307"/>
          </a:xfrm>
          <a:prstGeom prst="flowChart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trước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43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17" grpId="0" animBg="1"/>
      <p:bldP spid="19" grpId="0" animBg="1"/>
      <p:bldP spid="20" grpId="0" animBg="1"/>
      <p:bldP spid="21" grpId="0" animBg="1"/>
      <p:bldP spid="18" grpId="0"/>
      <p:bldP spid="22" grpId="0"/>
      <p:bldP spid="24" grpId="0" animBg="1"/>
      <p:bldP spid="26" grpId="0" animBg="1"/>
      <p:bldP spid="2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95621" y="-2639192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3" y="2197897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>
              <a:defRPr/>
            </a:pPr>
            <a:r>
              <a:rPr lang="en-US" sz="80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cs typeface="Times New Roman"/>
              </a:rPr>
              <a:t>CỦNG CỐ BÀI HỌC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647"/>
            <a:ext cx="12194509" cy="328255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xmlns="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9081" y="3145032"/>
            <a:ext cx="2263295" cy="38279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BE4042C-3CEA-44E7-933F-7BDDDC6FB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74" y="5900412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8517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73" y="1540455"/>
            <a:ext cx="3817577" cy="38175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7" r="19473" b="19170"/>
          <a:stretch/>
        </p:blipFill>
        <p:spPr>
          <a:xfrm>
            <a:off x="2063553" y="472223"/>
            <a:ext cx="3649539" cy="43773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2639616" y="540615"/>
            <a:ext cx="3265496" cy="266874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781" tIns="60890" rIns="121781" bIns="60890" rtlCol="0" anchor="ctr"/>
          <a:lstStyle/>
          <a:p>
            <a:pPr algn="ctr" defTabSz="1217640"/>
            <a:r>
              <a:rPr lang="en-US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2639616" y="3197757"/>
            <a:ext cx="3265496" cy="266874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21781" tIns="60890" rIns="121781" bIns="60890" rtlCol="0" anchor="ctr"/>
          <a:lstStyle/>
          <a:p>
            <a:pPr algn="ctr" defTabSz="1217640"/>
            <a:r>
              <a:rPr lang="en-US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5905112" y="540615"/>
            <a:ext cx="3265496" cy="266874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781" tIns="60890" rIns="121781" bIns="60890" rtlCol="0" anchor="ctr"/>
          <a:lstStyle/>
          <a:p>
            <a:pPr algn="ctr" defTabSz="1217640"/>
            <a:r>
              <a:rPr lang="en-US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Rectangle 8">
            <a:hlinkClick r:id="rId8" action="ppaction://hlinksldjump"/>
          </p:cNvPr>
          <p:cNvSpPr/>
          <p:nvPr/>
        </p:nvSpPr>
        <p:spPr>
          <a:xfrm>
            <a:off x="5905112" y="3197757"/>
            <a:ext cx="3265496" cy="266874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21781" tIns="60890" rIns="121781" bIns="60890" rtlCol="0" anchor="ctr"/>
          <a:lstStyle/>
          <a:p>
            <a:pPr algn="ctr" defTabSz="1217640"/>
            <a:r>
              <a:rPr lang="en-US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2172" y="875215"/>
            <a:ext cx="749829" cy="1999545"/>
          </a:xfrm>
          <a:prstGeom prst="rect">
            <a:avLst/>
          </a:prstGeom>
        </p:spPr>
      </p:pic>
      <p:sp>
        <p:nvSpPr>
          <p:cNvPr id="2" name="Right Arrow 1">
            <a:hlinkClick r:id="rId10" action="ppaction://hlinksldjump"/>
          </p:cNvPr>
          <p:cNvSpPr/>
          <p:nvPr/>
        </p:nvSpPr>
        <p:spPr>
          <a:xfrm>
            <a:off x="10896533" y="6021288"/>
            <a:ext cx="864096" cy="576064"/>
          </a:xfrm>
          <a:prstGeom prst="rightArrow">
            <a:avLst/>
          </a:prstGeom>
          <a:blipFill>
            <a:blip r:embed="rId11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81" tIns="60890" rIns="121781" bIns="60890" rtlCol="0" anchor="ctr"/>
          <a:lstStyle/>
          <a:p>
            <a:pPr algn="ctr" defTabSz="1217640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92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75920" y="68627"/>
            <a:ext cx="1440160" cy="533480"/>
          </a:xfrm>
          <a:prstGeom prst="rect">
            <a:avLst/>
          </a:prstGeom>
          <a:noFill/>
        </p:spPr>
        <p:txBody>
          <a:bodyPr wrap="square" lIns="121810" tIns="60905" rIns="121810" bIns="60905" rtlCol="0">
            <a:spAutoFit/>
          </a:bodyPr>
          <a:lstStyle/>
          <a:p>
            <a:pPr algn="ctr" defTabSz="1217970"/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p:sp>
        <p:nvSpPr>
          <p:cNvPr id="2" name="Left Arrow 1">
            <a:hlinkClick r:id="rId5" action="ppaction://hlinksldjump"/>
          </p:cNvPr>
          <p:cNvSpPr/>
          <p:nvPr/>
        </p:nvSpPr>
        <p:spPr>
          <a:xfrm>
            <a:off x="10308300" y="6213309"/>
            <a:ext cx="768085" cy="576064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810" tIns="60905" rIns="121810" bIns="60905" rtlCol="0" anchor="ctr"/>
          <a:lstStyle/>
          <a:p>
            <a:pPr algn="ctr" defTabSz="1217970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15616" y="548734"/>
            <a:ext cx="9960768" cy="1272143"/>
          </a:xfrm>
          <a:prstGeom prst="rect">
            <a:avLst/>
          </a:prstGeom>
        </p:spPr>
        <p:txBody>
          <a:bodyPr wrap="square" lIns="121810" tIns="60905" rIns="121810" bIns="60905">
            <a:spAutoFit/>
          </a:bodyPr>
          <a:lstStyle/>
          <a:p>
            <a:pPr algn="ctr" defTabSz="1217970"/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ctr" defTabSz="1217970"/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927648" y="2174020"/>
            <a:ext cx="6624736" cy="768085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10" tIns="60905" rIns="121810" bIns="60905" rtlCol="0" anchor="ctr"/>
          <a:lstStyle/>
          <a:p>
            <a:pPr defTabSz="1217970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927648" y="3120432"/>
            <a:ext cx="6624736" cy="768085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10" tIns="60905" rIns="121810" bIns="60905" rtlCol="0" anchor="ctr"/>
          <a:lstStyle/>
          <a:p>
            <a:pPr defTabSz="1217970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884091" y="4076755"/>
            <a:ext cx="6624736" cy="984479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10" tIns="60905" rIns="121810" bIns="60905" rtlCol="0" anchor="ctr"/>
          <a:lstStyle/>
          <a:p>
            <a:pPr defTabSz="1217970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Kim,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927648" y="5308139"/>
            <a:ext cx="6624736" cy="1481236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10" tIns="60905" rIns="121810" bIns="60905" rtlCol="0" anchor="ctr"/>
          <a:lstStyle/>
          <a:p>
            <a:pPr defTabSz="1217970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chổi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rá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hòn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than,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85600" y="-10835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65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35626" y="376013"/>
            <a:ext cx="7872875" cy="2092880"/>
          </a:xfrm>
          <a:prstGeom prst="rect">
            <a:avLst/>
          </a:prstGeom>
          <a:noFill/>
        </p:spPr>
        <p:txBody>
          <a:bodyPr wrap="square" lIns="121842" tIns="60921" rIns="121842" bIns="60921" rtlCol="0">
            <a:spAutoFit/>
          </a:bodyPr>
          <a:lstStyle/>
          <a:p>
            <a:pPr algn="ctr" defTabSz="1218330"/>
            <a:r>
              <a:rPr lang="en-US" sz="4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Left Arrow 3">
            <a:hlinkClick r:id="rId4" action="ppaction://hlinksldjump"/>
          </p:cNvPr>
          <p:cNvSpPr/>
          <p:nvPr/>
        </p:nvSpPr>
        <p:spPr>
          <a:xfrm>
            <a:off x="10308300" y="6218733"/>
            <a:ext cx="768085" cy="576064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842" tIns="60921" rIns="121842" bIns="60921" rtlCol="0" anchor="ctr"/>
          <a:lstStyle/>
          <a:p>
            <a:pPr algn="ctr" defTabSz="1218330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735628" y="2948947"/>
            <a:ext cx="3216357" cy="1146704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842" tIns="60921" rIns="121842" bIns="60921" rtlCol="0" anchor="ctr"/>
          <a:lstStyle/>
          <a:p>
            <a:pPr algn="ctr" defTabSz="1218330"/>
            <a:r>
              <a:rPr lang="en-US" sz="4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mướp</a:t>
            </a:r>
            <a:endParaRPr lang="en-US" sz="4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735628" y="4485116"/>
            <a:ext cx="3216357" cy="1146704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842" tIns="60921" rIns="121842" bIns="60921" rtlCol="0" anchor="ctr"/>
          <a:lstStyle/>
          <a:p>
            <a:pPr algn="ctr" defTabSz="1218330"/>
            <a:r>
              <a:rPr lang="en-US" sz="4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4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480044" y="2948947"/>
            <a:ext cx="3216357" cy="1146704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842" tIns="60921" rIns="121842" bIns="60921" rtlCol="0" anchor="ctr"/>
          <a:lstStyle/>
          <a:p>
            <a:pPr algn="ctr" defTabSz="1218330"/>
            <a:r>
              <a:rPr lang="en-US" sz="4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4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485124" y="4485116"/>
            <a:ext cx="3216357" cy="1146704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842" tIns="60921" rIns="121842" bIns="60921" rtlCol="0" anchor="ctr"/>
          <a:lstStyle/>
          <a:p>
            <a:pPr algn="ctr" defTabSz="1218330"/>
            <a:r>
              <a:rPr lang="en-US" sz="4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4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088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4E4FB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 Arrow 1">
            <a:hlinkClick r:id="rId4" action="ppaction://hlinksldjump"/>
          </p:cNvPr>
          <p:cNvSpPr/>
          <p:nvPr/>
        </p:nvSpPr>
        <p:spPr>
          <a:xfrm>
            <a:off x="10396273" y="6184867"/>
            <a:ext cx="672075" cy="576064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877" tIns="60938" rIns="121877" bIns="60938" rtlCol="0" anchor="ctr"/>
          <a:lstStyle/>
          <a:p>
            <a:pPr algn="ctr" defTabSz="1218720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1957" y="0"/>
            <a:ext cx="2304256" cy="697627"/>
          </a:xfrm>
          <a:prstGeom prst="rect">
            <a:avLst/>
          </a:prstGeom>
          <a:noFill/>
        </p:spPr>
        <p:txBody>
          <a:bodyPr wrap="square" lIns="121877" tIns="60938" rIns="121877" bIns="60938" rtlCol="0">
            <a:spAutoFit/>
          </a:bodyPr>
          <a:lstStyle/>
          <a:p>
            <a:pPr algn="ctr" defTabSz="1218720"/>
            <a:r>
              <a:rPr lang="en-US" sz="3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</p:txBody>
      </p:sp>
      <p:sp>
        <p:nvSpPr>
          <p:cNvPr id="9" name="Rectangle 8"/>
          <p:cNvSpPr/>
          <p:nvPr/>
        </p:nvSpPr>
        <p:spPr>
          <a:xfrm>
            <a:off x="2771380" y="769864"/>
            <a:ext cx="7918288" cy="2092880"/>
          </a:xfrm>
          <a:prstGeom prst="rect">
            <a:avLst/>
          </a:prstGeom>
        </p:spPr>
        <p:txBody>
          <a:bodyPr wrap="square" lIns="121877" tIns="60938" rIns="121877" bIns="60938">
            <a:spAutoFit/>
          </a:bodyPr>
          <a:lstStyle/>
          <a:p>
            <a:pPr algn="ctr" defTabSz="1218720"/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255573" y="3238711"/>
            <a:ext cx="3799544" cy="1379681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877" tIns="60938" rIns="121877" bIns="60938" rtlCol="0" anchor="ctr"/>
          <a:lstStyle/>
          <a:p>
            <a:pPr algn="ctr" defTabSz="1218720"/>
            <a:r>
              <a:rPr lang="en-US" sz="4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Con </a:t>
            </a:r>
            <a:r>
              <a:rPr lang="en-US" sz="4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endParaRPr lang="en-US" sz="4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596728" y="3236979"/>
            <a:ext cx="3799544" cy="1379681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877" tIns="60938" rIns="121877" bIns="60938" rtlCol="0" anchor="ctr"/>
          <a:lstStyle/>
          <a:p>
            <a:pPr algn="ctr" defTabSz="1218720"/>
            <a:r>
              <a:rPr lang="en-US" sz="4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Con </a:t>
            </a:r>
            <a:r>
              <a:rPr lang="en-US" sz="4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4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255573" y="4805206"/>
            <a:ext cx="3799544" cy="1379681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877" tIns="60938" rIns="121877" bIns="60938" rtlCol="0" anchor="ctr"/>
          <a:lstStyle/>
          <a:p>
            <a:pPr algn="ctr" defTabSz="1218720"/>
            <a:r>
              <a:rPr lang="en-US" sz="4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Con </a:t>
            </a:r>
            <a:r>
              <a:rPr lang="en-US" sz="4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sz="4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596728" y="4850545"/>
            <a:ext cx="3865165" cy="1379681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877" tIns="60938" rIns="121877" bIns="60938" rtlCol="0" anchor="ctr"/>
          <a:lstStyle/>
          <a:p>
            <a:pPr algn="ctr" defTabSz="1218720"/>
            <a:r>
              <a:rPr lang="en-US" sz="4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Con </a:t>
            </a:r>
            <a:r>
              <a:rPr lang="en-US" sz="4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endParaRPr lang="en-US" sz="4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25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4E4FB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 Arrow 1">
            <a:hlinkClick r:id="rId4" action="ppaction://hlinksldjump"/>
          </p:cNvPr>
          <p:cNvSpPr/>
          <p:nvPr/>
        </p:nvSpPr>
        <p:spPr>
          <a:xfrm>
            <a:off x="10322784" y="6184867"/>
            <a:ext cx="768085" cy="576064"/>
          </a:xfrm>
          <a:prstGeom prst="lef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21914" tIns="60957" rIns="121914" bIns="60957" rtlCol="0" anchor="ctr"/>
          <a:lstStyle/>
          <a:p>
            <a:pPr algn="ctr" defTabSz="1219140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6000" y="280003"/>
            <a:ext cx="7346784" cy="2092880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pPr algn="ctr" defTabSz="1219140"/>
            <a:r>
              <a:rPr lang="en-US" sz="4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4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4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mướp</a:t>
            </a:r>
            <a:r>
              <a:rPr lang="en-US" sz="4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4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4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351584" y="2905756"/>
            <a:ext cx="3648405" cy="1335775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3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480044" y="2948947"/>
            <a:ext cx="3648405" cy="1335775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3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367180" y="4589503"/>
            <a:ext cx="3648405" cy="1335775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3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Mướp</a:t>
            </a:r>
            <a:r>
              <a:rPr lang="en-US" sz="3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480044" y="4589503"/>
            <a:ext cx="3648405" cy="1296120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3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190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4E4FB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 txBox="1">
            <a:spLocks/>
          </p:cNvSpPr>
          <p:nvPr/>
        </p:nvSpPr>
        <p:spPr>
          <a:xfrm>
            <a:off x="-15758" y="0"/>
            <a:ext cx="12207758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635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279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6918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5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/>
            <a:r>
              <a:rPr lang="en-US" sz="3600" dirty="0" smtClean="0"/>
              <a:t>			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… năm2021 </a:t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b="1" u="sng" dirty="0" smtClean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600" b="1" u="sng" dirty="0" err="1" smtClean="0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            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53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</TotalTime>
  <Words>1301</Words>
  <Application>Microsoft Office PowerPoint</Application>
  <PresentationFormat>Custom</PresentationFormat>
  <Paragraphs>258</Paragraphs>
  <Slides>37</Slides>
  <Notes>18</Notes>
  <HiddenSlides>0</HiddenSlides>
  <MMClips>1</MMClips>
  <ScaleCrop>false</ScaleCrop>
  <HeadingPairs>
    <vt:vector size="4" baseType="variant">
      <vt:variant>
        <vt:lpstr>Theme</vt:lpstr>
      </vt:variant>
      <vt:variant>
        <vt:i4>22</vt:i4>
      </vt:variant>
      <vt:variant>
        <vt:lpstr>Slide Titles</vt:lpstr>
      </vt:variant>
      <vt:variant>
        <vt:i4>37</vt:i4>
      </vt:variant>
    </vt:vector>
  </HeadingPairs>
  <TitlesOfParts>
    <vt:vector size="59" baseType="lpstr">
      <vt:lpstr>1_Office Theme</vt:lpstr>
      <vt:lpstr>Office Theme</vt:lpstr>
      <vt:lpstr>3_Office Theme</vt:lpstr>
      <vt:lpstr>4_Office Theme</vt:lpstr>
      <vt:lpstr>5_Office Theme</vt:lpstr>
      <vt:lpstr>6_Office Theme</vt:lpstr>
      <vt:lpstr>9_Office Theme</vt:lpstr>
      <vt:lpstr>Default Design</vt:lpstr>
      <vt:lpstr>7_Office Theme</vt:lpstr>
      <vt:lpstr>3_Office 主题​​</vt:lpstr>
      <vt:lpstr>1_Office 主题</vt:lpstr>
      <vt:lpstr>千图网拥有20W+精美PPT模板 更多PPT模板下载至：www.58pic.com/office/ppt​​</vt:lpstr>
      <vt:lpstr>1_千图网拥有20W+精美PPT模板 更多PPT模板下载至：www.58pic.com/office/ppt​​</vt:lpstr>
      <vt:lpstr>2_千图网拥有20W+精美PPT模板 更多PPT模板下载至：www.58pic.com/office/ppt​​</vt:lpstr>
      <vt:lpstr>2_Office 主题</vt:lpstr>
      <vt:lpstr>2_Office Theme</vt:lpstr>
      <vt:lpstr>8_Office Theme</vt:lpstr>
      <vt:lpstr>10_Office Theme</vt:lpstr>
      <vt:lpstr>11_Office Theme</vt:lpstr>
      <vt:lpstr>12_Office Theme</vt:lpstr>
      <vt:lpstr>13_Office Theme</vt:lpstr>
      <vt:lpstr>14_Office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1.Tìm các từ ngữ chỉ ngày phù hợp với chỗ có kí hiệu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Admin</cp:lastModifiedBy>
  <cp:revision>56</cp:revision>
  <dcterms:created xsi:type="dcterms:W3CDTF">2021-05-21T10:43:38Z</dcterms:created>
  <dcterms:modified xsi:type="dcterms:W3CDTF">2021-09-07T06:55:43Z</dcterms:modified>
</cp:coreProperties>
</file>