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69" r:id="rId4"/>
    <p:sldId id="268" r:id="rId5"/>
    <p:sldId id="270" r:id="rId6"/>
    <p:sldId id="271" r:id="rId7"/>
    <p:sldId id="272" r:id="rId8"/>
    <p:sldId id="275" r:id="rId9"/>
    <p:sldId id="276" r:id="rId10"/>
  </p:sldIdLst>
  <p:sldSz cx="12192000" cy="6858000"/>
  <p:notesSz cx="6858000" cy="9144000"/>
  <p:embeddedFontLst>
    <p:embeddedFont>
      <p:font typeface="Tahoma" panose="020B0604030504040204" pitchFamily="34" charset="0"/>
      <p:regular r:id="rId11"/>
      <p:bold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7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131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69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3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55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73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89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27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844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62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094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53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934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46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3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639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9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8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3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9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openxmlformats.org/officeDocument/2006/relationships/image" Target="../media/image13.gif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3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9.gif"/><Relationship Id="rId25" Type="http://schemas.openxmlformats.org/officeDocument/2006/relationships/image" Target="../media/image3.png"/><Relationship Id="rId2" Type="http://schemas.microsoft.com/office/2007/relationships/media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6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7.png"/><Relationship Id="rId22" Type="http://schemas.openxmlformats.org/officeDocument/2006/relationships/image" Target="../media/image24.png"/><Relationship Id="rId27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8.png"/><Relationship Id="rId22" Type="http://schemas.openxmlformats.org/officeDocument/2006/relationships/image" Target="../media/image20.pn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19.gif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microsoft.com/office/2007/relationships/media" Target="../media/media2.mp3"/><Relationship Id="rId16" Type="http://schemas.openxmlformats.org/officeDocument/2006/relationships/image" Target="../media/image4.png"/><Relationship Id="rId20" Type="http://schemas.openxmlformats.org/officeDocument/2006/relationships/image" Target="../media/image18.gif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2.png"/><Relationship Id="rId5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2.png"/><Relationship Id="rId22" Type="http://schemas.openxmlformats.org/officeDocument/2006/relationships/image" Target="../media/image20.png"/><Relationship Id="rId27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6.png"/><Relationship Id="rId18" Type="http://schemas.openxmlformats.org/officeDocument/2006/relationships/image" Target="../media/image20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3.png"/><Relationship Id="rId7" Type="http://schemas.openxmlformats.org/officeDocument/2006/relationships/audio" Target="../media/audio4.wav"/><Relationship Id="rId12" Type="http://schemas.openxmlformats.org/officeDocument/2006/relationships/image" Target="../media/image15.png"/><Relationship Id="rId17" Type="http://schemas.openxmlformats.org/officeDocument/2006/relationships/image" Target="../media/image19.gif"/><Relationship Id="rId25" Type="http://schemas.openxmlformats.org/officeDocument/2006/relationships/image" Target="../media/image3.png"/><Relationship Id="rId2" Type="http://schemas.microsoft.com/office/2007/relationships/media" Target="../media/media2.mp3"/><Relationship Id="rId16" Type="http://schemas.openxmlformats.org/officeDocument/2006/relationships/image" Target="../media/image18.gif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gif"/><Relationship Id="rId24" Type="http://schemas.openxmlformats.org/officeDocument/2006/relationships/image" Target="../media/image2.png"/><Relationship Id="rId5" Type="http://schemas.openxmlformats.org/officeDocument/2006/relationships/audio" Target="../media/audio2.wav"/><Relationship Id="rId15" Type="http://schemas.openxmlformats.org/officeDocument/2006/relationships/image" Target="../media/image17.gif"/><Relationship Id="rId23" Type="http://schemas.openxmlformats.org/officeDocument/2006/relationships/image" Target="../media/image26.png"/><Relationship Id="rId28" Type="http://schemas.openxmlformats.org/officeDocument/2006/relationships/image" Target="../media/image25.png"/><Relationship Id="rId10" Type="http://schemas.openxmlformats.org/officeDocument/2006/relationships/image" Target="../media/image1.png"/><Relationship Id="rId19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7.png"/><Relationship Id="rId22" Type="http://schemas.openxmlformats.org/officeDocument/2006/relationships/image" Target="../media/image24.png"/><Relationship Id="rId2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572027" y="3906811"/>
            <a:ext cx="981270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8223" y="3325465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8178176" y="3351519"/>
            <a:ext cx="909571" cy="353501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9123025" y="3584027"/>
            <a:ext cx="845235" cy="32849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1910" y="2033703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38100">
                  <a:solidFill>
                    <a:srgbClr val="475D6B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5400" b="1" i="0" u="none" strike="noStrike" kern="1200" normalizeH="0" baseline="0" noProof="0" dirty="0">
                <a:ln w="38100">
                  <a:solidFill>
                    <a:srgbClr val="475D6B"/>
                  </a:solidFill>
                  <a:prstDash val="solid"/>
                </a:ln>
                <a:noFill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MẬT MÃ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8AEFFDF-FA5D-49E5-94E8-1A555B06B25D}"/>
              </a:ext>
            </a:extLst>
          </p:cNvPr>
          <p:cNvSpPr txBox="1"/>
          <p:nvPr/>
        </p:nvSpPr>
        <p:spPr>
          <a:xfrm>
            <a:off x="5811910" y="1240530"/>
            <a:ext cx="4672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800" b="1" dirty="0" smtClean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 b="1" dirty="0" smtClean="0">
                <a:ln w="28575">
                  <a:solidFill>
                    <a:srgbClr val="C79668"/>
                  </a:solidFill>
                  <a:prstDash val="solid"/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2800" b="1" i="0" u="none" strike="noStrike" kern="1200" normalizeH="0" baseline="0" noProof="0" dirty="0">
              <a:ln w="28575">
                <a:solidFill>
                  <a:srgbClr val="C79668"/>
                </a:solidFill>
                <a:prstDash val="solid"/>
              </a:ln>
              <a:noFill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xmlns="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4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791" y="3485061"/>
            <a:ext cx="961174" cy="19018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13E1AE1-7643-4785-BA16-F7C6737746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5490" y="1682279"/>
            <a:ext cx="1956986" cy="1956986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xmlns="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278" y="2004269"/>
            <a:ext cx="3048000" cy="3048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23659039-4F72-4787-86D5-CFF51CFD64FA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276479" y="3429000"/>
            <a:ext cx="1168717" cy="1168717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2" y="457200"/>
            <a:ext cx="312586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7" y="1278377"/>
            <a:ext cx="601878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0FBA157-C684-4B43-86AF-7AA55958D3B7}"/>
              </a:ext>
            </a:extLst>
          </p:cNvPr>
          <p:cNvSpPr txBox="1"/>
          <p:nvPr/>
        </p:nvSpPr>
        <p:spPr>
          <a:xfrm>
            <a:off x="6105490" y="1393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00F22D1-61B0-48B0-A4D6-E7E6ACC515CD}"/>
              </a:ext>
            </a:extLst>
          </p:cNvPr>
          <p:cNvSpPr/>
          <p:nvPr/>
        </p:nvSpPr>
        <p:spPr>
          <a:xfrm>
            <a:off x="114859" y="6071403"/>
            <a:ext cx="110685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DK Crayon Crumble" panose="00070001040701010105" pitchFamily="18" charset="0"/>
              </a:rPr>
              <a:t>BÀI THƠ ĐOÀN THUYỀN ĐÁNH CÁ</a:t>
            </a:r>
            <a:endParaRPr lang="en-US" sz="4000" b="1" dirty="0">
              <a:solidFill>
                <a:srgbClr val="FF0000"/>
              </a:solidFill>
              <a:latin typeface="DK Crayon Crumble" panose="00070001040701010105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1589 -0.0030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-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Câu</a:t>
            </a:r>
            <a:r>
              <a:rPr lang="en-US" sz="2000" b="1" dirty="0" smtClean="0"/>
              <a:t> 1: </a:t>
            </a:r>
            <a:r>
              <a:rPr lang="en-US" sz="2000" b="1" dirty="0" err="1" smtClean="0"/>
              <a:t>Huy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Cận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tên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đầy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đủ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là</a:t>
            </a:r>
            <a:r>
              <a:rPr lang="vi-VN" sz="2000" b="1" dirty="0" smtClean="0"/>
              <a:t>?</a:t>
            </a:r>
            <a:endParaRPr lang="vi-VN" sz="2000" dirty="0"/>
          </a:p>
          <a:p>
            <a:r>
              <a:rPr lang="vi-VN" sz="2000" b="1" dirty="0"/>
              <a:t>A. </a:t>
            </a:r>
            <a:r>
              <a:rPr lang="en-US" sz="2000" b="1" dirty="0"/>
              <a:t> </a:t>
            </a:r>
            <a:r>
              <a:rPr lang="en-US" sz="2000" b="1" dirty="0" err="1" smtClean="0"/>
              <a:t>Cù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Cận</a:t>
            </a:r>
            <a:endParaRPr lang="vi-VN" sz="2000" b="1" dirty="0"/>
          </a:p>
          <a:p>
            <a:r>
              <a:rPr lang="vi-VN" sz="2000" b="1" dirty="0"/>
              <a:t>B. </a:t>
            </a:r>
            <a:r>
              <a:rPr lang="en-US" sz="2000" b="1" dirty="0" err="1" smtClean="0"/>
              <a:t>Cù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Cận</a:t>
            </a:r>
            <a:endParaRPr lang="vi-VN" sz="2000" b="1" dirty="0"/>
          </a:p>
          <a:p>
            <a:r>
              <a:rPr lang="vi-VN" sz="2000" b="1" dirty="0"/>
              <a:t>C. </a:t>
            </a:r>
            <a:r>
              <a:rPr lang="en-US" sz="2000" b="1" dirty="0" err="1" smtClean="0"/>
              <a:t>Trần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Cận</a:t>
            </a:r>
            <a:endParaRPr lang="vi-VN" sz="2000" b="1" dirty="0"/>
          </a:p>
          <a:p>
            <a:r>
              <a:rPr lang="vi-VN" sz="2000" b="1" dirty="0"/>
              <a:t>D. </a:t>
            </a:r>
            <a:r>
              <a:rPr lang="en-US" sz="2000" b="1" dirty="0" smtClean="0"/>
              <a:t>Cao </a:t>
            </a:r>
            <a:r>
              <a:rPr lang="en-US" sz="2000" b="1" dirty="0" err="1" smtClean="0"/>
              <a:t>Văn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Cận</a:t>
            </a:r>
            <a:endParaRPr lang="vi-VN" sz="2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A,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7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283773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r>
                <a:rPr lang="en-US" sz="1600" b="1" dirty="0" smtClean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04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C00000"/>
                </a:solidFill>
                <a:latin typeface="Calibri" panose="020F0502020204030204"/>
              </a:rPr>
              <a:t>A,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7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 algn="ctr"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697166" y="3786584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xmlns="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2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Huy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quê</a:t>
            </a:r>
            <a:r>
              <a:rPr lang="en-US" sz="2400" b="1" dirty="0" smtClean="0"/>
              <a:t> ở </a:t>
            </a:r>
            <a:r>
              <a:rPr lang="en-US" sz="2400" b="1" dirty="0" err="1" smtClean="0"/>
              <a:t>đâu</a:t>
            </a:r>
            <a:r>
              <a:rPr lang="vi-VN" sz="2400" b="1" dirty="0" smtClean="0"/>
              <a:t>?</a:t>
            </a:r>
            <a:endParaRPr lang="vi-VN" sz="2400" dirty="0"/>
          </a:p>
          <a:p>
            <a:r>
              <a:rPr lang="vi-VN" sz="2400" dirty="0"/>
              <a:t>A. </a:t>
            </a:r>
            <a:r>
              <a:rPr lang="en-US" sz="2400" dirty="0" err="1" smtClean="0"/>
              <a:t>Hà</a:t>
            </a:r>
            <a:r>
              <a:rPr lang="en-US" sz="2400" dirty="0" smtClean="0"/>
              <a:t> Nam</a:t>
            </a:r>
            <a:endParaRPr lang="vi-VN" sz="2400" dirty="0"/>
          </a:p>
          <a:p>
            <a:r>
              <a:rPr lang="vi-VN" sz="2400" dirty="0"/>
              <a:t>B.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Tĩnh</a:t>
            </a:r>
            <a:endParaRPr lang="vi-VN" sz="2400" dirty="0"/>
          </a:p>
          <a:p>
            <a:r>
              <a:rPr lang="vi-VN" sz="2400" dirty="0"/>
              <a:t>C.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Tây</a:t>
            </a:r>
            <a:endParaRPr lang="vi-VN" sz="2400" dirty="0"/>
          </a:p>
          <a:p>
            <a:r>
              <a:rPr lang="vi-VN" sz="2400" dirty="0"/>
              <a:t>D. </a:t>
            </a:r>
            <a:r>
              <a:rPr lang="en-US" sz="2400" dirty="0" err="1" smtClean="0"/>
              <a:t>Hà</a:t>
            </a:r>
            <a:r>
              <a:rPr lang="en-US" sz="2400" dirty="0" smtClean="0"/>
              <a:t> </a:t>
            </a:r>
            <a:r>
              <a:rPr lang="en-US" sz="2400" dirty="0" err="1" smtClean="0"/>
              <a:t>Nội</a:t>
            </a:r>
            <a:endParaRPr lang="vi-VN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2447361" y="3222184"/>
            <a:ext cx="36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429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45679" y="5228951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283774"/>
              <a:ext cx="1593167" cy="3915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14903" y="2952658"/>
            <a:ext cx="908383" cy="908383"/>
          </a:xfrm>
          <a:prstGeom prst="rect">
            <a:avLst/>
          </a:prstGeom>
        </p:spPr>
      </p:pic>
      <p:pic>
        <p:nvPicPr>
          <p:cNvPr id="12" name="3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9" y="5902409"/>
            <a:ext cx="1390009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 </a:t>
            </a:r>
            <a:r>
              <a:rPr lang="en-US" sz="2400" b="1" dirty="0" err="1" smtClean="0"/>
              <a:t>Câu</a:t>
            </a:r>
            <a:r>
              <a:rPr lang="en-US" sz="2400" b="1" dirty="0" smtClean="0"/>
              <a:t> 3: </a:t>
            </a:r>
            <a:r>
              <a:rPr lang="en-US" sz="2400" b="1" dirty="0" err="1" smtClean="0"/>
              <a:t>Huy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được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mệnh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vi-VN" sz="2400" b="1" dirty="0" smtClean="0"/>
              <a:t>?</a:t>
            </a:r>
            <a:endParaRPr lang="vi-VN" sz="2400" dirty="0"/>
          </a:p>
          <a:p>
            <a:r>
              <a:rPr lang="vi-VN" sz="2400" dirty="0"/>
              <a:t>A. </a:t>
            </a:r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thơ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đẹp</a:t>
            </a:r>
            <a:endParaRPr lang="vi-VN" sz="2400" dirty="0"/>
          </a:p>
          <a:p>
            <a:pPr lvl="0"/>
            <a:r>
              <a:rPr lang="vi-VN" sz="2400" dirty="0"/>
              <a:t>B. </a:t>
            </a:r>
            <a:r>
              <a:rPr lang="en-US" sz="2400" dirty="0" err="1">
                <a:solidFill>
                  <a:prstClr val="black"/>
                </a:solidFill>
              </a:rPr>
              <a:t>Nhà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thơ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của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niềm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vui</a:t>
            </a:r>
            <a:endParaRPr lang="vi-VN" sz="2400" dirty="0">
              <a:solidFill>
                <a:prstClr val="black"/>
              </a:solidFill>
            </a:endParaRPr>
          </a:p>
          <a:p>
            <a:r>
              <a:rPr lang="vi-VN" sz="2400" dirty="0" smtClean="0"/>
              <a:t>C</a:t>
            </a:r>
            <a:r>
              <a:rPr lang="vi-VN" sz="2400" dirty="0"/>
              <a:t>.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nỗi</a:t>
            </a:r>
            <a:r>
              <a:rPr lang="en-US" sz="2400" dirty="0" smtClean="0"/>
              <a:t> </a:t>
            </a:r>
            <a:r>
              <a:rPr lang="en-US" sz="2400" dirty="0" err="1" smtClean="0"/>
              <a:t>sầu</a:t>
            </a:r>
            <a:endParaRPr lang="vi-VN" sz="2400" dirty="0"/>
          </a:p>
          <a:p>
            <a:r>
              <a:rPr lang="vi-VN" sz="2400" dirty="0"/>
              <a:t>D.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nỗi</a:t>
            </a:r>
            <a:r>
              <a:rPr lang="en-US" sz="2400" dirty="0" smtClean="0"/>
              <a:t> </a:t>
            </a:r>
            <a:r>
              <a:rPr lang="en-US" sz="2400" dirty="0" err="1" smtClean="0"/>
              <a:t>cô</a:t>
            </a:r>
            <a:r>
              <a:rPr lang="en-US" sz="2400" dirty="0" smtClean="0"/>
              <a:t> </a:t>
            </a:r>
            <a:r>
              <a:rPr lang="en-US" sz="2400" dirty="0" err="1" smtClean="0"/>
              <a:t>đơn</a:t>
            </a:r>
            <a:endParaRPr lang="vi-VN" sz="2400" dirty="0"/>
          </a:p>
          <a:p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301841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1474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74 -0.50208 L -0.10794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73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7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3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878" y="5902409"/>
            <a:ext cx="1390009" cy="542591"/>
          </a:xfrm>
          <a:prstGeom prst="rect">
            <a:avLst/>
          </a:prstGeom>
        </p:spPr>
      </p:pic>
      <p:pic>
        <p:nvPicPr>
          <p:cNvPr id="10" name="1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59" y="5902410"/>
            <a:ext cx="1390009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9612" y="524621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pic>
        <p:nvPicPr>
          <p:cNvPr id="8" name="Picture 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xmlns="" id="{BD256619-9050-494C-92FF-07090FE9226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26" y="2614056"/>
            <a:ext cx="1585590" cy="15855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33565" y="3764425"/>
            <a:ext cx="908383" cy="908383"/>
          </a:xfrm>
          <a:prstGeom prst="rect">
            <a:avLst/>
          </a:prstGeom>
        </p:spPr>
      </p:pic>
      <p:pic>
        <p:nvPicPr>
          <p:cNvPr id="12" name="4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36" y="5902409"/>
            <a:ext cx="1383913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4: </a:t>
            </a:r>
            <a:r>
              <a:rPr lang="en-US" sz="2400" b="1" dirty="0" err="1" smtClean="0"/>
              <a:t>Bà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Đoàn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thuyền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đánh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được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năm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nào</a:t>
            </a:r>
            <a:r>
              <a:rPr lang="vi-VN" sz="2400" b="1" dirty="0" smtClean="0"/>
              <a:t>?</a:t>
            </a:r>
            <a:endParaRPr lang="vi-VN" sz="2400" dirty="0"/>
          </a:p>
          <a:p>
            <a:r>
              <a:rPr lang="vi-VN" sz="2400" dirty="0"/>
              <a:t>A. </a:t>
            </a:r>
            <a:r>
              <a:rPr lang="en-US" sz="2400" dirty="0" smtClean="0"/>
              <a:t>1956</a:t>
            </a:r>
            <a:endParaRPr lang="vi-VN" sz="2400" dirty="0"/>
          </a:p>
          <a:p>
            <a:r>
              <a:rPr lang="vi-VN" sz="2400" dirty="0"/>
              <a:t>B. </a:t>
            </a:r>
            <a:r>
              <a:rPr lang="en-US" sz="2400" dirty="0" smtClean="0"/>
              <a:t>1957</a:t>
            </a:r>
            <a:endParaRPr lang="vi-VN" sz="2400" dirty="0"/>
          </a:p>
          <a:p>
            <a:r>
              <a:rPr lang="vi-VN" sz="2400" dirty="0"/>
              <a:t>C. </a:t>
            </a:r>
            <a:r>
              <a:rPr lang="en-US" sz="2400" dirty="0" smtClean="0"/>
              <a:t>1959</a:t>
            </a:r>
            <a:endParaRPr lang="vi-VN" sz="2400" dirty="0"/>
          </a:p>
          <a:p>
            <a:r>
              <a:rPr lang="vi-VN" sz="2400" dirty="0"/>
              <a:t>D. </a:t>
            </a:r>
            <a:r>
              <a:rPr lang="en-US" sz="2400" dirty="0" smtClean="0"/>
              <a:t>1958</a:t>
            </a:r>
            <a:r>
              <a:rPr lang="vi-VN" sz="2400" dirty="0" smtClean="0"/>
              <a:t>.</a:t>
            </a:r>
            <a:endParaRPr lang="vi-VN" sz="2400" dirty="0"/>
          </a:p>
        </p:txBody>
      </p:sp>
    </p:spTree>
    <p:extLst>
      <p:ext uri="{BB962C8B-B14F-4D97-AF65-F5344CB8AC3E}">
        <p14:creationId xmlns:p14="http://schemas.microsoft.com/office/powerpoint/2010/main" val="10798261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48148E-6 L 0.02396 -0.5020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96 -0.50208 L -0.2317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1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thuyền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chuyến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b)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Quảng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Trị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c)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endParaRPr lang="en-US" sz="1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d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Hải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A,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B,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C,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7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D,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xmlns="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58321" y="5902410"/>
            <a:ext cx="1396105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3603" y="5155123"/>
            <a:ext cx="914479" cy="91447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2999043"/>
              <a:ext cx="1593167" cy="96096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16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 thức là kho báu quý giá nhất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31611" y="2952658"/>
            <a:ext cx="908383" cy="908383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3811" y="5902410"/>
            <a:ext cx="1396105" cy="542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360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39623 -0.503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-2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50324 L 0.13894 -0.2472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00FF06E-DBE0-484E-BD9B-941BEFC086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5548E7CF-D360-4144-AF33-65AED6B91676}"/>
              </a:ext>
            </a:extLst>
          </p:cNvPr>
          <p:cNvSpPr txBox="1"/>
          <p:nvPr/>
        </p:nvSpPr>
        <p:spPr>
          <a:xfrm>
            <a:off x="7605549" y="3110427"/>
            <a:ext cx="377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A,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7A6994F-0630-4713-8748-399C79D2DD9F}"/>
              </a:ext>
            </a:extLst>
          </p:cNvPr>
          <p:cNvSpPr txBox="1"/>
          <p:nvPr/>
        </p:nvSpPr>
        <p:spPr>
          <a:xfrm>
            <a:off x="7605549" y="3916936"/>
            <a:ext cx="36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B,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301BFAFA-D38F-44D0-AA98-393BAFBBEA3F}"/>
              </a:ext>
            </a:extLst>
          </p:cNvPr>
          <p:cNvSpPr txBox="1"/>
          <p:nvPr/>
        </p:nvSpPr>
        <p:spPr>
          <a:xfrm>
            <a:off x="10200897" y="3083137"/>
            <a:ext cx="364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C,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6B0843E-F541-4888-BD4B-46E0AF2BF2D3}"/>
              </a:ext>
            </a:extLst>
          </p:cNvPr>
          <p:cNvSpPr txBox="1"/>
          <p:nvPr/>
        </p:nvSpPr>
        <p:spPr>
          <a:xfrm>
            <a:off x="10198076" y="3916936"/>
            <a:ext cx="378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</a:rPr>
              <a:t>D,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EBB429-0DF6-432D-9419-9B40A21B09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6488" y="2805975"/>
            <a:ext cx="1969191" cy="2440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6488" y="3344314"/>
            <a:ext cx="1962108" cy="1901899"/>
          </a:xfrm>
          <a:prstGeom prst="rect">
            <a:avLst/>
          </a:prstGeom>
        </p:spPr>
      </p:pic>
      <p:pic>
        <p:nvPicPr>
          <p:cNvPr id="19" name="Magic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E56DA454-0B95-400A-A86B-1609280095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12299" y="4430007"/>
            <a:ext cx="487363" cy="487363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1334589-9074-49BA-B231-2FD5E0824E6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061" y="-3208031"/>
            <a:ext cx="4937878" cy="27712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510AF4-FDAB-4D21-8224-9C0B089ED1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78" y="2360655"/>
            <a:ext cx="2359728" cy="218362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B8EDFF5-DC0F-49F4-9C3D-795EAC2AF4B2}"/>
              </a:ext>
            </a:extLst>
          </p:cNvPr>
          <p:cNvGrpSpPr/>
          <p:nvPr/>
        </p:nvGrpSpPr>
        <p:grpSpPr>
          <a:xfrm>
            <a:off x="1871426" y="2614056"/>
            <a:ext cx="1585590" cy="1585588"/>
            <a:chOff x="1740753" y="2562737"/>
            <a:chExt cx="1833577" cy="1833577"/>
          </a:xfrm>
        </p:grpSpPr>
        <p:pic>
          <p:nvPicPr>
            <p:cNvPr id="8" name="Picture 7" descr="A picture containing invertebrate, animal&#10;&#10;Description automatically generated">
              <a:extLst>
                <a:ext uri="{FF2B5EF4-FFF2-40B4-BE49-F238E27FC236}">
                  <a16:creationId xmlns:a16="http://schemas.microsoft.com/office/drawing/2014/main" xmlns="" id="{BD256619-9050-494C-92FF-07090FE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753" y="2562737"/>
              <a:ext cx="1833577" cy="1833577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07BE3BC8-6F94-4508-B5F3-94435B1CCB90}"/>
                </a:ext>
              </a:extLst>
            </p:cNvPr>
            <p:cNvSpPr/>
            <p:nvPr/>
          </p:nvSpPr>
          <p:spPr>
            <a:xfrm>
              <a:off x="1860959" y="3301567"/>
              <a:ext cx="1593167" cy="35591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endParaRPr lang="en-US" sz="1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7351ADC6-20B3-4CCF-9DF8-8EA4AC62208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06168" y="3045136"/>
            <a:ext cx="536494" cy="4999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F1052473-D994-457E-AB27-BD41BE79A8A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06168" y="3851645"/>
            <a:ext cx="536494" cy="4999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5A3363A-AC58-4D37-8194-5A9B4BB152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509182" y="3045136"/>
            <a:ext cx="536494" cy="4999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7D23464-1C39-48E0-A01B-636B156BDD3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509182" y="3851645"/>
            <a:ext cx="536494" cy="4999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237EE6E-08B3-4C0C-A022-57AC16576CC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708751" y="3783238"/>
            <a:ext cx="908383" cy="908383"/>
          </a:xfrm>
          <a:prstGeom prst="rect">
            <a:avLst/>
          </a:prstGeom>
        </p:spPr>
      </p:pic>
      <p:pic>
        <p:nvPicPr>
          <p:cNvPr id="30" name="1">
            <a:extLst>
              <a:ext uri="{FF2B5EF4-FFF2-40B4-BE49-F238E27FC236}">
                <a16:creationId xmlns:a16="http://schemas.microsoft.com/office/drawing/2014/main" xmlns="" id="{09DD6665-D3B7-4B16-8A54-AB836C4816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25" y="5902410"/>
            <a:ext cx="1390009" cy="542591"/>
          </a:xfrm>
          <a:prstGeom prst="rect">
            <a:avLst/>
          </a:prstGeom>
        </p:spPr>
      </p:pic>
      <p:pic>
        <p:nvPicPr>
          <p:cNvPr id="9" name="4">
            <a:extLst>
              <a:ext uri="{FF2B5EF4-FFF2-40B4-BE49-F238E27FC236}">
                <a16:creationId xmlns:a16="http://schemas.microsoft.com/office/drawing/2014/main" xmlns="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67341" y="5902410"/>
            <a:ext cx="1396105" cy="542591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xmlns="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62831" y="5902410"/>
            <a:ext cx="1396105" cy="542591"/>
          </a:xfrm>
          <a:prstGeom prst="rect">
            <a:avLst/>
          </a:prstGeom>
        </p:spPr>
      </p:pic>
      <p:pic>
        <p:nvPicPr>
          <p:cNvPr id="12" name="2">
            <a:extLst>
              <a:ext uri="{FF2B5EF4-FFF2-40B4-BE49-F238E27FC236}">
                <a16:creationId xmlns:a16="http://schemas.microsoft.com/office/drawing/2014/main" xmlns="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69" y="5902410"/>
            <a:ext cx="1390009" cy="542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638472D-1DB4-4C08-846B-A7E60A2DC2D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2255" y="5200481"/>
            <a:ext cx="914479" cy="914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EB7FC6F-C70F-4469-B6D6-83FF1C41AB5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020" y="4294405"/>
            <a:ext cx="236951" cy="40056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8624134-3E86-45B2-8853-06D14D26D64B}"/>
              </a:ext>
            </a:extLst>
          </p:cNvPr>
          <p:cNvSpPr txBox="1"/>
          <p:nvPr/>
        </p:nvSpPr>
        <p:spPr>
          <a:xfrm>
            <a:off x="5812971" y="817966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6: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chuyến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khơi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đoàn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thuyền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cảnh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endParaRPr lang="en-US" sz="1600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b)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c) </a:t>
            </a: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16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d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 </a:t>
            </a:r>
            <a:r>
              <a:rPr lang="en-US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234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0.2711 -0.5016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11 -0.50162 L 0.01667 -0.2509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21" y="1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81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wheelsp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4" presetClass="path" presetSubtype="0" repeatCount="indefinite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4.16667E-7 7.40741E-7 L 4.16667E-7 -0.01945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2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6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220</Words>
  <PresentationFormat>Widescreen</PresentationFormat>
  <Paragraphs>62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Tahoma</vt:lpstr>
      <vt:lpstr>Calibri</vt:lpstr>
      <vt:lpstr>DK Crayon Crumble</vt:lpstr>
      <vt:lpstr>Calibri Light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2019-03-13T16:43:13Z</dcterms:created>
  <dcterms:modified xsi:type="dcterms:W3CDTF">2021-05-09T13:39:11Z</dcterms:modified>
</cp:coreProperties>
</file>