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74" r:id="rId5"/>
    <p:sldId id="273" r:id="rId6"/>
    <p:sldId id="275" r:id="rId7"/>
    <p:sldId id="276" r:id="rId8"/>
    <p:sldId id="298" r:id="rId9"/>
    <p:sldId id="281" r:id="rId10"/>
    <p:sldId id="282" r:id="rId11"/>
    <p:sldId id="284" r:id="rId12"/>
    <p:sldId id="283" r:id="rId13"/>
    <p:sldId id="286" r:id="rId14"/>
    <p:sldId id="291" r:id="rId15"/>
    <p:sldId id="289" r:id="rId16"/>
    <p:sldId id="288" r:id="rId17"/>
    <p:sldId id="290" r:id="rId18"/>
    <p:sldId id="299" r:id="rId19"/>
    <p:sldId id="293" r:id="rId20"/>
    <p:sldId id="294" r:id="rId21"/>
    <p:sldId id="296" r:id="rId22"/>
    <p:sldId id="297" r:id="rId23"/>
    <p:sldId id="295" r:id="rId24"/>
    <p:sldId id="425" r:id="rId25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Tahoma" panose="020B0604030504040204" pitchFamily="34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0998DE"/>
    <a:srgbClr val="86D5FE"/>
    <a:srgbClr val="FB9006"/>
    <a:srgbClr val="FFD383"/>
    <a:srgbClr val="FF7E7D"/>
    <a:srgbClr val="6ABA00"/>
    <a:srgbClr val="F73838"/>
    <a:srgbClr val="FF8584"/>
    <a:srgbClr val="2E6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4" autoAdjust="0"/>
    <p:restoredTop sz="94660"/>
  </p:normalViewPr>
  <p:slideViewPr>
    <p:cSldViewPr snapToGrid="0">
      <p:cViewPr varScale="1">
        <p:scale>
          <a:sx n="66" d="100"/>
          <a:sy n="66" d="100"/>
        </p:scale>
        <p:origin x="7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8677-2625-4815-A9FF-8DE0FA087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529D60-DA37-4D23-8A45-EB9A3C43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F618D-456A-47EB-A3A2-5035C08E0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D0F7-5D52-48AE-8A3D-241CCA88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9B2E8-6975-482B-BCFC-815B13634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28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82B5-ED9C-47AF-A267-3C4A76B05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04A354-5262-4528-A70D-ED54B3019A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87835-53C6-4020-B1C6-CC2B5370F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B9395-15B1-4B31-8052-EC1F754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2FEBE-EF04-4AAF-88CA-AC5412C5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3F61F-A83F-475C-A0A6-2954BF0069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D378D-5443-481E-89B2-756616F5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3DD2F-75D4-4F40-B13B-04F49CAB2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A3E91-5645-4B8F-BBDA-62B59089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FCB804-59BB-4643-9690-5394ACA4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92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4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223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6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709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673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69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7528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0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DAAF1-51FB-4AAF-B5FF-8EFCB2504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9D532-6BAF-4086-946F-BC52DA53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55EF4-4DDD-4D91-85E5-C89452488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7A354-9BB5-4783-9239-ABC77CB17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F2C3-F236-46F4-9D06-DB8F76A78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2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566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16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422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06858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02227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96892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81474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6137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3074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316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8C7F-3BA3-46BB-ABB2-BDBAEF22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25A89-BB16-440E-808F-DC69C2B2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023DB-9AEC-4C01-9173-EEEE811F9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BA699-88B9-4D2C-8F89-63016054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07061-956E-40AE-892B-78E4C4B11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828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398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782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3185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415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41173-0322-4960-B9A3-0B032DB3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5298-2036-4FF2-B11C-A9C92CAD76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389EF-2EDC-4A2D-8F53-34E0942CB5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CBACD-8ABD-49BB-AA18-3F638730E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DFE40-40ED-47B5-871D-3F415464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C500A-632C-44E1-BD38-1CB385D61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9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A8CBD-32EE-4A3C-8751-7DF415025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B516-5177-494B-AE27-7CAA1CA4D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599411-EA9A-4C92-B178-F0DA6A905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DE3CFA-399F-49F4-82EC-D68C510AD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01C7D6-8ED2-4784-B32C-BC6FED441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9929F-E47A-4791-A18F-7021983D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41DBED-0F73-42D6-9FAB-B7575185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841655-5C04-4053-9F57-75B7074C8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6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5164-1846-4A9C-B77F-085FEC8D2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211A08-1A07-4326-85ED-FE7B0C444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A7D03D-2160-42D2-84BF-2C043316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6CCDB-0ADB-45EE-B193-CCA83232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8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FEC68-89CB-4EB0-8C3C-BDD08C80B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81DF0-0BAD-4003-8A7E-39775513B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FC369-1874-4E45-AC8A-50861ACB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65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BE67A-3564-4FC6-B5DD-0414356AE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AC90-BCAF-47C9-90D4-1C12B878F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1D0F5-E08E-4DE5-805C-811420D3A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48FAFE-19A9-405E-8173-25D6D88DE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DC521-B97D-4A7E-9FAC-D8E5F4771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714F5C-7B0B-4AC8-BAEF-1C603E1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15065-DFD4-4D51-ACE4-BB5655DC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48FE1-2980-4CD8-AB2B-B4DD79C1E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F9BB2-ED86-4C30-9B63-C13AA7E30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BBCD-9ED0-4975-B21B-339B0FB5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58E434-E56B-4149-8113-1419AEF6A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D39B6-9A07-4C85-A049-8A76CD66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47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7D4F15-FF9F-4254-BA24-4FB0C5FD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9DDD8-80F6-428D-9DF9-4E8DB8237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C29C4-D38D-4EC6-A1AE-8756990A38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29C42-402C-4507-861E-0880DA3EE89C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267AE-0D73-4273-911C-A9683CFDF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69B35-F98A-467A-B934-EB7D3822C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AE7D2-E3C8-4A77-9E10-07A8D0268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9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16/09/2023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5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160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slide" Target="slide4.xml"/><Relationship Id="rId18" Type="http://schemas.openxmlformats.org/officeDocument/2006/relationships/slide" Target="slide14.xml"/><Relationship Id="rId26" Type="http://schemas.openxmlformats.org/officeDocument/2006/relationships/slide" Target="slide7.xml"/><Relationship Id="rId3" Type="http://schemas.openxmlformats.org/officeDocument/2006/relationships/slideLayout" Target="../slideLayouts/slideLayout1.xml"/><Relationship Id="rId21" Type="http://schemas.openxmlformats.org/officeDocument/2006/relationships/slide" Target="slide17.xml"/><Relationship Id="rId34" Type="http://schemas.openxmlformats.org/officeDocument/2006/relationships/image" Target="../media/image9.png"/><Relationship Id="rId7" Type="http://schemas.microsoft.com/office/2007/relationships/hdphoto" Target="../media/hdphoto1.wdp"/><Relationship Id="rId12" Type="http://schemas.openxmlformats.org/officeDocument/2006/relationships/slide" Target="slide3.xml"/><Relationship Id="rId17" Type="http://schemas.openxmlformats.org/officeDocument/2006/relationships/slide" Target="slide13.xml"/><Relationship Id="rId25" Type="http://schemas.openxmlformats.org/officeDocument/2006/relationships/slide" Target="slide21.xml"/><Relationship Id="rId33" Type="http://schemas.openxmlformats.org/officeDocument/2006/relationships/image" Target="../media/image8.png"/><Relationship Id="rId2" Type="http://schemas.openxmlformats.org/officeDocument/2006/relationships/audio" Target="../media/media1.mp3"/><Relationship Id="rId16" Type="http://schemas.openxmlformats.org/officeDocument/2006/relationships/slide" Target="slide12.xml"/><Relationship Id="rId20" Type="http://schemas.openxmlformats.org/officeDocument/2006/relationships/slide" Target="slide16.xml"/><Relationship Id="rId29" Type="http://schemas.openxmlformats.org/officeDocument/2006/relationships/slide" Target="slide10.xml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slide" Target="slide2.xml"/><Relationship Id="rId24" Type="http://schemas.openxmlformats.org/officeDocument/2006/relationships/slide" Target="slide20.xml"/><Relationship Id="rId32" Type="http://schemas.openxmlformats.org/officeDocument/2006/relationships/image" Target="../media/image7.png"/><Relationship Id="rId5" Type="http://schemas.openxmlformats.org/officeDocument/2006/relationships/audio" Target="../media/audio2.wav"/><Relationship Id="rId15" Type="http://schemas.openxmlformats.org/officeDocument/2006/relationships/slide" Target="slide6.xml"/><Relationship Id="rId23" Type="http://schemas.openxmlformats.org/officeDocument/2006/relationships/slide" Target="slide19.xml"/><Relationship Id="rId28" Type="http://schemas.openxmlformats.org/officeDocument/2006/relationships/slide" Target="slide9.xml"/><Relationship Id="rId10" Type="http://schemas.openxmlformats.org/officeDocument/2006/relationships/image" Target="../media/image5.svg"/><Relationship Id="rId19" Type="http://schemas.openxmlformats.org/officeDocument/2006/relationships/slide" Target="slide15.xml"/><Relationship Id="rId31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slide" Target="slide5.xml"/><Relationship Id="rId22" Type="http://schemas.openxmlformats.org/officeDocument/2006/relationships/slide" Target="slide18.xml"/><Relationship Id="rId27" Type="http://schemas.openxmlformats.org/officeDocument/2006/relationships/slide" Target="slide8.xml"/><Relationship Id="rId30" Type="http://schemas.openxmlformats.org/officeDocument/2006/relationships/slide" Target="slide11.xml"/><Relationship Id="rId35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4.wav"/><Relationship Id="rId7" Type="http://schemas.openxmlformats.org/officeDocument/2006/relationships/image" Target="../media/image1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5.wav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audio" Target="../media/audio5.wav"/><Relationship Id="rId7" Type="http://schemas.openxmlformats.org/officeDocument/2006/relationships/image" Target="../media/image1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audio" Target="../media/audio5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C34FE-14ED-4B93-9D39-ED374429BAC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010"/>
          <a:stretch/>
        </p:blipFill>
        <p:spPr>
          <a:xfrm>
            <a:off x="6729378" y="399377"/>
            <a:ext cx="5457259" cy="6458623"/>
          </a:xfrm>
          <a:prstGeom prst="rect">
            <a:avLst/>
          </a:prstGeom>
        </p:spPr>
      </p:pic>
      <p:pic>
        <p:nvPicPr>
          <p:cNvPr id="239" name="Picture 238">
            <a:extLst>
              <a:ext uri="{FF2B5EF4-FFF2-40B4-BE49-F238E27FC236}">
                <a16:creationId xmlns:a16="http://schemas.microsoft.com/office/drawing/2014/main" id="{99A8E9FF-284F-4426-8260-CCF19F3D83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81"/>
            <a:ext cx="6729378" cy="68640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6B18A0-A736-4E2F-AFE0-C3E6CE1834BE}"/>
              </a:ext>
            </a:extLst>
          </p:cNvPr>
          <p:cNvSpPr/>
          <p:nvPr/>
        </p:nvSpPr>
        <p:spPr>
          <a:xfrm>
            <a:off x="2927295" y="3169236"/>
            <a:ext cx="822960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D6D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i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2" name="Graphic 21" descr="Trophy">
            <a:extLst>
              <a:ext uri="{FF2B5EF4-FFF2-40B4-BE49-F238E27FC236}">
                <a16:creationId xmlns:a16="http://schemas.microsoft.com/office/drawing/2014/main" id="{5F6C1E40-A7A8-41B5-A287-C2BB5529DC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963105" y="3165982"/>
            <a:ext cx="734774" cy="73477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4825608-BC36-4CAB-9F33-B8AA02FB22E7}"/>
              </a:ext>
            </a:extLst>
          </p:cNvPr>
          <p:cNvSpPr/>
          <p:nvPr/>
        </p:nvSpPr>
        <p:spPr>
          <a:xfrm>
            <a:off x="2914378" y="398665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0308B39-4A90-4E8E-8A1A-2FA911757021}"/>
              </a:ext>
            </a:extLst>
          </p:cNvPr>
          <p:cNvSpPr/>
          <p:nvPr/>
        </p:nvSpPr>
        <p:spPr>
          <a:xfrm>
            <a:off x="2914378" y="440648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D09D84-2D4E-42FC-A61B-46A403BDE416}"/>
              </a:ext>
            </a:extLst>
          </p:cNvPr>
          <p:cNvSpPr/>
          <p:nvPr/>
        </p:nvSpPr>
        <p:spPr>
          <a:xfrm>
            <a:off x="2912602" y="482631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2C9279-66C1-41C1-9144-F6B39205325D}"/>
              </a:ext>
            </a:extLst>
          </p:cNvPr>
          <p:cNvSpPr/>
          <p:nvPr/>
        </p:nvSpPr>
        <p:spPr>
          <a:xfrm>
            <a:off x="2912602" y="5246141"/>
            <a:ext cx="822960" cy="37519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5080397-139F-40C4-B32D-0C8DC9AC0416}"/>
              </a:ext>
            </a:extLst>
          </p:cNvPr>
          <p:cNvSpPr/>
          <p:nvPr/>
        </p:nvSpPr>
        <p:spPr>
          <a:xfrm>
            <a:off x="2912602" y="5665971"/>
            <a:ext cx="822960" cy="441664"/>
          </a:xfrm>
          <a:prstGeom prst="rect">
            <a:avLst/>
          </a:prstGeom>
          <a:solidFill>
            <a:srgbClr val="4A8522"/>
          </a:solidFill>
          <a:ln w="12700">
            <a:solidFill>
              <a:srgbClr val="AFC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376D258F-668A-4B7D-BE37-B666616E18F1}"/>
              </a:ext>
            </a:extLst>
          </p:cNvPr>
          <p:cNvSpPr/>
          <p:nvPr/>
        </p:nvSpPr>
        <p:spPr>
          <a:xfrm flipV="1">
            <a:off x="2927295" y="96075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23D141F-3FFE-4394-BB51-2230CD1EA64E}"/>
              </a:ext>
            </a:extLst>
          </p:cNvPr>
          <p:cNvSpPr/>
          <p:nvPr/>
        </p:nvSpPr>
        <p:spPr>
          <a:xfrm flipV="1">
            <a:off x="2927295" y="138058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F9C992D1-36E9-4234-8031-1085FCB09955}"/>
              </a:ext>
            </a:extLst>
          </p:cNvPr>
          <p:cNvSpPr/>
          <p:nvPr/>
        </p:nvSpPr>
        <p:spPr>
          <a:xfrm flipV="1">
            <a:off x="2925519" y="180041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33511072-D701-4B82-AA39-94DF42E7745F}"/>
              </a:ext>
            </a:extLst>
          </p:cNvPr>
          <p:cNvSpPr/>
          <p:nvPr/>
        </p:nvSpPr>
        <p:spPr>
          <a:xfrm flipV="1">
            <a:off x="2925519" y="2220248"/>
            <a:ext cx="822960" cy="37519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88D9D29-DC8F-4B84-BCAF-4BE1B8B12261}"/>
              </a:ext>
            </a:extLst>
          </p:cNvPr>
          <p:cNvSpPr/>
          <p:nvPr/>
        </p:nvSpPr>
        <p:spPr>
          <a:xfrm flipV="1">
            <a:off x="2925519" y="2640078"/>
            <a:ext cx="822960" cy="441664"/>
          </a:xfrm>
          <a:prstGeom prst="rect">
            <a:avLst/>
          </a:prstGeom>
          <a:solidFill>
            <a:srgbClr val="BE5108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07A7BE8-B441-4D0D-93B7-7A77DFE2FA71}"/>
              </a:ext>
            </a:extLst>
          </p:cNvPr>
          <p:cNvSpPr/>
          <p:nvPr/>
        </p:nvSpPr>
        <p:spPr>
          <a:xfrm rot="16200000" flipH="1">
            <a:off x="536360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60220C83-1142-49DC-ABE1-BB1C270FA63F}"/>
              </a:ext>
            </a:extLst>
          </p:cNvPr>
          <p:cNvSpPr/>
          <p:nvPr/>
        </p:nvSpPr>
        <p:spPr>
          <a:xfrm rot="16200000" flipH="1">
            <a:off x="4943772" y="3348287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F2EEF55-1143-49A6-8E12-C22BD2186CC5}"/>
              </a:ext>
            </a:extLst>
          </p:cNvPr>
          <p:cNvSpPr/>
          <p:nvPr/>
        </p:nvSpPr>
        <p:spPr>
          <a:xfrm rot="16200000" flipH="1">
            <a:off x="452394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99957919-D3FA-4145-8938-70F4A8F064C6}"/>
              </a:ext>
            </a:extLst>
          </p:cNvPr>
          <p:cNvSpPr/>
          <p:nvPr/>
        </p:nvSpPr>
        <p:spPr>
          <a:xfrm rot="16200000" flipH="1">
            <a:off x="4104112" y="3346511"/>
            <a:ext cx="822960" cy="37519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B9EF99F5-D271-4D91-9B53-779DC5A5012D}"/>
              </a:ext>
            </a:extLst>
          </p:cNvPr>
          <p:cNvSpPr/>
          <p:nvPr/>
        </p:nvSpPr>
        <p:spPr>
          <a:xfrm rot="16200000" flipH="1">
            <a:off x="3651047" y="3313276"/>
            <a:ext cx="822960" cy="441664"/>
          </a:xfrm>
          <a:prstGeom prst="rect">
            <a:avLst/>
          </a:prstGeom>
          <a:solidFill>
            <a:srgbClr val="2E6CA4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D47136BD-EBC3-442F-B3D2-7D8B7A533442}"/>
              </a:ext>
            </a:extLst>
          </p:cNvPr>
          <p:cNvSpPr/>
          <p:nvPr/>
        </p:nvSpPr>
        <p:spPr>
          <a:xfrm rot="5400000">
            <a:off x="225631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019255C-C4AE-4597-81D2-5248B7E44954}"/>
              </a:ext>
            </a:extLst>
          </p:cNvPr>
          <p:cNvSpPr/>
          <p:nvPr/>
        </p:nvSpPr>
        <p:spPr>
          <a:xfrm rot="5400000">
            <a:off x="1836480" y="3342163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6CF5CBC-EDF8-47D3-BAE9-525305C1D3E1}"/>
              </a:ext>
            </a:extLst>
          </p:cNvPr>
          <p:cNvSpPr/>
          <p:nvPr/>
        </p:nvSpPr>
        <p:spPr>
          <a:xfrm rot="5400000">
            <a:off x="141665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262BB680-A354-4E73-86F7-2C850C5BA389}"/>
              </a:ext>
            </a:extLst>
          </p:cNvPr>
          <p:cNvSpPr/>
          <p:nvPr/>
        </p:nvSpPr>
        <p:spPr>
          <a:xfrm rot="5400000">
            <a:off x="996820" y="3340387"/>
            <a:ext cx="822960" cy="37519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A562D12-0ACE-4B44-8709-BEA30F4DCAAD}"/>
              </a:ext>
            </a:extLst>
          </p:cNvPr>
          <p:cNvSpPr/>
          <p:nvPr/>
        </p:nvSpPr>
        <p:spPr>
          <a:xfrm rot="5400000">
            <a:off x="543755" y="3307152"/>
            <a:ext cx="822960" cy="441664"/>
          </a:xfrm>
          <a:prstGeom prst="rect">
            <a:avLst/>
          </a:prstGeom>
          <a:solidFill>
            <a:srgbClr val="D29500"/>
          </a:solidFill>
          <a:ln w="12700">
            <a:solidFill>
              <a:srgbClr val="8C8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242" name="Heart 241">
            <a:hlinkClick r:id="rId11" action="ppaction://hlinksldjump"/>
            <a:extLst>
              <a:ext uri="{FF2B5EF4-FFF2-40B4-BE49-F238E27FC236}">
                <a16:creationId xmlns:a16="http://schemas.microsoft.com/office/drawing/2014/main" id="{5F5B57A4-4D96-4305-A676-21FE298079BB}"/>
              </a:ext>
            </a:extLst>
          </p:cNvPr>
          <p:cNvSpPr/>
          <p:nvPr/>
        </p:nvSpPr>
        <p:spPr>
          <a:xfrm>
            <a:off x="41980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243" name="Heart 242">
            <a:hlinkClick r:id="rId12" action="ppaction://hlinksldjump"/>
            <a:extLst>
              <a:ext uri="{FF2B5EF4-FFF2-40B4-BE49-F238E27FC236}">
                <a16:creationId xmlns:a16="http://schemas.microsoft.com/office/drawing/2014/main" id="{9D22B43D-FC78-4EF8-80F2-DD48C649EB43}"/>
              </a:ext>
            </a:extLst>
          </p:cNvPr>
          <p:cNvSpPr/>
          <p:nvPr/>
        </p:nvSpPr>
        <p:spPr>
          <a:xfrm>
            <a:off x="46377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244" name="Heart 243">
            <a:hlinkClick r:id="rId13" action="ppaction://hlinksldjump"/>
            <a:extLst>
              <a:ext uri="{FF2B5EF4-FFF2-40B4-BE49-F238E27FC236}">
                <a16:creationId xmlns:a16="http://schemas.microsoft.com/office/drawing/2014/main" id="{615FB659-83BC-4FB2-898E-D9B129FCE0B6}"/>
              </a:ext>
            </a:extLst>
          </p:cNvPr>
          <p:cNvSpPr/>
          <p:nvPr/>
        </p:nvSpPr>
        <p:spPr>
          <a:xfrm>
            <a:off x="50774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245" name="Heart 244">
            <a:hlinkClick r:id="rId14" action="ppaction://hlinksldjump"/>
            <a:extLst>
              <a:ext uri="{FF2B5EF4-FFF2-40B4-BE49-F238E27FC236}">
                <a16:creationId xmlns:a16="http://schemas.microsoft.com/office/drawing/2014/main" id="{569094D0-CB92-42A2-B795-A988DC4E5C64}"/>
              </a:ext>
            </a:extLst>
          </p:cNvPr>
          <p:cNvSpPr/>
          <p:nvPr/>
        </p:nvSpPr>
        <p:spPr>
          <a:xfrm>
            <a:off x="5517190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246" name="Heart 245">
            <a:hlinkClick r:id="rId15" action="ppaction://hlinksldjump"/>
            <a:extLst>
              <a:ext uri="{FF2B5EF4-FFF2-40B4-BE49-F238E27FC236}">
                <a16:creationId xmlns:a16="http://schemas.microsoft.com/office/drawing/2014/main" id="{82AF909D-B519-4A1D-AEDE-62463562C191}"/>
              </a:ext>
            </a:extLst>
          </p:cNvPr>
          <p:cNvSpPr/>
          <p:nvPr/>
        </p:nvSpPr>
        <p:spPr>
          <a:xfrm>
            <a:off x="5956889" y="6169945"/>
            <a:ext cx="419830" cy="419830"/>
          </a:xfrm>
          <a:prstGeom prst="heart">
            <a:avLst/>
          </a:prstGeom>
          <a:solidFill>
            <a:srgbClr val="6ABA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4" name="Heart 33">
            <a:hlinkClick r:id="rId16" action="ppaction://hlinksldjump"/>
            <a:extLst>
              <a:ext uri="{FF2B5EF4-FFF2-40B4-BE49-F238E27FC236}">
                <a16:creationId xmlns:a16="http://schemas.microsoft.com/office/drawing/2014/main" id="{7B018FE0-F270-49FB-952D-D698FE0F0099}"/>
              </a:ext>
            </a:extLst>
          </p:cNvPr>
          <p:cNvSpPr/>
          <p:nvPr/>
        </p:nvSpPr>
        <p:spPr>
          <a:xfrm>
            <a:off x="41980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35" name="Heart 34">
            <a:hlinkClick r:id="rId17" action="ppaction://hlinksldjump"/>
            <a:extLst>
              <a:ext uri="{FF2B5EF4-FFF2-40B4-BE49-F238E27FC236}">
                <a16:creationId xmlns:a16="http://schemas.microsoft.com/office/drawing/2014/main" id="{39F31CEA-865C-4173-82D0-F2E3D5C4318C}"/>
              </a:ext>
            </a:extLst>
          </p:cNvPr>
          <p:cNvSpPr/>
          <p:nvPr/>
        </p:nvSpPr>
        <p:spPr>
          <a:xfrm>
            <a:off x="46377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36" name="Heart 35">
            <a:hlinkClick r:id="rId18" action="ppaction://hlinksldjump"/>
            <a:extLst>
              <a:ext uri="{FF2B5EF4-FFF2-40B4-BE49-F238E27FC236}">
                <a16:creationId xmlns:a16="http://schemas.microsoft.com/office/drawing/2014/main" id="{8FA385EA-481C-4FB7-99B5-35AE2B8C0329}"/>
              </a:ext>
            </a:extLst>
          </p:cNvPr>
          <p:cNvSpPr/>
          <p:nvPr/>
        </p:nvSpPr>
        <p:spPr>
          <a:xfrm>
            <a:off x="50774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37" name="Heart 36">
            <a:hlinkClick r:id="rId19" action="ppaction://hlinksldjump"/>
            <a:extLst>
              <a:ext uri="{FF2B5EF4-FFF2-40B4-BE49-F238E27FC236}">
                <a16:creationId xmlns:a16="http://schemas.microsoft.com/office/drawing/2014/main" id="{04CBAC34-5C6E-481D-ADE4-7759D3E712EE}"/>
              </a:ext>
            </a:extLst>
          </p:cNvPr>
          <p:cNvSpPr/>
          <p:nvPr/>
        </p:nvSpPr>
        <p:spPr>
          <a:xfrm>
            <a:off x="5517190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38" name="Heart 37">
            <a:hlinkClick r:id="rId20" action="ppaction://hlinksldjump"/>
            <a:extLst>
              <a:ext uri="{FF2B5EF4-FFF2-40B4-BE49-F238E27FC236}">
                <a16:creationId xmlns:a16="http://schemas.microsoft.com/office/drawing/2014/main" id="{3F18E9B7-15C8-433F-BC28-3F49983C9021}"/>
              </a:ext>
            </a:extLst>
          </p:cNvPr>
          <p:cNvSpPr/>
          <p:nvPr/>
        </p:nvSpPr>
        <p:spPr>
          <a:xfrm>
            <a:off x="5956889" y="496820"/>
            <a:ext cx="419830" cy="419830"/>
          </a:xfrm>
          <a:prstGeom prst="heart">
            <a:avLst/>
          </a:prstGeom>
          <a:solidFill>
            <a:srgbClr val="0998D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39" name="Heart 38">
            <a:hlinkClick r:id="rId21" action="ppaction://hlinksldjump"/>
            <a:extLst>
              <a:ext uri="{FF2B5EF4-FFF2-40B4-BE49-F238E27FC236}">
                <a16:creationId xmlns:a16="http://schemas.microsoft.com/office/drawing/2014/main" id="{BE9E5718-16FD-4F64-8BC8-4B47CFF9F31A}"/>
              </a:ext>
            </a:extLst>
          </p:cNvPr>
          <p:cNvSpPr/>
          <p:nvPr/>
        </p:nvSpPr>
        <p:spPr>
          <a:xfrm>
            <a:off x="2653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0" name="Heart 39">
            <a:hlinkClick r:id="rId22" action="ppaction://hlinksldjump"/>
            <a:extLst>
              <a:ext uri="{FF2B5EF4-FFF2-40B4-BE49-F238E27FC236}">
                <a16:creationId xmlns:a16="http://schemas.microsoft.com/office/drawing/2014/main" id="{E4A9514D-C166-421C-A363-E6F0F9F98E94}"/>
              </a:ext>
            </a:extLst>
          </p:cNvPr>
          <p:cNvSpPr/>
          <p:nvPr/>
        </p:nvSpPr>
        <p:spPr>
          <a:xfrm>
            <a:off x="7050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1" name="Heart 40">
            <a:hlinkClick r:id="rId23" action="ppaction://hlinksldjump"/>
            <a:extLst>
              <a:ext uri="{FF2B5EF4-FFF2-40B4-BE49-F238E27FC236}">
                <a16:creationId xmlns:a16="http://schemas.microsoft.com/office/drawing/2014/main" id="{6E397F83-1DE4-4D07-9EE2-B05E08E6448A}"/>
              </a:ext>
            </a:extLst>
          </p:cNvPr>
          <p:cNvSpPr/>
          <p:nvPr/>
        </p:nvSpPr>
        <p:spPr>
          <a:xfrm>
            <a:off x="11447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2" name="Heart 41">
            <a:hlinkClick r:id="rId24" action="ppaction://hlinksldjump"/>
            <a:extLst>
              <a:ext uri="{FF2B5EF4-FFF2-40B4-BE49-F238E27FC236}">
                <a16:creationId xmlns:a16="http://schemas.microsoft.com/office/drawing/2014/main" id="{0DE641A1-FA58-4766-A528-A47D66AFD679}"/>
              </a:ext>
            </a:extLst>
          </p:cNvPr>
          <p:cNvSpPr/>
          <p:nvPr/>
        </p:nvSpPr>
        <p:spPr>
          <a:xfrm>
            <a:off x="1584490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3" name="Heart 42">
            <a:hlinkClick r:id="rId25" action="ppaction://hlinksldjump"/>
            <a:extLst>
              <a:ext uri="{FF2B5EF4-FFF2-40B4-BE49-F238E27FC236}">
                <a16:creationId xmlns:a16="http://schemas.microsoft.com/office/drawing/2014/main" id="{922268A4-09A1-407A-B85D-C21273E94E14}"/>
              </a:ext>
            </a:extLst>
          </p:cNvPr>
          <p:cNvSpPr/>
          <p:nvPr/>
        </p:nvSpPr>
        <p:spPr>
          <a:xfrm>
            <a:off x="2024189" y="496820"/>
            <a:ext cx="419830" cy="419830"/>
          </a:xfrm>
          <a:prstGeom prst="heart">
            <a:avLst/>
          </a:prstGeom>
          <a:solidFill>
            <a:srgbClr val="F7383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44" name="Heart 43">
            <a:hlinkClick r:id="rId26" action="ppaction://hlinksldjump"/>
            <a:extLst>
              <a:ext uri="{FF2B5EF4-FFF2-40B4-BE49-F238E27FC236}">
                <a16:creationId xmlns:a16="http://schemas.microsoft.com/office/drawing/2014/main" id="{D1EC04FD-1466-4652-84D9-71C3F32AA0D0}"/>
              </a:ext>
            </a:extLst>
          </p:cNvPr>
          <p:cNvSpPr/>
          <p:nvPr/>
        </p:nvSpPr>
        <p:spPr>
          <a:xfrm>
            <a:off x="2653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45" name="Heart 44">
            <a:hlinkClick r:id="rId27" action="ppaction://hlinksldjump"/>
            <a:extLst>
              <a:ext uri="{FF2B5EF4-FFF2-40B4-BE49-F238E27FC236}">
                <a16:creationId xmlns:a16="http://schemas.microsoft.com/office/drawing/2014/main" id="{247E2EB7-A522-416D-B098-DD95329A5A8F}"/>
              </a:ext>
            </a:extLst>
          </p:cNvPr>
          <p:cNvSpPr/>
          <p:nvPr/>
        </p:nvSpPr>
        <p:spPr>
          <a:xfrm>
            <a:off x="7050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46" name="Heart 45">
            <a:hlinkClick r:id="rId28" action="ppaction://hlinksldjump"/>
            <a:extLst>
              <a:ext uri="{FF2B5EF4-FFF2-40B4-BE49-F238E27FC236}">
                <a16:creationId xmlns:a16="http://schemas.microsoft.com/office/drawing/2014/main" id="{AF6FF570-3B60-47B7-8513-CCCCD101B336}"/>
              </a:ext>
            </a:extLst>
          </p:cNvPr>
          <p:cNvSpPr/>
          <p:nvPr/>
        </p:nvSpPr>
        <p:spPr>
          <a:xfrm>
            <a:off x="11447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47" name="Heart 46">
            <a:hlinkClick r:id="rId29" action="ppaction://hlinksldjump"/>
            <a:extLst>
              <a:ext uri="{FF2B5EF4-FFF2-40B4-BE49-F238E27FC236}">
                <a16:creationId xmlns:a16="http://schemas.microsoft.com/office/drawing/2014/main" id="{02F3D216-DD88-4FDE-84AC-5BFBA45F0238}"/>
              </a:ext>
            </a:extLst>
          </p:cNvPr>
          <p:cNvSpPr/>
          <p:nvPr/>
        </p:nvSpPr>
        <p:spPr>
          <a:xfrm>
            <a:off x="1584490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48" name="Heart 47">
            <a:hlinkClick r:id="rId30" action="ppaction://hlinksldjump"/>
            <a:extLst>
              <a:ext uri="{FF2B5EF4-FFF2-40B4-BE49-F238E27FC236}">
                <a16:creationId xmlns:a16="http://schemas.microsoft.com/office/drawing/2014/main" id="{C81C30D8-EB79-4A1B-9699-3530802BCA43}"/>
              </a:ext>
            </a:extLst>
          </p:cNvPr>
          <p:cNvSpPr/>
          <p:nvPr/>
        </p:nvSpPr>
        <p:spPr>
          <a:xfrm>
            <a:off x="2024189" y="6180336"/>
            <a:ext cx="419830" cy="419830"/>
          </a:xfrm>
          <a:prstGeom prst="heart">
            <a:avLst/>
          </a:prstGeom>
          <a:solidFill>
            <a:srgbClr val="FB900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5</a:t>
            </a:r>
          </a:p>
        </p:txBody>
      </p:sp>
      <p:pic>
        <p:nvPicPr>
          <p:cNvPr id="49" name="Graphic 48" descr="Trophy">
            <a:extLst>
              <a:ext uri="{FF2B5EF4-FFF2-40B4-BE49-F238E27FC236}">
                <a16:creationId xmlns:a16="http://schemas.microsoft.com/office/drawing/2014/main" id="{E2A5426B-6F1D-49B8-8B1A-4E66D2AEF8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4809387"/>
            <a:ext cx="1302193" cy="1302193"/>
          </a:xfrm>
          <a:prstGeom prst="rect">
            <a:avLst/>
          </a:prstGeom>
        </p:spPr>
      </p:pic>
      <p:pic>
        <p:nvPicPr>
          <p:cNvPr id="50" name="Graphic 49" descr="Trophy">
            <a:extLst>
              <a:ext uri="{FF2B5EF4-FFF2-40B4-BE49-F238E27FC236}">
                <a16:creationId xmlns:a16="http://schemas.microsoft.com/office/drawing/2014/main" id="{57A9986D-BAAD-46DF-ADE7-5194893C3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4687" y="908930"/>
            <a:ext cx="1302193" cy="1302193"/>
          </a:xfrm>
          <a:prstGeom prst="rect">
            <a:avLst/>
          </a:prstGeom>
        </p:spPr>
      </p:pic>
      <p:pic>
        <p:nvPicPr>
          <p:cNvPr id="52" name="Graphic 51" descr="Trophy">
            <a:extLst>
              <a:ext uri="{FF2B5EF4-FFF2-40B4-BE49-F238E27FC236}">
                <a16:creationId xmlns:a16="http://schemas.microsoft.com/office/drawing/2014/main" id="{56A27F92-8AC3-4426-8490-CE8BC29339D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89648" y="873419"/>
            <a:ext cx="1302193" cy="13021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B4D8A0A-CE99-4465-BDEA-66E0426DA542}"/>
              </a:ext>
            </a:extLst>
          </p:cNvPr>
          <p:cNvSpPr/>
          <p:nvPr/>
        </p:nvSpPr>
        <p:spPr>
          <a:xfrm>
            <a:off x="6719659" y="1380588"/>
            <a:ext cx="52838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TRÒ CH</a:t>
            </a:r>
            <a:r>
              <a:rPr lang="vi-VN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Ơ</a:t>
            </a:r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I </a:t>
            </a:r>
          </a:p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Helvetica Neue"/>
              </a:rPr>
              <a:t>CỜ CÁ NGỰA</a:t>
            </a:r>
            <a:endParaRPr lang="en-US" sz="6000" b="1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Flowchart: Summing Junction 4">
            <a:hlinkClick r:id="" action="ppaction://noaction"/>
            <a:extLst>
              <a:ext uri="{FF2B5EF4-FFF2-40B4-BE49-F238E27FC236}">
                <a16:creationId xmlns:a16="http://schemas.microsoft.com/office/drawing/2014/main" id="{355D16C9-03FE-4EA0-80D4-E7B4D67FB917}"/>
              </a:ext>
            </a:extLst>
          </p:cNvPr>
          <p:cNvSpPr/>
          <p:nvPr/>
        </p:nvSpPr>
        <p:spPr>
          <a:xfrm>
            <a:off x="11638216" y="48217"/>
            <a:ext cx="419234" cy="419234"/>
          </a:xfrm>
          <a:prstGeom prst="flowChartSummingJunction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MaryHadALittleLamb">
            <a:hlinkClick r:id="" action="ppaction://media"/>
            <a:extLst>
              <a:ext uri="{FF2B5EF4-FFF2-40B4-BE49-F238E27FC236}">
                <a16:creationId xmlns:a16="http://schemas.microsoft.com/office/drawing/2014/main" id="{99A633A3-035E-462A-AF22-E96FC1559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298624" y="-750867"/>
            <a:ext cx="487363" cy="487363"/>
          </a:xfrm>
          <a:prstGeom prst="rect">
            <a:avLst/>
          </a:prstGeom>
        </p:spPr>
      </p:pic>
      <p:pic>
        <p:nvPicPr>
          <p:cNvPr id="249" name="Picture 248">
            <a:extLst>
              <a:ext uri="{FF2B5EF4-FFF2-40B4-BE49-F238E27FC236}">
                <a16:creationId xmlns:a16="http://schemas.microsoft.com/office/drawing/2014/main" id="{E22F02EA-C79B-4DE3-9C10-888373554CC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-6081"/>
            <a:ext cx="600437" cy="777352"/>
          </a:xfrm>
          <a:prstGeom prst="rect">
            <a:avLst/>
          </a:prstGeom>
        </p:spPr>
      </p:pic>
      <p:pic>
        <p:nvPicPr>
          <p:cNvPr id="247" name="Picture 246">
            <a:extLst>
              <a:ext uri="{FF2B5EF4-FFF2-40B4-BE49-F238E27FC236}">
                <a16:creationId xmlns:a16="http://schemas.microsoft.com/office/drawing/2014/main" id="{3A530223-8EEB-4D94-B23C-334FE5C8DCA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45" y="2772607"/>
            <a:ext cx="600437" cy="777352"/>
          </a:xfrm>
          <a:prstGeom prst="rect">
            <a:avLst/>
          </a:prstGeom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6E5FFACD-866F-48E1-8BE1-8045598D96D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9" y="2774787"/>
            <a:ext cx="598375" cy="777354"/>
          </a:xfrm>
          <a:prstGeom prst="rect">
            <a:avLst/>
          </a:prstGeom>
        </p:spPr>
      </p:pic>
      <p:pic>
        <p:nvPicPr>
          <p:cNvPr id="240" name="Picture 239">
            <a:extLst>
              <a:ext uri="{FF2B5EF4-FFF2-40B4-BE49-F238E27FC236}">
                <a16:creationId xmlns:a16="http://schemas.microsoft.com/office/drawing/2014/main" id="{BD88EA17-A8FF-43E3-8D2A-18A3436FEF2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95" y="5781269"/>
            <a:ext cx="600438" cy="777352"/>
          </a:xfrm>
          <a:prstGeom prst="rect">
            <a:avLst/>
          </a:prstGeom>
        </p:spPr>
      </p:pic>
      <p:pic>
        <p:nvPicPr>
          <p:cNvPr id="51" name="Graphic 50" descr="Trophy">
            <a:extLst>
              <a:ext uri="{FF2B5EF4-FFF2-40B4-BE49-F238E27FC236}">
                <a16:creationId xmlns:a16="http://schemas.microsoft.com/office/drawing/2014/main" id="{0267F2CA-D74B-4D8C-89F1-2A6A19C0EF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9927" y="4706973"/>
            <a:ext cx="1302193" cy="13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1.25E-6 -0.09283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9283 L -1.25E-6 -0.16111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16111 L 0.00026 -0.2224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22246 L 0.00013 -0.28403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0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28403 L 0.00026 -0.34213 " pathEditMode="relative" rAng="0" ptsTypes="AA">
                                      <p:cBhvr>
                                        <p:cTn id="9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0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34213 L 0.00182 -0.38588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240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-0.03672 3.7037E-7 " pathEditMode="relative" rAng="0" ptsTypes="AA">
                                      <p:cBhvr>
                                        <p:cTn id="122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4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7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72 3.7037E-7 L -0.07109 0.00069 " pathEditMode="relative" rAng="0" ptsTypes="AA">
                                      <p:cBhvr>
                                        <p:cTn id="133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8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9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09 0.00069 L -0.10547 0.00069 " pathEditMode="relative" rAng="0" ptsTypes="AA">
                                      <p:cBhvr>
                                        <p:cTn id="144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9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47 0.00069 L -0.13984 0.00069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0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1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50" autoRev="1" fill="remov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984 0.00069 L -0.17786 0.00069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1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500"/>
                            </p:stCondLst>
                            <p:childTnLst>
                              <p:par>
                                <p:cTn id="17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786 0.00069 L -0.20937 0.00741 " pathEditMode="relative" rAng="0" ptsTypes="AA">
                                      <p:cBhvr>
                                        <p:cTn id="176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500" fill="hold"/>
                                        <p:tgtEl>
                                          <p:spTgt spid="247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7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0448 0.00047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8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9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0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250" autoRev="1" fill="remove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8 0.00047 L 0.08269 0.00047 " pathEditMode="relative" rAng="0" ptsTypes="AA">
                                      <p:cBhvr>
                                        <p:cTn id="20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7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0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1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50" autoRev="1" fill="remove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69 0.00047 L 0.11941 0.00047 " pathEditMode="relative" rAng="0" ptsTypes="AA">
                                      <p:cBhvr>
                                        <p:cTn id="21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1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2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250" autoRev="1" fill="remove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1 0.00047 L 0.15183 0.00047 " pathEditMode="relative" rAng="0" ptsTypes="AA">
                                      <p:cBhvr>
                                        <p:cTn id="227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2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3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50" autoRev="1" fill="remove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183 0.00047 L 0.18607 0.00047 " pathEditMode="relative" rAng="0" ptsTypes="AA">
                                      <p:cBhvr>
                                        <p:cTn id="23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0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remov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500"/>
                            </p:stCondLst>
                            <p:childTnLst>
                              <p:par>
                                <p:cTn id="2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07 0.00047 L 0.21433 0.01968 " pathEditMode="relative" rAng="0" ptsTypes="AA">
                                      <p:cBhvr>
                                        <p:cTn id="248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500" fill="hold"/>
                                        <p:tgtEl>
                                          <p:spTgt spid="248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500" fill="hold"/>
                                        <p:tgtEl>
                                          <p:spTgt spid="5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0.00052 0.05671 " pathEditMode="relative" rAng="0" ptsTypes="AA">
                                      <p:cBhvr>
                                        <p:cTn id="266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8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0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1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2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3" dur="250" autoRev="1" fill="remov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5671 L 0.00052 0.12199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9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80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2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3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250" autoRev="1" fill="remov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2199 L 0.00052 0.17662 " pathEditMode="relative" rAng="0" ptsTypes="AA">
                                      <p:cBhvr>
                                        <p:cTn id="288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9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0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29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2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3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4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5" dur="250" autoRev="1" fill="remove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7662 L 0.00078 0.24143 " pathEditMode="relative" rAng="0" ptsTypes="AA">
                                      <p:cBhvr>
                                        <p:cTn id="299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2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0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1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3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4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5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6" dur="250" autoRev="1" fill="remove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0.24143 L 0.00104 0.31088 " pathEditMode="relative" rAng="0" ptsTypes="AA">
                                      <p:cBhvr>
                                        <p:cTn id="31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34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2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13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5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6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250" autoRev="1" fill="remove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2500"/>
                            </p:stCondLst>
                            <p:childTnLst>
                              <p:par>
                                <p:cTn id="31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31088 L 0.00365 0.36551 " pathEditMode="relative" rAng="0" ptsTypes="AA">
                                      <p:cBhvr>
                                        <p:cTn id="320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7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1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2" dur="500" fill="hold"/>
                                        <p:tgtEl>
                                          <p:spTgt spid="249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7" dur="500" fill="hold"/>
                                        <p:tgtEl>
                                          <p:spTgt spid="5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3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3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5" fill="hold">
                      <p:stCondLst>
                        <p:cond delay="0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5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6" fill="hold">
                      <p:stCondLst>
                        <p:cond delay="0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0" fill="hold">
                      <p:stCondLst>
                        <p:cond delay="0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7" fill="hold">
                      <p:stCondLst>
                        <p:cond delay="0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8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4" fill="hold">
                      <p:stCondLst>
                        <p:cond delay="0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0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5" fill="hold">
                      <p:stCondLst>
                        <p:cond delay="0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1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2" fill="hold">
                      <p:stCondLst>
                        <p:cond delay="0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6" fill="hold">
                      <p:stCondLst>
                        <p:cond delay="0"/>
                      </p:stCondLst>
                      <p:childTnLst>
                        <p:par>
                          <p:cTn id="427" fill="hold">
                            <p:stCondLst>
                              <p:cond delay="0"/>
                            </p:stCondLst>
                            <p:childTnLst>
                              <p:par>
                                <p:cTn id="42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audio>
              <p:cMediaNode vol="80000">
                <p:cTn id="4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8" grpId="0" animBg="1"/>
      <p:bldP spid="139" grpId="0" animBg="1"/>
      <p:bldP spid="140" grpId="0" animBg="1"/>
      <p:bldP spid="141" grpId="0" animBg="1"/>
      <p:bldP spid="1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CEC676D8-5326-4101-AF35-9F1DA2232F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388DDB0B-3537-4247-9BB0-B9ECD3D96B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7FBB59B6-7EE8-4C26-A81D-6F33F8CD306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7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01B2BE44-281F-48F0-AEA2-D912CC422A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66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8F841A40-DFFE-483C-ABD4-A35837B827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4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060DB6A4-F70A-46E8-9080-9B9C9BAC52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D5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4" name="Picture 13">
            <a:hlinkClick r:id="rId7" action="ppaction://hlinksldjump"/>
            <a:extLst>
              <a:ext uri="{FF2B5EF4-FFF2-40B4-BE49-F238E27FC236}">
                <a16:creationId xmlns:a16="http://schemas.microsoft.com/office/drawing/2014/main" id="{E51A75EE-2077-4E3D-B866-7BA526FF2DD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B03E444B-39F8-469D-8FDD-2428AA3A63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1BA2EF8C-EC8A-4ED6-98BA-D149372605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F1A4D3A0-91A1-4602-B033-5BBB383292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  <a:extLst>
              <a:ext uri="{FF2B5EF4-FFF2-40B4-BE49-F238E27FC236}">
                <a16:creationId xmlns:a16="http://schemas.microsoft.com/office/drawing/2014/main" id="{9C7DBEE8-26A1-4F05-AA2B-AE4A4318B8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ABF2F996-30B6-4737-B4D7-527CAEE26F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5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6" name="Picture 15">
            <a:hlinkClick r:id="rId7" action="ppaction://hlinksldjump"/>
            <a:extLst>
              <a:ext uri="{FF2B5EF4-FFF2-40B4-BE49-F238E27FC236}">
                <a16:creationId xmlns:a16="http://schemas.microsoft.com/office/drawing/2014/main" id="{68618402-E7EE-4165-8D20-21B4EB71955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26" y="0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B19B1F08-E992-43DA-8993-50F2CF46D2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C85E8988-359A-4EDF-BCF0-69913E4A6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  <a:extLst>
              <a:ext uri="{FF2B5EF4-FFF2-40B4-BE49-F238E27FC236}">
                <a16:creationId xmlns:a16="http://schemas.microsoft.com/office/drawing/2014/main" id="{7F081C38-2E74-462B-B16D-40542823C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C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  <a:extLst>
              <a:ext uri="{FF2B5EF4-FFF2-40B4-BE49-F238E27FC236}">
                <a16:creationId xmlns:a16="http://schemas.microsoft.com/office/drawing/2014/main" id="{9536B344-15B2-498B-ACB3-D51ACF2E65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3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20" name="Picture 19">
            <a:hlinkClick r:id="rId7" action="ppaction://hlinksldjump"/>
            <a:extLst>
              <a:ext uri="{FF2B5EF4-FFF2-40B4-BE49-F238E27FC236}">
                <a16:creationId xmlns:a16="http://schemas.microsoft.com/office/drawing/2014/main" id="{877EB8B0-504C-4BBE-B682-53C385B24A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9272DDB9-9D3F-4A23-BA35-99FE2AEA0F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4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  <a:extLst>
              <a:ext uri="{FF2B5EF4-FFF2-40B4-BE49-F238E27FC236}">
                <a16:creationId xmlns:a16="http://schemas.microsoft.com/office/drawing/2014/main" id="{6502AF0D-1F31-4C52-B648-A27B2AC0897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172" y="4702499"/>
            <a:ext cx="2123661" cy="2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8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388</Words>
  <PresentationFormat>Màn hình rộng</PresentationFormat>
  <Paragraphs>145</Paragraphs>
  <Slides>22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22</vt:i4>
      </vt:variant>
    </vt:vector>
  </HeadingPairs>
  <TitlesOfParts>
    <vt:vector size="31" baseType="lpstr">
      <vt:lpstr>Times New Roman</vt:lpstr>
      <vt:lpstr>Helvetica Neue</vt:lpstr>
      <vt:lpstr>Calibri</vt:lpstr>
      <vt:lpstr>Tahoma</vt:lpstr>
      <vt:lpstr>Arial</vt:lpstr>
      <vt:lpstr>Calibri Light</vt:lpstr>
      <vt:lpstr>Office Theme</vt:lpstr>
      <vt:lpstr>2_Office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2018-12-26T02:13:50Z</dcterms:created>
  <dcterms:modified xsi:type="dcterms:W3CDTF">2023-09-16T10:06:26Z</dcterms:modified>
</cp:coreProperties>
</file>