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57" r:id="rId4"/>
    <p:sldId id="270" r:id="rId5"/>
    <p:sldId id="262" r:id="rId6"/>
    <p:sldId id="271" r:id="rId7"/>
    <p:sldId id="265" r:id="rId8"/>
    <p:sldId id="263" r:id="rId9"/>
    <p:sldId id="284" r:id="rId10"/>
    <p:sldId id="274" r:id="rId11"/>
    <p:sldId id="279" r:id="rId12"/>
    <p:sldId id="280" r:id="rId13"/>
    <p:sldId id="281" r:id="rId14"/>
    <p:sldId id="283" r:id="rId15"/>
    <p:sldId id="278" r:id="rId16"/>
    <p:sldId id="268" r:id="rId17"/>
    <p:sldId id="267" r:id="rId18"/>
    <p:sldId id="269" r:id="rId19"/>
    <p:sldId id="282" r:id="rId20"/>
    <p:sldId id="272" r:id="rId21"/>
    <p:sldId id="273" r:id="rId22"/>
    <p:sldId id="275" r:id="rId23"/>
    <p:sldId id="276" r:id="rId24"/>
    <p:sldId id="277" r:id="rId25"/>
    <p:sldId id="285"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9" autoAdjust="0"/>
    <p:restoredTop sz="94660"/>
  </p:normalViewPr>
  <p:slideViewPr>
    <p:cSldViewPr snapToGrid="0" showGuides="1">
      <p:cViewPr varScale="1">
        <p:scale>
          <a:sx n="70" d="100"/>
          <a:sy n="70" d="100"/>
        </p:scale>
        <p:origin x="516" y="41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26B0-43EC-86FE-F2BB72A9D221}"/>
            </c:ext>
          </c:extLst>
        </c:ser>
        <c:ser>
          <c:idx val="1"/>
          <c:order val="1"/>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26B0-43EC-86FE-F2BB72A9D221}"/>
            </c:ext>
          </c:extLst>
        </c:ser>
        <c:ser>
          <c:idx val="2"/>
          <c:order val="2"/>
          <c:tx>
            <c:strRef>
              <c:f>Sheet1!$D$1</c:f>
              <c:strCache>
                <c:ptCount val="1"/>
                <c:pt idx="0">
                  <c:v>系列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26B0-43EC-86FE-F2BB72A9D221}"/>
            </c:ext>
          </c:extLst>
        </c:ser>
        <c:dLbls>
          <c:dLblPos val="outEnd"/>
          <c:showLegendKey val="0"/>
          <c:showVal val="1"/>
          <c:showCatName val="0"/>
          <c:showSerName val="0"/>
          <c:showPercent val="0"/>
          <c:showBubbleSize val="0"/>
        </c:dLbls>
        <c:gapWidth val="219"/>
        <c:overlap val="-27"/>
        <c:axId val="1228458272"/>
        <c:axId val="1228447632"/>
      </c:barChart>
      <c:catAx>
        <c:axId val="122845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228447632"/>
        <c:crosses val="autoZero"/>
        <c:auto val="1"/>
        <c:lblAlgn val="ctr"/>
        <c:lblOffset val="100"/>
        <c:noMultiLvlLbl val="0"/>
      </c:catAx>
      <c:valAx>
        <c:axId val="1228447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22845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2017/6/27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10</a:t>
            </a:fld>
            <a:endParaRPr lang="zh-CN" altLang="en-US"/>
          </a:p>
        </p:txBody>
      </p:sp>
    </p:spTree>
    <p:extLst>
      <p:ext uri="{BB962C8B-B14F-4D97-AF65-F5344CB8AC3E}">
        <p14:creationId xmlns:p14="http://schemas.microsoft.com/office/powerpoint/2010/main" val="99452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11</a:t>
            </a:fld>
            <a:endParaRPr lang="zh-CN" altLang="en-US"/>
          </a:p>
        </p:txBody>
      </p:sp>
    </p:spTree>
    <p:extLst>
      <p:ext uri="{BB962C8B-B14F-4D97-AF65-F5344CB8AC3E}">
        <p14:creationId xmlns:p14="http://schemas.microsoft.com/office/powerpoint/2010/main" val="3668483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12</a:t>
            </a:fld>
            <a:endParaRPr lang="zh-CN" altLang="en-US"/>
          </a:p>
        </p:txBody>
      </p:sp>
    </p:spTree>
    <p:extLst>
      <p:ext uri="{BB962C8B-B14F-4D97-AF65-F5344CB8AC3E}">
        <p14:creationId xmlns:p14="http://schemas.microsoft.com/office/powerpoint/2010/main" val="410555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13</a:t>
            </a:fld>
            <a:endParaRPr lang="zh-CN" altLang="en-US"/>
          </a:p>
        </p:txBody>
      </p:sp>
    </p:spTree>
    <p:extLst>
      <p:ext uri="{BB962C8B-B14F-4D97-AF65-F5344CB8AC3E}">
        <p14:creationId xmlns:p14="http://schemas.microsoft.com/office/powerpoint/2010/main" val="412803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201955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15</a:t>
            </a:fld>
            <a:endParaRPr lang="zh-CN" altLang="en-US"/>
          </a:p>
        </p:txBody>
      </p:sp>
    </p:spTree>
    <p:extLst>
      <p:ext uri="{BB962C8B-B14F-4D97-AF65-F5344CB8AC3E}">
        <p14:creationId xmlns:p14="http://schemas.microsoft.com/office/powerpoint/2010/main" val="65163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16</a:t>
            </a:fld>
            <a:endParaRPr lang="zh-CN" altLang="en-US"/>
          </a:p>
        </p:txBody>
      </p:sp>
    </p:spTree>
    <p:extLst>
      <p:ext uri="{BB962C8B-B14F-4D97-AF65-F5344CB8AC3E}">
        <p14:creationId xmlns:p14="http://schemas.microsoft.com/office/powerpoint/2010/main" val="1960983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17</a:t>
            </a:fld>
            <a:endParaRPr lang="zh-CN" altLang="en-US"/>
          </a:p>
        </p:txBody>
      </p:sp>
    </p:spTree>
    <p:extLst>
      <p:ext uri="{BB962C8B-B14F-4D97-AF65-F5344CB8AC3E}">
        <p14:creationId xmlns:p14="http://schemas.microsoft.com/office/powerpoint/2010/main" val="2136936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18</a:t>
            </a:fld>
            <a:endParaRPr lang="zh-CN" altLang="en-US"/>
          </a:p>
        </p:txBody>
      </p:sp>
    </p:spTree>
    <p:extLst>
      <p:ext uri="{BB962C8B-B14F-4D97-AF65-F5344CB8AC3E}">
        <p14:creationId xmlns:p14="http://schemas.microsoft.com/office/powerpoint/2010/main" val="422877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19</a:t>
            </a:fld>
            <a:endParaRPr lang="zh-CN" altLang="en-US"/>
          </a:p>
        </p:txBody>
      </p:sp>
    </p:spTree>
    <p:extLst>
      <p:ext uri="{BB962C8B-B14F-4D97-AF65-F5344CB8AC3E}">
        <p14:creationId xmlns:p14="http://schemas.microsoft.com/office/powerpoint/2010/main" val="15212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047829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326122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2472680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23</a:t>
            </a:fld>
            <a:endParaRPr lang="zh-CN" altLang="en-US"/>
          </a:p>
        </p:txBody>
      </p:sp>
    </p:spTree>
    <p:extLst>
      <p:ext uri="{BB962C8B-B14F-4D97-AF65-F5344CB8AC3E}">
        <p14:creationId xmlns:p14="http://schemas.microsoft.com/office/powerpoint/2010/main" val="1120226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24</a:t>
            </a:fld>
            <a:endParaRPr lang="zh-CN" altLang="en-US"/>
          </a:p>
        </p:txBody>
      </p:sp>
    </p:spTree>
    <p:extLst>
      <p:ext uri="{BB962C8B-B14F-4D97-AF65-F5344CB8AC3E}">
        <p14:creationId xmlns:p14="http://schemas.microsoft.com/office/powerpoint/2010/main" val="436109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25</a:t>
            </a:fld>
            <a:endParaRPr lang="zh-CN" altLang="en-US"/>
          </a:p>
        </p:txBody>
      </p:sp>
    </p:spTree>
    <p:extLst>
      <p:ext uri="{BB962C8B-B14F-4D97-AF65-F5344CB8AC3E}">
        <p14:creationId xmlns:p14="http://schemas.microsoft.com/office/powerpoint/2010/main" val="16510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249717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596612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6</a:t>
            </a:fld>
            <a:endParaRPr lang="zh-CN" altLang="en-US"/>
          </a:p>
        </p:txBody>
      </p:sp>
    </p:spTree>
    <p:extLst>
      <p:ext uri="{BB962C8B-B14F-4D97-AF65-F5344CB8AC3E}">
        <p14:creationId xmlns:p14="http://schemas.microsoft.com/office/powerpoint/2010/main" val="103809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7</a:t>
            </a:fld>
            <a:endParaRPr lang="zh-CN" altLang="en-US"/>
          </a:p>
        </p:txBody>
      </p:sp>
    </p:spTree>
    <p:extLst>
      <p:ext uri="{BB962C8B-B14F-4D97-AF65-F5344CB8AC3E}">
        <p14:creationId xmlns:p14="http://schemas.microsoft.com/office/powerpoint/2010/main" val="66275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8</a:t>
            </a:fld>
            <a:endParaRPr lang="zh-CN" altLang="en-US"/>
          </a:p>
        </p:txBody>
      </p:sp>
    </p:spTree>
    <p:extLst>
      <p:ext uri="{BB962C8B-B14F-4D97-AF65-F5344CB8AC3E}">
        <p14:creationId xmlns:p14="http://schemas.microsoft.com/office/powerpoint/2010/main" val="223507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9</a:t>
            </a:fld>
            <a:endParaRPr lang="zh-CN" altLang="en-US"/>
          </a:p>
        </p:txBody>
      </p:sp>
    </p:spTree>
    <p:extLst>
      <p:ext uri="{BB962C8B-B14F-4D97-AF65-F5344CB8AC3E}">
        <p14:creationId xmlns:p14="http://schemas.microsoft.com/office/powerpoint/2010/main" val="2446936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16000" y="540918"/>
            <a:ext cx="10160000" cy="577616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Lst>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523825" y="2609878"/>
            <a:ext cx="5144357" cy="830997"/>
          </a:xfrm>
          <a:prstGeom prst="rect">
            <a:avLst/>
          </a:prstGeom>
          <a:noFill/>
        </p:spPr>
        <p:txBody>
          <a:bodyPr wrap="none" rtlCol="0">
            <a:spAutoFit/>
          </a:bodyPr>
          <a:lstStyle/>
          <a:p>
            <a:pPr algn="ctr"/>
            <a:r>
              <a:rPr lang="zh-CN" altLang="en-US" sz="4800" dirty="0">
                <a:solidFill>
                  <a:srgbClr val="7A573E"/>
                </a:solidFill>
                <a:latin typeface="汉仪喵魂体W" panose="00020600040101010101" pitchFamily="18" charset="-122"/>
                <a:ea typeface="汉仪喵魂体W" panose="00020600040101010101" pitchFamily="18" charset="-122"/>
              </a:rPr>
              <a:t>唯美花朵复古</a:t>
            </a:r>
            <a:r>
              <a:rPr lang="en-US" altLang="zh-CN" sz="4800" dirty="0">
                <a:solidFill>
                  <a:srgbClr val="7A573E"/>
                </a:solidFill>
                <a:latin typeface="汉仪喵魂体W" panose="00020600040101010101" pitchFamily="18" charset="-122"/>
                <a:ea typeface="汉仪喵魂体W" panose="00020600040101010101" pitchFamily="18" charset="-122"/>
              </a:rPr>
              <a:t>PPT</a:t>
            </a:r>
            <a:r>
              <a:rPr lang="zh-CN" altLang="en-US" sz="4800" dirty="0">
                <a:solidFill>
                  <a:srgbClr val="7A573E"/>
                </a:solidFill>
                <a:latin typeface="汉仪喵魂体W" panose="00020600040101010101" pitchFamily="18" charset="-122"/>
                <a:ea typeface="汉仪喵魂体W" panose="00020600040101010101" pitchFamily="18" charset="-122"/>
              </a:rPr>
              <a:t>模板</a:t>
            </a:r>
          </a:p>
        </p:txBody>
      </p:sp>
      <p:grpSp>
        <p:nvGrpSpPr>
          <p:cNvPr id="8" name="组合 7"/>
          <p:cNvGrpSpPr/>
          <p:nvPr/>
        </p:nvGrpSpPr>
        <p:grpSpPr>
          <a:xfrm>
            <a:off x="3671248" y="4026369"/>
            <a:ext cx="4996934" cy="318171"/>
            <a:chOff x="3683000" y="4203314"/>
            <a:chExt cx="1447800" cy="382737"/>
          </a:xfrm>
        </p:grpSpPr>
        <p:sp>
          <p:nvSpPr>
            <p:cNvPr id="9" name="矩形: 圆角 8"/>
            <p:cNvSpPr/>
            <p:nvPr/>
          </p:nvSpPr>
          <p:spPr>
            <a:xfrm>
              <a:off x="3683000" y="4243151"/>
              <a:ext cx="1447800" cy="342900"/>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370234"/>
            </a:xfrm>
            <a:prstGeom prst="rect">
              <a:avLst/>
            </a:prstGeom>
            <a:noFill/>
            <a:ln>
              <a:noFill/>
            </a:ln>
          </p:spPr>
          <p:txBody>
            <a:bodyPr wrap="square" rtlCol="0">
              <a:spAutoFit/>
              <a:scene3d>
                <a:camera prst="orthographicFront"/>
                <a:lightRig rig="threePt" dir="t"/>
              </a:scene3d>
              <a:sp3d contourW="12700"/>
            </a:bodyPr>
            <a:lstStyle/>
            <a:p>
              <a:pPr algn="ctr"/>
              <a:r>
                <a:rPr lang="zh-CN" altLang="en-US" sz="1400" b="1" dirty="0" smtClean="0">
                  <a:solidFill>
                    <a:schemeClr val="bg1"/>
                  </a:solidFill>
                  <a:latin typeface="时尚中黑简体" panose="01010104010101010101" pitchFamily="2" charset="-122"/>
                  <a:ea typeface="时尚中黑简体" panose="01010104010101010101" pitchFamily="2" charset="-122"/>
                </a:rPr>
                <a:t>汇报人：千库网   汇报时间：</a:t>
              </a:r>
              <a:r>
                <a:rPr lang="en-US" altLang="zh-CN" sz="1400" b="1" dirty="0" smtClean="0">
                  <a:solidFill>
                    <a:schemeClr val="bg1"/>
                  </a:solidFill>
                  <a:latin typeface="时尚中黑简体" panose="01010104010101010101" pitchFamily="2" charset="-122"/>
                  <a:ea typeface="时尚中黑简体" panose="01010104010101010101" pitchFamily="2" charset="-122"/>
                </a:rPr>
                <a:t>201X</a:t>
              </a:r>
              <a:r>
                <a:rPr lang="zh-CN" altLang="en-US" sz="1400" b="1" dirty="0" smtClean="0">
                  <a:solidFill>
                    <a:schemeClr val="bg1"/>
                  </a:solidFill>
                  <a:latin typeface="时尚中黑简体" panose="01010104010101010101" pitchFamily="2" charset="-122"/>
                  <a:ea typeface="时尚中黑简体" panose="01010104010101010101" pitchFamily="2" charset="-122"/>
                </a:rPr>
                <a:t>年</a:t>
              </a:r>
              <a:r>
                <a:rPr lang="en-US" altLang="zh-CN" sz="1400" b="1" dirty="0" smtClean="0">
                  <a:solidFill>
                    <a:schemeClr val="bg1"/>
                  </a:solidFill>
                  <a:latin typeface="时尚中黑简体" panose="01010104010101010101" pitchFamily="2" charset="-122"/>
                  <a:ea typeface="时尚中黑简体" panose="01010104010101010101" pitchFamily="2" charset="-122"/>
                </a:rPr>
                <a:t>XX</a:t>
              </a:r>
              <a:r>
                <a:rPr lang="zh-CN" altLang="en-US" sz="1400" b="1" dirty="0" smtClean="0">
                  <a:solidFill>
                    <a:schemeClr val="bg1"/>
                  </a:solidFill>
                  <a:latin typeface="时尚中黑简体" panose="01010104010101010101" pitchFamily="2" charset="-122"/>
                  <a:ea typeface="时尚中黑简体" panose="01010104010101010101" pitchFamily="2" charset="-122"/>
                </a:rPr>
                <a:t>月</a:t>
              </a:r>
              <a:endParaRPr lang="zh-CN" altLang="en-US" sz="1400" b="1" dirty="0">
                <a:solidFill>
                  <a:schemeClr val="bg1"/>
                </a:solidFill>
                <a:latin typeface="时尚中黑简体" panose="01010104010101010101" pitchFamily="2" charset="-122"/>
                <a:ea typeface="时尚中黑简体" panose="01010104010101010101" pitchFamily="2" charset="-122"/>
              </a:endParaRPr>
            </a:p>
          </p:txBody>
        </p:sp>
      </p:grpSp>
      <p:sp>
        <p:nvSpPr>
          <p:cNvPr id="17" name="文本框 16"/>
          <p:cNvSpPr txBox="1"/>
          <p:nvPr/>
        </p:nvSpPr>
        <p:spPr>
          <a:xfrm>
            <a:off x="3523826" y="3335377"/>
            <a:ext cx="5144356" cy="523220"/>
          </a:xfrm>
          <a:prstGeom prst="rect">
            <a:avLst/>
          </a:prstGeom>
          <a:noFill/>
        </p:spPr>
        <p:txBody>
          <a:bodyPr wrap="square" rtlCol="0">
            <a:spAutoFit/>
          </a:bodyPr>
          <a:lstStyle/>
          <a:p>
            <a:pPr algn="ctr"/>
            <a:r>
              <a:rPr lang="en-US" altLang="zh-CN" sz="1400" dirty="0">
                <a:solidFill>
                  <a:schemeClr val="bg1">
                    <a:lumMod val="65000"/>
                  </a:schemeClr>
                </a:solidFill>
                <a:latin typeface="Brush Script MT" panose="03060802040406070304" pitchFamily="66" charset="0"/>
                <a:ea typeface="书体坊安景臣钢笔行书" panose="02010601030101010101" pitchFamily="2" charset="-122"/>
              </a:rPr>
              <a:t>The user can demonstrate on a projector or computer, or print the presentation and make it into a film to be wider field</a:t>
            </a:r>
          </a:p>
        </p:txBody>
      </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par>
                                <p:cTn id="7" presetID="56"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by="(-#ppt_w*2)" calcmode="lin" valueType="num">
                                      <p:cBhvr rctx="PPT">
                                        <p:cTn id="9" dur="500" autoRev="1" fill="hold">
                                          <p:stCondLst>
                                            <p:cond delay="0"/>
                                          </p:stCondLst>
                                        </p:cTn>
                                        <p:tgtEl>
                                          <p:spTgt spid="7"/>
                                        </p:tgtEl>
                                        <p:attrNameLst>
                                          <p:attrName>ppt_w</p:attrName>
                                        </p:attrNameLst>
                                      </p:cBhvr>
                                    </p:anim>
                                    <p:anim by="(#ppt_w*0.50)" calcmode="lin" valueType="num">
                                      <p:cBhvr>
                                        <p:cTn id="10" dur="500" decel="50000" autoRev="1" fill="hold">
                                          <p:stCondLst>
                                            <p:cond delay="0"/>
                                          </p:stCondLst>
                                        </p:cTn>
                                        <p:tgtEl>
                                          <p:spTgt spid="7"/>
                                        </p:tgtEl>
                                        <p:attrNameLst>
                                          <p:attrName>ppt_x</p:attrName>
                                        </p:attrNameLst>
                                      </p:cBhvr>
                                    </p:anim>
                                    <p:anim from="(-#ppt_h/2)" to="(#ppt_y)" calcmode="lin" valueType="num">
                                      <p:cBhvr>
                                        <p:cTn id="11" dur="1000" fill="hold">
                                          <p:stCondLst>
                                            <p:cond delay="0"/>
                                          </p:stCondLst>
                                        </p:cTn>
                                        <p:tgtEl>
                                          <p:spTgt spid="7"/>
                                        </p:tgtEl>
                                        <p:attrNameLst>
                                          <p:attrName>ppt_y</p:attrName>
                                        </p:attrNameLst>
                                      </p:cBhvr>
                                    </p:anim>
                                    <p:animRot by="21600000">
                                      <p:cBhvr>
                                        <p:cTn id="12" dur="1000" fill="hold">
                                          <p:stCondLst>
                                            <p:cond delay="0"/>
                                          </p:stCondLst>
                                        </p:cTn>
                                        <p:tgtEl>
                                          <p:spTgt spid="7"/>
                                        </p:tgtEl>
                                        <p:attrNameLst>
                                          <p:attrName>r</p:attrName>
                                        </p:attrNameLst>
                                      </p:cBhvr>
                                    </p:animRot>
                                  </p:childTnLst>
                                </p:cTn>
                              </p:par>
                            </p:childTnLst>
                          </p:cTn>
                        </p:par>
                        <p:par>
                          <p:cTn id="13" fill="hold">
                            <p:stCondLst>
                              <p:cond delay="2000"/>
                            </p:stCondLst>
                            <p:childTnLst>
                              <p:par>
                                <p:cTn id="14" presetID="14" presetClass="entr" presetSubtype="1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250"/>
                                        <p:tgtEl>
                                          <p:spTgt spid="17"/>
                                        </p:tgtEl>
                                      </p:cBhvr>
                                    </p:animEffect>
                                  </p:childTnLst>
                                </p:cTn>
                              </p:par>
                            </p:childTnLst>
                          </p:cTn>
                        </p:par>
                        <p:par>
                          <p:cTn id="17" fill="hold">
                            <p:stCondLst>
                              <p:cond delay="4675"/>
                            </p:stCondLst>
                            <p:childTnLst>
                              <p:par>
                                <p:cTn id="18" presetID="5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repeatCount="indefinite" fill="hold" display="0">
                  <p:stCondLst>
                    <p:cond delay="indefinite"/>
                  </p:stCondLst>
                  <p:endCondLst>
                    <p:cond evt="onStopAudio" delay="0">
                      <p:tgtEl>
                        <p:sldTgt/>
                      </p:tgtEl>
                    </p:cond>
                  </p:endCondLst>
                </p:cTn>
                <p:tgtEl>
                  <p:spTgt spid="27"/>
                </p:tgtEl>
              </p:cMediaNode>
            </p:audio>
          </p:childTnLst>
        </p:cTn>
      </p:par>
    </p:tnLst>
    <p:bldLst>
      <p:bldP spid="7"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0660b1e-6a52-4b8b-85cb-ab9f839666db"/>
          <p:cNvGrpSpPr>
            <a:grpSpLocks noChangeAspect="1"/>
          </p:cNvGrpSpPr>
          <p:nvPr/>
        </p:nvGrpSpPr>
        <p:grpSpPr>
          <a:xfrm>
            <a:off x="4124081" y="2396630"/>
            <a:ext cx="3943839" cy="2562750"/>
            <a:chOff x="3777653" y="2037272"/>
            <a:chExt cx="4687815" cy="3046193"/>
          </a:xfrm>
        </p:grpSpPr>
        <p:sp>
          <p:nvSpPr>
            <p:cNvPr id="4" name="Freeform: Shape 2"/>
            <p:cNvSpPr/>
            <p:nvPr/>
          </p:nvSpPr>
          <p:spPr>
            <a:xfrm>
              <a:off x="4092202" y="2037272"/>
              <a:ext cx="4058716" cy="3046193"/>
            </a:xfrm>
            <a:custGeom>
              <a:avLst/>
              <a:gdLst>
                <a:gd name="connsiteX0" fmla="*/ 242980 w 3585882"/>
                <a:gd name="connsiteY0" fmla="*/ 2691317 h 2782757"/>
                <a:gd name="connsiteX1" fmla="*/ 0 w 3585882"/>
                <a:gd name="connsiteY1" fmla="*/ 1792941 h 2782757"/>
                <a:gd name="connsiteX2" fmla="*/ 1792941 w 3585882"/>
                <a:gd name="connsiteY2" fmla="*/ 0 h 2782757"/>
                <a:gd name="connsiteX3" fmla="*/ 3585882 w 3585882"/>
                <a:gd name="connsiteY3" fmla="*/ 1792941 h 2782757"/>
                <a:gd name="connsiteX4" fmla="*/ 3342903 w 3585882"/>
                <a:gd name="connsiteY4" fmla="*/ 2691317 h 2782757"/>
                <a:gd name="connsiteX5" fmla="*/ 334420 w 3585882"/>
                <a:gd name="connsiteY5" fmla="*/ 2782757 h 2782757"/>
                <a:gd name="connsiteX0" fmla="*/ 242980 w 3585882"/>
                <a:gd name="connsiteY0" fmla="*/ 2691317 h 2691317"/>
                <a:gd name="connsiteX1" fmla="*/ 0 w 3585882"/>
                <a:gd name="connsiteY1" fmla="*/ 1792941 h 2691317"/>
                <a:gd name="connsiteX2" fmla="*/ 1792941 w 3585882"/>
                <a:gd name="connsiteY2" fmla="*/ 0 h 2691317"/>
                <a:gd name="connsiteX3" fmla="*/ 3585882 w 3585882"/>
                <a:gd name="connsiteY3" fmla="*/ 1792941 h 2691317"/>
                <a:gd name="connsiteX4" fmla="*/ 3342903 w 3585882"/>
                <a:gd name="connsiteY4" fmla="*/ 2691317 h 2691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882" h="2691317">
                  <a:moveTo>
                    <a:pt x="242980" y="2691317"/>
                  </a:moveTo>
                  <a:cubicBezTo>
                    <a:pt x="87926" y="2427846"/>
                    <a:pt x="0" y="2120662"/>
                    <a:pt x="0" y="1792941"/>
                  </a:cubicBezTo>
                  <a:cubicBezTo>
                    <a:pt x="0" y="802727"/>
                    <a:pt x="802727" y="0"/>
                    <a:pt x="1792941" y="0"/>
                  </a:cubicBezTo>
                  <a:cubicBezTo>
                    <a:pt x="2783155" y="0"/>
                    <a:pt x="3585882" y="802727"/>
                    <a:pt x="3585882" y="1792941"/>
                  </a:cubicBezTo>
                  <a:cubicBezTo>
                    <a:pt x="3585882" y="2120662"/>
                    <a:pt x="3497956" y="2427846"/>
                    <a:pt x="3342903" y="2691317"/>
                  </a:cubicBezTo>
                </a:path>
              </a:pathLst>
            </a:custGeom>
            <a:noFill/>
            <a:ln w="889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Oval 4"/>
            <p:cNvSpPr/>
            <p:nvPr/>
          </p:nvSpPr>
          <p:spPr>
            <a:xfrm>
              <a:off x="6923157" y="2047417"/>
              <a:ext cx="659540" cy="659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7"/>
            <p:cNvSpPr/>
            <p:nvPr/>
          </p:nvSpPr>
          <p:spPr>
            <a:xfrm>
              <a:off x="7805928" y="3762225"/>
              <a:ext cx="659540" cy="659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Oval 10"/>
            <p:cNvSpPr/>
            <p:nvPr/>
          </p:nvSpPr>
          <p:spPr>
            <a:xfrm>
              <a:off x="3777653" y="3762225"/>
              <a:ext cx="659540" cy="659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13"/>
            <p:cNvSpPr/>
            <p:nvPr/>
          </p:nvSpPr>
          <p:spPr>
            <a:xfrm>
              <a:off x="4660422" y="2047417"/>
              <a:ext cx="659540" cy="659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Freeform: Shape 28"/>
            <p:cNvSpPr>
              <a:spLocks/>
            </p:cNvSpPr>
            <p:nvPr/>
          </p:nvSpPr>
          <p:spPr bwMode="auto">
            <a:xfrm>
              <a:off x="4660422" y="2055363"/>
              <a:ext cx="633204" cy="633204"/>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solidFill>
            <a:ln>
              <a:noFill/>
            </a:ln>
            <a:extLst/>
          </p:spPr>
          <p:txBody>
            <a:bodyPr anchor="ctr"/>
            <a:lstStyle/>
            <a:p>
              <a:pPr algn="ctr"/>
              <a:endParaRPr/>
            </a:p>
          </p:txBody>
        </p:sp>
        <p:sp>
          <p:nvSpPr>
            <p:cNvPr id="15" name="Freeform: Shape 29"/>
            <p:cNvSpPr>
              <a:spLocks/>
            </p:cNvSpPr>
            <p:nvPr/>
          </p:nvSpPr>
          <p:spPr bwMode="auto">
            <a:xfrm>
              <a:off x="6948142" y="2047417"/>
              <a:ext cx="633204" cy="633204"/>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2"/>
            </a:solidFill>
            <a:ln>
              <a:noFill/>
            </a:ln>
            <a:extLst/>
          </p:spPr>
          <p:txBody>
            <a:bodyPr anchor="ctr"/>
            <a:lstStyle/>
            <a:p>
              <a:pPr algn="ctr"/>
              <a:endParaRPr/>
            </a:p>
          </p:txBody>
        </p:sp>
        <p:sp>
          <p:nvSpPr>
            <p:cNvPr id="16" name="Freeform: Shape 30"/>
            <p:cNvSpPr>
              <a:spLocks/>
            </p:cNvSpPr>
            <p:nvPr/>
          </p:nvSpPr>
          <p:spPr bwMode="auto">
            <a:xfrm>
              <a:off x="7819095" y="3775393"/>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a:extLst/>
          </p:spPr>
          <p:txBody>
            <a:bodyPr anchor="ctr"/>
            <a:lstStyle/>
            <a:p>
              <a:pPr algn="ctr"/>
              <a:endParaRPr/>
            </a:p>
          </p:txBody>
        </p:sp>
        <p:sp>
          <p:nvSpPr>
            <p:cNvPr id="17" name="Freeform: Shape 31"/>
            <p:cNvSpPr>
              <a:spLocks/>
            </p:cNvSpPr>
            <p:nvPr/>
          </p:nvSpPr>
          <p:spPr bwMode="auto">
            <a:xfrm>
              <a:off x="3790821" y="3775393"/>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a:extLst/>
          </p:spPr>
          <p:txBody>
            <a:bodyPr anchor="ctr"/>
            <a:lstStyle/>
            <a:p>
              <a:pPr algn="ctr"/>
              <a:endParaRPr/>
            </a:p>
          </p:txBody>
        </p:sp>
      </p:grpSp>
      <p:grpSp>
        <p:nvGrpSpPr>
          <p:cNvPr id="27" name="组合 26"/>
          <p:cNvGrpSpPr/>
          <p:nvPr/>
        </p:nvGrpSpPr>
        <p:grpSpPr>
          <a:xfrm>
            <a:off x="1733740" y="628196"/>
            <a:ext cx="7040872" cy="775888"/>
            <a:chOff x="1733740" y="628196"/>
            <a:chExt cx="7040872" cy="775888"/>
          </a:xfrm>
        </p:grpSpPr>
        <p:sp>
          <p:nvSpPr>
            <p:cNvPr id="28" name="文本框 27"/>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29" name="文本框 28"/>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pic>
        <p:nvPicPr>
          <p:cNvPr id="44" name="图片占位符 4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67" r="16667"/>
          <a:stretch>
            <a:fillRect/>
          </a:stretch>
        </p:blipFill>
        <p:spPr/>
      </p:pic>
      <p:grpSp>
        <p:nvGrpSpPr>
          <p:cNvPr id="31" name="组合 30"/>
          <p:cNvGrpSpPr/>
          <p:nvPr/>
        </p:nvGrpSpPr>
        <p:grpSpPr>
          <a:xfrm>
            <a:off x="1055688" y="2110711"/>
            <a:ext cx="3068393" cy="1036984"/>
            <a:chOff x="5907994" y="1728950"/>
            <a:chExt cx="3068393" cy="1036984"/>
          </a:xfrm>
        </p:grpSpPr>
        <p:sp>
          <p:nvSpPr>
            <p:cNvPr id="32" name="矩形 31"/>
            <p:cNvSpPr/>
            <p:nvPr/>
          </p:nvSpPr>
          <p:spPr>
            <a:xfrm>
              <a:off x="5907994" y="2064203"/>
              <a:ext cx="3068393"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3" name="矩形 32"/>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34" name="组合 33"/>
          <p:cNvGrpSpPr/>
          <p:nvPr/>
        </p:nvGrpSpPr>
        <p:grpSpPr>
          <a:xfrm>
            <a:off x="1055688" y="3789363"/>
            <a:ext cx="3068393" cy="1036984"/>
            <a:chOff x="5907994" y="1728950"/>
            <a:chExt cx="3068393" cy="1036984"/>
          </a:xfrm>
        </p:grpSpPr>
        <p:sp>
          <p:nvSpPr>
            <p:cNvPr id="35" name="矩形 34"/>
            <p:cNvSpPr/>
            <p:nvPr/>
          </p:nvSpPr>
          <p:spPr>
            <a:xfrm>
              <a:off x="5907994" y="2064203"/>
              <a:ext cx="3068393"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6" name="矩形 35"/>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37" name="组合 36"/>
          <p:cNvGrpSpPr/>
          <p:nvPr/>
        </p:nvGrpSpPr>
        <p:grpSpPr>
          <a:xfrm>
            <a:off x="8069269" y="2110711"/>
            <a:ext cx="3068393" cy="1036984"/>
            <a:chOff x="5907994" y="1728950"/>
            <a:chExt cx="3068393" cy="1036984"/>
          </a:xfrm>
        </p:grpSpPr>
        <p:sp>
          <p:nvSpPr>
            <p:cNvPr id="38" name="矩形 37"/>
            <p:cNvSpPr/>
            <p:nvPr/>
          </p:nvSpPr>
          <p:spPr>
            <a:xfrm>
              <a:off x="5907994" y="2064203"/>
              <a:ext cx="3068393"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9" name="矩形 38"/>
            <p:cNvSpPr/>
            <p:nvPr/>
          </p:nvSpPr>
          <p:spPr>
            <a:xfrm>
              <a:off x="6734413"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40" name="组合 39"/>
          <p:cNvGrpSpPr/>
          <p:nvPr/>
        </p:nvGrpSpPr>
        <p:grpSpPr>
          <a:xfrm>
            <a:off x="8069269" y="3789363"/>
            <a:ext cx="3068393" cy="1036984"/>
            <a:chOff x="5907994" y="1728950"/>
            <a:chExt cx="3068393" cy="1036984"/>
          </a:xfrm>
        </p:grpSpPr>
        <p:sp>
          <p:nvSpPr>
            <p:cNvPr id="41" name="矩形 40"/>
            <p:cNvSpPr/>
            <p:nvPr/>
          </p:nvSpPr>
          <p:spPr>
            <a:xfrm>
              <a:off x="5907994" y="2064203"/>
              <a:ext cx="3068393"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42" name="矩形 41"/>
            <p:cNvSpPr/>
            <p:nvPr/>
          </p:nvSpPr>
          <p:spPr>
            <a:xfrm>
              <a:off x="6734413"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2995894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par>
                                <p:cTn id="18" presetID="14" presetClass="entr" presetSubtype="1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randombar(horizontal)">
                                      <p:cBhvr>
                                        <p:cTn id="20" dur="500"/>
                                        <p:tgtEl>
                                          <p:spTgt spid="34"/>
                                        </p:tgtEl>
                                      </p:cBhvr>
                                    </p:animEffect>
                                  </p:childTnLst>
                                </p:cTn>
                              </p:par>
                              <p:par>
                                <p:cTn id="21" presetID="14" presetClass="entr" presetSubtype="1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par>
                                <p:cTn id="24" presetID="14" presetClass="entr" presetSubtype="1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randombar(horizontal)">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占位符 2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700" r="16700"/>
          <a:stretch>
            <a:fillRect/>
          </a:stretch>
        </p:blipFill>
        <p:spPr/>
      </p:pic>
      <p:pic>
        <p:nvPicPr>
          <p:cNvPr id="29" name="图片占位符 28"/>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3600" r="13600"/>
          <a:stretch>
            <a:fillRect/>
          </a:stretch>
        </p:blipFill>
        <p:spPr/>
      </p:pic>
      <p:pic>
        <p:nvPicPr>
          <p:cNvPr id="31" name="图片占位符 30"/>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6667" r="16667"/>
          <a:stretch>
            <a:fillRect/>
          </a:stretch>
        </p:blipFill>
        <p:spPr/>
      </p:pic>
      <p:pic>
        <p:nvPicPr>
          <p:cNvPr id="33" name="图片占位符 32"/>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100" r="16100"/>
          <a:stretch>
            <a:fillRect/>
          </a:stretch>
        </p:blipFill>
        <p:spPr/>
      </p:pic>
      <p:grpSp>
        <p:nvGrpSpPr>
          <p:cNvPr id="11" name="组合 10"/>
          <p:cNvGrpSpPr/>
          <p:nvPr/>
        </p:nvGrpSpPr>
        <p:grpSpPr>
          <a:xfrm>
            <a:off x="1215813" y="4043216"/>
            <a:ext cx="2241974" cy="1240116"/>
            <a:chOff x="5907994" y="1728950"/>
            <a:chExt cx="2241974" cy="1240116"/>
          </a:xfrm>
        </p:grpSpPr>
        <p:sp>
          <p:nvSpPr>
            <p:cNvPr id="12" name="矩形 11"/>
            <p:cNvSpPr/>
            <p:nvPr/>
          </p:nvSpPr>
          <p:spPr>
            <a:xfrm>
              <a:off x="5988595" y="2064203"/>
              <a:ext cx="2080773"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3" name="矩形 12"/>
            <p:cNvSpPr/>
            <p:nvPr/>
          </p:nvSpPr>
          <p:spPr>
            <a:xfrm>
              <a:off x="5907994"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14" name="组合 13"/>
          <p:cNvGrpSpPr/>
          <p:nvPr/>
        </p:nvGrpSpPr>
        <p:grpSpPr>
          <a:xfrm>
            <a:off x="1733740" y="628196"/>
            <a:ext cx="7040872" cy="775888"/>
            <a:chOff x="1733740" y="628196"/>
            <a:chExt cx="7040872" cy="775888"/>
          </a:xfrm>
        </p:grpSpPr>
        <p:sp>
          <p:nvSpPr>
            <p:cNvPr id="15" name="文本框 14"/>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16" name="文本框 15"/>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17" name="组合 16"/>
          <p:cNvGrpSpPr/>
          <p:nvPr/>
        </p:nvGrpSpPr>
        <p:grpSpPr>
          <a:xfrm>
            <a:off x="3721946" y="4043216"/>
            <a:ext cx="2241974" cy="1240116"/>
            <a:chOff x="5907994" y="1728950"/>
            <a:chExt cx="2241974" cy="1240116"/>
          </a:xfrm>
        </p:grpSpPr>
        <p:sp>
          <p:nvSpPr>
            <p:cNvPr id="18" name="矩形 17"/>
            <p:cNvSpPr/>
            <p:nvPr/>
          </p:nvSpPr>
          <p:spPr>
            <a:xfrm>
              <a:off x="5988595" y="2064203"/>
              <a:ext cx="2080773"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9" name="矩形 18"/>
            <p:cNvSpPr/>
            <p:nvPr/>
          </p:nvSpPr>
          <p:spPr>
            <a:xfrm>
              <a:off x="5907994"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20" name="组合 19"/>
          <p:cNvGrpSpPr/>
          <p:nvPr/>
        </p:nvGrpSpPr>
        <p:grpSpPr>
          <a:xfrm>
            <a:off x="6228079" y="4043216"/>
            <a:ext cx="2241974" cy="1240116"/>
            <a:chOff x="5907994" y="1728950"/>
            <a:chExt cx="2241974" cy="1240116"/>
          </a:xfrm>
        </p:grpSpPr>
        <p:sp>
          <p:nvSpPr>
            <p:cNvPr id="21" name="矩形 20"/>
            <p:cNvSpPr/>
            <p:nvPr/>
          </p:nvSpPr>
          <p:spPr>
            <a:xfrm>
              <a:off x="5988595" y="2064203"/>
              <a:ext cx="2080773"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2" name="矩形 21"/>
            <p:cNvSpPr/>
            <p:nvPr/>
          </p:nvSpPr>
          <p:spPr>
            <a:xfrm>
              <a:off x="5907994"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23" name="组合 22"/>
          <p:cNvGrpSpPr/>
          <p:nvPr/>
        </p:nvGrpSpPr>
        <p:grpSpPr>
          <a:xfrm>
            <a:off x="8734212" y="4043216"/>
            <a:ext cx="2241974" cy="1240116"/>
            <a:chOff x="5907994" y="1728950"/>
            <a:chExt cx="2241974" cy="1240116"/>
          </a:xfrm>
        </p:grpSpPr>
        <p:sp>
          <p:nvSpPr>
            <p:cNvPr id="24" name="矩形 23"/>
            <p:cNvSpPr/>
            <p:nvPr/>
          </p:nvSpPr>
          <p:spPr>
            <a:xfrm>
              <a:off x="5988595" y="2064203"/>
              <a:ext cx="2080773"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5" name="矩形 24"/>
            <p:cNvSpPr/>
            <p:nvPr/>
          </p:nvSpPr>
          <p:spPr>
            <a:xfrm>
              <a:off x="5907994"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37453745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par>
                                <p:cTn id="11" presetID="3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90"/>
                                          </p:val>
                                        </p:tav>
                                        <p:tav tm="100000">
                                          <p:val>
                                            <p:fltVal val="0"/>
                                          </p:val>
                                        </p:tav>
                                      </p:tavLst>
                                    </p:anim>
                                    <p:animEffect transition="in" filter="fade">
                                      <p:cBhvr>
                                        <p:cTn id="16" dur="1000"/>
                                        <p:tgtEl>
                                          <p:spTgt spid="29"/>
                                        </p:tgtEl>
                                      </p:cBhvr>
                                    </p:animEffect>
                                  </p:childTnLst>
                                </p:cTn>
                              </p:par>
                              <p:par>
                                <p:cTn id="17" presetID="3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up)">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占位符 2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100" r="16100"/>
          <a:stretch>
            <a:fillRect/>
          </a:stretch>
        </p:blipFill>
        <p:spPr/>
      </p:pic>
      <p:pic>
        <p:nvPicPr>
          <p:cNvPr id="27" name="图片占位符 26"/>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700" r="16700"/>
          <a:stretch>
            <a:fillRect/>
          </a:stretch>
        </p:blipFill>
        <p:spPr/>
      </p:pic>
      <p:pic>
        <p:nvPicPr>
          <p:cNvPr id="29" name="图片占位符 28"/>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2500" r="12500"/>
          <a:stretch>
            <a:fillRect/>
          </a:stretch>
        </p:blipFill>
        <p:spPr/>
      </p:pic>
      <p:grpSp>
        <p:nvGrpSpPr>
          <p:cNvPr id="12" name="组合 11"/>
          <p:cNvGrpSpPr/>
          <p:nvPr/>
        </p:nvGrpSpPr>
        <p:grpSpPr>
          <a:xfrm>
            <a:off x="2117512" y="4313519"/>
            <a:ext cx="2241975" cy="1240116"/>
            <a:chOff x="6784447" y="1728950"/>
            <a:chExt cx="2241975" cy="1240116"/>
          </a:xfrm>
        </p:grpSpPr>
        <p:sp>
          <p:nvSpPr>
            <p:cNvPr id="13" name="矩形 12"/>
            <p:cNvSpPr/>
            <p:nvPr/>
          </p:nvSpPr>
          <p:spPr>
            <a:xfrm>
              <a:off x="6784448" y="2064203"/>
              <a:ext cx="2241974"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4" name="矩形 13"/>
            <p:cNvSpPr/>
            <p:nvPr/>
          </p:nvSpPr>
          <p:spPr>
            <a:xfrm>
              <a:off x="6784447"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15" name="组合 14"/>
          <p:cNvGrpSpPr/>
          <p:nvPr/>
        </p:nvGrpSpPr>
        <p:grpSpPr>
          <a:xfrm>
            <a:off x="1733740" y="628196"/>
            <a:ext cx="7040872" cy="775888"/>
            <a:chOff x="1733740" y="628196"/>
            <a:chExt cx="7040872" cy="775888"/>
          </a:xfrm>
        </p:grpSpPr>
        <p:sp>
          <p:nvSpPr>
            <p:cNvPr id="16" name="文本框 15"/>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17" name="文本框 16"/>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18" name="组合 17"/>
          <p:cNvGrpSpPr/>
          <p:nvPr/>
        </p:nvGrpSpPr>
        <p:grpSpPr>
          <a:xfrm>
            <a:off x="4975012" y="4313519"/>
            <a:ext cx="2241975" cy="1240116"/>
            <a:chOff x="6784447" y="1728950"/>
            <a:chExt cx="2241975" cy="1240116"/>
          </a:xfrm>
        </p:grpSpPr>
        <p:sp>
          <p:nvSpPr>
            <p:cNvPr id="19" name="矩形 18"/>
            <p:cNvSpPr/>
            <p:nvPr/>
          </p:nvSpPr>
          <p:spPr>
            <a:xfrm>
              <a:off x="6784448" y="2064203"/>
              <a:ext cx="2241974"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0" name="矩形 19"/>
            <p:cNvSpPr/>
            <p:nvPr/>
          </p:nvSpPr>
          <p:spPr>
            <a:xfrm>
              <a:off x="6784447"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21" name="组合 20"/>
          <p:cNvGrpSpPr/>
          <p:nvPr/>
        </p:nvGrpSpPr>
        <p:grpSpPr>
          <a:xfrm>
            <a:off x="7832512" y="4313519"/>
            <a:ext cx="2241975" cy="1240116"/>
            <a:chOff x="6784447" y="1728950"/>
            <a:chExt cx="2241975" cy="1240116"/>
          </a:xfrm>
        </p:grpSpPr>
        <p:sp>
          <p:nvSpPr>
            <p:cNvPr id="22" name="矩形 21"/>
            <p:cNvSpPr/>
            <p:nvPr/>
          </p:nvSpPr>
          <p:spPr>
            <a:xfrm>
              <a:off x="6784448" y="2064203"/>
              <a:ext cx="2241974"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3" name="矩形 22"/>
            <p:cNvSpPr/>
            <p:nvPr/>
          </p:nvSpPr>
          <p:spPr>
            <a:xfrm>
              <a:off x="6784447"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1027271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par>
                                <p:cTn id="27" presetID="3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fltVal val="0"/>
                                          </p:val>
                                        </p:tav>
                                        <p:tav tm="100000">
                                          <p:val>
                                            <p:strVal val="#ppt_w"/>
                                          </p:val>
                                        </p:tav>
                                      </p:tavLst>
                                    </p:anim>
                                    <p:anim calcmode="lin" valueType="num">
                                      <p:cBhvr>
                                        <p:cTn id="30" dur="1000" fill="hold"/>
                                        <p:tgtEl>
                                          <p:spTgt spid="18"/>
                                        </p:tgtEl>
                                        <p:attrNameLst>
                                          <p:attrName>ppt_h</p:attrName>
                                        </p:attrNameLst>
                                      </p:cBhvr>
                                      <p:tavLst>
                                        <p:tav tm="0">
                                          <p:val>
                                            <p:fltVal val="0"/>
                                          </p:val>
                                        </p:tav>
                                        <p:tav tm="100000">
                                          <p:val>
                                            <p:strVal val="#ppt_h"/>
                                          </p:val>
                                        </p:tav>
                                      </p:tavLst>
                                    </p:anim>
                                    <p:anim calcmode="lin" valueType="num">
                                      <p:cBhvr>
                                        <p:cTn id="31" dur="1000" fill="hold"/>
                                        <p:tgtEl>
                                          <p:spTgt spid="18"/>
                                        </p:tgtEl>
                                        <p:attrNameLst>
                                          <p:attrName>style.rotation</p:attrName>
                                        </p:attrNameLst>
                                      </p:cBhvr>
                                      <p:tavLst>
                                        <p:tav tm="0">
                                          <p:val>
                                            <p:fltVal val="90"/>
                                          </p:val>
                                        </p:tav>
                                        <p:tav tm="100000">
                                          <p:val>
                                            <p:fltVal val="0"/>
                                          </p:val>
                                        </p:tav>
                                      </p:tavLst>
                                    </p:anim>
                                    <p:animEffect transition="in" filter="fade">
                                      <p:cBhvr>
                                        <p:cTn id="32" dur="1000"/>
                                        <p:tgtEl>
                                          <p:spTgt spid="18"/>
                                        </p:tgtEl>
                                      </p:cBhvr>
                                    </p:animEffect>
                                  </p:childTnLst>
                                </p:cTn>
                              </p:par>
                              <p:par>
                                <p:cTn id="33" presetID="3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70000" y="2036763"/>
            <a:ext cx="7192434" cy="3505200"/>
            <a:chOff x="1409700" y="2036763"/>
            <a:chExt cx="7192434" cy="3505200"/>
          </a:xfrm>
        </p:grpSpPr>
        <p:sp>
          <p:nvSpPr>
            <p:cNvPr id="5" name="矩形 4"/>
            <p:cNvSpPr/>
            <p:nvPr/>
          </p:nvSpPr>
          <p:spPr>
            <a:xfrm>
              <a:off x="1409700" y="2036763"/>
              <a:ext cx="2273300" cy="350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328834" y="2036763"/>
              <a:ext cx="2273300" cy="350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图片占位符 2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754" r="31754"/>
          <a:stretch>
            <a:fillRect/>
          </a:stretch>
        </p:blipFill>
        <p:spPr/>
      </p:pic>
      <p:pic>
        <p:nvPicPr>
          <p:cNvPr id="28" name="图片占位符 2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359" r="1359"/>
          <a:stretch>
            <a:fillRect/>
          </a:stretch>
        </p:blipFill>
        <p:spPr/>
      </p:pic>
      <p:grpSp>
        <p:nvGrpSpPr>
          <p:cNvPr id="12" name="组合 11"/>
          <p:cNvGrpSpPr/>
          <p:nvPr/>
        </p:nvGrpSpPr>
        <p:grpSpPr>
          <a:xfrm>
            <a:off x="1270000" y="3506124"/>
            <a:ext cx="2241974" cy="1240116"/>
            <a:chOff x="6784447" y="1728950"/>
            <a:chExt cx="2241974" cy="1240116"/>
          </a:xfrm>
        </p:grpSpPr>
        <p:sp>
          <p:nvSpPr>
            <p:cNvPr id="13" name="矩形 12"/>
            <p:cNvSpPr/>
            <p:nvPr/>
          </p:nvSpPr>
          <p:spPr>
            <a:xfrm>
              <a:off x="6876734" y="2064203"/>
              <a:ext cx="2057402"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4" name="矩形 13"/>
            <p:cNvSpPr/>
            <p:nvPr/>
          </p:nvSpPr>
          <p:spPr>
            <a:xfrm>
              <a:off x="6784447" y="1728950"/>
              <a:ext cx="224197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幼圆" panose="02010509060101010101" pitchFamily="49" charset="-122"/>
                  <a:ea typeface="幼圆" panose="02010509060101010101" pitchFamily="49" charset="-122"/>
                </a:rPr>
                <a:t>标题文字添加</a:t>
              </a:r>
            </a:p>
          </p:txBody>
        </p:sp>
      </p:grpSp>
      <p:grpSp>
        <p:nvGrpSpPr>
          <p:cNvPr id="15" name="组合 14"/>
          <p:cNvGrpSpPr/>
          <p:nvPr/>
        </p:nvGrpSpPr>
        <p:grpSpPr>
          <a:xfrm>
            <a:off x="1733740" y="628196"/>
            <a:ext cx="7040872" cy="775888"/>
            <a:chOff x="1733740" y="628196"/>
            <a:chExt cx="7040872" cy="775888"/>
          </a:xfrm>
        </p:grpSpPr>
        <p:sp>
          <p:nvSpPr>
            <p:cNvPr id="16" name="文本框 15"/>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17" name="文本框 16"/>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sp>
        <p:nvSpPr>
          <p:cNvPr id="20" name="椭圆 17"/>
          <p:cNvSpPr/>
          <p:nvPr/>
        </p:nvSpPr>
        <p:spPr>
          <a:xfrm>
            <a:off x="2120465" y="2526935"/>
            <a:ext cx="572371" cy="64202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18"/>
          <p:cNvSpPr/>
          <p:nvPr/>
        </p:nvSpPr>
        <p:spPr>
          <a:xfrm>
            <a:off x="7004771" y="2526935"/>
            <a:ext cx="642026" cy="64202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2" name="组合 21"/>
          <p:cNvGrpSpPr/>
          <p:nvPr/>
        </p:nvGrpSpPr>
        <p:grpSpPr>
          <a:xfrm>
            <a:off x="6189133" y="3506124"/>
            <a:ext cx="2241974" cy="1240116"/>
            <a:chOff x="6784447" y="1728950"/>
            <a:chExt cx="2241974" cy="1240116"/>
          </a:xfrm>
        </p:grpSpPr>
        <p:sp>
          <p:nvSpPr>
            <p:cNvPr id="23" name="矩形 22"/>
            <p:cNvSpPr/>
            <p:nvPr/>
          </p:nvSpPr>
          <p:spPr>
            <a:xfrm>
              <a:off x="6876734" y="2064203"/>
              <a:ext cx="2057402" cy="90486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4" name="矩形 23"/>
            <p:cNvSpPr/>
            <p:nvPr/>
          </p:nvSpPr>
          <p:spPr>
            <a:xfrm>
              <a:off x="6784447" y="1728950"/>
              <a:ext cx="224197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483426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1560278"/>
            <a:ext cx="1639137" cy="1248631"/>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dirty="0">
                  <a:solidFill>
                    <a:schemeClr val="bg1">
                      <a:lumMod val="100000"/>
                    </a:schemeClr>
                  </a:solidFill>
                  <a:latin typeface="Impact" panose="020B0806030902050204" pitchFamily="34" charset="0"/>
                </a:rPr>
                <a:t>03</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grpSp>
        <p:nvGrpSpPr>
          <p:cNvPr id="22" name="组合 21"/>
          <p:cNvGrpSpPr/>
          <p:nvPr/>
        </p:nvGrpSpPr>
        <p:grpSpPr>
          <a:xfrm>
            <a:off x="2874938" y="2925928"/>
            <a:ext cx="5335206" cy="863435"/>
            <a:chOff x="1733740" y="628196"/>
            <a:chExt cx="3392886" cy="863435"/>
          </a:xfrm>
        </p:grpSpPr>
        <p:sp>
          <p:nvSpPr>
            <p:cNvPr id="23" name="文本框 22"/>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24" name="文本框 23"/>
            <p:cNvSpPr txBox="1"/>
            <p:nvPr/>
          </p:nvSpPr>
          <p:spPr>
            <a:xfrm>
              <a:off x="1733740" y="1214632"/>
              <a:ext cx="3392886"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spTree>
    <p:extLst>
      <p:ext uri="{BB962C8B-B14F-4D97-AF65-F5344CB8AC3E}">
        <p14:creationId xmlns:p14="http://schemas.microsoft.com/office/powerpoint/2010/main" val="7379421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
          <p:cNvGrpSpPr/>
          <p:nvPr/>
        </p:nvGrpSpPr>
        <p:grpSpPr>
          <a:xfrm>
            <a:off x="2337480" y="2724957"/>
            <a:ext cx="7517041" cy="608775"/>
            <a:chOff x="3482449" y="5478577"/>
            <a:chExt cx="13151902" cy="1065119"/>
          </a:xfrm>
          <a:solidFill>
            <a:schemeClr val="accent2"/>
          </a:solidFill>
        </p:grpSpPr>
        <p:sp>
          <p:nvSpPr>
            <p:cNvPr id="8" name="Freeform: Shape 34"/>
            <p:cNvSpPr/>
            <p:nvPr/>
          </p:nvSpPr>
          <p:spPr>
            <a:xfrm>
              <a:off x="3482449" y="5575406"/>
              <a:ext cx="1065197" cy="871460"/>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grpFill/>
            <a:ln w="12700">
              <a:miter lim="400000"/>
            </a:ln>
          </p:spPr>
          <p:txBody>
            <a:bodyPr anchor="ctr"/>
            <a:lstStyle/>
            <a:p>
              <a:pPr algn="ctr"/>
              <a:endParaRPr/>
            </a:p>
          </p:txBody>
        </p:sp>
        <p:sp>
          <p:nvSpPr>
            <p:cNvPr id="9" name="Freeform: Shape 35"/>
            <p:cNvSpPr/>
            <p:nvPr/>
          </p:nvSpPr>
          <p:spPr>
            <a:xfrm>
              <a:off x="9622638" y="5478577"/>
              <a:ext cx="871526" cy="106511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grpFill/>
            <a:ln w="12700">
              <a:miter lim="400000"/>
            </a:ln>
          </p:spPr>
          <p:txBody>
            <a:bodyPr anchor="ctr"/>
            <a:lstStyle/>
            <a:p>
              <a:pPr algn="ctr"/>
              <a:endParaRPr/>
            </a:p>
          </p:txBody>
        </p:sp>
        <p:sp>
          <p:nvSpPr>
            <p:cNvPr id="10" name="Freeform: Shape 36"/>
            <p:cNvSpPr/>
            <p:nvPr/>
          </p:nvSpPr>
          <p:spPr>
            <a:xfrm>
              <a:off x="15569154" y="5478577"/>
              <a:ext cx="1065197" cy="106511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grpFill/>
            <a:ln w="12700">
              <a:miter lim="400000"/>
            </a:ln>
          </p:spPr>
          <p:txBody>
            <a:bodyPr anchor="ctr"/>
            <a:lstStyle/>
            <a:p>
              <a:pPr algn="ctr"/>
              <a:endParaRPr/>
            </a:p>
          </p:txBody>
        </p:sp>
        <p:cxnSp>
          <p:nvCxnSpPr>
            <p:cNvPr id="11" name="Straight Connector 37"/>
            <p:cNvCxnSpPr/>
            <p:nvPr/>
          </p:nvCxnSpPr>
          <p:spPr>
            <a:xfrm>
              <a:off x="13031659" y="5575406"/>
              <a:ext cx="0" cy="87146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38"/>
            <p:cNvCxnSpPr/>
            <p:nvPr/>
          </p:nvCxnSpPr>
          <p:spPr>
            <a:xfrm>
              <a:off x="7085142" y="5575406"/>
              <a:ext cx="0" cy="87146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733740" y="628196"/>
            <a:ext cx="7040872" cy="775888"/>
            <a:chOff x="1733740" y="628196"/>
            <a:chExt cx="7040872" cy="775888"/>
          </a:xfrm>
        </p:grpSpPr>
        <p:sp>
          <p:nvSpPr>
            <p:cNvPr id="23" name="文本框 22"/>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24" name="文本框 23"/>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25" name="组合 24"/>
          <p:cNvGrpSpPr/>
          <p:nvPr/>
        </p:nvGrpSpPr>
        <p:grpSpPr>
          <a:xfrm>
            <a:off x="1205353" y="3789363"/>
            <a:ext cx="2873072" cy="1036984"/>
            <a:chOff x="6468899" y="1728950"/>
            <a:chExt cx="2873072" cy="1036984"/>
          </a:xfrm>
        </p:grpSpPr>
        <p:sp>
          <p:nvSpPr>
            <p:cNvPr id="26" name="矩形 25"/>
            <p:cNvSpPr/>
            <p:nvPr/>
          </p:nvSpPr>
          <p:spPr>
            <a:xfrm>
              <a:off x="6468899" y="2064203"/>
              <a:ext cx="287307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7" name="矩形 26"/>
            <p:cNvSpPr/>
            <p:nvPr/>
          </p:nvSpPr>
          <p:spPr>
            <a:xfrm>
              <a:off x="6784447"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28" name="组合 27"/>
          <p:cNvGrpSpPr/>
          <p:nvPr/>
        </p:nvGrpSpPr>
        <p:grpSpPr>
          <a:xfrm>
            <a:off x="4659464" y="3789363"/>
            <a:ext cx="2873072" cy="1036984"/>
            <a:chOff x="6468899" y="1728950"/>
            <a:chExt cx="2873072" cy="1036984"/>
          </a:xfrm>
        </p:grpSpPr>
        <p:sp>
          <p:nvSpPr>
            <p:cNvPr id="29" name="矩形 28"/>
            <p:cNvSpPr/>
            <p:nvPr/>
          </p:nvSpPr>
          <p:spPr>
            <a:xfrm>
              <a:off x="6468899" y="2064203"/>
              <a:ext cx="287307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0" name="矩形 29"/>
            <p:cNvSpPr/>
            <p:nvPr/>
          </p:nvSpPr>
          <p:spPr>
            <a:xfrm>
              <a:off x="6784447"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31" name="组合 30"/>
          <p:cNvGrpSpPr/>
          <p:nvPr/>
        </p:nvGrpSpPr>
        <p:grpSpPr>
          <a:xfrm>
            <a:off x="8113575" y="3789363"/>
            <a:ext cx="2873072" cy="1036984"/>
            <a:chOff x="6468899" y="1728950"/>
            <a:chExt cx="2873072" cy="1036984"/>
          </a:xfrm>
        </p:grpSpPr>
        <p:sp>
          <p:nvSpPr>
            <p:cNvPr id="32" name="矩形 31"/>
            <p:cNvSpPr/>
            <p:nvPr/>
          </p:nvSpPr>
          <p:spPr>
            <a:xfrm>
              <a:off x="6468899" y="2064203"/>
              <a:ext cx="2873072"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3" name="矩形 32"/>
            <p:cNvSpPr/>
            <p:nvPr/>
          </p:nvSpPr>
          <p:spPr>
            <a:xfrm>
              <a:off x="6784447" y="1728950"/>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4393013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e5a6afa-4f01-421b-bbf9-69e326c7f728"/>
          <p:cNvGrpSpPr>
            <a:grpSpLocks noChangeAspect="1"/>
          </p:cNvGrpSpPr>
          <p:nvPr/>
        </p:nvGrpSpPr>
        <p:grpSpPr>
          <a:xfrm>
            <a:off x="2315580" y="1902973"/>
            <a:ext cx="7560840" cy="3834420"/>
            <a:chOff x="2315580" y="971727"/>
            <a:chExt cx="7560840" cy="3834420"/>
          </a:xfrm>
        </p:grpSpPr>
        <p:sp>
          <p:nvSpPr>
            <p:cNvPr id="4" name="矩形: 圆角 3"/>
            <p:cNvSpPr/>
            <p:nvPr/>
          </p:nvSpPr>
          <p:spPr bwMode="auto">
            <a:xfrm>
              <a:off x="2315580" y="971727"/>
              <a:ext cx="3528392" cy="3834420"/>
            </a:xfrm>
            <a:prstGeom prst="roundRect">
              <a:avLst>
                <a:gd name="adj" fmla="val 9498"/>
              </a:avLst>
            </a:prstGeom>
            <a:solidFill>
              <a:schemeClr val="accent1"/>
            </a:solidFill>
            <a:ln w="19050">
              <a:noFill/>
              <a:round/>
              <a:headEnd/>
              <a:tailEnd/>
            </a:ln>
          </p:spPr>
          <p:txBody>
            <a:bodyPr anchor="ctr"/>
            <a:lstStyle/>
            <a:p>
              <a:pPr algn="ctr"/>
              <a:endParaRPr/>
            </a:p>
          </p:txBody>
        </p:sp>
        <p:sp>
          <p:nvSpPr>
            <p:cNvPr id="5" name="矩形: 圆角 4"/>
            <p:cNvSpPr/>
            <p:nvPr/>
          </p:nvSpPr>
          <p:spPr bwMode="auto">
            <a:xfrm>
              <a:off x="6348028" y="971727"/>
              <a:ext cx="3528392" cy="3834420"/>
            </a:xfrm>
            <a:prstGeom prst="roundRect">
              <a:avLst>
                <a:gd name="adj" fmla="val 9498"/>
              </a:avLst>
            </a:prstGeom>
            <a:solidFill>
              <a:schemeClr val="accent2"/>
            </a:solidFill>
            <a:ln w="19050">
              <a:noFill/>
              <a:round/>
              <a:headEnd/>
              <a:tailEnd/>
            </a:ln>
          </p:spPr>
          <p:txBody>
            <a:bodyPr anchor="ctr"/>
            <a:lstStyle/>
            <a:p>
              <a:pPr algn="ctr"/>
              <a:endParaRPr/>
            </a:p>
          </p:txBody>
        </p:sp>
        <p:sp>
          <p:nvSpPr>
            <p:cNvPr id="6" name="矩形: 圆角 5"/>
            <p:cNvSpPr/>
            <p:nvPr/>
          </p:nvSpPr>
          <p:spPr bwMode="auto">
            <a:xfrm>
              <a:off x="5375920" y="1448780"/>
              <a:ext cx="1440160" cy="324036"/>
            </a:xfrm>
            <a:prstGeom prst="roundRect">
              <a:avLst>
                <a:gd name="adj" fmla="val 50000"/>
              </a:avLst>
            </a:prstGeom>
            <a:solidFill>
              <a:schemeClr val="bg1">
                <a:lumMod val="95000"/>
              </a:schemeClr>
            </a:solidFill>
            <a:ln w="19050">
              <a:noFill/>
              <a:round/>
              <a:headEnd/>
              <a:tailEnd/>
            </a:ln>
          </p:spPr>
          <p:txBody>
            <a:bodyPr anchor="ctr"/>
            <a:lstStyle/>
            <a:p>
              <a:pPr algn="ctr"/>
              <a:endParaRPr/>
            </a:p>
          </p:txBody>
        </p:sp>
        <p:sp>
          <p:nvSpPr>
            <p:cNvPr id="7" name="矩形: 圆角 6"/>
            <p:cNvSpPr/>
            <p:nvPr/>
          </p:nvSpPr>
          <p:spPr bwMode="auto">
            <a:xfrm>
              <a:off x="5375920" y="2660915"/>
              <a:ext cx="1440160" cy="324036"/>
            </a:xfrm>
            <a:prstGeom prst="roundRect">
              <a:avLst>
                <a:gd name="adj" fmla="val 50000"/>
              </a:avLst>
            </a:prstGeom>
            <a:solidFill>
              <a:schemeClr val="bg1">
                <a:lumMod val="95000"/>
              </a:schemeClr>
            </a:solidFill>
            <a:ln w="19050">
              <a:noFill/>
              <a:round/>
              <a:headEnd/>
              <a:tailEnd/>
            </a:ln>
          </p:spPr>
          <p:txBody>
            <a:bodyPr anchor="ctr"/>
            <a:lstStyle/>
            <a:p>
              <a:pPr algn="ctr"/>
              <a:endParaRPr/>
            </a:p>
          </p:txBody>
        </p:sp>
        <p:sp>
          <p:nvSpPr>
            <p:cNvPr id="8" name="矩形: 圆角 7"/>
            <p:cNvSpPr/>
            <p:nvPr/>
          </p:nvSpPr>
          <p:spPr bwMode="auto">
            <a:xfrm>
              <a:off x="5375920" y="3873050"/>
              <a:ext cx="1440160" cy="324036"/>
            </a:xfrm>
            <a:prstGeom prst="roundRect">
              <a:avLst>
                <a:gd name="adj" fmla="val 50000"/>
              </a:avLst>
            </a:prstGeom>
            <a:solidFill>
              <a:schemeClr val="bg1">
                <a:lumMod val="95000"/>
              </a:schemeClr>
            </a:solidFill>
            <a:ln w="19050">
              <a:noFill/>
              <a:round/>
              <a:headEnd/>
              <a:tailEnd/>
            </a:ln>
          </p:spPr>
          <p:txBody>
            <a:bodyPr anchor="ctr"/>
            <a:lstStyle/>
            <a:p>
              <a:pPr algn="ctr"/>
              <a:endParaRPr/>
            </a:p>
          </p:txBody>
        </p:sp>
        <p:sp>
          <p:nvSpPr>
            <p:cNvPr id="10" name="椭圆 9"/>
            <p:cNvSpPr/>
            <p:nvPr/>
          </p:nvSpPr>
          <p:spPr bwMode="auto">
            <a:xfrm>
              <a:off x="5428805" y="2695798"/>
              <a:ext cx="254270" cy="254270"/>
            </a:xfrm>
            <a:prstGeom prst="ellipse">
              <a:avLst/>
            </a:prstGeom>
            <a:solidFill>
              <a:schemeClr val="accent2"/>
            </a:solidFill>
            <a:ln w="19050">
              <a:noFill/>
              <a:round/>
              <a:headEnd/>
              <a:tailEnd/>
            </a:ln>
          </p:spPr>
          <p:txBody>
            <a:bodyPr anchor="ctr"/>
            <a:lstStyle/>
            <a:p>
              <a:pPr algn="ctr"/>
              <a:endParaRPr/>
            </a:p>
          </p:txBody>
        </p:sp>
        <p:sp>
          <p:nvSpPr>
            <p:cNvPr id="11" name="椭圆 10"/>
            <p:cNvSpPr/>
            <p:nvPr/>
          </p:nvSpPr>
          <p:spPr bwMode="auto">
            <a:xfrm>
              <a:off x="5428805" y="1483663"/>
              <a:ext cx="254270" cy="254270"/>
            </a:xfrm>
            <a:prstGeom prst="ellipse">
              <a:avLst/>
            </a:prstGeom>
            <a:solidFill>
              <a:schemeClr val="accent2"/>
            </a:solidFill>
            <a:ln w="19050">
              <a:noFill/>
              <a:round/>
              <a:headEnd/>
              <a:tailEnd/>
            </a:ln>
          </p:spPr>
          <p:txBody>
            <a:bodyPr anchor="ctr"/>
            <a:lstStyle/>
            <a:p>
              <a:pPr algn="ctr"/>
              <a:endParaRPr/>
            </a:p>
          </p:txBody>
        </p:sp>
        <p:sp>
          <p:nvSpPr>
            <p:cNvPr id="12" name="椭圆 11"/>
            <p:cNvSpPr/>
            <p:nvPr/>
          </p:nvSpPr>
          <p:spPr bwMode="auto">
            <a:xfrm>
              <a:off x="5428805" y="3907933"/>
              <a:ext cx="254270" cy="254270"/>
            </a:xfrm>
            <a:prstGeom prst="ellipse">
              <a:avLst/>
            </a:prstGeom>
            <a:solidFill>
              <a:schemeClr val="accent2"/>
            </a:solidFill>
            <a:ln w="19050">
              <a:noFill/>
              <a:round/>
              <a:headEnd/>
              <a:tailEnd/>
            </a:ln>
          </p:spPr>
          <p:txBody>
            <a:bodyPr anchor="ctr"/>
            <a:lstStyle/>
            <a:p>
              <a:pPr algn="ctr"/>
              <a:endParaRPr/>
            </a:p>
          </p:txBody>
        </p:sp>
        <p:sp>
          <p:nvSpPr>
            <p:cNvPr id="14" name="椭圆 13"/>
            <p:cNvSpPr/>
            <p:nvPr/>
          </p:nvSpPr>
          <p:spPr bwMode="auto">
            <a:xfrm>
              <a:off x="6515124" y="2695798"/>
              <a:ext cx="254270" cy="254270"/>
            </a:xfrm>
            <a:prstGeom prst="ellipse">
              <a:avLst/>
            </a:prstGeom>
            <a:solidFill>
              <a:schemeClr val="accent1"/>
            </a:solidFill>
            <a:ln w="19050">
              <a:noFill/>
              <a:round/>
              <a:headEnd/>
              <a:tailEnd/>
            </a:ln>
          </p:spPr>
          <p:txBody>
            <a:bodyPr anchor="ctr"/>
            <a:lstStyle/>
            <a:p>
              <a:pPr algn="ctr"/>
              <a:endParaRPr/>
            </a:p>
          </p:txBody>
        </p:sp>
        <p:sp>
          <p:nvSpPr>
            <p:cNvPr id="15" name="椭圆 14"/>
            <p:cNvSpPr/>
            <p:nvPr/>
          </p:nvSpPr>
          <p:spPr bwMode="auto">
            <a:xfrm>
              <a:off x="6515124" y="1483663"/>
              <a:ext cx="254270" cy="254270"/>
            </a:xfrm>
            <a:prstGeom prst="ellipse">
              <a:avLst/>
            </a:prstGeom>
            <a:solidFill>
              <a:schemeClr val="accent1"/>
            </a:solidFill>
            <a:ln w="19050">
              <a:noFill/>
              <a:round/>
              <a:headEnd/>
              <a:tailEnd/>
            </a:ln>
          </p:spPr>
          <p:txBody>
            <a:bodyPr anchor="ctr"/>
            <a:lstStyle/>
            <a:p>
              <a:pPr algn="ctr"/>
              <a:endParaRPr/>
            </a:p>
          </p:txBody>
        </p:sp>
        <p:sp>
          <p:nvSpPr>
            <p:cNvPr id="16" name="椭圆 15"/>
            <p:cNvSpPr/>
            <p:nvPr/>
          </p:nvSpPr>
          <p:spPr bwMode="auto">
            <a:xfrm>
              <a:off x="6515124" y="3907933"/>
              <a:ext cx="254270" cy="254270"/>
            </a:xfrm>
            <a:prstGeom prst="ellipse">
              <a:avLst/>
            </a:prstGeom>
            <a:solidFill>
              <a:schemeClr val="accent1"/>
            </a:solidFill>
            <a:ln w="19050">
              <a:noFill/>
              <a:round/>
              <a:headEnd/>
              <a:tailEnd/>
            </a:ln>
          </p:spPr>
          <p:txBody>
            <a:bodyPr anchor="ctr"/>
            <a:lstStyle/>
            <a:p>
              <a:pPr algn="ctr"/>
              <a:endParaRPr/>
            </a:p>
          </p:txBody>
        </p:sp>
        <p:sp>
          <p:nvSpPr>
            <p:cNvPr id="18" name="矩形: 圆角 17"/>
            <p:cNvSpPr/>
            <p:nvPr/>
          </p:nvSpPr>
          <p:spPr bwMode="auto">
            <a:xfrm>
              <a:off x="2730747" y="1300263"/>
              <a:ext cx="2484276" cy="621069"/>
            </a:xfrm>
            <a:prstGeom prst="roundRect">
              <a:avLst>
                <a:gd name="adj" fmla="val 50000"/>
              </a:avLst>
            </a:prstGeom>
            <a:solidFill>
              <a:schemeClr val="bg1"/>
            </a:solidFill>
            <a:ln w="19050">
              <a:noFill/>
              <a:round/>
              <a:headEnd/>
              <a:tailEnd/>
            </a:ln>
          </p:spPr>
          <p:txBody>
            <a:bodyPr vert="horz" wrap="none" lIns="91440" tIns="45720" rIns="91440" bIns="45720" anchor="ctr" anchorCtr="1" compatLnSpc="1">
              <a:prstTxWarp prst="textNoShape">
                <a:avLst/>
              </a:prstTxWarp>
              <a:normAutofit/>
            </a:bodyPr>
            <a:lstStyle/>
            <a:p>
              <a:pPr algn="ctr"/>
              <a:endParaRPr lang="zh-CN" altLang="en-US" sz="1400" b="1" dirty="0">
                <a:solidFill>
                  <a:schemeClr val="tx1">
                    <a:lumMod val="75000"/>
                    <a:lumOff val="25000"/>
                  </a:schemeClr>
                </a:solidFill>
              </a:endParaRPr>
            </a:p>
          </p:txBody>
        </p:sp>
        <p:sp>
          <p:nvSpPr>
            <p:cNvPr id="19" name="矩形: 圆角 18"/>
            <p:cNvSpPr/>
            <p:nvPr/>
          </p:nvSpPr>
          <p:spPr bwMode="auto">
            <a:xfrm>
              <a:off x="6976977" y="1300263"/>
              <a:ext cx="2484276" cy="621069"/>
            </a:xfrm>
            <a:prstGeom prst="roundRect">
              <a:avLst>
                <a:gd name="adj" fmla="val 50000"/>
              </a:avLst>
            </a:prstGeom>
            <a:solidFill>
              <a:schemeClr val="bg1"/>
            </a:solidFill>
            <a:ln w="19050">
              <a:noFill/>
              <a:round/>
              <a:headEnd/>
              <a:tailEnd/>
            </a:ln>
          </p:spPr>
          <p:txBody>
            <a:bodyPr vert="horz" wrap="none" lIns="91440" tIns="45720" rIns="91440" bIns="45720" anchor="ctr" anchorCtr="1" compatLnSpc="1">
              <a:prstTxWarp prst="textNoShape">
                <a:avLst/>
              </a:prstTxWarp>
              <a:normAutofit/>
            </a:bodyPr>
            <a:lstStyle/>
            <a:p>
              <a:pPr algn="ctr"/>
              <a:endParaRPr lang="zh-CN" altLang="en-US" sz="1400" b="1" dirty="0">
                <a:solidFill>
                  <a:schemeClr val="tx1">
                    <a:lumMod val="75000"/>
                    <a:lumOff val="25000"/>
                  </a:schemeClr>
                </a:solidFill>
              </a:endParaRPr>
            </a:p>
          </p:txBody>
        </p:sp>
        <p:sp>
          <p:nvSpPr>
            <p:cNvPr id="20" name="文本框 23"/>
            <p:cNvSpPr txBox="1"/>
            <p:nvPr/>
          </p:nvSpPr>
          <p:spPr>
            <a:xfrm>
              <a:off x="2729474" y="2487787"/>
              <a:ext cx="418704" cy="490789"/>
            </a:xfrm>
            <a:prstGeom prst="rect">
              <a:avLst/>
            </a:prstGeom>
            <a:noFill/>
          </p:spPr>
          <p:txBody>
            <a:bodyPr wrap="none" anchor="ctr">
              <a:normAutofit fontScale="62500" lnSpcReduction="20000"/>
            </a:bodyPr>
            <a:lstStyle/>
            <a:p>
              <a:pPr algn="ctr"/>
              <a:r>
                <a:rPr lang="en-US" altLang="zh-CN" sz="4800" dirty="0">
                  <a:solidFill>
                    <a:schemeClr val="bg1"/>
                  </a:solidFill>
                  <a:latin typeface="Impact" panose="020B0806030902050204" pitchFamily="34" charset="0"/>
                </a:rPr>
                <a:t>1</a:t>
              </a:r>
            </a:p>
          </p:txBody>
        </p:sp>
        <p:sp>
          <p:nvSpPr>
            <p:cNvPr id="21" name="文本框 24"/>
            <p:cNvSpPr txBox="1"/>
            <p:nvPr/>
          </p:nvSpPr>
          <p:spPr>
            <a:xfrm>
              <a:off x="2729474" y="3548669"/>
              <a:ext cx="418704" cy="490789"/>
            </a:xfrm>
            <a:prstGeom prst="rect">
              <a:avLst/>
            </a:prstGeom>
            <a:noFill/>
          </p:spPr>
          <p:txBody>
            <a:bodyPr wrap="none" anchor="ctr">
              <a:normAutofit fontScale="62500" lnSpcReduction="20000"/>
            </a:bodyPr>
            <a:lstStyle/>
            <a:p>
              <a:pPr algn="ctr"/>
              <a:r>
                <a:rPr lang="en-US" altLang="zh-CN" sz="4800">
                  <a:solidFill>
                    <a:schemeClr val="bg1"/>
                  </a:solidFill>
                  <a:latin typeface="Impact" panose="020B0806030902050204" pitchFamily="34" charset="0"/>
                </a:rPr>
                <a:t>2</a:t>
              </a:r>
            </a:p>
          </p:txBody>
        </p:sp>
        <p:sp>
          <p:nvSpPr>
            <p:cNvPr id="23" name="文本框 26"/>
            <p:cNvSpPr txBox="1"/>
            <p:nvPr/>
          </p:nvSpPr>
          <p:spPr>
            <a:xfrm>
              <a:off x="6976977" y="2487787"/>
              <a:ext cx="418704" cy="490789"/>
            </a:xfrm>
            <a:prstGeom prst="rect">
              <a:avLst/>
            </a:prstGeom>
            <a:noFill/>
          </p:spPr>
          <p:txBody>
            <a:bodyPr wrap="none" anchor="ctr">
              <a:normAutofit fontScale="62500" lnSpcReduction="20000"/>
            </a:bodyPr>
            <a:lstStyle/>
            <a:p>
              <a:pPr algn="ctr"/>
              <a:r>
                <a:rPr lang="en-US" altLang="zh-CN" sz="4800" dirty="0">
                  <a:solidFill>
                    <a:schemeClr val="bg1"/>
                  </a:solidFill>
                  <a:latin typeface="Impact" panose="020B0806030902050204" pitchFamily="34" charset="0"/>
                </a:rPr>
                <a:t>1</a:t>
              </a:r>
            </a:p>
          </p:txBody>
        </p:sp>
        <p:sp>
          <p:nvSpPr>
            <p:cNvPr id="24" name="文本框 27"/>
            <p:cNvSpPr txBox="1"/>
            <p:nvPr/>
          </p:nvSpPr>
          <p:spPr>
            <a:xfrm>
              <a:off x="6976977" y="3548669"/>
              <a:ext cx="418704" cy="490789"/>
            </a:xfrm>
            <a:prstGeom prst="rect">
              <a:avLst/>
            </a:prstGeom>
            <a:noFill/>
          </p:spPr>
          <p:txBody>
            <a:bodyPr wrap="none" anchor="ctr">
              <a:normAutofit fontScale="62500" lnSpcReduction="20000"/>
            </a:bodyPr>
            <a:lstStyle/>
            <a:p>
              <a:pPr algn="ctr"/>
              <a:r>
                <a:rPr lang="en-US" altLang="zh-CN" sz="4800">
                  <a:solidFill>
                    <a:schemeClr val="bg1"/>
                  </a:solidFill>
                  <a:latin typeface="Impact" panose="020B0806030902050204" pitchFamily="34" charset="0"/>
                </a:rPr>
                <a:t>2</a:t>
              </a:r>
            </a:p>
          </p:txBody>
        </p:sp>
      </p:grpSp>
      <p:grpSp>
        <p:nvGrpSpPr>
          <p:cNvPr id="32" name="组合 31"/>
          <p:cNvGrpSpPr/>
          <p:nvPr/>
        </p:nvGrpSpPr>
        <p:grpSpPr>
          <a:xfrm>
            <a:off x="1733740" y="628196"/>
            <a:ext cx="7040872" cy="775888"/>
            <a:chOff x="1733740" y="628196"/>
            <a:chExt cx="7040872" cy="775888"/>
          </a:xfrm>
        </p:grpSpPr>
        <p:sp>
          <p:nvSpPr>
            <p:cNvPr id="33" name="文本框 32"/>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34" name="文本框 33"/>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sp>
        <p:nvSpPr>
          <p:cNvPr id="36" name="矩形 35"/>
          <p:cNvSpPr/>
          <p:nvPr/>
        </p:nvSpPr>
        <p:spPr>
          <a:xfrm>
            <a:off x="3118994" y="3329193"/>
            <a:ext cx="2181055"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a:t>
            </a:r>
          </a:p>
        </p:txBody>
      </p:sp>
      <p:sp>
        <p:nvSpPr>
          <p:cNvPr id="37" name="矩形 36"/>
          <p:cNvSpPr/>
          <p:nvPr/>
        </p:nvSpPr>
        <p:spPr>
          <a:xfrm>
            <a:off x="2863581" y="2343510"/>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sp>
        <p:nvSpPr>
          <p:cNvPr id="38" name="矩形 37"/>
          <p:cNvSpPr/>
          <p:nvPr/>
        </p:nvSpPr>
        <p:spPr>
          <a:xfrm>
            <a:off x="3118994" y="4387003"/>
            <a:ext cx="2181055"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a:t>
            </a:r>
          </a:p>
        </p:txBody>
      </p:sp>
      <p:sp>
        <p:nvSpPr>
          <p:cNvPr id="39" name="矩形 38"/>
          <p:cNvSpPr/>
          <p:nvPr/>
        </p:nvSpPr>
        <p:spPr>
          <a:xfrm>
            <a:off x="7343274" y="3329193"/>
            <a:ext cx="2181055"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a:t>
            </a:r>
          </a:p>
        </p:txBody>
      </p:sp>
      <p:sp>
        <p:nvSpPr>
          <p:cNvPr id="40" name="矩形 39"/>
          <p:cNvSpPr/>
          <p:nvPr/>
        </p:nvSpPr>
        <p:spPr>
          <a:xfrm>
            <a:off x="7343274" y="4387003"/>
            <a:ext cx="2181055"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a:t>
            </a:r>
          </a:p>
        </p:txBody>
      </p:sp>
      <p:sp>
        <p:nvSpPr>
          <p:cNvPr id="41" name="矩形 40"/>
          <p:cNvSpPr/>
          <p:nvPr/>
        </p:nvSpPr>
        <p:spPr>
          <a:xfrm>
            <a:off x="7098128" y="2343510"/>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spTree>
    <p:extLst>
      <p:ext uri="{BB962C8B-B14F-4D97-AF65-F5344CB8AC3E}">
        <p14:creationId xmlns:p14="http://schemas.microsoft.com/office/powerpoint/2010/main" val="10012173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randombar(horizontal)">
                                      <p:cBhvr>
                                        <p:cTn id="25" dur="500"/>
                                        <p:tgtEl>
                                          <p:spTgt spid="3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randombar(horizontal)">
                                      <p:cBhvr>
                                        <p:cTn id="28" dur="500"/>
                                        <p:tgtEl>
                                          <p:spTgt spid="3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randombar(horizontal)">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47a943a-ed01-4833-bdfd-bba591e62f8d"/>
          <p:cNvGrpSpPr>
            <a:grpSpLocks noChangeAspect="1"/>
          </p:cNvGrpSpPr>
          <p:nvPr/>
        </p:nvGrpSpPr>
        <p:grpSpPr>
          <a:xfrm>
            <a:off x="1917701" y="1850466"/>
            <a:ext cx="8356600" cy="3877794"/>
            <a:chOff x="1295401" y="1408895"/>
            <a:chExt cx="9601199" cy="4455339"/>
          </a:xfrm>
        </p:grpSpPr>
        <p:sp>
          <p:nvSpPr>
            <p:cNvPr id="4" name="Rectangle: Rounded Corners 5"/>
            <p:cNvSpPr/>
            <p:nvPr/>
          </p:nvSpPr>
          <p:spPr>
            <a:xfrm>
              <a:off x="1295401" y="1822737"/>
              <a:ext cx="2819400" cy="1504555"/>
            </a:xfrm>
            <a:prstGeom prst="roundRect">
              <a:avLst>
                <a:gd name="adj" fmla="val 5694"/>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Group 6"/>
            <p:cNvGrpSpPr/>
            <p:nvPr/>
          </p:nvGrpSpPr>
          <p:grpSpPr>
            <a:xfrm>
              <a:off x="2303165" y="1411750"/>
              <a:ext cx="803870" cy="803870"/>
              <a:chOff x="2247900" y="1225947"/>
              <a:chExt cx="914400" cy="914400"/>
            </a:xfrm>
          </p:grpSpPr>
          <p:sp>
            <p:nvSpPr>
              <p:cNvPr id="44" name="Rectangle: Rounded Corners 9"/>
              <p:cNvSpPr/>
              <p:nvPr/>
            </p:nvSpPr>
            <p:spPr>
              <a:xfrm>
                <a:off x="2247900" y="1225947"/>
                <a:ext cx="9144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Freeform: Shape 10"/>
              <p:cNvSpPr>
                <a:spLocks/>
              </p:cNvSpPr>
              <p:nvPr/>
            </p:nvSpPr>
            <p:spPr bwMode="auto">
              <a:xfrm>
                <a:off x="2458417" y="1467073"/>
                <a:ext cx="493366" cy="432146"/>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a:noFill/>
              </a:ln>
              <a:effectLst/>
              <a:extLst/>
            </p:spPr>
            <p:txBody>
              <a:bodyPr anchor="ctr"/>
              <a:lstStyle/>
              <a:p>
                <a:pPr algn="ctr"/>
                <a:endParaRPr/>
              </a:p>
            </p:txBody>
          </p:sp>
        </p:grpSp>
        <p:sp>
          <p:nvSpPr>
            <p:cNvPr id="7" name="Rectangle: Rounded Corners 12"/>
            <p:cNvSpPr/>
            <p:nvPr/>
          </p:nvSpPr>
          <p:spPr>
            <a:xfrm>
              <a:off x="4686300" y="1822737"/>
              <a:ext cx="2819400" cy="1504555"/>
            </a:xfrm>
            <a:prstGeom prst="roundRect">
              <a:avLst>
                <a:gd name="adj" fmla="val 569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 name="Group 13"/>
            <p:cNvGrpSpPr/>
            <p:nvPr/>
          </p:nvGrpSpPr>
          <p:grpSpPr>
            <a:xfrm>
              <a:off x="5694065" y="1411748"/>
              <a:ext cx="803870" cy="803870"/>
              <a:chOff x="5638800" y="1225947"/>
              <a:chExt cx="914400" cy="914400"/>
            </a:xfrm>
          </p:grpSpPr>
          <p:sp>
            <p:nvSpPr>
              <p:cNvPr id="40" name="Rectangle: Rounded Corners 16"/>
              <p:cNvSpPr/>
              <p:nvPr/>
            </p:nvSpPr>
            <p:spPr>
              <a:xfrm>
                <a:off x="5638800" y="1225947"/>
                <a:ext cx="914400" cy="914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Freeform: Shape 17"/>
              <p:cNvSpPr>
                <a:spLocks/>
              </p:cNvSpPr>
              <p:nvPr/>
            </p:nvSpPr>
            <p:spPr bwMode="auto">
              <a:xfrm>
                <a:off x="5852919" y="1449011"/>
                <a:ext cx="486162" cy="475360"/>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bg1"/>
              </a:solidFill>
              <a:ln>
                <a:noFill/>
              </a:ln>
              <a:effectLst/>
              <a:extLst/>
            </p:spPr>
            <p:txBody>
              <a:bodyPr anchor="ctr"/>
              <a:lstStyle/>
              <a:p>
                <a:pPr algn="ctr"/>
                <a:endParaRPr/>
              </a:p>
            </p:txBody>
          </p:sp>
        </p:grpSp>
        <p:sp>
          <p:nvSpPr>
            <p:cNvPr id="9" name="Rectangle: Rounded Corners 19"/>
            <p:cNvSpPr/>
            <p:nvPr/>
          </p:nvSpPr>
          <p:spPr>
            <a:xfrm>
              <a:off x="8077200" y="1822737"/>
              <a:ext cx="2819400" cy="1504555"/>
            </a:xfrm>
            <a:prstGeom prst="roundRect">
              <a:avLst>
                <a:gd name="adj" fmla="val 5694"/>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0" name="Group 20"/>
            <p:cNvGrpSpPr/>
            <p:nvPr/>
          </p:nvGrpSpPr>
          <p:grpSpPr>
            <a:xfrm>
              <a:off x="9084964" y="1408895"/>
              <a:ext cx="803870" cy="803870"/>
              <a:chOff x="9029700" y="1225947"/>
              <a:chExt cx="914400" cy="914400"/>
            </a:xfrm>
          </p:grpSpPr>
          <p:sp>
            <p:nvSpPr>
              <p:cNvPr id="38" name="Rectangle: Rounded Corners 23"/>
              <p:cNvSpPr/>
              <p:nvPr/>
            </p:nvSpPr>
            <p:spPr>
              <a:xfrm>
                <a:off x="9029700" y="1225947"/>
                <a:ext cx="914400" cy="914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Freeform: Shape 24"/>
              <p:cNvSpPr>
                <a:spLocks/>
              </p:cNvSpPr>
              <p:nvPr/>
            </p:nvSpPr>
            <p:spPr bwMode="auto">
              <a:xfrm>
                <a:off x="9242018" y="1422852"/>
                <a:ext cx="489764" cy="421343"/>
              </a:xfrm>
              <a:custGeom>
                <a:avLst/>
                <a:gdLst>
                  <a:gd name="T0" fmla="*/ 205475 w 601"/>
                  <a:gd name="T1" fmla="*/ 185379 h 517"/>
                  <a:gd name="T2" fmla="*/ 0 w 601"/>
                  <a:gd name="T3" fmla="*/ 174960 h 517"/>
                  <a:gd name="T4" fmla="*/ 0 w 601"/>
                  <a:gd name="T5" fmla="*/ 111730 h 517"/>
                  <a:gd name="T6" fmla="*/ 28019 w 601"/>
                  <a:gd name="T7" fmla="*/ 35567 h 517"/>
                  <a:gd name="T8" fmla="*/ 35563 w 601"/>
                  <a:gd name="T9" fmla="*/ 30537 h 517"/>
                  <a:gd name="T10" fmla="*/ 53165 w 601"/>
                  <a:gd name="T11" fmla="*/ 30537 h 517"/>
                  <a:gd name="T12" fmla="*/ 86213 w 601"/>
                  <a:gd name="T13" fmla="*/ 35567 h 517"/>
                  <a:gd name="T14" fmla="*/ 53165 w 601"/>
                  <a:gd name="T15" fmla="*/ 50656 h 517"/>
                  <a:gd name="T16" fmla="*/ 43107 w 601"/>
                  <a:gd name="T17" fmla="*/ 50656 h 517"/>
                  <a:gd name="T18" fmla="*/ 45621 w 601"/>
                  <a:gd name="T19" fmla="*/ 101312 h 517"/>
                  <a:gd name="T20" fmla="*/ 55679 w 601"/>
                  <a:gd name="T21" fmla="*/ 101312 h 517"/>
                  <a:gd name="T22" fmla="*/ 65737 w 601"/>
                  <a:gd name="T23" fmla="*/ 121790 h 517"/>
                  <a:gd name="T24" fmla="*/ 147281 w 601"/>
                  <a:gd name="T25" fmla="*/ 111730 h 517"/>
                  <a:gd name="T26" fmla="*/ 167397 w 601"/>
                  <a:gd name="T27" fmla="*/ 101312 h 517"/>
                  <a:gd name="T28" fmla="*/ 190387 w 601"/>
                  <a:gd name="T29" fmla="*/ 101312 h 517"/>
                  <a:gd name="T30" fmla="*/ 162368 w 601"/>
                  <a:gd name="T31" fmla="*/ 50656 h 517"/>
                  <a:gd name="T32" fmla="*/ 126805 w 601"/>
                  <a:gd name="T33" fmla="*/ 50656 h 517"/>
                  <a:gd name="T34" fmla="*/ 126805 w 601"/>
                  <a:gd name="T35" fmla="*/ 30537 h 517"/>
                  <a:gd name="T36" fmla="*/ 162368 w 601"/>
                  <a:gd name="T37" fmla="*/ 30537 h 517"/>
                  <a:gd name="T38" fmla="*/ 177455 w 601"/>
                  <a:gd name="T39" fmla="*/ 30537 h 517"/>
                  <a:gd name="T40" fmla="*/ 215533 w 601"/>
                  <a:gd name="T41" fmla="*/ 106341 h 517"/>
                  <a:gd name="T42" fmla="*/ 215533 w 601"/>
                  <a:gd name="T43" fmla="*/ 111730 h 517"/>
                  <a:gd name="T44" fmla="*/ 215533 w 601"/>
                  <a:gd name="T45" fmla="*/ 174960 h 517"/>
                  <a:gd name="T46" fmla="*/ 142252 w 601"/>
                  <a:gd name="T47" fmla="*/ 73649 h 517"/>
                  <a:gd name="T48" fmla="*/ 136863 w 601"/>
                  <a:gd name="T49" fmla="*/ 81193 h 517"/>
                  <a:gd name="T50" fmla="*/ 106689 w 601"/>
                  <a:gd name="T51" fmla="*/ 106341 h 517"/>
                  <a:gd name="T52" fmla="*/ 76155 w 601"/>
                  <a:gd name="T53" fmla="*/ 81193 h 517"/>
                  <a:gd name="T54" fmla="*/ 83699 w 601"/>
                  <a:gd name="T55" fmla="*/ 63230 h 517"/>
                  <a:gd name="T56" fmla="*/ 96271 w 601"/>
                  <a:gd name="T57" fmla="*/ 73649 h 517"/>
                  <a:gd name="T58" fmla="*/ 96271 w 601"/>
                  <a:gd name="T59" fmla="*/ 25148 h 517"/>
                  <a:gd name="T60" fmla="*/ 106689 w 601"/>
                  <a:gd name="T61" fmla="*/ 0 h 517"/>
                  <a:gd name="T62" fmla="*/ 116747 w 601"/>
                  <a:gd name="T63" fmla="*/ 30537 h 517"/>
                  <a:gd name="T64" fmla="*/ 116747 w 601"/>
                  <a:gd name="T65" fmla="*/ 73649 h 517"/>
                  <a:gd name="T66" fmla="*/ 131834 w 601"/>
                  <a:gd name="T67" fmla="*/ 6323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chemeClr val="bg1"/>
              </a:solidFill>
              <a:ln>
                <a:noFill/>
              </a:ln>
              <a:effectLst/>
              <a:extLst/>
            </p:spPr>
            <p:txBody>
              <a:bodyPr anchor="ctr"/>
              <a:lstStyle/>
              <a:p>
                <a:pPr algn="ctr"/>
                <a:endParaRPr/>
              </a:p>
            </p:txBody>
          </p:sp>
        </p:grpSp>
        <p:sp>
          <p:nvSpPr>
            <p:cNvPr id="11" name="Rectangle: Rounded Corners 26"/>
            <p:cNvSpPr/>
            <p:nvPr/>
          </p:nvSpPr>
          <p:spPr>
            <a:xfrm>
              <a:off x="1295401" y="4359679"/>
              <a:ext cx="2819400" cy="1504555"/>
            </a:xfrm>
            <a:prstGeom prst="roundRect">
              <a:avLst>
                <a:gd name="adj" fmla="val 5694"/>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Group 27"/>
            <p:cNvGrpSpPr/>
            <p:nvPr/>
          </p:nvGrpSpPr>
          <p:grpSpPr>
            <a:xfrm>
              <a:off x="2303165" y="3940538"/>
              <a:ext cx="803870" cy="803870"/>
              <a:chOff x="2247900" y="1225947"/>
              <a:chExt cx="914400" cy="914400"/>
            </a:xfrm>
          </p:grpSpPr>
          <p:sp>
            <p:nvSpPr>
              <p:cNvPr id="36" name="Rectangle: Rounded Corners 30"/>
              <p:cNvSpPr/>
              <p:nvPr/>
            </p:nvSpPr>
            <p:spPr>
              <a:xfrm>
                <a:off x="2247900" y="1225947"/>
                <a:ext cx="914400" cy="914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Freeform: Shape 31"/>
              <p:cNvSpPr>
                <a:spLocks/>
              </p:cNvSpPr>
              <p:nvPr/>
            </p:nvSpPr>
            <p:spPr bwMode="auto">
              <a:xfrm>
                <a:off x="2458417" y="1467073"/>
                <a:ext cx="493366" cy="432146"/>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a:noFill/>
              </a:ln>
              <a:effectLst/>
              <a:extLst/>
            </p:spPr>
            <p:txBody>
              <a:bodyPr anchor="ctr"/>
              <a:lstStyle/>
              <a:p>
                <a:pPr algn="ctr"/>
                <a:endParaRPr/>
              </a:p>
            </p:txBody>
          </p:sp>
        </p:grpSp>
        <p:sp>
          <p:nvSpPr>
            <p:cNvPr id="13" name="Rectangle: Rounded Corners 33"/>
            <p:cNvSpPr/>
            <p:nvPr/>
          </p:nvSpPr>
          <p:spPr>
            <a:xfrm>
              <a:off x="4686300" y="4359679"/>
              <a:ext cx="2819400" cy="1504555"/>
            </a:xfrm>
            <a:prstGeom prst="roundRect">
              <a:avLst>
                <a:gd name="adj" fmla="val 5694"/>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4" name="Group 34"/>
            <p:cNvGrpSpPr/>
            <p:nvPr/>
          </p:nvGrpSpPr>
          <p:grpSpPr>
            <a:xfrm>
              <a:off x="5694065" y="3940536"/>
              <a:ext cx="803870" cy="803870"/>
              <a:chOff x="5638800" y="1225947"/>
              <a:chExt cx="914400" cy="914400"/>
            </a:xfrm>
          </p:grpSpPr>
          <p:sp>
            <p:nvSpPr>
              <p:cNvPr id="34" name="Rectangle: Rounded Corners 37"/>
              <p:cNvSpPr/>
              <p:nvPr/>
            </p:nvSpPr>
            <p:spPr>
              <a:xfrm>
                <a:off x="5638800" y="1225947"/>
                <a:ext cx="914400"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Freeform: Shape 38"/>
              <p:cNvSpPr>
                <a:spLocks/>
              </p:cNvSpPr>
              <p:nvPr/>
            </p:nvSpPr>
            <p:spPr bwMode="auto">
              <a:xfrm>
                <a:off x="5852919" y="1449011"/>
                <a:ext cx="486162" cy="475360"/>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bg1"/>
              </a:solidFill>
              <a:ln>
                <a:noFill/>
              </a:ln>
              <a:effectLst/>
              <a:extLst/>
            </p:spPr>
            <p:txBody>
              <a:bodyPr anchor="ctr"/>
              <a:lstStyle/>
              <a:p>
                <a:pPr algn="ctr"/>
                <a:endParaRPr/>
              </a:p>
            </p:txBody>
          </p:sp>
        </p:grpSp>
        <p:sp>
          <p:nvSpPr>
            <p:cNvPr id="15" name="Rectangle: Rounded Corners 40"/>
            <p:cNvSpPr/>
            <p:nvPr/>
          </p:nvSpPr>
          <p:spPr>
            <a:xfrm>
              <a:off x="8077200" y="4359679"/>
              <a:ext cx="2819400" cy="1504555"/>
            </a:xfrm>
            <a:prstGeom prst="roundRect">
              <a:avLst>
                <a:gd name="adj" fmla="val 5694"/>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oup 41"/>
            <p:cNvGrpSpPr/>
            <p:nvPr/>
          </p:nvGrpSpPr>
          <p:grpSpPr>
            <a:xfrm>
              <a:off x="9084964" y="3937683"/>
              <a:ext cx="803870" cy="803870"/>
              <a:chOff x="9029700" y="1225947"/>
              <a:chExt cx="914400" cy="914400"/>
            </a:xfrm>
          </p:grpSpPr>
          <p:sp>
            <p:nvSpPr>
              <p:cNvPr id="32" name="Rectangle: Rounded Corners 44"/>
              <p:cNvSpPr/>
              <p:nvPr/>
            </p:nvSpPr>
            <p:spPr>
              <a:xfrm>
                <a:off x="9029700" y="1225947"/>
                <a:ext cx="914400"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Freeform: Shape 45"/>
              <p:cNvSpPr>
                <a:spLocks/>
              </p:cNvSpPr>
              <p:nvPr/>
            </p:nvSpPr>
            <p:spPr bwMode="auto">
              <a:xfrm>
                <a:off x="9242018" y="1422852"/>
                <a:ext cx="489764" cy="421343"/>
              </a:xfrm>
              <a:custGeom>
                <a:avLst/>
                <a:gdLst>
                  <a:gd name="T0" fmla="*/ 205475 w 601"/>
                  <a:gd name="T1" fmla="*/ 185379 h 517"/>
                  <a:gd name="T2" fmla="*/ 0 w 601"/>
                  <a:gd name="T3" fmla="*/ 174960 h 517"/>
                  <a:gd name="T4" fmla="*/ 0 w 601"/>
                  <a:gd name="T5" fmla="*/ 111730 h 517"/>
                  <a:gd name="T6" fmla="*/ 28019 w 601"/>
                  <a:gd name="T7" fmla="*/ 35567 h 517"/>
                  <a:gd name="T8" fmla="*/ 35563 w 601"/>
                  <a:gd name="T9" fmla="*/ 30537 h 517"/>
                  <a:gd name="T10" fmla="*/ 53165 w 601"/>
                  <a:gd name="T11" fmla="*/ 30537 h 517"/>
                  <a:gd name="T12" fmla="*/ 86213 w 601"/>
                  <a:gd name="T13" fmla="*/ 35567 h 517"/>
                  <a:gd name="T14" fmla="*/ 53165 w 601"/>
                  <a:gd name="T15" fmla="*/ 50656 h 517"/>
                  <a:gd name="T16" fmla="*/ 43107 w 601"/>
                  <a:gd name="T17" fmla="*/ 50656 h 517"/>
                  <a:gd name="T18" fmla="*/ 45621 w 601"/>
                  <a:gd name="T19" fmla="*/ 101312 h 517"/>
                  <a:gd name="T20" fmla="*/ 55679 w 601"/>
                  <a:gd name="T21" fmla="*/ 101312 h 517"/>
                  <a:gd name="T22" fmla="*/ 65737 w 601"/>
                  <a:gd name="T23" fmla="*/ 121790 h 517"/>
                  <a:gd name="T24" fmla="*/ 147281 w 601"/>
                  <a:gd name="T25" fmla="*/ 111730 h 517"/>
                  <a:gd name="T26" fmla="*/ 167397 w 601"/>
                  <a:gd name="T27" fmla="*/ 101312 h 517"/>
                  <a:gd name="T28" fmla="*/ 190387 w 601"/>
                  <a:gd name="T29" fmla="*/ 101312 h 517"/>
                  <a:gd name="T30" fmla="*/ 162368 w 601"/>
                  <a:gd name="T31" fmla="*/ 50656 h 517"/>
                  <a:gd name="T32" fmla="*/ 126805 w 601"/>
                  <a:gd name="T33" fmla="*/ 50656 h 517"/>
                  <a:gd name="T34" fmla="*/ 126805 w 601"/>
                  <a:gd name="T35" fmla="*/ 30537 h 517"/>
                  <a:gd name="T36" fmla="*/ 162368 w 601"/>
                  <a:gd name="T37" fmla="*/ 30537 h 517"/>
                  <a:gd name="T38" fmla="*/ 177455 w 601"/>
                  <a:gd name="T39" fmla="*/ 30537 h 517"/>
                  <a:gd name="T40" fmla="*/ 215533 w 601"/>
                  <a:gd name="T41" fmla="*/ 106341 h 517"/>
                  <a:gd name="T42" fmla="*/ 215533 w 601"/>
                  <a:gd name="T43" fmla="*/ 111730 h 517"/>
                  <a:gd name="T44" fmla="*/ 215533 w 601"/>
                  <a:gd name="T45" fmla="*/ 174960 h 517"/>
                  <a:gd name="T46" fmla="*/ 142252 w 601"/>
                  <a:gd name="T47" fmla="*/ 73649 h 517"/>
                  <a:gd name="T48" fmla="*/ 136863 w 601"/>
                  <a:gd name="T49" fmla="*/ 81193 h 517"/>
                  <a:gd name="T50" fmla="*/ 106689 w 601"/>
                  <a:gd name="T51" fmla="*/ 106341 h 517"/>
                  <a:gd name="T52" fmla="*/ 76155 w 601"/>
                  <a:gd name="T53" fmla="*/ 81193 h 517"/>
                  <a:gd name="T54" fmla="*/ 83699 w 601"/>
                  <a:gd name="T55" fmla="*/ 63230 h 517"/>
                  <a:gd name="T56" fmla="*/ 96271 w 601"/>
                  <a:gd name="T57" fmla="*/ 73649 h 517"/>
                  <a:gd name="T58" fmla="*/ 96271 w 601"/>
                  <a:gd name="T59" fmla="*/ 25148 h 517"/>
                  <a:gd name="T60" fmla="*/ 106689 w 601"/>
                  <a:gd name="T61" fmla="*/ 0 h 517"/>
                  <a:gd name="T62" fmla="*/ 116747 w 601"/>
                  <a:gd name="T63" fmla="*/ 30537 h 517"/>
                  <a:gd name="T64" fmla="*/ 116747 w 601"/>
                  <a:gd name="T65" fmla="*/ 73649 h 517"/>
                  <a:gd name="T66" fmla="*/ 131834 w 601"/>
                  <a:gd name="T67" fmla="*/ 6323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cubicBezTo>
                      <a:pt x="0" y="304"/>
                      <a:pt x="0" y="304"/>
                      <a:pt x="0" y="296"/>
                    </a:cubicBezTo>
                    <a:cubicBezTo>
                      <a:pt x="78" y="99"/>
                      <a:pt x="78" y="99"/>
                      <a:pt x="78" y="99"/>
                    </a:cubicBezTo>
                    <a:cubicBezTo>
                      <a:pt x="78" y="92"/>
                      <a:pt x="92" y="85"/>
                      <a:pt x="99" y="85"/>
                    </a:cubicBezTo>
                    <a:cubicBezTo>
                      <a:pt x="148" y="85"/>
                      <a:pt x="148" y="85"/>
                      <a:pt x="148" y="85"/>
                    </a:cubicBezTo>
                    <a:cubicBezTo>
                      <a:pt x="240" y="85"/>
                      <a:pt x="240" y="85"/>
                      <a:pt x="240" y="85"/>
                    </a:cubicBezTo>
                    <a:cubicBezTo>
                      <a:pt x="240" y="99"/>
                      <a:pt x="240" y="99"/>
                      <a:pt x="240" y="99"/>
                    </a:cubicBezTo>
                    <a:cubicBezTo>
                      <a:pt x="240" y="141"/>
                      <a:pt x="240" y="141"/>
                      <a:pt x="240" y="141"/>
                    </a:cubicBezTo>
                    <a:cubicBezTo>
                      <a:pt x="148" y="141"/>
                      <a:pt x="148" y="141"/>
                      <a:pt x="148" y="141"/>
                    </a:cubicBezTo>
                    <a:cubicBezTo>
                      <a:pt x="120" y="141"/>
                      <a:pt x="120" y="141"/>
                      <a:pt x="120" y="141"/>
                    </a:cubicBezTo>
                    <a:cubicBezTo>
                      <a:pt x="63" y="282"/>
                      <a:pt x="63" y="282"/>
                      <a:pt x="63" y="282"/>
                    </a:cubicBezTo>
                    <a:cubicBezTo>
                      <a:pt x="127" y="282"/>
                      <a:pt x="127" y="282"/>
                      <a:pt x="127" y="282"/>
                    </a:cubicBez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cubicBezTo>
                      <a:pt x="530" y="282"/>
                      <a:pt x="530" y="282"/>
                      <a:pt x="530" y="282"/>
                    </a:cubicBezTo>
                    <a:cubicBezTo>
                      <a:pt x="480" y="141"/>
                      <a:pt x="480" y="141"/>
                      <a:pt x="480" y="141"/>
                    </a:cubicBezTo>
                    <a:cubicBezTo>
                      <a:pt x="452" y="141"/>
                      <a:pt x="452" y="141"/>
                      <a:pt x="452" y="141"/>
                    </a:cubicBezTo>
                    <a:cubicBezTo>
                      <a:pt x="353" y="141"/>
                      <a:pt x="353" y="141"/>
                      <a:pt x="353" y="141"/>
                    </a:cubicBezTo>
                    <a:cubicBezTo>
                      <a:pt x="353" y="99"/>
                      <a:pt x="353" y="99"/>
                      <a:pt x="353" y="99"/>
                    </a:cubicBezTo>
                    <a:cubicBezTo>
                      <a:pt x="353" y="85"/>
                      <a:pt x="353" y="85"/>
                      <a:pt x="353" y="85"/>
                    </a:cubicBezTo>
                    <a:cubicBezTo>
                      <a:pt x="452" y="85"/>
                      <a:pt x="452" y="85"/>
                      <a:pt x="452" y="85"/>
                    </a:cubicBezTo>
                    <a:cubicBezTo>
                      <a:pt x="494" y="85"/>
                      <a:pt x="494" y="85"/>
                      <a:pt x="494" y="85"/>
                    </a:cubicBezTo>
                    <a:cubicBezTo>
                      <a:pt x="509" y="85"/>
                      <a:pt x="523" y="92"/>
                      <a:pt x="523" y="99"/>
                    </a:cubicBezTo>
                    <a:cubicBezTo>
                      <a:pt x="600" y="296"/>
                      <a:pt x="600" y="296"/>
                      <a:pt x="600" y="296"/>
                    </a:cubicBezTo>
                    <a:cubicBezTo>
                      <a:pt x="600" y="304"/>
                      <a:pt x="600" y="304"/>
                      <a:pt x="600" y="311"/>
                    </a:cubicBez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chemeClr val="bg1"/>
              </a:solidFill>
              <a:ln>
                <a:noFill/>
              </a:ln>
              <a:effectLst/>
              <a:extLst/>
            </p:spPr>
            <p:txBody>
              <a:bodyPr anchor="ctr"/>
              <a:lstStyle/>
              <a:p>
                <a:pPr algn="ctr"/>
                <a:endParaRPr/>
              </a:p>
            </p:txBody>
          </p:sp>
        </p:grpSp>
      </p:grpSp>
      <p:grpSp>
        <p:nvGrpSpPr>
          <p:cNvPr id="46" name="组合 45"/>
          <p:cNvGrpSpPr/>
          <p:nvPr/>
        </p:nvGrpSpPr>
        <p:grpSpPr>
          <a:xfrm>
            <a:off x="1733740" y="628196"/>
            <a:ext cx="7040872" cy="775888"/>
            <a:chOff x="1733740" y="628196"/>
            <a:chExt cx="7040872" cy="775888"/>
          </a:xfrm>
        </p:grpSpPr>
        <p:sp>
          <p:nvSpPr>
            <p:cNvPr id="47" name="文本框 46"/>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48" name="文本框 47"/>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sp>
        <p:nvSpPr>
          <p:cNvPr id="50" name="矩形 49"/>
          <p:cNvSpPr/>
          <p:nvPr/>
        </p:nvSpPr>
        <p:spPr>
          <a:xfrm>
            <a:off x="2043476" y="2576644"/>
            <a:ext cx="2202372"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2" name="矩形 51"/>
          <p:cNvSpPr/>
          <p:nvPr/>
        </p:nvSpPr>
        <p:spPr>
          <a:xfrm>
            <a:off x="4994814" y="2576644"/>
            <a:ext cx="2202372"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3" name="矩形 52"/>
          <p:cNvSpPr/>
          <p:nvPr/>
        </p:nvSpPr>
        <p:spPr>
          <a:xfrm>
            <a:off x="7946153" y="2576644"/>
            <a:ext cx="2202372"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4" name="矩形 53"/>
          <p:cNvSpPr/>
          <p:nvPr/>
        </p:nvSpPr>
        <p:spPr>
          <a:xfrm>
            <a:off x="2043475" y="2576644"/>
            <a:ext cx="2202372"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5" name="矩形 54"/>
          <p:cNvSpPr/>
          <p:nvPr/>
        </p:nvSpPr>
        <p:spPr>
          <a:xfrm>
            <a:off x="4994813" y="2576644"/>
            <a:ext cx="2202372"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6" name="矩形 55"/>
          <p:cNvSpPr/>
          <p:nvPr/>
        </p:nvSpPr>
        <p:spPr>
          <a:xfrm>
            <a:off x="7946152" y="2576644"/>
            <a:ext cx="2202372"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7" name="矩形 56"/>
          <p:cNvSpPr/>
          <p:nvPr/>
        </p:nvSpPr>
        <p:spPr>
          <a:xfrm>
            <a:off x="2043475" y="4765386"/>
            <a:ext cx="2202372"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8" name="矩形 57"/>
          <p:cNvSpPr/>
          <p:nvPr/>
        </p:nvSpPr>
        <p:spPr>
          <a:xfrm>
            <a:off x="4994813" y="4765386"/>
            <a:ext cx="2202372"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9" name="矩形 58"/>
          <p:cNvSpPr/>
          <p:nvPr/>
        </p:nvSpPr>
        <p:spPr>
          <a:xfrm>
            <a:off x="7946152" y="4765386"/>
            <a:ext cx="2202372"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Tree>
    <p:extLst>
      <p:ext uri="{BB962C8B-B14F-4D97-AF65-F5344CB8AC3E}">
        <p14:creationId xmlns:p14="http://schemas.microsoft.com/office/powerpoint/2010/main" val="2165913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500" fill="hold"/>
                                        <p:tgtEl>
                                          <p:spTgt spid="56"/>
                                        </p:tgtEl>
                                        <p:attrNameLst>
                                          <p:attrName>ppt_w</p:attrName>
                                        </p:attrNameLst>
                                      </p:cBhvr>
                                      <p:tavLst>
                                        <p:tav tm="0">
                                          <p:val>
                                            <p:fltVal val="0"/>
                                          </p:val>
                                        </p:tav>
                                        <p:tav tm="100000">
                                          <p:val>
                                            <p:strVal val="#ppt_w"/>
                                          </p:val>
                                        </p:tav>
                                      </p:tavLst>
                                    </p:anim>
                                    <p:anim calcmode="lin" valueType="num">
                                      <p:cBhvr>
                                        <p:cTn id="24" dur="500" fill="hold"/>
                                        <p:tgtEl>
                                          <p:spTgt spid="56"/>
                                        </p:tgtEl>
                                        <p:attrNameLst>
                                          <p:attrName>ppt_h</p:attrName>
                                        </p:attrNameLst>
                                      </p:cBhvr>
                                      <p:tavLst>
                                        <p:tav tm="0">
                                          <p:val>
                                            <p:fltVal val="0"/>
                                          </p:val>
                                        </p:tav>
                                        <p:tav tm="100000">
                                          <p:val>
                                            <p:strVal val="#ppt_h"/>
                                          </p:val>
                                        </p:tav>
                                      </p:tavLst>
                                    </p:anim>
                                    <p:animEffect transition="in" filter="fade">
                                      <p:cBhvr>
                                        <p:cTn id="25" dur="500"/>
                                        <p:tgtEl>
                                          <p:spTgt spid="5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500" fill="hold"/>
                                        <p:tgtEl>
                                          <p:spTgt spid="59"/>
                                        </p:tgtEl>
                                        <p:attrNameLst>
                                          <p:attrName>ppt_w</p:attrName>
                                        </p:attrNameLst>
                                      </p:cBhvr>
                                      <p:tavLst>
                                        <p:tav tm="0">
                                          <p:val>
                                            <p:fltVal val="0"/>
                                          </p:val>
                                        </p:tav>
                                        <p:tav tm="100000">
                                          <p:val>
                                            <p:strVal val="#ppt_w"/>
                                          </p:val>
                                        </p:tav>
                                      </p:tavLst>
                                    </p:anim>
                                    <p:anim calcmode="lin" valueType="num">
                                      <p:cBhvr>
                                        <p:cTn id="29" dur="500" fill="hold"/>
                                        <p:tgtEl>
                                          <p:spTgt spid="59"/>
                                        </p:tgtEl>
                                        <p:attrNameLst>
                                          <p:attrName>ppt_h</p:attrName>
                                        </p:attrNameLst>
                                      </p:cBhvr>
                                      <p:tavLst>
                                        <p:tav tm="0">
                                          <p:val>
                                            <p:fltVal val="0"/>
                                          </p:val>
                                        </p:tav>
                                        <p:tav tm="100000">
                                          <p:val>
                                            <p:strVal val="#ppt_h"/>
                                          </p:val>
                                        </p:tav>
                                      </p:tavLst>
                                    </p:anim>
                                    <p:animEffect transition="in" filter="fade">
                                      <p:cBhvr>
                                        <p:cTn id="30" dur="500"/>
                                        <p:tgtEl>
                                          <p:spTgt spid="5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p:cTn id="38" dur="500" fill="hold"/>
                                        <p:tgtEl>
                                          <p:spTgt spid="57"/>
                                        </p:tgtEl>
                                        <p:attrNameLst>
                                          <p:attrName>ppt_w</p:attrName>
                                        </p:attrNameLst>
                                      </p:cBhvr>
                                      <p:tavLst>
                                        <p:tav tm="0">
                                          <p:val>
                                            <p:fltVal val="0"/>
                                          </p:val>
                                        </p:tav>
                                        <p:tav tm="100000">
                                          <p:val>
                                            <p:strVal val="#ppt_w"/>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Effect transition="in" filter="fade">
                                      <p:cBhvr>
                                        <p:cTn id="4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占位符 4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51" r="16651"/>
          <a:stretch>
            <a:fillRect/>
          </a:stretch>
        </p:blipFill>
        <p:spPr/>
      </p:pic>
      <p:grpSp>
        <p:nvGrpSpPr>
          <p:cNvPr id="3" name="f41608b1-5463-483f-b03d-bfa5bf2ca6a9"/>
          <p:cNvGrpSpPr>
            <a:grpSpLocks noChangeAspect="1"/>
          </p:cNvGrpSpPr>
          <p:nvPr/>
        </p:nvGrpSpPr>
        <p:grpSpPr>
          <a:xfrm>
            <a:off x="4055825" y="2253055"/>
            <a:ext cx="2260637" cy="3354933"/>
            <a:chOff x="4212833" y="1865133"/>
            <a:chExt cx="2459231" cy="3649659"/>
          </a:xfrm>
        </p:grpSpPr>
        <p:sp>
          <p:nvSpPr>
            <p:cNvPr id="5" name="椭圆 4"/>
            <p:cNvSpPr/>
            <p:nvPr/>
          </p:nvSpPr>
          <p:spPr>
            <a:xfrm>
              <a:off x="4367808" y="3645024"/>
              <a:ext cx="1296144" cy="1296144"/>
            </a:xfrm>
            <a:prstGeom prst="ellipse">
              <a:avLst/>
            </a:prstGeom>
            <a:solidFill>
              <a:schemeClr val="accent5"/>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6" name="椭圆 5"/>
            <p:cNvSpPr/>
            <p:nvPr/>
          </p:nvSpPr>
          <p:spPr>
            <a:xfrm>
              <a:off x="4212833" y="5085184"/>
              <a:ext cx="429608" cy="429608"/>
            </a:xfrm>
            <a:prstGeom prst="ellipse">
              <a:avLst/>
            </a:prstGeom>
            <a:solidFill>
              <a:schemeClr val="accent4"/>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23" name="椭圆 22"/>
            <p:cNvSpPr/>
            <p:nvPr/>
          </p:nvSpPr>
          <p:spPr>
            <a:xfrm>
              <a:off x="6168008" y="1865133"/>
              <a:ext cx="504056" cy="504056"/>
            </a:xfrm>
            <a:prstGeom prst="ellipse">
              <a:avLst/>
            </a:prstGeom>
            <a:solidFill>
              <a:schemeClr val="accent1">
                <a:lumMod val="100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100">
                  <a:latin typeface="Impact" panose="020B0806030902050204" pitchFamily="34" charset="0"/>
                </a:rPr>
                <a:t>01</a:t>
              </a:r>
            </a:p>
          </p:txBody>
        </p:sp>
        <p:sp>
          <p:nvSpPr>
            <p:cNvPr id="19" name="椭圆 18"/>
            <p:cNvSpPr/>
            <p:nvPr/>
          </p:nvSpPr>
          <p:spPr>
            <a:xfrm>
              <a:off x="6168008" y="2901201"/>
              <a:ext cx="504056" cy="504056"/>
            </a:xfrm>
            <a:prstGeom prst="ellipse">
              <a:avLst/>
            </a:prstGeom>
            <a:solidFill>
              <a:schemeClr val="accent2">
                <a:lumMod val="100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100">
                  <a:latin typeface="Impact" panose="020B0806030902050204" pitchFamily="34" charset="0"/>
                </a:rPr>
                <a:t>02</a:t>
              </a:r>
            </a:p>
          </p:txBody>
        </p:sp>
        <p:sp>
          <p:nvSpPr>
            <p:cNvPr id="15" name="椭圆 14"/>
            <p:cNvSpPr/>
            <p:nvPr/>
          </p:nvSpPr>
          <p:spPr>
            <a:xfrm>
              <a:off x="6168008" y="3937269"/>
              <a:ext cx="504056" cy="504056"/>
            </a:xfrm>
            <a:prstGeom prst="ellipse">
              <a:avLst/>
            </a:prstGeom>
            <a:solidFill>
              <a:schemeClr val="accent3">
                <a:lumMod val="100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100">
                  <a:latin typeface="Impact" panose="020B0806030902050204" pitchFamily="34" charset="0"/>
                </a:rPr>
                <a:t>03</a:t>
              </a:r>
            </a:p>
          </p:txBody>
        </p:sp>
        <p:sp>
          <p:nvSpPr>
            <p:cNvPr id="11" name="椭圆 10"/>
            <p:cNvSpPr/>
            <p:nvPr/>
          </p:nvSpPr>
          <p:spPr>
            <a:xfrm>
              <a:off x="6168008" y="4973337"/>
              <a:ext cx="504056" cy="504056"/>
            </a:xfrm>
            <a:prstGeom prst="ellipse">
              <a:avLst/>
            </a:prstGeom>
            <a:solidFill>
              <a:schemeClr val="accent4">
                <a:lumMod val="100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100">
                  <a:latin typeface="Impact" panose="020B0806030902050204" pitchFamily="34" charset="0"/>
                </a:rPr>
                <a:t>04</a:t>
              </a:r>
            </a:p>
          </p:txBody>
        </p:sp>
      </p:grpSp>
      <p:grpSp>
        <p:nvGrpSpPr>
          <p:cNvPr id="27" name="组合 26"/>
          <p:cNvGrpSpPr/>
          <p:nvPr/>
        </p:nvGrpSpPr>
        <p:grpSpPr>
          <a:xfrm>
            <a:off x="1733740" y="628196"/>
            <a:ext cx="7040872" cy="775888"/>
            <a:chOff x="1733740" y="628196"/>
            <a:chExt cx="7040872" cy="775888"/>
          </a:xfrm>
        </p:grpSpPr>
        <p:sp>
          <p:nvSpPr>
            <p:cNvPr id="28" name="文本框 27"/>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29" name="文本框 28"/>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31" name="组合 30"/>
          <p:cNvGrpSpPr/>
          <p:nvPr/>
        </p:nvGrpSpPr>
        <p:grpSpPr>
          <a:xfrm>
            <a:off x="6455245" y="2051053"/>
            <a:ext cx="4235453" cy="833851"/>
            <a:chOff x="5907994" y="1728950"/>
            <a:chExt cx="4235453" cy="833851"/>
          </a:xfrm>
        </p:grpSpPr>
        <p:sp>
          <p:nvSpPr>
            <p:cNvPr id="32" name="矩形 31"/>
            <p:cNvSpPr/>
            <p:nvPr/>
          </p:nvSpPr>
          <p:spPr>
            <a:xfrm>
              <a:off x="5907994" y="2064203"/>
              <a:ext cx="4235453"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3" name="矩形 32"/>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34" name="组合 33"/>
          <p:cNvGrpSpPr/>
          <p:nvPr/>
        </p:nvGrpSpPr>
        <p:grpSpPr>
          <a:xfrm>
            <a:off x="6455245" y="3020205"/>
            <a:ext cx="4235453" cy="833851"/>
            <a:chOff x="5907994" y="1728950"/>
            <a:chExt cx="4235453" cy="833851"/>
          </a:xfrm>
        </p:grpSpPr>
        <p:sp>
          <p:nvSpPr>
            <p:cNvPr id="35" name="矩形 34"/>
            <p:cNvSpPr/>
            <p:nvPr/>
          </p:nvSpPr>
          <p:spPr>
            <a:xfrm>
              <a:off x="5907994" y="2064203"/>
              <a:ext cx="4235453"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6" name="矩形 35"/>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37" name="组合 36"/>
          <p:cNvGrpSpPr/>
          <p:nvPr/>
        </p:nvGrpSpPr>
        <p:grpSpPr>
          <a:xfrm>
            <a:off x="6455245" y="3989357"/>
            <a:ext cx="4235453" cy="833851"/>
            <a:chOff x="5907994" y="1728950"/>
            <a:chExt cx="4235453" cy="833851"/>
          </a:xfrm>
        </p:grpSpPr>
        <p:sp>
          <p:nvSpPr>
            <p:cNvPr id="38" name="矩形 37"/>
            <p:cNvSpPr/>
            <p:nvPr/>
          </p:nvSpPr>
          <p:spPr>
            <a:xfrm>
              <a:off x="5907994" y="2064203"/>
              <a:ext cx="4235453"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9" name="矩形 38"/>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40" name="组合 39"/>
          <p:cNvGrpSpPr/>
          <p:nvPr/>
        </p:nvGrpSpPr>
        <p:grpSpPr>
          <a:xfrm>
            <a:off x="6455245" y="4909869"/>
            <a:ext cx="4235453" cy="833851"/>
            <a:chOff x="5907994" y="1728950"/>
            <a:chExt cx="4235453" cy="833851"/>
          </a:xfrm>
        </p:grpSpPr>
        <p:sp>
          <p:nvSpPr>
            <p:cNvPr id="41" name="矩形 40"/>
            <p:cNvSpPr/>
            <p:nvPr/>
          </p:nvSpPr>
          <p:spPr>
            <a:xfrm>
              <a:off x="5907994" y="2064203"/>
              <a:ext cx="4235453"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42" name="矩形 41"/>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3955663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1560278"/>
            <a:ext cx="1639137" cy="1248631"/>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dirty="0">
                  <a:solidFill>
                    <a:schemeClr val="bg1">
                      <a:lumMod val="100000"/>
                    </a:schemeClr>
                  </a:solidFill>
                  <a:latin typeface="Impact" panose="020B0806030902050204" pitchFamily="34" charset="0"/>
                </a:rPr>
                <a:t>04</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grpSp>
        <p:nvGrpSpPr>
          <p:cNvPr id="22" name="组合 21"/>
          <p:cNvGrpSpPr/>
          <p:nvPr/>
        </p:nvGrpSpPr>
        <p:grpSpPr>
          <a:xfrm>
            <a:off x="2874938" y="2925928"/>
            <a:ext cx="5335206" cy="863435"/>
            <a:chOff x="1733740" y="628196"/>
            <a:chExt cx="3392886" cy="863435"/>
          </a:xfrm>
        </p:grpSpPr>
        <p:sp>
          <p:nvSpPr>
            <p:cNvPr id="23" name="文本框 22"/>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24" name="文本框 23"/>
            <p:cNvSpPr txBox="1"/>
            <p:nvPr/>
          </p:nvSpPr>
          <p:spPr>
            <a:xfrm>
              <a:off x="1733740" y="1214632"/>
              <a:ext cx="3392886"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spTree>
    <p:extLst>
      <p:ext uri="{BB962C8B-B14F-4D97-AF65-F5344CB8AC3E}">
        <p14:creationId xmlns:p14="http://schemas.microsoft.com/office/powerpoint/2010/main" val="2687473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95257" y="584084"/>
            <a:ext cx="3368358" cy="1015663"/>
          </a:xfrm>
          <a:prstGeom prst="rect">
            <a:avLst/>
          </a:prstGeom>
          <a:noFill/>
        </p:spPr>
        <p:txBody>
          <a:bodyPr wrap="none" rtlCol="0">
            <a:spAutoFit/>
          </a:bodyPr>
          <a:lstStyle/>
          <a:p>
            <a:pPr algn="ctr"/>
            <a:r>
              <a:rPr lang="en-US" altLang="zh-CN" sz="6000" dirty="0">
                <a:solidFill>
                  <a:schemeClr val="accent4"/>
                </a:solidFill>
                <a:latin typeface="ChickenScratch AOE" panose="00000400000000000000" pitchFamily="2" charset="0"/>
                <a:ea typeface="书体坊安景臣钢笔行书" panose="02010601030101010101" pitchFamily="2" charset="-122"/>
              </a:rPr>
              <a:t>CONTENT</a:t>
            </a:r>
            <a:endParaRPr lang="zh-CN" altLang="en-US" sz="6000" dirty="0">
              <a:solidFill>
                <a:schemeClr val="accent4"/>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1055688" y="205766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dirty="0">
                  <a:solidFill>
                    <a:schemeClr val="bg1">
                      <a:lumMod val="100000"/>
                    </a:schemeClr>
                  </a:solidFill>
                  <a:latin typeface="Impact" panose="020B0806030902050204" pitchFamily="34" charset="0"/>
                </a:rPr>
                <a:t>01</a:t>
              </a: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grpSp>
        <p:nvGrpSpPr>
          <p:cNvPr id="9" name="Group 13"/>
          <p:cNvGrpSpPr/>
          <p:nvPr/>
        </p:nvGrpSpPr>
        <p:grpSpPr>
          <a:xfrm>
            <a:off x="1055688" y="4217900"/>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a:solidFill>
                    <a:schemeClr val="bg1">
                      <a:lumMod val="100000"/>
                    </a:schemeClr>
                  </a:solidFill>
                  <a:latin typeface="Impact" panose="020B0806030902050204" pitchFamily="34" charset="0"/>
                </a:rPr>
                <a:t>03</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grpSp>
        <p:nvGrpSpPr>
          <p:cNvPr id="15" name="Group 23"/>
          <p:cNvGrpSpPr/>
          <p:nvPr/>
        </p:nvGrpSpPr>
        <p:grpSpPr>
          <a:xfrm>
            <a:off x="6096000" y="205766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dirty="0">
                  <a:solidFill>
                    <a:schemeClr val="bg1">
                      <a:lumMod val="100000"/>
                    </a:schemeClr>
                  </a:solidFill>
                  <a:latin typeface="Impact" panose="020B0806030902050204" pitchFamily="34" charset="0"/>
                </a:rPr>
                <a:t>02</a:t>
              </a: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grpSp>
        <p:nvGrpSpPr>
          <p:cNvPr id="21" name="Group 33"/>
          <p:cNvGrpSpPr/>
          <p:nvPr/>
        </p:nvGrpSpPr>
        <p:grpSpPr>
          <a:xfrm>
            <a:off x="6096000" y="4217900"/>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dirty="0">
                  <a:solidFill>
                    <a:schemeClr val="bg1">
                      <a:lumMod val="100000"/>
                    </a:schemeClr>
                  </a:solidFill>
                  <a:latin typeface="Impact" panose="020B0806030902050204" pitchFamily="34" charset="0"/>
                </a:rPr>
                <a:t>04</a:t>
              </a: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grpSp>
        <p:nvGrpSpPr>
          <p:cNvPr id="27" name="组合 26"/>
          <p:cNvGrpSpPr/>
          <p:nvPr/>
        </p:nvGrpSpPr>
        <p:grpSpPr>
          <a:xfrm>
            <a:off x="2719296" y="2324086"/>
            <a:ext cx="3207299" cy="846291"/>
            <a:chOff x="1733740" y="628196"/>
            <a:chExt cx="3207299" cy="846291"/>
          </a:xfrm>
        </p:grpSpPr>
        <p:sp>
          <p:nvSpPr>
            <p:cNvPr id="28" name="文本框 27"/>
            <p:cNvSpPr txBox="1"/>
            <p:nvPr/>
          </p:nvSpPr>
          <p:spPr>
            <a:xfrm>
              <a:off x="1733740" y="628196"/>
              <a:ext cx="2480166" cy="523220"/>
            </a:xfrm>
            <a:prstGeom prst="rect">
              <a:avLst/>
            </a:prstGeom>
            <a:noFill/>
          </p:spPr>
          <p:txBody>
            <a:bodyPr wrap="none" rtlCol="0">
              <a:spAutoFit/>
            </a:bodyPr>
            <a:lstStyle/>
            <a:p>
              <a:r>
                <a:rPr lang="zh-CN" altLang="en-US" sz="28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29" name="文本框 28"/>
            <p:cNvSpPr txBox="1"/>
            <p:nvPr/>
          </p:nvSpPr>
          <p:spPr>
            <a:xfrm>
              <a:off x="1733740" y="1058989"/>
              <a:ext cx="3207299" cy="415498"/>
            </a:xfrm>
            <a:prstGeom prst="rect">
              <a:avLst/>
            </a:prstGeom>
            <a:noFill/>
          </p:spPr>
          <p:txBody>
            <a:bodyPr wrap="square" rtlCol="0">
              <a:spAutoFit/>
            </a:bodyPr>
            <a:lstStyle/>
            <a:p>
              <a:r>
                <a:rPr lang="en-US" altLang="zh-CN" sz="105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30" name="组合 29"/>
          <p:cNvGrpSpPr/>
          <p:nvPr/>
        </p:nvGrpSpPr>
        <p:grpSpPr>
          <a:xfrm>
            <a:off x="7759608" y="2324086"/>
            <a:ext cx="3207299" cy="846291"/>
            <a:chOff x="1733740" y="628196"/>
            <a:chExt cx="3207299" cy="846291"/>
          </a:xfrm>
        </p:grpSpPr>
        <p:sp>
          <p:nvSpPr>
            <p:cNvPr id="31" name="文本框 30"/>
            <p:cNvSpPr txBox="1"/>
            <p:nvPr/>
          </p:nvSpPr>
          <p:spPr>
            <a:xfrm>
              <a:off x="1733740" y="628196"/>
              <a:ext cx="2480166" cy="523220"/>
            </a:xfrm>
            <a:prstGeom prst="rect">
              <a:avLst/>
            </a:prstGeom>
            <a:noFill/>
          </p:spPr>
          <p:txBody>
            <a:bodyPr wrap="none" rtlCol="0">
              <a:spAutoFit/>
            </a:bodyPr>
            <a:lstStyle/>
            <a:p>
              <a:r>
                <a:rPr lang="zh-CN" altLang="en-US" sz="28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32" name="文本框 31"/>
            <p:cNvSpPr txBox="1"/>
            <p:nvPr/>
          </p:nvSpPr>
          <p:spPr>
            <a:xfrm>
              <a:off x="1733740" y="1058989"/>
              <a:ext cx="3207299" cy="415498"/>
            </a:xfrm>
            <a:prstGeom prst="rect">
              <a:avLst/>
            </a:prstGeom>
            <a:noFill/>
          </p:spPr>
          <p:txBody>
            <a:bodyPr wrap="square" rtlCol="0">
              <a:spAutoFit/>
            </a:bodyPr>
            <a:lstStyle/>
            <a:p>
              <a:r>
                <a:rPr lang="en-US" altLang="zh-CN" sz="105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33" name="组合 32"/>
          <p:cNvGrpSpPr/>
          <p:nvPr/>
        </p:nvGrpSpPr>
        <p:grpSpPr>
          <a:xfrm>
            <a:off x="2719296" y="4531285"/>
            <a:ext cx="3207299" cy="846291"/>
            <a:chOff x="1733740" y="628196"/>
            <a:chExt cx="3207299" cy="846291"/>
          </a:xfrm>
        </p:grpSpPr>
        <p:sp>
          <p:nvSpPr>
            <p:cNvPr id="34" name="文本框 33"/>
            <p:cNvSpPr txBox="1"/>
            <p:nvPr/>
          </p:nvSpPr>
          <p:spPr>
            <a:xfrm>
              <a:off x="1733740" y="628196"/>
              <a:ext cx="2480166" cy="523220"/>
            </a:xfrm>
            <a:prstGeom prst="rect">
              <a:avLst/>
            </a:prstGeom>
            <a:noFill/>
          </p:spPr>
          <p:txBody>
            <a:bodyPr wrap="none" rtlCol="0">
              <a:spAutoFit/>
            </a:bodyPr>
            <a:lstStyle/>
            <a:p>
              <a:r>
                <a:rPr lang="zh-CN" altLang="en-US" sz="28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35" name="文本框 34"/>
            <p:cNvSpPr txBox="1"/>
            <p:nvPr/>
          </p:nvSpPr>
          <p:spPr>
            <a:xfrm>
              <a:off x="1733740" y="1058989"/>
              <a:ext cx="3207299" cy="415498"/>
            </a:xfrm>
            <a:prstGeom prst="rect">
              <a:avLst/>
            </a:prstGeom>
            <a:noFill/>
          </p:spPr>
          <p:txBody>
            <a:bodyPr wrap="square" rtlCol="0">
              <a:spAutoFit/>
            </a:bodyPr>
            <a:lstStyle/>
            <a:p>
              <a:r>
                <a:rPr lang="en-US" altLang="zh-CN" sz="105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36" name="组合 35"/>
          <p:cNvGrpSpPr/>
          <p:nvPr/>
        </p:nvGrpSpPr>
        <p:grpSpPr>
          <a:xfrm>
            <a:off x="7759608" y="4531285"/>
            <a:ext cx="3207299" cy="846291"/>
            <a:chOff x="1733740" y="628196"/>
            <a:chExt cx="3207299" cy="846291"/>
          </a:xfrm>
        </p:grpSpPr>
        <p:sp>
          <p:nvSpPr>
            <p:cNvPr id="37" name="文本框 36"/>
            <p:cNvSpPr txBox="1"/>
            <p:nvPr/>
          </p:nvSpPr>
          <p:spPr>
            <a:xfrm>
              <a:off x="1733740" y="628196"/>
              <a:ext cx="2480166" cy="523220"/>
            </a:xfrm>
            <a:prstGeom prst="rect">
              <a:avLst/>
            </a:prstGeom>
            <a:noFill/>
          </p:spPr>
          <p:txBody>
            <a:bodyPr wrap="none" rtlCol="0">
              <a:spAutoFit/>
            </a:bodyPr>
            <a:lstStyle/>
            <a:p>
              <a:r>
                <a:rPr lang="zh-CN" altLang="en-US" sz="28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38" name="文本框 37"/>
            <p:cNvSpPr txBox="1"/>
            <p:nvPr/>
          </p:nvSpPr>
          <p:spPr>
            <a:xfrm>
              <a:off x="1733740" y="1058989"/>
              <a:ext cx="3207299" cy="415498"/>
            </a:xfrm>
            <a:prstGeom prst="rect">
              <a:avLst/>
            </a:prstGeom>
            <a:noFill/>
          </p:spPr>
          <p:txBody>
            <a:bodyPr wrap="square" rtlCol="0">
              <a:spAutoFit/>
            </a:bodyPr>
            <a:lstStyle/>
            <a:p>
              <a:r>
                <a:rPr lang="en-US" altLang="zh-CN" sz="105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6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2100"/>
                            </p:stCondLst>
                            <p:childTnLst>
                              <p:par>
                                <p:cTn id="18" presetID="14" presetClass="entr" presetSubtype="1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par>
                          <p:cTn id="21" fill="hold">
                            <p:stCondLst>
                              <p:cond delay="2600"/>
                            </p:stCondLst>
                            <p:childTnLst>
                              <p:par>
                                <p:cTn id="22" presetID="53" presetClass="entr" presetSubtype="16"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3100"/>
                            </p:stCondLst>
                            <p:childTnLst>
                              <p:par>
                                <p:cTn id="28" presetID="14" presetClass="entr" presetSubtype="1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par>
                          <p:cTn id="31" fill="hold">
                            <p:stCondLst>
                              <p:cond delay="36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4100"/>
                            </p:stCondLst>
                            <p:childTnLst>
                              <p:par>
                                <p:cTn id="38" presetID="14" presetClass="entr" presetSubtype="1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par>
                          <p:cTn id="41" fill="hold">
                            <p:stCondLst>
                              <p:cond delay="4600"/>
                            </p:stCondLst>
                            <p:childTnLst>
                              <p:par>
                                <p:cTn id="42" presetID="53" presetClass="entr" presetSubtype="16"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5100"/>
                            </p:stCondLst>
                            <p:childTnLst>
                              <p:par>
                                <p:cTn id="48" presetID="14" presetClass="entr" presetSubtype="10"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randombar(horizontal)">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ad6f3e6-fd0d-45a9-9523-d5b1729e96c8"/>
          <p:cNvGrpSpPr>
            <a:grpSpLocks noChangeAspect="1"/>
          </p:cNvGrpSpPr>
          <p:nvPr/>
        </p:nvGrpSpPr>
        <p:grpSpPr>
          <a:xfrm>
            <a:off x="3785156" y="2524558"/>
            <a:ext cx="4621688" cy="2529609"/>
            <a:chOff x="3785156" y="2164196"/>
            <a:chExt cx="4621688" cy="2529609"/>
          </a:xfrm>
        </p:grpSpPr>
        <p:sp>
          <p:nvSpPr>
            <p:cNvPr id="4" name="Freeform: Shape 5"/>
            <p:cNvSpPr/>
            <p:nvPr/>
          </p:nvSpPr>
          <p:spPr>
            <a:xfrm>
              <a:off x="6362101" y="2164196"/>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Freeform: Shape 7"/>
            <p:cNvSpPr/>
            <p:nvPr/>
          </p:nvSpPr>
          <p:spPr>
            <a:xfrm flipH="1">
              <a:off x="3785156" y="2164196"/>
              <a:ext cx="2044743" cy="2529609"/>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21"/>
            <p:cNvSpPr>
              <a:spLocks/>
            </p:cNvSpPr>
            <p:nvPr/>
          </p:nvSpPr>
          <p:spPr bwMode="auto">
            <a:xfrm>
              <a:off x="6919994" y="3054849"/>
              <a:ext cx="554262" cy="605426"/>
            </a:xfrm>
            <a:custGeom>
              <a:avLst/>
              <a:gdLst>
                <a:gd name="connsiteX0" fmla="*/ 96838 w 309563"/>
                <a:gd name="connsiteY0" fmla="*/ 300038 h 338138"/>
                <a:gd name="connsiteX1" fmla="*/ 85725 w 309563"/>
                <a:gd name="connsiteY1" fmla="*/ 310357 h 338138"/>
                <a:gd name="connsiteX2" fmla="*/ 96838 w 309563"/>
                <a:gd name="connsiteY2" fmla="*/ 320676 h 338138"/>
                <a:gd name="connsiteX3" fmla="*/ 107951 w 309563"/>
                <a:gd name="connsiteY3" fmla="*/ 310357 h 338138"/>
                <a:gd name="connsiteX4" fmla="*/ 96838 w 309563"/>
                <a:gd name="connsiteY4" fmla="*/ 300038 h 338138"/>
                <a:gd name="connsiteX5" fmla="*/ 206375 w 309563"/>
                <a:gd name="connsiteY5" fmla="*/ 68263 h 338138"/>
                <a:gd name="connsiteX6" fmla="*/ 206375 w 309563"/>
                <a:gd name="connsiteY6" fmla="*/ 112713 h 338138"/>
                <a:gd name="connsiteX7" fmla="*/ 214312 w 309563"/>
                <a:gd name="connsiteY7" fmla="*/ 112713 h 338138"/>
                <a:gd name="connsiteX8" fmla="*/ 214312 w 309563"/>
                <a:gd name="connsiteY8" fmla="*/ 85726 h 338138"/>
                <a:gd name="connsiteX9" fmla="*/ 225425 w 309563"/>
                <a:gd name="connsiteY9" fmla="*/ 107951 h 338138"/>
                <a:gd name="connsiteX10" fmla="*/ 230188 w 309563"/>
                <a:gd name="connsiteY10" fmla="*/ 107951 h 338138"/>
                <a:gd name="connsiteX11" fmla="*/ 241300 w 309563"/>
                <a:gd name="connsiteY11" fmla="*/ 85726 h 338138"/>
                <a:gd name="connsiteX12" fmla="*/ 241300 w 309563"/>
                <a:gd name="connsiteY12" fmla="*/ 112713 h 338138"/>
                <a:gd name="connsiteX13" fmla="*/ 249238 w 309563"/>
                <a:gd name="connsiteY13" fmla="*/ 112713 h 338138"/>
                <a:gd name="connsiteX14" fmla="*/ 249238 w 309563"/>
                <a:gd name="connsiteY14" fmla="*/ 103562 h 338138"/>
                <a:gd name="connsiteX15" fmla="*/ 251925 w 309563"/>
                <a:gd name="connsiteY15" fmla="*/ 106176 h 338138"/>
                <a:gd name="connsiteX16" fmla="*/ 266701 w 309563"/>
                <a:gd name="connsiteY16" fmla="*/ 112713 h 338138"/>
                <a:gd name="connsiteX17" fmla="*/ 284163 w 309563"/>
                <a:gd name="connsiteY17" fmla="*/ 99640 h 338138"/>
                <a:gd name="connsiteX18" fmla="*/ 269387 w 309563"/>
                <a:gd name="connsiteY18" fmla="*/ 85259 h 338138"/>
                <a:gd name="connsiteX19" fmla="*/ 261328 w 309563"/>
                <a:gd name="connsiteY19" fmla="*/ 80029 h 338138"/>
                <a:gd name="connsiteX20" fmla="*/ 268044 w 309563"/>
                <a:gd name="connsiteY20" fmla="*/ 76107 h 338138"/>
                <a:gd name="connsiteX21" fmla="*/ 276104 w 309563"/>
                <a:gd name="connsiteY21" fmla="*/ 77415 h 338138"/>
                <a:gd name="connsiteX22" fmla="*/ 278790 w 309563"/>
                <a:gd name="connsiteY22" fmla="*/ 80029 h 338138"/>
                <a:gd name="connsiteX23" fmla="*/ 284163 w 309563"/>
                <a:gd name="connsiteY23" fmla="*/ 73493 h 338138"/>
                <a:gd name="connsiteX24" fmla="*/ 280133 w 309563"/>
                <a:gd name="connsiteY24" fmla="*/ 70878 h 338138"/>
                <a:gd name="connsiteX25" fmla="*/ 268044 w 309563"/>
                <a:gd name="connsiteY25" fmla="*/ 68263 h 338138"/>
                <a:gd name="connsiteX26" fmla="*/ 251925 w 309563"/>
                <a:gd name="connsiteY26" fmla="*/ 80029 h 338138"/>
                <a:gd name="connsiteX27" fmla="*/ 266701 w 309563"/>
                <a:gd name="connsiteY27" fmla="*/ 93103 h 338138"/>
                <a:gd name="connsiteX28" fmla="*/ 276104 w 309563"/>
                <a:gd name="connsiteY28" fmla="*/ 99640 h 338138"/>
                <a:gd name="connsiteX29" fmla="*/ 266701 w 309563"/>
                <a:gd name="connsiteY29" fmla="*/ 103562 h 338138"/>
                <a:gd name="connsiteX30" fmla="*/ 257298 w 309563"/>
                <a:gd name="connsiteY30" fmla="*/ 100947 h 338138"/>
                <a:gd name="connsiteX31" fmla="*/ 254611 w 309563"/>
                <a:gd name="connsiteY31" fmla="*/ 97025 h 338138"/>
                <a:gd name="connsiteX32" fmla="*/ 249238 w 309563"/>
                <a:gd name="connsiteY32" fmla="*/ 103562 h 338138"/>
                <a:gd name="connsiteX33" fmla="*/ 249238 w 309563"/>
                <a:gd name="connsiteY33" fmla="*/ 68263 h 338138"/>
                <a:gd name="connsiteX34" fmla="*/ 241300 w 309563"/>
                <a:gd name="connsiteY34" fmla="*/ 68263 h 338138"/>
                <a:gd name="connsiteX35" fmla="*/ 227012 w 309563"/>
                <a:gd name="connsiteY35" fmla="*/ 93663 h 338138"/>
                <a:gd name="connsiteX36" fmla="*/ 214312 w 309563"/>
                <a:gd name="connsiteY36" fmla="*/ 68263 h 338138"/>
                <a:gd name="connsiteX37" fmla="*/ 157163 w 309563"/>
                <a:gd name="connsiteY37" fmla="*/ 68263 h 338138"/>
                <a:gd name="connsiteX38" fmla="*/ 157163 w 309563"/>
                <a:gd name="connsiteY38" fmla="*/ 112713 h 338138"/>
                <a:gd name="connsiteX39" fmla="*/ 165100 w 309563"/>
                <a:gd name="connsiteY39" fmla="*/ 112713 h 338138"/>
                <a:gd name="connsiteX40" fmla="*/ 165100 w 309563"/>
                <a:gd name="connsiteY40" fmla="*/ 85726 h 338138"/>
                <a:gd name="connsiteX41" fmla="*/ 176213 w 309563"/>
                <a:gd name="connsiteY41" fmla="*/ 107951 h 338138"/>
                <a:gd name="connsiteX42" fmla="*/ 180976 w 309563"/>
                <a:gd name="connsiteY42" fmla="*/ 107951 h 338138"/>
                <a:gd name="connsiteX43" fmla="*/ 192088 w 309563"/>
                <a:gd name="connsiteY43" fmla="*/ 85726 h 338138"/>
                <a:gd name="connsiteX44" fmla="*/ 192088 w 309563"/>
                <a:gd name="connsiteY44" fmla="*/ 112713 h 338138"/>
                <a:gd name="connsiteX45" fmla="*/ 200026 w 309563"/>
                <a:gd name="connsiteY45" fmla="*/ 112713 h 338138"/>
                <a:gd name="connsiteX46" fmla="*/ 200026 w 309563"/>
                <a:gd name="connsiteY46" fmla="*/ 68263 h 338138"/>
                <a:gd name="connsiteX47" fmla="*/ 192088 w 309563"/>
                <a:gd name="connsiteY47" fmla="*/ 68263 h 338138"/>
                <a:gd name="connsiteX48" fmla="*/ 179388 w 309563"/>
                <a:gd name="connsiteY48" fmla="*/ 93663 h 338138"/>
                <a:gd name="connsiteX49" fmla="*/ 163513 w 309563"/>
                <a:gd name="connsiteY49" fmla="*/ 68263 h 338138"/>
                <a:gd name="connsiteX50" fmla="*/ 221456 w 309563"/>
                <a:gd name="connsiteY50" fmla="*/ 20638 h 338138"/>
                <a:gd name="connsiteX51" fmla="*/ 309563 w 309563"/>
                <a:gd name="connsiteY51" fmla="*/ 89928 h 338138"/>
                <a:gd name="connsiteX52" fmla="*/ 221456 w 309563"/>
                <a:gd name="connsiteY52" fmla="*/ 160525 h 338138"/>
                <a:gd name="connsiteX53" fmla="*/ 216196 w 309563"/>
                <a:gd name="connsiteY53" fmla="*/ 160525 h 338138"/>
                <a:gd name="connsiteX54" fmla="*/ 159650 w 309563"/>
                <a:gd name="connsiteY54" fmla="*/ 176213 h 338138"/>
                <a:gd name="connsiteX55" fmla="*/ 153075 w 309563"/>
                <a:gd name="connsiteY55" fmla="*/ 174906 h 338138"/>
                <a:gd name="connsiteX56" fmla="*/ 150445 w 309563"/>
                <a:gd name="connsiteY56" fmla="*/ 172291 h 338138"/>
                <a:gd name="connsiteX57" fmla="*/ 151760 w 309563"/>
                <a:gd name="connsiteY57" fmla="*/ 168369 h 338138"/>
                <a:gd name="connsiteX58" fmla="*/ 167540 w 309563"/>
                <a:gd name="connsiteY58" fmla="*/ 146144 h 338138"/>
                <a:gd name="connsiteX59" fmla="*/ 133350 w 309563"/>
                <a:gd name="connsiteY59" fmla="*/ 89928 h 338138"/>
                <a:gd name="connsiteX60" fmla="*/ 221456 w 309563"/>
                <a:gd name="connsiteY60" fmla="*/ 20638 h 338138"/>
                <a:gd name="connsiteX61" fmla="*/ 66675 w 309563"/>
                <a:gd name="connsiteY61" fmla="*/ 19050 h 338138"/>
                <a:gd name="connsiteX62" fmla="*/ 66675 w 309563"/>
                <a:gd name="connsiteY62" fmla="*/ 30163 h 338138"/>
                <a:gd name="connsiteX63" fmla="*/ 127000 w 309563"/>
                <a:gd name="connsiteY63" fmla="*/ 30163 h 338138"/>
                <a:gd name="connsiteX64" fmla="*/ 127000 w 309563"/>
                <a:gd name="connsiteY64" fmla="*/ 19050 h 338138"/>
                <a:gd name="connsiteX65" fmla="*/ 26531 w 309563"/>
                <a:gd name="connsiteY65" fmla="*/ 0 h 338138"/>
                <a:gd name="connsiteX66" fmla="*/ 45102 w 309563"/>
                <a:gd name="connsiteY66" fmla="*/ 0 h 338138"/>
                <a:gd name="connsiteX67" fmla="*/ 50408 w 309563"/>
                <a:gd name="connsiteY67" fmla="*/ 5283 h 338138"/>
                <a:gd name="connsiteX68" fmla="*/ 184389 w 309563"/>
                <a:gd name="connsiteY68" fmla="*/ 5283 h 338138"/>
                <a:gd name="connsiteX69" fmla="*/ 193675 w 309563"/>
                <a:gd name="connsiteY69" fmla="*/ 13208 h 338138"/>
                <a:gd name="connsiteX70" fmla="*/ 148572 w 309563"/>
                <a:gd name="connsiteY70" fmla="*/ 33021 h 338138"/>
                <a:gd name="connsiteX71" fmla="*/ 135307 w 309563"/>
                <a:gd name="connsiteY71" fmla="*/ 44909 h 338138"/>
                <a:gd name="connsiteX72" fmla="*/ 30510 w 309563"/>
                <a:gd name="connsiteY72" fmla="*/ 44909 h 338138"/>
                <a:gd name="connsiteX73" fmla="*/ 30510 w 309563"/>
                <a:gd name="connsiteY73" fmla="*/ 283983 h 338138"/>
                <a:gd name="connsiteX74" fmla="*/ 163164 w 309563"/>
                <a:gd name="connsiteY74" fmla="*/ 283983 h 338138"/>
                <a:gd name="connsiteX75" fmla="*/ 163164 w 309563"/>
                <a:gd name="connsiteY75" fmla="*/ 187561 h 338138"/>
                <a:gd name="connsiteX76" fmla="*/ 193675 w 309563"/>
                <a:gd name="connsiteY76" fmla="*/ 180957 h 338138"/>
                <a:gd name="connsiteX77" fmla="*/ 193675 w 309563"/>
                <a:gd name="connsiteY77" fmla="*/ 328892 h 338138"/>
                <a:gd name="connsiteX78" fmla="*/ 184389 w 309563"/>
                <a:gd name="connsiteY78" fmla="*/ 338138 h 338138"/>
                <a:gd name="connsiteX79" fmla="*/ 9286 w 309563"/>
                <a:gd name="connsiteY79" fmla="*/ 338138 h 338138"/>
                <a:gd name="connsiteX80" fmla="*/ 0 w 309563"/>
                <a:gd name="connsiteY80" fmla="*/ 328892 h 338138"/>
                <a:gd name="connsiteX81" fmla="*/ 0 w 309563"/>
                <a:gd name="connsiteY81" fmla="*/ 14529 h 338138"/>
                <a:gd name="connsiteX82" fmla="*/ 9286 w 309563"/>
                <a:gd name="connsiteY82" fmla="*/ 5283 h 338138"/>
                <a:gd name="connsiteX83" fmla="*/ 21224 w 309563"/>
                <a:gd name="connsiteY83" fmla="*/ 5283 h 338138"/>
                <a:gd name="connsiteX84" fmla="*/ 26531 w 309563"/>
                <a:gd name="connsiteY8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63" h="338138">
                  <a:moveTo>
                    <a:pt x="96838" y="300038"/>
                  </a:moveTo>
                  <a:cubicBezTo>
                    <a:pt x="90700" y="300038"/>
                    <a:pt x="85725" y="304658"/>
                    <a:pt x="85725" y="310357"/>
                  </a:cubicBezTo>
                  <a:cubicBezTo>
                    <a:pt x="85725" y="316056"/>
                    <a:pt x="90700" y="320676"/>
                    <a:pt x="96838" y="320676"/>
                  </a:cubicBezTo>
                  <a:cubicBezTo>
                    <a:pt x="102976" y="320676"/>
                    <a:pt x="107951" y="316056"/>
                    <a:pt x="107951" y="310357"/>
                  </a:cubicBezTo>
                  <a:cubicBezTo>
                    <a:pt x="107951" y="304658"/>
                    <a:pt x="102976" y="300038"/>
                    <a:pt x="96838" y="300038"/>
                  </a:cubicBezTo>
                  <a:close/>
                  <a:moveTo>
                    <a:pt x="206375" y="68263"/>
                  </a:moveTo>
                  <a:lnTo>
                    <a:pt x="206375" y="112713"/>
                  </a:lnTo>
                  <a:lnTo>
                    <a:pt x="214312" y="112713"/>
                  </a:lnTo>
                  <a:lnTo>
                    <a:pt x="214312" y="85726"/>
                  </a:lnTo>
                  <a:lnTo>
                    <a:pt x="225425" y="107951"/>
                  </a:lnTo>
                  <a:lnTo>
                    <a:pt x="230188" y="107951"/>
                  </a:lnTo>
                  <a:lnTo>
                    <a:pt x="241300" y="85726"/>
                  </a:lnTo>
                  <a:lnTo>
                    <a:pt x="241300" y="112713"/>
                  </a:lnTo>
                  <a:lnTo>
                    <a:pt x="249238" y="112713"/>
                  </a:lnTo>
                  <a:lnTo>
                    <a:pt x="249238" y="103562"/>
                  </a:lnTo>
                  <a:cubicBezTo>
                    <a:pt x="249238" y="103562"/>
                    <a:pt x="249238" y="103562"/>
                    <a:pt x="251925" y="106176"/>
                  </a:cubicBezTo>
                  <a:cubicBezTo>
                    <a:pt x="255955" y="110099"/>
                    <a:pt x="261328" y="112713"/>
                    <a:pt x="266701" y="112713"/>
                  </a:cubicBezTo>
                  <a:cubicBezTo>
                    <a:pt x="277447" y="112713"/>
                    <a:pt x="284163" y="107484"/>
                    <a:pt x="284163" y="99640"/>
                  </a:cubicBezTo>
                  <a:cubicBezTo>
                    <a:pt x="284163" y="90488"/>
                    <a:pt x="276104" y="87874"/>
                    <a:pt x="269387" y="85259"/>
                  </a:cubicBezTo>
                  <a:cubicBezTo>
                    <a:pt x="262671" y="83951"/>
                    <a:pt x="261328" y="82644"/>
                    <a:pt x="261328" y="80029"/>
                  </a:cubicBezTo>
                  <a:cubicBezTo>
                    <a:pt x="261328" y="77415"/>
                    <a:pt x="265357" y="76107"/>
                    <a:pt x="268044" y="76107"/>
                  </a:cubicBezTo>
                  <a:cubicBezTo>
                    <a:pt x="270731" y="76107"/>
                    <a:pt x="274760" y="76107"/>
                    <a:pt x="276104" y="77415"/>
                  </a:cubicBezTo>
                  <a:cubicBezTo>
                    <a:pt x="276104" y="77415"/>
                    <a:pt x="276104" y="77415"/>
                    <a:pt x="278790" y="80029"/>
                  </a:cubicBezTo>
                  <a:cubicBezTo>
                    <a:pt x="278790" y="80029"/>
                    <a:pt x="278790" y="80029"/>
                    <a:pt x="284163" y="73493"/>
                  </a:cubicBezTo>
                  <a:cubicBezTo>
                    <a:pt x="284163" y="73493"/>
                    <a:pt x="284163" y="73493"/>
                    <a:pt x="280133" y="70878"/>
                  </a:cubicBezTo>
                  <a:cubicBezTo>
                    <a:pt x="277447" y="69571"/>
                    <a:pt x="273417" y="68263"/>
                    <a:pt x="268044" y="68263"/>
                  </a:cubicBezTo>
                  <a:cubicBezTo>
                    <a:pt x="258641" y="68263"/>
                    <a:pt x="251925" y="72185"/>
                    <a:pt x="251925" y="80029"/>
                  </a:cubicBezTo>
                  <a:cubicBezTo>
                    <a:pt x="251925" y="89181"/>
                    <a:pt x="261328" y="91796"/>
                    <a:pt x="266701" y="93103"/>
                  </a:cubicBezTo>
                  <a:cubicBezTo>
                    <a:pt x="273417" y="95718"/>
                    <a:pt x="276104" y="97025"/>
                    <a:pt x="276104" y="99640"/>
                  </a:cubicBezTo>
                  <a:cubicBezTo>
                    <a:pt x="276104" y="103562"/>
                    <a:pt x="270731" y="103562"/>
                    <a:pt x="266701" y="103562"/>
                  </a:cubicBezTo>
                  <a:cubicBezTo>
                    <a:pt x="264014" y="103562"/>
                    <a:pt x="259984" y="102254"/>
                    <a:pt x="257298" y="100947"/>
                  </a:cubicBezTo>
                  <a:cubicBezTo>
                    <a:pt x="257298" y="100947"/>
                    <a:pt x="257298" y="100947"/>
                    <a:pt x="254611" y="97025"/>
                  </a:cubicBezTo>
                  <a:cubicBezTo>
                    <a:pt x="254611" y="97025"/>
                    <a:pt x="254611" y="97025"/>
                    <a:pt x="249238" y="103562"/>
                  </a:cubicBezTo>
                  <a:lnTo>
                    <a:pt x="249238" y="68263"/>
                  </a:lnTo>
                  <a:lnTo>
                    <a:pt x="241300" y="68263"/>
                  </a:lnTo>
                  <a:lnTo>
                    <a:pt x="227012" y="93663"/>
                  </a:lnTo>
                  <a:lnTo>
                    <a:pt x="214312" y="68263"/>
                  </a:lnTo>
                  <a:close/>
                  <a:moveTo>
                    <a:pt x="157163" y="68263"/>
                  </a:moveTo>
                  <a:lnTo>
                    <a:pt x="157163" y="112713"/>
                  </a:lnTo>
                  <a:lnTo>
                    <a:pt x="165100" y="112713"/>
                  </a:lnTo>
                  <a:lnTo>
                    <a:pt x="165100" y="85726"/>
                  </a:lnTo>
                  <a:lnTo>
                    <a:pt x="176213" y="107951"/>
                  </a:lnTo>
                  <a:lnTo>
                    <a:pt x="180976" y="107951"/>
                  </a:lnTo>
                  <a:lnTo>
                    <a:pt x="192088" y="85726"/>
                  </a:lnTo>
                  <a:lnTo>
                    <a:pt x="192088" y="112713"/>
                  </a:lnTo>
                  <a:lnTo>
                    <a:pt x="200026" y="112713"/>
                  </a:lnTo>
                  <a:lnTo>
                    <a:pt x="200026" y="68263"/>
                  </a:lnTo>
                  <a:lnTo>
                    <a:pt x="192088" y="68263"/>
                  </a:lnTo>
                  <a:lnTo>
                    <a:pt x="179388" y="93663"/>
                  </a:lnTo>
                  <a:lnTo>
                    <a:pt x="163513" y="68263"/>
                  </a:lnTo>
                  <a:close/>
                  <a:moveTo>
                    <a:pt x="221456" y="20638"/>
                  </a:moveTo>
                  <a:cubicBezTo>
                    <a:pt x="270113" y="20638"/>
                    <a:pt x="309563" y="52014"/>
                    <a:pt x="309563" y="89928"/>
                  </a:cubicBezTo>
                  <a:cubicBezTo>
                    <a:pt x="309563" y="129149"/>
                    <a:pt x="270113" y="160525"/>
                    <a:pt x="221456" y="160525"/>
                  </a:cubicBezTo>
                  <a:cubicBezTo>
                    <a:pt x="218826" y="160525"/>
                    <a:pt x="217511" y="160525"/>
                    <a:pt x="216196" y="160525"/>
                  </a:cubicBezTo>
                  <a:cubicBezTo>
                    <a:pt x="189896" y="173599"/>
                    <a:pt x="170170" y="176213"/>
                    <a:pt x="159650" y="176213"/>
                  </a:cubicBezTo>
                  <a:cubicBezTo>
                    <a:pt x="155705" y="176213"/>
                    <a:pt x="154390" y="174906"/>
                    <a:pt x="153075" y="174906"/>
                  </a:cubicBezTo>
                  <a:cubicBezTo>
                    <a:pt x="151760" y="174906"/>
                    <a:pt x="150445" y="173599"/>
                    <a:pt x="150445" y="172291"/>
                  </a:cubicBezTo>
                  <a:cubicBezTo>
                    <a:pt x="149130" y="170984"/>
                    <a:pt x="150445" y="169676"/>
                    <a:pt x="151760" y="168369"/>
                  </a:cubicBezTo>
                  <a:cubicBezTo>
                    <a:pt x="163595" y="157910"/>
                    <a:pt x="166225" y="150066"/>
                    <a:pt x="167540" y="146144"/>
                  </a:cubicBezTo>
                  <a:cubicBezTo>
                    <a:pt x="145185" y="133071"/>
                    <a:pt x="133350" y="112153"/>
                    <a:pt x="133350" y="89928"/>
                  </a:cubicBezTo>
                  <a:cubicBezTo>
                    <a:pt x="133350" y="52014"/>
                    <a:pt x="172800" y="20638"/>
                    <a:pt x="221456" y="20638"/>
                  </a:cubicBezTo>
                  <a:close/>
                  <a:moveTo>
                    <a:pt x="66675" y="19050"/>
                  </a:moveTo>
                  <a:lnTo>
                    <a:pt x="66675" y="30163"/>
                  </a:lnTo>
                  <a:lnTo>
                    <a:pt x="127000" y="30163"/>
                  </a:lnTo>
                  <a:lnTo>
                    <a:pt x="127000" y="19050"/>
                  </a:lnTo>
                  <a:close/>
                  <a:moveTo>
                    <a:pt x="26531" y="0"/>
                  </a:moveTo>
                  <a:cubicBezTo>
                    <a:pt x="26531" y="0"/>
                    <a:pt x="26531" y="0"/>
                    <a:pt x="45102" y="0"/>
                  </a:cubicBezTo>
                  <a:cubicBezTo>
                    <a:pt x="47755" y="0"/>
                    <a:pt x="50408" y="2641"/>
                    <a:pt x="50408" y="5283"/>
                  </a:cubicBezTo>
                  <a:cubicBezTo>
                    <a:pt x="50408" y="5283"/>
                    <a:pt x="50408" y="5283"/>
                    <a:pt x="184389" y="5283"/>
                  </a:cubicBezTo>
                  <a:cubicBezTo>
                    <a:pt x="188369" y="5283"/>
                    <a:pt x="192348" y="9246"/>
                    <a:pt x="193675" y="13208"/>
                  </a:cubicBezTo>
                  <a:cubicBezTo>
                    <a:pt x="176430" y="17171"/>
                    <a:pt x="160511" y="23775"/>
                    <a:pt x="148572" y="33021"/>
                  </a:cubicBezTo>
                  <a:cubicBezTo>
                    <a:pt x="143266" y="36984"/>
                    <a:pt x="139287" y="40946"/>
                    <a:pt x="135307" y="44909"/>
                  </a:cubicBezTo>
                  <a:cubicBezTo>
                    <a:pt x="135307" y="44909"/>
                    <a:pt x="135307" y="44909"/>
                    <a:pt x="30510" y="44909"/>
                  </a:cubicBezTo>
                  <a:cubicBezTo>
                    <a:pt x="30510" y="44909"/>
                    <a:pt x="30510" y="44909"/>
                    <a:pt x="30510" y="283983"/>
                  </a:cubicBezTo>
                  <a:cubicBezTo>
                    <a:pt x="30510" y="283983"/>
                    <a:pt x="30510" y="283983"/>
                    <a:pt x="163164" y="283983"/>
                  </a:cubicBezTo>
                  <a:lnTo>
                    <a:pt x="163164" y="187561"/>
                  </a:lnTo>
                  <a:cubicBezTo>
                    <a:pt x="172450" y="187561"/>
                    <a:pt x="181736" y="184919"/>
                    <a:pt x="193675" y="180957"/>
                  </a:cubicBezTo>
                  <a:cubicBezTo>
                    <a:pt x="193675" y="180957"/>
                    <a:pt x="193675" y="180957"/>
                    <a:pt x="193675" y="328892"/>
                  </a:cubicBezTo>
                  <a:cubicBezTo>
                    <a:pt x="193675" y="334176"/>
                    <a:pt x="189695" y="338138"/>
                    <a:pt x="184389" y="338138"/>
                  </a:cubicBezTo>
                  <a:cubicBezTo>
                    <a:pt x="184389" y="338138"/>
                    <a:pt x="184389" y="338138"/>
                    <a:pt x="9286" y="338138"/>
                  </a:cubicBezTo>
                  <a:cubicBezTo>
                    <a:pt x="3979" y="338138"/>
                    <a:pt x="0" y="334176"/>
                    <a:pt x="0" y="328892"/>
                  </a:cubicBezTo>
                  <a:cubicBezTo>
                    <a:pt x="0" y="328892"/>
                    <a:pt x="0" y="328892"/>
                    <a:pt x="0" y="14529"/>
                  </a:cubicBezTo>
                  <a:cubicBezTo>
                    <a:pt x="0" y="9246"/>
                    <a:pt x="3979" y="5283"/>
                    <a:pt x="9286" y="5283"/>
                  </a:cubicBezTo>
                  <a:cubicBezTo>
                    <a:pt x="9286" y="5283"/>
                    <a:pt x="9286" y="5283"/>
                    <a:pt x="21224" y="5283"/>
                  </a:cubicBezTo>
                  <a:cubicBezTo>
                    <a:pt x="21224" y="2641"/>
                    <a:pt x="23877" y="0"/>
                    <a:pt x="26531" y="0"/>
                  </a:cubicBezTo>
                  <a:close/>
                </a:path>
              </a:pathLst>
            </a:custGeom>
            <a:solidFill>
              <a:schemeClr val="bg1"/>
            </a:solidFill>
            <a:ln>
              <a:noFill/>
            </a:ln>
            <a:extLst/>
          </p:spPr>
          <p:txBody>
            <a:bodyPr anchor="ctr"/>
            <a:lstStyle/>
            <a:p>
              <a:pPr algn="ctr"/>
              <a:endParaRPr/>
            </a:p>
          </p:txBody>
        </p:sp>
        <p:sp>
          <p:nvSpPr>
            <p:cNvPr id="9" name="Freeform: Shape 19"/>
            <p:cNvSpPr>
              <a:spLocks noChangeAspect="1"/>
            </p:cNvSpPr>
            <p:nvPr/>
          </p:nvSpPr>
          <p:spPr bwMode="auto">
            <a:xfrm>
              <a:off x="4773982" y="3005478"/>
              <a:ext cx="565317" cy="704170"/>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a:extLst/>
          </p:spPr>
          <p:txBody>
            <a:bodyPr anchor="ctr"/>
            <a:lstStyle/>
            <a:p>
              <a:pPr algn="ctr"/>
              <a:endParaRPr/>
            </a:p>
          </p:txBody>
        </p:sp>
      </p:grpSp>
      <p:grpSp>
        <p:nvGrpSpPr>
          <p:cNvPr id="20" name="组合 19"/>
          <p:cNvGrpSpPr/>
          <p:nvPr/>
        </p:nvGrpSpPr>
        <p:grpSpPr>
          <a:xfrm>
            <a:off x="1733740" y="628196"/>
            <a:ext cx="7040872" cy="775888"/>
            <a:chOff x="1733740" y="628196"/>
            <a:chExt cx="7040872" cy="775888"/>
          </a:xfrm>
        </p:grpSpPr>
        <p:sp>
          <p:nvSpPr>
            <p:cNvPr id="21" name="文本框 20"/>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22" name="文本框 21"/>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23" name="组合 22"/>
          <p:cNvGrpSpPr/>
          <p:nvPr/>
        </p:nvGrpSpPr>
        <p:grpSpPr>
          <a:xfrm>
            <a:off x="8302266" y="2328856"/>
            <a:ext cx="2834047" cy="1036984"/>
            <a:chOff x="5907994" y="1728950"/>
            <a:chExt cx="2834047" cy="1036984"/>
          </a:xfrm>
        </p:grpSpPr>
        <p:sp>
          <p:nvSpPr>
            <p:cNvPr id="24" name="矩形 23"/>
            <p:cNvSpPr/>
            <p:nvPr/>
          </p:nvSpPr>
          <p:spPr>
            <a:xfrm>
              <a:off x="5907994" y="2064203"/>
              <a:ext cx="2834047"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5" name="矩形 24"/>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26" name="组合 25"/>
          <p:cNvGrpSpPr/>
          <p:nvPr/>
        </p:nvGrpSpPr>
        <p:grpSpPr>
          <a:xfrm>
            <a:off x="8302266" y="4017183"/>
            <a:ext cx="2834047" cy="1036984"/>
            <a:chOff x="5907994" y="1728950"/>
            <a:chExt cx="2834047" cy="1036984"/>
          </a:xfrm>
        </p:grpSpPr>
        <p:sp>
          <p:nvSpPr>
            <p:cNvPr id="27" name="矩形 26"/>
            <p:cNvSpPr/>
            <p:nvPr/>
          </p:nvSpPr>
          <p:spPr>
            <a:xfrm>
              <a:off x="5907994" y="2064203"/>
              <a:ext cx="2834047"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8" name="矩形 27"/>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29" name="组合 28"/>
          <p:cNvGrpSpPr/>
          <p:nvPr/>
        </p:nvGrpSpPr>
        <p:grpSpPr>
          <a:xfrm>
            <a:off x="1084341" y="2328856"/>
            <a:ext cx="2834047" cy="1036984"/>
            <a:chOff x="5907994" y="1728950"/>
            <a:chExt cx="2834047" cy="1036984"/>
          </a:xfrm>
        </p:grpSpPr>
        <p:sp>
          <p:nvSpPr>
            <p:cNvPr id="30" name="矩形 29"/>
            <p:cNvSpPr/>
            <p:nvPr/>
          </p:nvSpPr>
          <p:spPr>
            <a:xfrm>
              <a:off x="5907994" y="2064203"/>
              <a:ext cx="2834047"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1" name="矩形 30"/>
            <p:cNvSpPr/>
            <p:nvPr/>
          </p:nvSpPr>
          <p:spPr>
            <a:xfrm>
              <a:off x="6500067"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32" name="组合 31"/>
          <p:cNvGrpSpPr/>
          <p:nvPr/>
        </p:nvGrpSpPr>
        <p:grpSpPr>
          <a:xfrm>
            <a:off x="1084341" y="4017183"/>
            <a:ext cx="2834047" cy="1036984"/>
            <a:chOff x="5907994" y="1728950"/>
            <a:chExt cx="2834047" cy="1036984"/>
          </a:xfrm>
        </p:grpSpPr>
        <p:sp>
          <p:nvSpPr>
            <p:cNvPr id="33" name="矩形 32"/>
            <p:cNvSpPr/>
            <p:nvPr/>
          </p:nvSpPr>
          <p:spPr>
            <a:xfrm>
              <a:off x="5907994" y="2064203"/>
              <a:ext cx="2834047"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4" name="矩形 33"/>
            <p:cNvSpPr/>
            <p:nvPr/>
          </p:nvSpPr>
          <p:spPr>
            <a:xfrm>
              <a:off x="6500067"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42382660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ppt_x</p:attrName>
                                        </p:attrNameLst>
                                      </p:cBhvr>
                                      <p:tavLst>
                                        <p:tav tm="0">
                                          <p:val>
                                            <p:strVal val="#ppt_x+#ppt_w*1.125000"/>
                                          </p:val>
                                        </p:tav>
                                        <p:tav tm="100000">
                                          <p:val>
                                            <p:strVal val="#ppt_x"/>
                                          </p:val>
                                        </p:tav>
                                      </p:tavLst>
                                    </p:anim>
                                    <p:animEffect transition="in" filter="wipe(left)">
                                      <p:cBhvr>
                                        <p:cTn id="14" dur="500"/>
                                        <p:tgtEl>
                                          <p:spTgt spid="29"/>
                                        </p:tgtEl>
                                      </p:cBhvr>
                                    </p:animEffect>
                                  </p:childTnLst>
                                </p:cTn>
                              </p:par>
                              <p:par>
                                <p:cTn id="15" presetID="12" presetClass="entr" presetSubtype="2"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ppt_x</p:attrName>
                                        </p:attrNameLst>
                                      </p:cBhvr>
                                      <p:tavLst>
                                        <p:tav tm="0">
                                          <p:val>
                                            <p:strVal val="#ppt_x+#ppt_w*1.125000"/>
                                          </p:val>
                                        </p:tav>
                                        <p:tav tm="100000">
                                          <p:val>
                                            <p:strVal val="#ppt_x"/>
                                          </p:val>
                                        </p:tav>
                                      </p:tavLst>
                                    </p:anim>
                                    <p:animEffect transition="in" filter="wipe(left)">
                                      <p:cBhvr>
                                        <p:cTn id="18" dur="500"/>
                                        <p:tgtEl>
                                          <p:spTgt spid="32"/>
                                        </p:tgtEl>
                                      </p:cBhvr>
                                    </p:animEffect>
                                  </p:childTnLst>
                                </p:cTn>
                              </p:par>
                              <p:par>
                                <p:cTn id="19" presetID="1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p:tgtEl>
                                          <p:spTgt spid="23"/>
                                        </p:tgtEl>
                                        <p:attrNameLst>
                                          <p:attrName>ppt_x</p:attrName>
                                        </p:attrNameLst>
                                      </p:cBhvr>
                                      <p:tavLst>
                                        <p:tav tm="0">
                                          <p:val>
                                            <p:strVal val="#ppt_x-#ppt_w*1.125000"/>
                                          </p:val>
                                        </p:tav>
                                        <p:tav tm="100000">
                                          <p:val>
                                            <p:strVal val="#ppt_x"/>
                                          </p:val>
                                        </p:tav>
                                      </p:tavLst>
                                    </p:anim>
                                    <p:animEffect transition="in" filter="wipe(right)">
                                      <p:cBhvr>
                                        <p:cTn id="22" dur="500"/>
                                        <p:tgtEl>
                                          <p:spTgt spid="23"/>
                                        </p:tgtEl>
                                      </p:cBhvr>
                                    </p:animEffect>
                                  </p:childTnLst>
                                </p:cTn>
                              </p:par>
                              <p:par>
                                <p:cTn id="23" presetID="12" presetClass="entr" presetSubtype="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p:tgtEl>
                                          <p:spTgt spid="26"/>
                                        </p:tgtEl>
                                        <p:attrNameLst>
                                          <p:attrName>ppt_x</p:attrName>
                                        </p:attrNameLst>
                                      </p:cBhvr>
                                      <p:tavLst>
                                        <p:tav tm="0">
                                          <p:val>
                                            <p:strVal val="#ppt_x-#ppt_w*1.125000"/>
                                          </p:val>
                                        </p:tav>
                                        <p:tav tm="100000">
                                          <p:val>
                                            <p:strVal val="#ppt_x"/>
                                          </p:val>
                                        </p:tav>
                                      </p:tavLst>
                                    </p:anim>
                                    <p:animEffect transition="in" filter="wipe(righ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690975" y="3183638"/>
            <a:ext cx="1533093" cy="2676841"/>
            <a:chOff x="1690975" y="3183638"/>
            <a:chExt cx="1533093" cy="2676841"/>
          </a:xfrm>
        </p:grpSpPr>
        <p:sp>
          <p:nvSpPr>
            <p:cNvPr id="10" name="Freeform: Shape 9"/>
            <p:cNvSpPr>
              <a:spLocks/>
            </p:cNvSpPr>
            <p:nvPr/>
          </p:nvSpPr>
          <p:spPr bwMode="auto">
            <a:xfrm>
              <a:off x="1714683" y="5241614"/>
              <a:ext cx="1355288" cy="618865"/>
            </a:xfrm>
            <a:custGeom>
              <a:avLst/>
              <a:gdLst/>
              <a:ahLst/>
              <a:cxnLst>
                <a:cxn ang="0">
                  <a:pos x="23" y="32"/>
                </a:cxn>
                <a:cxn ang="0">
                  <a:pos x="43" y="17"/>
                </a:cxn>
                <a:cxn ang="0">
                  <a:pos x="52" y="19"/>
                </a:cxn>
                <a:cxn ang="0">
                  <a:pos x="73" y="12"/>
                </a:cxn>
                <a:cxn ang="0">
                  <a:pos x="73" y="12"/>
                </a:cxn>
                <a:cxn ang="0">
                  <a:pos x="90" y="3"/>
                </a:cxn>
                <a:cxn ang="0">
                  <a:pos x="100" y="6"/>
                </a:cxn>
                <a:cxn ang="0">
                  <a:pos x="123" y="0"/>
                </a:cxn>
                <a:cxn ang="0">
                  <a:pos x="164" y="26"/>
                </a:cxn>
                <a:cxn ang="0">
                  <a:pos x="180" y="39"/>
                </a:cxn>
                <a:cxn ang="0">
                  <a:pos x="196" y="68"/>
                </a:cxn>
                <a:cxn ang="0">
                  <a:pos x="195" y="72"/>
                </a:cxn>
                <a:cxn ang="0">
                  <a:pos x="1" y="72"/>
                </a:cxn>
                <a:cxn ang="0">
                  <a:pos x="0" y="65"/>
                </a:cxn>
                <a:cxn ang="0">
                  <a:pos x="23" y="32"/>
                </a:cxn>
              </a:cxnLst>
              <a:rect l="0" t="0" r="r" b="b"/>
              <a:pathLst>
                <a:path w="196" h="72">
                  <a:moveTo>
                    <a:pt x="23" y="32"/>
                  </a:moveTo>
                  <a:cubicBezTo>
                    <a:pt x="25" y="24"/>
                    <a:pt x="33" y="17"/>
                    <a:pt x="43" y="17"/>
                  </a:cubicBezTo>
                  <a:cubicBezTo>
                    <a:pt x="46" y="17"/>
                    <a:pt x="49" y="18"/>
                    <a:pt x="52" y="19"/>
                  </a:cubicBezTo>
                  <a:cubicBezTo>
                    <a:pt x="58" y="15"/>
                    <a:pt x="65" y="12"/>
                    <a:pt x="73" y="12"/>
                  </a:cubicBezTo>
                  <a:cubicBezTo>
                    <a:pt x="73" y="12"/>
                    <a:pt x="73" y="12"/>
                    <a:pt x="73" y="12"/>
                  </a:cubicBezTo>
                  <a:cubicBezTo>
                    <a:pt x="76" y="7"/>
                    <a:pt x="82" y="3"/>
                    <a:pt x="90" y="3"/>
                  </a:cubicBezTo>
                  <a:cubicBezTo>
                    <a:pt x="94" y="3"/>
                    <a:pt x="97" y="4"/>
                    <a:pt x="100" y="6"/>
                  </a:cubicBezTo>
                  <a:cubicBezTo>
                    <a:pt x="107" y="2"/>
                    <a:pt x="115" y="0"/>
                    <a:pt x="123" y="0"/>
                  </a:cubicBezTo>
                  <a:cubicBezTo>
                    <a:pt x="142" y="0"/>
                    <a:pt x="159" y="11"/>
                    <a:pt x="164" y="26"/>
                  </a:cubicBezTo>
                  <a:cubicBezTo>
                    <a:pt x="172" y="27"/>
                    <a:pt x="179" y="32"/>
                    <a:pt x="180" y="39"/>
                  </a:cubicBezTo>
                  <a:cubicBezTo>
                    <a:pt x="189" y="45"/>
                    <a:pt x="196" y="56"/>
                    <a:pt x="196" y="68"/>
                  </a:cubicBezTo>
                  <a:cubicBezTo>
                    <a:pt x="196" y="70"/>
                    <a:pt x="195" y="71"/>
                    <a:pt x="195" y="72"/>
                  </a:cubicBezTo>
                  <a:cubicBezTo>
                    <a:pt x="1" y="72"/>
                    <a:pt x="1" y="72"/>
                    <a:pt x="1" y="72"/>
                  </a:cubicBezTo>
                  <a:cubicBezTo>
                    <a:pt x="1" y="70"/>
                    <a:pt x="0" y="68"/>
                    <a:pt x="0" y="65"/>
                  </a:cubicBezTo>
                  <a:cubicBezTo>
                    <a:pt x="0" y="50"/>
                    <a:pt x="10" y="37"/>
                    <a:pt x="23" y="32"/>
                  </a:cubicBezTo>
                  <a:close/>
                </a:path>
              </a:pathLst>
            </a:custGeom>
            <a:solidFill>
              <a:schemeClr val="accent2"/>
            </a:solidFill>
            <a:ln w="9525">
              <a:noFill/>
              <a:round/>
              <a:headEnd/>
              <a:tailEnd/>
            </a:ln>
          </p:spPr>
          <p:txBody>
            <a:bodyPr anchor="ctr"/>
            <a:lstStyle/>
            <a:p>
              <a:pPr algn="ctr"/>
              <a:endParaRPr/>
            </a:p>
          </p:txBody>
        </p:sp>
        <p:sp>
          <p:nvSpPr>
            <p:cNvPr id="11" name="Freeform: Shape 10"/>
            <p:cNvSpPr>
              <a:spLocks/>
            </p:cNvSpPr>
            <p:nvPr/>
          </p:nvSpPr>
          <p:spPr bwMode="auto">
            <a:xfrm>
              <a:off x="1690975" y="3183638"/>
              <a:ext cx="1533093" cy="2048152"/>
            </a:xfrm>
            <a:custGeom>
              <a:avLst/>
              <a:gdLst/>
              <a:ahLst/>
              <a:cxnLst>
                <a:cxn ang="0">
                  <a:pos x="127" y="126"/>
                </a:cxn>
                <a:cxn ang="0">
                  <a:pos x="188" y="87"/>
                </a:cxn>
                <a:cxn ang="0">
                  <a:pos x="105" y="158"/>
                </a:cxn>
                <a:cxn ang="0">
                  <a:pos x="37" y="37"/>
                </a:cxn>
                <a:cxn ang="0">
                  <a:pos x="102" y="109"/>
                </a:cxn>
                <a:cxn ang="0">
                  <a:pos x="0" y="0"/>
                </a:cxn>
                <a:cxn ang="0">
                  <a:pos x="89" y="119"/>
                </a:cxn>
                <a:cxn ang="0">
                  <a:pos x="92" y="127"/>
                </a:cxn>
                <a:cxn ang="0">
                  <a:pos x="98" y="195"/>
                </a:cxn>
                <a:cxn ang="0">
                  <a:pos x="40" y="169"/>
                </a:cxn>
                <a:cxn ang="0">
                  <a:pos x="85" y="183"/>
                </a:cxn>
                <a:cxn ang="0">
                  <a:pos x="15" y="163"/>
                </a:cxn>
                <a:cxn ang="0">
                  <a:pos x="79" y="187"/>
                </a:cxn>
                <a:cxn ang="0">
                  <a:pos x="98" y="203"/>
                </a:cxn>
                <a:cxn ang="0">
                  <a:pos x="97" y="236"/>
                </a:cxn>
                <a:cxn ang="0">
                  <a:pos x="103" y="238"/>
                </a:cxn>
                <a:cxn ang="0">
                  <a:pos x="113" y="235"/>
                </a:cxn>
                <a:cxn ang="0">
                  <a:pos x="107" y="168"/>
                </a:cxn>
                <a:cxn ang="0">
                  <a:pos x="139" y="127"/>
                </a:cxn>
                <a:cxn ang="0">
                  <a:pos x="221" y="69"/>
                </a:cxn>
                <a:cxn ang="0">
                  <a:pos x="127" y="126"/>
                </a:cxn>
              </a:cxnLst>
              <a:rect l="0" t="0" r="r" b="b"/>
              <a:pathLst>
                <a:path w="221" h="238">
                  <a:moveTo>
                    <a:pt x="127" y="126"/>
                  </a:moveTo>
                  <a:cubicBezTo>
                    <a:pt x="157" y="87"/>
                    <a:pt x="188" y="87"/>
                    <a:pt x="188" y="87"/>
                  </a:cubicBezTo>
                  <a:cubicBezTo>
                    <a:pt x="149" y="103"/>
                    <a:pt x="112" y="148"/>
                    <a:pt x="105" y="158"/>
                  </a:cubicBezTo>
                  <a:cubicBezTo>
                    <a:pt x="96" y="113"/>
                    <a:pt x="77" y="62"/>
                    <a:pt x="37" y="37"/>
                  </a:cubicBezTo>
                  <a:cubicBezTo>
                    <a:pt x="37" y="37"/>
                    <a:pt x="77" y="45"/>
                    <a:pt x="102" y="109"/>
                  </a:cubicBezTo>
                  <a:cubicBezTo>
                    <a:pt x="102" y="109"/>
                    <a:pt x="158" y="33"/>
                    <a:pt x="0" y="0"/>
                  </a:cubicBezTo>
                  <a:cubicBezTo>
                    <a:pt x="0" y="0"/>
                    <a:pt x="15" y="166"/>
                    <a:pt x="89" y="119"/>
                  </a:cubicBezTo>
                  <a:cubicBezTo>
                    <a:pt x="92" y="127"/>
                    <a:pt x="92" y="127"/>
                    <a:pt x="92" y="127"/>
                  </a:cubicBezTo>
                  <a:cubicBezTo>
                    <a:pt x="95" y="138"/>
                    <a:pt x="98" y="166"/>
                    <a:pt x="98" y="195"/>
                  </a:cubicBezTo>
                  <a:cubicBezTo>
                    <a:pt x="90" y="189"/>
                    <a:pt x="63" y="172"/>
                    <a:pt x="40" y="169"/>
                  </a:cubicBezTo>
                  <a:cubicBezTo>
                    <a:pt x="40" y="169"/>
                    <a:pt x="59" y="163"/>
                    <a:pt x="85" y="183"/>
                  </a:cubicBezTo>
                  <a:cubicBezTo>
                    <a:pt x="85" y="183"/>
                    <a:pt x="90" y="138"/>
                    <a:pt x="15" y="163"/>
                  </a:cubicBezTo>
                  <a:cubicBezTo>
                    <a:pt x="15" y="163"/>
                    <a:pt x="59" y="224"/>
                    <a:pt x="79" y="187"/>
                  </a:cubicBezTo>
                  <a:cubicBezTo>
                    <a:pt x="98" y="203"/>
                    <a:pt x="98" y="203"/>
                    <a:pt x="98" y="203"/>
                  </a:cubicBezTo>
                  <a:cubicBezTo>
                    <a:pt x="98" y="214"/>
                    <a:pt x="98" y="226"/>
                    <a:pt x="97" y="236"/>
                  </a:cubicBezTo>
                  <a:cubicBezTo>
                    <a:pt x="99" y="236"/>
                    <a:pt x="101" y="237"/>
                    <a:pt x="103" y="238"/>
                  </a:cubicBezTo>
                  <a:cubicBezTo>
                    <a:pt x="106" y="236"/>
                    <a:pt x="109" y="236"/>
                    <a:pt x="113" y="235"/>
                  </a:cubicBezTo>
                  <a:cubicBezTo>
                    <a:pt x="113" y="225"/>
                    <a:pt x="112" y="199"/>
                    <a:pt x="107" y="168"/>
                  </a:cubicBezTo>
                  <a:cubicBezTo>
                    <a:pt x="139" y="127"/>
                    <a:pt x="139" y="127"/>
                    <a:pt x="139" y="127"/>
                  </a:cubicBezTo>
                  <a:cubicBezTo>
                    <a:pt x="180" y="173"/>
                    <a:pt x="221" y="69"/>
                    <a:pt x="221" y="69"/>
                  </a:cubicBezTo>
                  <a:cubicBezTo>
                    <a:pt x="106" y="61"/>
                    <a:pt x="127" y="126"/>
                    <a:pt x="127" y="126"/>
                  </a:cubicBezTo>
                  <a:close/>
                </a:path>
              </a:pathLst>
            </a:custGeom>
            <a:solidFill>
              <a:schemeClr val="accent2"/>
            </a:solidFill>
            <a:ln w="9525">
              <a:noFill/>
              <a:round/>
              <a:headEnd/>
              <a:tailEnd/>
            </a:ln>
          </p:spPr>
          <p:txBody>
            <a:bodyPr anchor="ctr"/>
            <a:lstStyle/>
            <a:p>
              <a:pPr algn="ctr"/>
              <a:endParaRPr/>
            </a:p>
          </p:txBody>
        </p:sp>
      </p:grpSp>
      <p:sp>
        <p:nvSpPr>
          <p:cNvPr id="12" name="Freeform: Shape 12"/>
          <p:cNvSpPr>
            <a:spLocks/>
          </p:cNvSpPr>
          <p:nvPr/>
        </p:nvSpPr>
        <p:spPr bwMode="auto">
          <a:xfrm>
            <a:off x="7623152" y="1773416"/>
            <a:ext cx="2877873" cy="408706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Freeform: Shape 13"/>
          <p:cNvSpPr>
            <a:spLocks/>
          </p:cNvSpPr>
          <p:nvPr/>
        </p:nvSpPr>
        <p:spPr bwMode="auto">
          <a:xfrm>
            <a:off x="7640427" y="1787236"/>
            <a:ext cx="2846779" cy="4055969"/>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Oval 14"/>
          <p:cNvSpPr>
            <a:spLocks/>
          </p:cNvSpPr>
          <p:nvPr/>
        </p:nvSpPr>
        <p:spPr bwMode="auto">
          <a:xfrm>
            <a:off x="9036177" y="1939248"/>
            <a:ext cx="51824" cy="51824"/>
          </a:xfrm>
          <a:prstGeom prst="ellipse">
            <a:avLst/>
          </a:prstGeom>
          <a:solidFill>
            <a:srgbClr val="2C2C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Oval 15"/>
          <p:cNvSpPr>
            <a:spLocks/>
          </p:cNvSpPr>
          <p:nvPr/>
        </p:nvSpPr>
        <p:spPr bwMode="auto">
          <a:xfrm>
            <a:off x="9036177" y="1935794"/>
            <a:ext cx="51824" cy="51824"/>
          </a:xfrm>
          <a:prstGeom prst="ellipse">
            <a:avLst/>
          </a:pr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Oval 16"/>
          <p:cNvSpPr>
            <a:spLocks/>
          </p:cNvSpPr>
          <p:nvPr/>
        </p:nvSpPr>
        <p:spPr bwMode="auto">
          <a:xfrm>
            <a:off x="9046541" y="1946157"/>
            <a:ext cx="31094" cy="310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Oval 17"/>
          <p:cNvSpPr>
            <a:spLocks/>
          </p:cNvSpPr>
          <p:nvPr/>
        </p:nvSpPr>
        <p:spPr bwMode="auto">
          <a:xfrm>
            <a:off x="9053451" y="1953067"/>
            <a:ext cx="17276" cy="17276"/>
          </a:xfrm>
          <a:prstGeom prst="ellipse">
            <a:avLst/>
          </a:prstGeom>
          <a:solidFill>
            <a:srgbClr val="2C99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Freeform: Shape 18"/>
          <p:cNvSpPr>
            <a:spLocks/>
          </p:cNvSpPr>
          <p:nvPr/>
        </p:nvSpPr>
        <p:spPr bwMode="auto">
          <a:xfrm>
            <a:off x="9060360" y="1959977"/>
            <a:ext cx="3456" cy="3456"/>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Rectangle 19"/>
          <p:cNvSpPr>
            <a:spLocks/>
          </p:cNvSpPr>
          <p:nvPr/>
        </p:nvSpPr>
        <p:spPr bwMode="auto">
          <a:xfrm>
            <a:off x="8980900" y="1953067"/>
            <a:ext cx="24185" cy="24185"/>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 name="Rectangle 20"/>
          <p:cNvSpPr>
            <a:spLocks/>
          </p:cNvSpPr>
          <p:nvPr/>
        </p:nvSpPr>
        <p:spPr bwMode="auto">
          <a:xfrm>
            <a:off x="7795893" y="2115445"/>
            <a:ext cx="2535844" cy="3382278"/>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 name="Rectangle 21"/>
          <p:cNvSpPr>
            <a:spLocks/>
          </p:cNvSpPr>
          <p:nvPr/>
        </p:nvSpPr>
        <p:spPr bwMode="auto">
          <a:xfrm>
            <a:off x="7809712" y="2129264"/>
            <a:ext cx="2508205" cy="33546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 name="Oval 22"/>
          <p:cNvSpPr>
            <a:spLocks/>
          </p:cNvSpPr>
          <p:nvPr/>
        </p:nvSpPr>
        <p:spPr bwMode="auto">
          <a:xfrm>
            <a:off x="8956715" y="5570273"/>
            <a:ext cx="214200" cy="21765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Freeform: Shape 23"/>
          <p:cNvSpPr>
            <a:spLocks/>
          </p:cNvSpPr>
          <p:nvPr/>
        </p:nvSpPr>
        <p:spPr bwMode="auto">
          <a:xfrm>
            <a:off x="9008539" y="5622094"/>
            <a:ext cx="110555" cy="110554"/>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27" name="组合 26"/>
          <p:cNvGrpSpPr/>
          <p:nvPr/>
        </p:nvGrpSpPr>
        <p:grpSpPr>
          <a:xfrm>
            <a:off x="1733740" y="628196"/>
            <a:ext cx="7040872" cy="775888"/>
            <a:chOff x="1733740" y="628196"/>
            <a:chExt cx="7040872" cy="775888"/>
          </a:xfrm>
        </p:grpSpPr>
        <p:sp>
          <p:nvSpPr>
            <p:cNvPr id="28" name="文本框 27"/>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29" name="文本框 28"/>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pic>
        <p:nvPicPr>
          <p:cNvPr id="41" name="图片占位符 4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225" b="5225"/>
          <a:stretch>
            <a:fillRect/>
          </a:stretch>
        </p:blipFill>
        <p:spPr/>
      </p:pic>
      <p:grpSp>
        <p:nvGrpSpPr>
          <p:cNvPr id="31" name="组合 30"/>
          <p:cNvGrpSpPr/>
          <p:nvPr/>
        </p:nvGrpSpPr>
        <p:grpSpPr>
          <a:xfrm>
            <a:off x="1226627" y="1916338"/>
            <a:ext cx="5748105" cy="1009989"/>
            <a:chOff x="5907994" y="1728950"/>
            <a:chExt cx="5748105" cy="1009989"/>
          </a:xfrm>
        </p:grpSpPr>
        <p:sp>
          <p:nvSpPr>
            <p:cNvPr id="32" name="矩形 31"/>
            <p:cNvSpPr/>
            <p:nvPr/>
          </p:nvSpPr>
          <p:spPr>
            <a:xfrm>
              <a:off x="5907994" y="2064203"/>
              <a:ext cx="5748105" cy="674736"/>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33" name="矩形 32"/>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43" name="组合 42"/>
          <p:cNvGrpSpPr/>
          <p:nvPr/>
        </p:nvGrpSpPr>
        <p:grpSpPr>
          <a:xfrm>
            <a:off x="3756672" y="3129083"/>
            <a:ext cx="3218060" cy="2609416"/>
            <a:chOff x="3756672" y="3129083"/>
            <a:chExt cx="3218060" cy="2609416"/>
          </a:xfrm>
        </p:grpSpPr>
        <p:sp>
          <p:nvSpPr>
            <p:cNvPr id="4" name="TextBox 2"/>
            <p:cNvSpPr txBox="1"/>
            <p:nvPr/>
          </p:nvSpPr>
          <p:spPr>
            <a:xfrm>
              <a:off x="3776918" y="3155890"/>
              <a:ext cx="1437108" cy="324000"/>
            </a:xfrm>
            <a:prstGeom prst="roundRect">
              <a:avLst>
                <a:gd name="adj" fmla="val 50000"/>
              </a:avLst>
            </a:prstGeom>
            <a:solidFill>
              <a:schemeClr val="accent1"/>
            </a:solidFill>
          </p:spPr>
          <p:txBody>
            <a:bodyPr wrap="none">
              <a:normAutofit fontScale="92500" lnSpcReduction="20000"/>
            </a:bodyPr>
            <a:lstStyle/>
            <a:p>
              <a:endParaRPr lang="zh-CN" altLang="en-US" sz="1200" dirty="0">
                <a:solidFill>
                  <a:schemeClr val="bg1"/>
                </a:solidFill>
              </a:endParaRPr>
            </a:p>
          </p:txBody>
        </p:sp>
        <p:sp>
          <p:nvSpPr>
            <p:cNvPr id="6" name="TextBox 4"/>
            <p:cNvSpPr txBox="1"/>
            <p:nvPr/>
          </p:nvSpPr>
          <p:spPr>
            <a:xfrm>
              <a:off x="3776918" y="4021032"/>
              <a:ext cx="1437108" cy="324000"/>
            </a:xfrm>
            <a:prstGeom prst="roundRect">
              <a:avLst>
                <a:gd name="adj" fmla="val 50000"/>
              </a:avLst>
            </a:prstGeom>
            <a:solidFill>
              <a:schemeClr val="accent2"/>
            </a:solidFill>
          </p:spPr>
          <p:txBody>
            <a:bodyPr wrap="none">
              <a:normAutofit fontScale="92500" lnSpcReduction="20000"/>
            </a:bodyPr>
            <a:lstStyle/>
            <a:p>
              <a:endParaRPr lang="zh-CN" altLang="en-US" sz="1200" dirty="0">
                <a:solidFill>
                  <a:schemeClr val="bg1"/>
                </a:solidFill>
              </a:endParaRPr>
            </a:p>
          </p:txBody>
        </p:sp>
        <p:sp>
          <p:nvSpPr>
            <p:cNvPr id="8" name="TextBox 6"/>
            <p:cNvSpPr txBox="1"/>
            <p:nvPr/>
          </p:nvSpPr>
          <p:spPr>
            <a:xfrm>
              <a:off x="3773813" y="4907790"/>
              <a:ext cx="1437108" cy="324000"/>
            </a:xfrm>
            <a:prstGeom prst="roundRect">
              <a:avLst>
                <a:gd name="adj" fmla="val 50000"/>
              </a:avLst>
            </a:prstGeom>
            <a:solidFill>
              <a:schemeClr val="accent3"/>
            </a:solidFill>
          </p:spPr>
          <p:txBody>
            <a:bodyPr wrap="none">
              <a:normAutofit fontScale="92500" lnSpcReduction="20000"/>
            </a:bodyPr>
            <a:lstStyle/>
            <a:p>
              <a:endParaRPr lang="zh-CN" altLang="en-US" sz="1200" dirty="0">
                <a:solidFill>
                  <a:schemeClr val="bg1"/>
                </a:solidFill>
              </a:endParaRPr>
            </a:p>
          </p:txBody>
        </p:sp>
        <p:sp>
          <p:nvSpPr>
            <p:cNvPr id="34" name="矩形 33"/>
            <p:cNvSpPr/>
            <p:nvPr/>
          </p:nvSpPr>
          <p:spPr>
            <a:xfrm>
              <a:off x="3756672" y="3129083"/>
              <a:ext cx="1454249"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latin typeface="幼圆" panose="02010509060101010101" pitchFamily="49" charset="-122"/>
                  <a:ea typeface="幼圆" panose="02010509060101010101" pitchFamily="49" charset="-122"/>
                </a:rPr>
                <a:t>标题文字添加</a:t>
              </a:r>
            </a:p>
          </p:txBody>
        </p:sp>
        <p:sp>
          <p:nvSpPr>
            <p:cNvPr id="35" name="矩形 34"/>
            <p:cNvSpPr/>
            <p:nvPr/>
          </p:nvSpPr>
          <p:spPr>
            <a:xfrm>
              <a:off x="3756672" y="3994167"/>
              <a:ext cx="1454249"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latin typeface="幼圆" panose="02010509060101010101" pitchFamily="49" charset="-122"/>
                  <a:ea typeface="幼圆" panose="02010509060101010101" pitchFamily="49" charset="-122"/>
                </a:rPr>
                <a:t>标题文字添加</a:t>
              </a:r>
            </a:p>
          </p:txBody>
        </p:sp>
        <p:sp>
          <p:nvSpPr>
            <p:cNvPr id="36" name="矩形 35"/>
            <p:cNvSpPr/>
            <p:nvPr/>
          </p:nvSpPr>
          <p:spPr>
            <a:xfrm>
              <a:off x="3756672" y="4880925"/>
              <a:ext cx="1454249"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chemeClr val="bg1"/>
                  </a:solidFill>
                  <a:latin typeface="幼圆" panose="02010509060101010101" pitchFamily="49" charset="-122"/>
                  <a:ea typeface="幼圆" panose="02010509060101010101" pitchFamily="49" charset="-122"/>
                </a:rPr>
                <a:t>标题文字添加</a:t>
              </a:r>
            </a:p>
          </p:txBody>
        </p:sp>
        <p:sp>
          <p:nvSpPr>
            <p:cNvPr id="37" name="矩形 36"/>
            <p:cNvSpPr/>
            <p:nvPr/>
          </p:nvSpPr>
          <p:spPr>
            <a:xfrm>
              <a:off x="3788940" y="3485139"/>
              <a:ext cx="3185792"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a:t>
              </a:r>
            </a:p>
          </p:txBody>
        </p:sp>
        <p:sp>
          <p:nvSpPr>
            <p:cNvPr id="38" name="矩形 37"/>
            <p:cNvSpPr/>
            <p:nvPr/>
          </p:nvSpPr>
          <p:spPr>
            <a:xfrm>
              <a:off x="3788940" y="4359167"/>
              <a:ext cx="3185792"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a:t>
              </a:r>
            </a:p>
          </p:txBody>
        </p:sp>
        <p:sp>
          <p:nvSpPr>
            <p:cNvPr id="39" name="矩形 38"/>
            <p:cNvSpPr/>
            <p:nvPr/>
          </p:nvSpPr>
          <p:spPr>
            <a:xfrm>
              <a:off x="3788940" y="5239901"/>
              <a:ext cx="3185792"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a:t>
              </a:r>
            </a:p>
          </p:txBody>
        </p:sp>
      </p:grpSp>
    </p:spTree>
    <p:extLst>
      <p:ext uri="{BB962C8B-B14F-4D97-AF65-F5344CB8AC3E}">
        <p14:creationId xmlns:p14="http://schemas.microsoft.com/office/powerpoint/2010/main" val="16164364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par>
                          <p:cTn id="74" fill="hold">
                            <p:stCondLst>
                              <p:cond delay="1500"/>
                            </p:stCondLst>
                            <p:childTnLst>
                              <p:par>
                                <p:cTn id="75" presetID="42" presetClass="entr" presetSubtype="0"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2500"/>
                            </p:stCondLst>
                            <p:childTnLst>
                              <p:par>
                                <p:cTn id="81" presetID="22" presetClass="entr" presetSubtype="1"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up)">
                                      <p:cBhvr>
                                        <p:cTn id="8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75657" y="2265693"/>
            <a:ext cx="9858850" cy="2024979"/>
            <a:chOff x="246763" y="2054351"/>
            <a:chExt cx="11716637" cy="2187449"/>
          </a:xfrm>
        </p:grpSpPr>
        <p:cxnSp>
          <p:nvCxnSpPr>
            <p:cNvPr id="10" name="直接连接符 9"/>
            <p:cNvCxnSpPr>
              <a:stCxn id="19" idx="6"/>
              <a:endCxn id="20" idx="2"/>
            </p:cNvCxnSpPr>
            <p:nvPr/>
          </p:nvCxnSpPr>
          <p:spPr>
            <a:xfrm>
              <a:off x="385100" y="3351433"/>
              <a:ext cx="11377901"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箭头: 五边形 10"/>
            <p:cNvSpPr/>
            <p:nvPr/>
          </p:nvSpPr>
          <p:spPr>
            <a:xfrm>
              <a:off x="8766798" y="3606800"/>
              <a:ext cx="3196602" cy="635000"/>
            </a:xfrm>
            <a:prstGeom prst="homePlate">
              <a:avLst/>
            </a:prstGeom>
            <a:solidFill>
              <a:schemeClr val="accent5"/>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400" dirty="0"/>
            </a:p>
          </p:txBody>
        </p:sp>
        <p:sp>
          <p:nvSpPr>
            <p:cNvPr id="12" name="箭头: 五边形 11"/>
            <p:cNvSpPr/>
            <p:nvPr/>
          </p:nvSpPr>
          <p:spPr>
            <a:xfrm>
              <a:off x="5985236" y="3606800"/>
              <a:ext cx="3112110" cy="635000"/>
            </a:xfrm>
            <a:prstGeom prst="homePlate">
              <a:avLst/>
            </a:prstGeom>
            <a:solidFill>
              <a:schemeClr val="accent4"/>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400" dirty="0"/>
            </a:p>
          </p:txBody>
        </p:sp>
        <p:sp>
          <p:nvSpPr>
            <p:cNvPr id="13" name="箭头: 五边形 12"/>
            <p:cNvSpPr/>
            <p:nvPr/>
          </p:nvSpPr>
          <p:spPr>
            <a:xfrm>
              <a:off x="3108338" y="3606800"/>
              <a:ext cx="3196602" cy="635000"/>
            </a:xfrm>
            <a:prstGeom prst="homePlate">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400" dirty="0"/>
            </a:p>
          </p:txBody>
        </p:sp>
        <p:sp>
          <p:nvSpPr>
            <p:cNvPr id="14" name="箭头: 五边形 13"/>
            <p:cNvSpPr/>
            <p:nvPr/>
          </p:nvSpPr>
          <p:spPr>
            <a:xfrm>
              <a:off x="315932" y="3606800"/>
              <a:ext cx="3112110" cy="635000"/>
            </a:xfrm>
            <a:prstGeom prst="homePlate">
              <a:avLst/>
            </a:prstGeom>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400" dirty="0"/>
            </a:p>
          </p:txBody>
        </p:sp>
        <p:sp>
          <p:nvSpPr>
            <p:cNvPr id="15" name="椭圆 14"/>
            <p:cNvSpPr/>
            <p:nvPr/>
          </p:nvSpPr>
          <p:spPr>
            <a:xfrm>
              <a:off x="1703163" y="3282267"/>
              <a:ext cx="138337" cy="13833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椭圆 15"/>
            <p:cNvSpPr/>
            <p:nvPr/>
          </p:nvSpPr>
          <p:spPr>
            <a:xfrm>
              <a:off x="4637470" y="3282266"/>
              <a:ext cx="138337" cy="13833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椭圆 16"/>
            <p:cNvSpPr/>
            <p:nvPr/>
          </p:nvSpPr>
          <p:spPr>
            <a:xfrm>
              <a:off x="7372294" y="3282266"/>
              <a:ext cx="138337" cy="13833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椭圆 17"/>
            <p:cNvSpPr/>
            <p:nvPr/>
          </p:nvSpPr>
          <p:spPr>
            <a:xfrm>
              <a:off x="10306601" y="3282265"/>
              <a:ext cx="138337" cy="13833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椭圆 18"/>
            <p:cNvSpPr/>
            <p:nvPr/>
          </p:nvSpPr>
          <p:spPr>
            <a:xfrm>
              <a:off x="246763" y="3282264"/>
              <a:ext cx="138337" cy="13833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椭圆 19"/>
            <p:cNvSpPr/>
            <p:nvPr/>
          </p:nvSpPr>
          <p:spPr>
            <a:xfrm>
              <a:off x="11763001" y="3282264"/>
              <a:ext cx="138337" cy="13833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任意多边形: 形状 21"/>
            <p:cNvSpPr>
              <a:spLocks/>
            </p:cNvSpPr>
            <p:nvPr/>
          </p:nvSpPr>
          <p:spPr bwMode="auto">
            <a:xfrm>
              <a:off x="1372959" y="2253204"/>
              <a:ext cx="881659" cy="719793"/>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solidFill>
              <a:schemeClr val="tx1">
                <a:lumMod val="65000"/>
                <a:lumOff val="35000"/>
              </a:schemeClr>
            </a:solidFill>
            <a:ln w="19050">
              <a:noFill/>
            </a:ln>
            <a:extLst/>
          </p:spPr>
          <p:txBody>
            <a:bodyPr anchor="ctr"/>
            <a:lstStyle/>
            <a:p>
              <a:pPr algn="ctr"/>
              <a:endParaRPr/>
            </a:p>
          </p:txBody>
        </p:sp>
        <p:sp>
          <p:nvSpPr>
            <p:cNvPr id="26" name="任意多边形: 形状 25"/>
            <p:cNvSpPr>
              <a:spLocks/>
            </p:cNvSpPr>
            <p:nvPr/>
          </p:nvSpPr>
          <p:spPr bwMode="auto">
            <a:xfrm>
              <a:off x="4302750" y="2253204"/>
              <a:ext cx="800601" cy="756818"/>
            </a:xfrm>
            <a:custGeom>
              <a:avLst/>
              <a:gdLst>
                <a:gd name="T0" fmla="*/ 11497 w 16128"/>
                <a:gd name="T1" fmla="*/ 8550 h 15246"/>
                <a:gd name="T2" fmla="*/ 5994 w 16128"/>
                <a:gd name="T3" fmla="*/ 8949 h 15246"/>
                <a:gd name="T4" fmla="*/ 1812 w 16128"/>
                <a:gd name="T5" fmla="*/ 9020 h 15246"/>
                <a:gd name="T6" fmla="*/ 1275 w 16128"/>
                <a:gd name="T7" fmla="*/ 8159 h 15246"/>
                <a:gd name="T8" fmla="*/ 1299 w 16128"/>
                <a:gd name="T9" fmla="*/ 5817 h 15246"/>
                <a:gd name="T10" fmla="*/ 1513 w 16128"/>
                <a:gd name="T11" fmla="*/ 3592 h 15246"/>
                <a:gd name="T12" fmla="*/ 2585 w 16128"/>
                <a:gd name="T13" fmla="*/ 2764 h 15246"/>
                <a:gd name="T14" fmla="*/ 7482 w 16128"/>
                <a:gd name="T15" fmla="*/ 2029 h 15246"/>
                <a:gd name="T16" fmla="*/ 12828 w 16128"/>
                <a:gd name="T17" fmla="*/ 1560 h 15246"/>
                <a:gd name="T18" fmla="*/ 14607 w 16128"/>
                <a:gd name="T19" fmla="*/ 1965 h 15246"/>
                <a:gd name="T20" fmla="*/ 14756 w 16128"/>
                <a:gd name="T21" fmla="*/ 4047 h 15246"/>
                <a:gd name="T22" fmla="*/ 14617 w 16128"/>
                <a:gd name="T23" fmla="*/ 6637 h 15246"/>
                <a:gd name="T24" fmla="*/ 8577 w 16128"/>
                <a:gd name="T25" fmla="*/ 11015 h 15246"/>
                <a:gd name="T26" fmla="*/ 8293 w 16128"/>
                <a:gd name="T27" fmla="*/ 11470 h 15246"/>
                <a:gd name="T28" fmla="*/ 7868 w 16128"/>
                <a:gd name="T29" fmla="*/ 11731 h 15246"/>
                <a:gd name="T30" fmla="*/ 7386 w 16128"/>
                <a:gd name="T31" fmla="*/ 11754 h 15246"/>
                <a:gd name="T32" fmla="*/ 6957 w 16128"/>
                <a:gd name="T33" fmla="*/ 11517 h 15246"/>
                <a:gd name="T34" fmla="*/ 6708 w 16128"/>
                <a:gd name="T35" fmla="*/ 11097 h 15246"/>
                <a:gd name="T36" fmla="*/ 6673 w 16128"/>
                <a:gd name="T37" fmla="*/ 10580 h 15246"/>
                <a:gd name="T38" fmla="*/ 6878 w 16128"/>
                <a:gd name="T39" fmla="*/ 10070 h 15246"/>
                <a:gd name="T40" fmla="*/ 7256 w 16128"/>
                <a:gd name="T41" fmla="*/ 9727 h 15246"/>
                <a:gd name="T42" fmla="*/ 7725 w 16128"/>
                <a:gd name="T43" fmla="*/ 9604 h 15246"/>
                <a:gd name="T44" fmla="*/ 8195 w 16128"/>
                <a:gd name="T45" fmla="*/ 9741 h 15246"/>
                <a:gd name="T46" fmla="*/ 8522 w 16128"/>
                <a:gd name="T47" fmla="*/ 10098 h 15246"/>
                <a:gd name="T48" fmla="*/ 8646 w 16128"/>
                <a:gd name="T49" fmla="*/ 10587 h 15246"/>
                <a:gd name="T50" fmla="*/ 15587 w 16128"/>
                <a:gd name="T51" fmla="*/ 263 h 15246"/>
                <a:gd name="T52" fmla="*/ 11450 w 16128"/>
                <a:gd name="T53" fmla="*/ 83 h 15246"/>
                <a:gd name="T54" fmla="*/ 5025 w 16128"/>
                <a:gd name="T55" fmla="*/ 834 h 15246"/>
                <a:gd name="T56" fmla="*/ 862 w 16128"/>
                <a:gd name="T57" fmla="*/ 1752 h 15246"/>
                <a:gd name="T58" fmla="*/ 191 w 16128"/>
                <a:gd name="T59" fmla="*/ 4056 h 15246"/>
                <a:gd name="T60" fmla="*/ 2 w 16128"/>
                <a:gd name="T61" fmla="*/ 8442 h 15246"/>
                <a:gd name="T62" fmla="*/ 289 w 16128"/>
                <a:gd name="T63" fmla="*/ 11809 h 15246"/>
                <a:gd name="T64" fmla="*/ 850 w 16128"/>
                <a:gd name="T65" fmla="*/ 12247 h 15246"/>
                <a:gd name="T66" fmla="*/ 2021 w 16128"/>
                <a:gd name="T67" fmla="*/ 12339 h 15246"/>
                <a:gd name="T68" fmla="*/ 3756 w 16128"/>
                <a:gd name="T69" fmla="*/ 12381 h 15246"/>
                <a:gd name="T70" fmla="*/ 4642 w 16128"/>
                <a:gd name="T71" fmla="*/ 12763 h 15246"/>
                <a:gd name="T72" fmla="*/ 4388 w 16128"/>
                <a:gd name="T73" fmla="*/ 13225 h 15246"/>
                <a:gd name="T74" fmla="*/ 3968 w 16128"/>
                <a:gd name="T75" fmla="*/ 13637 h 15246"/>
                <a:gd name="T76" fmla="*/ 3376 w 16128"/>
                <a:gd name="T77" fmla="*/ 14007 h 15246"/>
                <a:gd name="T78" fmla="*/ 3155 w 16128"/>
                <a:gd name="T79" fmla="*/ 14189 h 15246"/>
                <a:gd name="T80" fmla="*/ 3148 w 16128"/>
                <a:gd name="T81" fmla="*/ 14537 h 15246"/>
                <a:gd name="T82" fmla="*/ 3225 w 16128"/>
                <a:gd name="T83" fmla="*/ 14936 h 15246"/>
                <a:gd name="T84" fmla="*/ 3371 w 16128"/>
                <a:gd name="T85" fmla="*/ 15204 h 15246"/>
                <a:gd name="T86" fmla="*/ 4970 w 16128"/>
                <a:gd name="T87" fmla="*/ 15239 h 15246"/>
                <a:gd name="T88" fmla="*/ 8432 w 16128"/>
                <a:gd name="T89" fmla="*/ 15133 h 15246"/>
                <a:gd name="T90" fmla="*/ 11086 w 16128"/>
                <a:gd name="T91" fmla="*/ 14953 h 15246"/>
                <a:gd name="T92" fmla="*/ 11445 w 16128"/>
                <a:gd name="T93" fmla="*/ 14699 h 15246"/>
                <a:gd name="T94" fmla="*/ 11572 w 16128"/>
                <a:gd name="T95" fmla="*/ 14303 h 15246"/>
                <a:gd name="T96" fmla="*/ 11574 w 16128"/>
                <a:gd name="T97" fmla="*/ 13947 h 15246"/>
                <a:gd name="T98" fmla="*/ 11288 w 16128"/>
                <a:gd name="T99" fmla="*/ 13752 h 15246"/>
                <a:gd name="T100" fmla="*/ 10586 w 16128"/>
                <a:gd name="T101" fmla="*/ 13510 h 15246"/>
                <a:gd name="T102" fmla="*/ 9817 w 16128"/>
                <a:gd name="T103" fmla="*/ 12971 h 15246"/>
                <a:gd name="T104" fmla="*/ 10214 w 16128"/>
                <a:gd name="T105" fmla="*/ 12234 h 15246"/>
                <a:gd name="T106" fmla="*/ 12601 w 16128"/>
                <a:gd name="T107" fmla="*/ 12061 h 15246"/>
                <a:gd name="T108" fmla="*/ 14366 w 16128"/>
                <a:gd name="T109" fmla="*/ 11825 h 15246"/>
                <a:gd name="T110" fmla="*/ 15236 w 16128"/>
                <a:gd name="T111" fmla="*/ 11458 h 15246"/>
                <a:gd name="T112" fmla="*/ 15898 w 16128"/>
                <a:gd name="T113" fmla="*/ 8399 h 15246"/>
                <a:gd name="T114" fmla="*/ 16127 w 16128"/>
                <a:gd name="T115" fmla="*/ 3737 h 15246"/>
                <a:gd name="T116" fmla="*/ 15773 w 16128"/>
                <a:gd name="T117" fmla="*/ 491 h 15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28" h="15246">
                  <a:moveTo>
                    <a:pt x="14196" y="8039"/>
                  </a:moveTo>
                  <a:lnTo>
                    <a:pt x="14100" y="8099"/>
                  </a:lnTo>
                  <a:lnTo>
                    <a:pt x="13944" y="8159"/>
                  </a:lnTo>
                  <a:lnTo>
                    <a:pt x="13730" y="8217"/>
                  </a:lnTo>
                  <a:lnTo>
                    <a:pt x="13465" y="8276"/>
                  </a:lnTo>
                  <a:lnTo>
                    <a:pt x="13151" y="8332"/>
                  </a:lnTo>
                  <a:lnTo>
                    <a:pt x="12795" y="8389"/>
                  </a:lnTo>
                  <a:lnTo>
                    <a:pt x="12396" y="8444"/>
                  </a:lnTo>
                  <a:lnTo>
                    <a:pt x="11963" y="8497"/>
                  </a:lnTo>
                  <a:lnTo>
                    <a:pt x="11497" y="8550"/>
                  </a:lnTo>
                  <a:lnTo>
                    <a:pt x="11004" y="8599"/>
                  </a:lnTo>
                  <a:lnTo>
                    <a:pt x="10487" y="8648"/>
                  </a:lnTo>
                  <a:lnTo>
                    <a:pt x="9951" y="8694"/>
                  </a:lnTo>
                  <a:lnTo>
                    <a:pt x="9400" y="8739"/>
                  </a:lnTo>
                  <a:lnTo>
                    <a:pt x="8836" y="8780"/>
                  </a:lnTo>
                  <a:lnTo>
                    <a:pt x="8266" y="8819"/>
                  </a:lnTo>
                  <a:lnTo>
                    <a:pt x="7692" y="8857"/>
                  </a:lnTo>
                  <a:lnTo>
                    <a:pt x="7120" y="8890"/>
                  </a:lnTo>
                  <a:lnTo>
                    <a:pt x="6552" y="8921"/>
                  </a:lnTo>
                  <a:lnTo>
                    <a:pt x="5994" y="8949"/>
                  </a:lnTo>
                  <a:lnTo>
                    <a:pt x="5448" y="8974"/>
                  </a:lnTo>
                  <a:lnTo>
                    <a:pt x="4920" y="8994"/>
                  </a:lnTo>
                  <a:lnTo>
                    <a:pt x="4413" y="9012"/>
                  </a:lnTo>
                  <a:lnTo>
                    <a:pt x="3932" y="9026"/>
                  </a:lnTo>
                  <a:lnTo>
                    <a:pt x="3481" y="9036"/>
                  </a:lnTo>
                  <a:lnTo>
                    <a:pt x="3063" y="9042"/>
                  </a:lnTo>
                  <a:lnTo>
                    <a:pt x="2683" y="9043"/>
                  </a:lnTo>
                  <a:lnTo>
                    <a:pt x="2346" y="9040"/>
                  </a:lnTo>
                  <a:lnTo>
                    <a:pt x="2054" y="9033"/>
                  </a:lnTo>
                  <a:lnTo>
                    <a:pt x="1812" y="9020"/>
                  </a:lnTo>
                  <a:lnTo>
                    <a:pt x="1625" y="9003"/>
                  </a:lnTo>
                  <a:lnTo>
                    <a:pt x="1495" y="8981"/>
                  </a:lnTo>
                  <a:lnTo>
                    <a:pt x="1428" y="8954"/>
                  </a:lnTo>
                  <a:lnTo>
                    <a:pt x="1396" y="8910"/>
                  </a:lnTo>
                  <a:lnTo>
                    <a:pt x="1368" y="8841"/>
                  </a:lnTo>
                  <a:lnTo>
                    <a:pt x="1343" y="8747"/>
                  </a:lnTo>
                  <a:lnTo>
                    <a:pt x="1320" y="8629"/>
                  </a:lnTo>
                  <a:lnTo>
                    <a:pt x="1302" y="8491"/>
                  </a:lnTo>
                  <a:lnTo>
                    <a:pt x="1287" y="8333"/>
                  </a:lnTo>
                  <a:lnTo>
                    <a:pt x="1275" y="8159"/>
                  </a:lnTo>
                  <a:lnTo>
                    <a:pt x="1266" y="7969"/>
                  </a:lnTo>
                  <a:lnTo>
                    <a:pt x="1259" y="7763"/>
                  </a:lnTo>
                  <a:lnTo>
                    <a:pt x="1256" y="7545"/>
                  </a:lnTo>
                  <a:lnTo>
                    <a:pt x="1255" y="7318"/>
                  </a:lnTo>
                  <a:lnTo>
                    <a:pt x="1257" y="7080"/>
                  </a:lnTo>
                  <a:lnTo>
                    <a:pt x="1261" y="6836"/>
                  </a:lnTo>
                  <a:lnTo>
                    <a:pt x="1267" y="6585"/>
                  </a:lnTo>
                  <a:lnTo>
                    <a:pt x="1276" y="6331"/>
                  </a:lnTo>
                  <a:lnTo>
                    <a:pt x="1286" y="6074"/>
                  </a:lnTo>
                  <a:lnTo>
                    <a:pt x="1299" y="5817"/>
                  </a:lnTo>
                  <a:lnTo>
                    <a:pt x="1313" y="5562"/>
                  </a:lnTo>
                  <a:lnTo>
                    <a:pt x="1331" y="5308"/>
                  </a:lnTo>
                  <a:lnTo>
                    <a:pt x="1349" y="5059"/>
                  </a:lnTo>
                  <a:lnTo>
                    <a:pt x="1368" y="4818"/>
                  </a:lnTo>
                  <a:lnTo>
                    <a:pt x="1389" y="4584"/>
                  </a:lnTo>
                  <a:lnTo>
                    <a:pt x="1411" y="4359"/>
                  </a:lnTo>
                  <a:lnTo>
                    <a:pt x="1435" y="4146"/>
                  </a:lnTo>
                  <a:lnTo>
                    <a:pt x="1461" y="3946"/>
                  </a:lnTo>
                  <a:lnTo>
                    <a:pt x="1486" y="3761"/>
                  </a:lnTo>
                  <a:lnTo>
                    <a:pt x="1513" y="3592"/>
                  </a:lnTo>
                  <a:lnTo>
                    <a:pt x="1540" y="3443"/>
                  </a:lnTo>
                  <a:lnTo>
                    <a:pt x="1568" y="3312"/>
                  </a:lnTo>
                  <a:lnTo>
                    <a:pt x="1598" y="3203"/>
                  </a:lnTo>
                  <a:lnTo>
                    <a:pt x="1627" y="3118"/>
                  </a:lnTo>
                  <a:lnTo>
                    <a:pt x="1657" y="3058"/>
                  </a:lnTo>
                  <a:lnTo>
                    <a:pt x="1721" y="3008"/>
                  </a:lnTo>
                  <a:lnTo>
                    <a:pt x="1850" y="2953"/>
                  </a:lnTo>
                  <a:lnTo>
                    <a:pt x="2039" y="2894"/>
                  </a:lnTo>
                  <a:lnTo>
                    <a:pt x="2286" y="2830"/>
                  </a:lnTo>
                  <a:lnTo>
                    <a:pt x="2585" y="2764"/>
                  </a:lnTo>
                  <a:lnTo>
                    <a:pt x="2930" y="2694"/>
                  </a:lnTo>
                  <a:lnTo>
                    <a:pt x="3320" y="2621"/>
                  </a:lnTo>
                  <a:lnTo>
                    <a:pt x="3749" y="2547"/>
                  </a:lnTo>
                  <a:lnTo>
                    <a:pt x="4212" y="2473"/>
                  </a:lnTo>
                  <a:lnTo>
                    <a:pt x="4706" y="2397"/>
                  </a:lnTo>
                  <a:lnTo>
                    <a:pt x="5227" y="2322"/>
                  </a:lnTo>
                  <a:lnTo>
                    <a:pt x="5769" y="2246"/>
                  </a:lnTo>
                  <a:lnTo>
                    <a:pt x="6328" y="2173"/>
                  </a:lnTo>
                  <a:lnTo>
                    <a:pt x="6901" y="2100"/>
                  </a:lnTo>
                  <a:lnTo>
                    <a:pt x="7482" y="2029"/>
                  </a:lnTo>
                  <a:lnTo>
                    <a:pt x="8069" y="1960"/>
                  </a:lnTo>
                  <a:lnTo>
                    <a:pt x="8655" y="1896"/>
                  </a:lnTo>
                  <a:lnTo>
                    <a:pt x="9236" y="1835"/>
                  </a:lnTo>
                  <a:lnTo>
                    <a:pt x="9810" y="1778"/>
                  </a:lnTo>
                  <a:lnTo>
                    <a:pt x="10370" y="1727"/>
                  </a:lnTo>
                  <a:lnTo>
                    <a:pt x="10914" y="1680"/>
                  </a:lnTo>
                  <a:lnTo>
                    <a:pt x="11435" y="1640"/>
                  </a:lnTo>
                  <a:lnTo>
                    <a:pt x="11931" y="1607"/>
                  </a:lnTo>
                  <a:lnTo>
                    <a:pt x="12396" y="1579"/>
                  </a:lnTo>
                  <a:lnTo>
                    <a:pt x="12828" y="1560"/>
                  </a:lnTo>
                  <a:lnTo>
                    <a:pt x="13220" y="1549"/>
                  </a:lnTo>
                  <a:lnTo>
                    <a:pt x="13569" y="1547"/>
                  </a:lnTo>
                  <a:lnTo>
                    <a:pt x="13870" y="1554"/>
                  </a:lnTo>
                  <a:lnTo>
                    <a:pt x="14120" y="1571"/>
                  </a:lnTo>
                  <a:lnTo>
                    <a:pt x="14314" y="1599"/>
                  </a:lnTo>
                  <a:lnTo>
                    <a:pt x="14447" y="1637"/>
                  </a:lnTo>
                  <a:lnTo>
                    <a:pt x="14514" y="1686"/>
                  </a:lnTo>
                  <a:lnTo>
                    <a:pt x="14547" y="1755"/>
                  </a:lnTo>
                  <a:lnTo>
                    <a:pt x="14579" y="1849"/>
                  </a:lnTo>
                  <a:lnTo>
                    <a:pt x="14607" y="1965"/>
                  </a:lnTo>
                  <a:lnTo>
                    <a:pt x="14633" y="2104"/>
                  </a:lnTo>
                  <a:lnTo>
                    <a:pt x="14657" y="2262"/>
                  </a:lnTo>
                  <a:lnTo>
                    <a:pt x="14678" y="2438"/>
                  </a:lnTo>
                  <a:lnTo>
                    <a:pt x="14698" y="2631"/>
                  </a:lnTo>
                  <a:lnTo>
                    <a:pt x="14714" y="2839"/>
                  </a:lnTo>
                  <a:lnTo>
                    <a:pt x="14728" y="3061"/>
                  </a:lnTo>
                  <a:lnTo>
                    <a:pt x="14739" y="3294"/>
                  </a:lnTo>
                  <a:lnTo>
                    <a:pt x="14748" y="3538"/>
                  </a:lnTo>
                  <a:lnTo>
                    <a:pt x="14754" y="3789"/>
                  </a:lnTo>
                  <a:lnTo>
                    <a:pt x="14756" y="4047"/>
                  </a:lnTo>
                  <a:lnTo>
                    <a:pt x="14756" y="4311"/>
                  </a:lnTo>
                  <a:lnTo>
                    <a:pt x="14754" y="4577"/>
                  </a:lnTo>
                  <a:lnTo>
                    <a:pt x="14748" y="4845"/>
                  </a:lnTo>
                  <a:lnTo>
                    <a:pt x="14739" y="5114"/>
                  </a:lnTo>
                  <a:lnTo>
                    <a:pt x="14727" y="5382"/>
                  </a:lnTo>
                  <a:lnTo>
                    <a:pt x="14711" y="5646"/>
                  </a:lnTo>
                  <a:lnTo>
                    <a:pt x="14693" y="5904"/>
                  </a:lnTo>
                  <a:lnTo>
                    <a:pt x="14670" y="6157"/>
                  </a:lnTo>
                  <a:lnTo>
                    <a:pt x="14645" y="6402"/>
                  </a:lnTo>
                  <a:lnTo>
                    <a:pt x="14617" y="6637"/>
                  </a:lnTo>
                  <a:lnTo>
                    <a:pt x="14585" y="6860"/>
                  </a:lnTo>
                  <a:lnTo>
                    <a:pt x="14549" y="7070"/>
                  </a:lnTo>
                  <a:lnTo>
                    <a:pt x="14510" y="7266"/>
                  </a:lnTo>
                  <a:lnTo>
                    <a:pt x="14467" y="7445"/>
                  </a:lnTo>
                  <a:lnTo>
                    <a:pt x="14420" y="7607"/>
                  </a:lnTo>
                  <a:lnTo>
                    <a:pt x="14370" y="7748"/>
                  </a:lnTo>
                  <a:lnTo>
                    <a:pt x="14316" y="7869"/>
                  </a:lnTo>
                  <a:lnTo>
                    <a:pt x="14257" y="7967"/>
                  </a:lnTo>
                  <a:lnTo>
                    <a:pt x="14196" y="8039"/>
                  </a:lnTo>
                  <a:close/>
                  <a:moveTo>
                    <a:pt x="8577" y="11015"/>
                  </a:moveTo>
                  <a:lnTo>
                    <a:pt x="8557" y="11069"/>
                  </a:lnTo>
                  <a:lnTo>
                    <a:pt x="8536" y="11120"/>
                  </a:lnTo>
                  <a:lnTo>
                    <a:pt x="8512" y="11170"/>
                  </a:lnTo>
                  <a:lnTo>
                    <a:pt x="8485" y="11217"/>
                  </a:lnTo>
                  <a:lnTo>
                    <a:pt x="8457" y="11264"/>
                  </a:lnTo>
                  <a:lnTo>
                    <a:pt x="8428" y="11309"/>
                  </a:lnTo>
                  <a:lnTo>
                    <a:pt x="8397" y="11352"/>
                  </a:lnTo>
                  <a:lnTo>
                    <a:pt x="8363" y="11393"/>
                  </a:lnTo>
                  <a:lnTo>
                    <a:pt x="8329" y="11432"/>
                  </a:lnTo>
                  <a:lnTo>
                    <a:pt x="8293" y="11470"/>
                  </a:lnTo>
                  <a:lnTo>
                    <a:pt x="8256" y="11505"/>
                  </a:lnTo>
                  <a:lnTo>
                    <a:pt x="8216" y="11540"/>
                  </a:lnTo>
                  <a:lnTo>
                    <a:pt x="8177" y="11571"/>
                  </a:lnTo>
                  <a:lnTo>
                    <a:pt x="8136" y="11600"/>
                  </a:lnTo>
                  <a:lnTo>
                    <a:pt x="8093" y="11628"/>
                  </a:lnTo>
                  <a:lnTo>
                    <a:pt x="8050" y="11653"/>
                  </a:lnTo>
                  <a:lnTo>
                    <a:pt x="8006" y="11676"/>
                  </a:lnTo>
                  <a:lnTo>
                    <a:pt x="7960" y="11696"/>
                  </a:lnTo>
                  <a:lnTo>
                    <a:pt x="7915" y="11714"/>
                  </a:lnTo>
                  <a:lnTo>
                    <a:pt x="7868" y="11731"/>
                  </a:lnTo>
                  <a:lnTo>
                    <a:pt x="7821" y="11745"/>
                  </a:lnTo>
                  <a:lnTo>
                    <a:pt x="7774" y="11756"/>
                  </a:lnTo>
                  <a:lnTo>
                    <a:pt x="7726" y="11765"/>
                  </a:lnTo>
                  <a:lnTo>
                    <a:pt x="7678" y="11771"/>
                  </a:lnTo>
                  <a:lnTo>
                    <a:pt x="7630" y="11775"/>
                  </a:lnTo>
                  <a:lnTo>
                    <a:pt x="7580" y="11776"/>
                  </a:lnTo>
                  <a:lnTo>
                    <a:pt x="7532" y="11775"/>
                  </a:lnTo>
                  <a:lnTo>
                    <a:pt x="7482" y="11770"/>
                  </a:lnTo>
                  <a:lnTo>
                    <a:pt x="7434" y="11763"/>
                  </a:lnTo>
                  <a:lnTo>
                    <a:pt x="7386" y="11754"/>
                  </a:lnTo>
                  <a:lnTo>
                    <a:pt x="7337" y="11741"/>
                  </a:lnTo>
                  <a:lnTo>
                    <a:pt x="7289" y="11726"/>
                  </a:lnTo>
                  <a:lnTo>
                    <a:pt x="7241" y="11707"/>
                  </a:lnTo>
                  <a:lnTo>
                    <a:pt x="7196" y="11687"/>
                  </a:lnTo>
                  <a:lnTo>
                    <a:pt x="7153" y="11664"/>
                  </a:lnTo>
                  <a:lnTo>
                    <a:pt x="7110" y="11639"/>
                  </a:lnTo>
                  <a:lnTo>
                    <a:pt x="7069" y="11611"/>
                  </a:lnTo>
                  <a:lnTo>
                    <a:pt x="7031" y="11582"/>
                  </a:lnTo>
                  <a:lnTo>
                    <a:pt x="6994" y="11551"/>
                  </a:lnTo>
                  <a:lnTo>
                    <a:pt x="6957" y="11517"/>
                  </a:lnTo>
                  <a:lnTo>
                    <a:pt x="6924" y="11482"/>
                  </a:lnTo>
                  <a:lnTo>
                    <a:pt x="6893" y="11446"/>
                  </a:lnTo>
                  <a:lnTo>
                    <a:pt x="6862" y="11407"/>
                  </a:lnTo>
                  <a:lnTo>
                    <a:pt x="6834" y="11367"/>
                  </a:lnTo>
                  <a:lnTo>
                    <a:pt x="6808" y="11324"/>
                  </a:lnTo>
                  <a:lnTo>
                    <a:pt x="6784" y="11282"/>
                  </a:lnTo>
                  <a:lnTo>
                    <a:pt x="6762" y="11237"/>
                  </a:lnTo>
                  <a:lnTo>
                    <a:pt x="6742" y="11192"/>
                  </a:lnTo>
                  <a:lnTo>
                    <a:pt x="6723" y="11144"/>
                  </a:lnTo>
                  <a:lnTo>
                    <a:pt x="6708" y="11097"/>
                  </a:lnTo>
                  <a:lnTo>
                    <a:pt x="6694" y="11048"/>
                  </a:lnTo>
                  <a:lnTo>
                    <a:pt x="6682" y="10999"/>
                  </a:lnTo>
                  <a:lnTo>
                    <a:pt x="6673" y="10948"/>
                  </a:lnTo>
                  <a:lnTo>
                    <a:pt x="6666" y="10897"/>
                  </a:lnTo>
                  <a:lnTo>
                    <a:pt x="6661" y="10845"/>
                  </a:lnTo>
                  <a:lnTo>
                    <a:pt x="6659" y="10793"/>
                  </a:lnTo>
                  <a:lnTo>
                    <a:pt x="6659" y="10739"/>
                  </a:lnTo>
                  <a:lnTo>
                    <a:pt x="6661" y="10687"/>
                  </a:lnTo>
                  <a:lnTo>
                    <a:pt x="6666" y="10633"/>
                  </a:lnTo>
                  <a:lnTo>
                    <a:pt x="6673" y="10580"/>
                  </a:lnTo>
                  <a:lnTo>
                    <a:pt x="6683" y="10525"/>
                  </a:lnTo>
                  <a:lnTo>
                    <a:pt x="6695" y="10472"/>
                  </a:lnTo>
                  <a:lnTo>
                    <a:pt x="6710" y="10418"/>
                  </a:lnTo>
                  <a:lnTo>
                    <a:pt x="6727" y="10364"/>
                  </a:lnTo>
                  <a:lnTo>
                    <a:pt x="6748" y="10311"/>
                  </a:lnTo>
                  <a:lnTo>
                    <a:pt x="6770" y="10260"/>
                  </a:lnTo>
                  <a:lnTo>
                    <a:pt x="6794" y="10210"/>
                  </a:lnTo>
                  <a:lnTo>
                    <a:pt x="6820" y="10162"/>
                  </a:lnTo>
                  <a:lnTo>
                    <a:pt x="6847" y="10116"/>
                  </a:lnTo>
                  <a:lnTo>
                    <a:pt x="6878" y="10070"/>
                  </a:lnTo>
                  <a:lnTo>
                    <a:pt x="6909" y="10028"/>
                  </a:lnTo>
                  <a:lnTo>
                    <a:pt x="6942" y="9986"/>
                  </a:lnTo>
                  <a:lnTo>
                    <a:pt x="6976" y="9947"/>
                  </a:lnTo>
                  <a:lnTo>
                    <a:pt x="7013" y="9910"/>
                  </a:lnTo>
                  <a:lnTo>
                    <a:pt x="7050" y="9874"/>
                  </a:lnTo>
                  <a:lnTo>
                    <a:pt x="7089" y="9840"/>
                  </a:lnTo>
                  <a:lnTo>
                    <a:pt x="7129" y="9809"/>
                  </a:lnTo>
                  <a:lnTo>
                    <a:pt x="7170" y="9779"/>
                  </a:lnTo>
                  <a:lnTo>
                    <a:pt x="7212" y="9752"/>
                  </a:lnTo>
                  <a:lnTo>
                    <a:pt x="7256" y="9727"/>
                  </a:lnTo>
                  <a:lnTo>
                    <a:pt x="7300" y="9704"/>
                  </a:lnTo>
                  <a:lnTo>
                    <a:pt x="7345" y="9683"/>
                  </a:lnTo>
                  <a:lnTo>
                    <a:pt x="7391" y="9664"/>
                  </a:lnTo>
                  <a:lnTo>
                    <a:pt x="7437" y="9649"/>
                  </a:lnTo>
                  <a:lnTo>
                    <a:pt x="7483" y="9635"/>
                  </a:lnTo>
                  <a:lnTo>
                    <a:pt x="7532" y="9624"/>
                  </a:lnTo>
                  <a:lnTo>
                    <a:pt x="7579" y="9615"/>
                  </a:lnTo>
                  <a:lnTo>
                    <a:pt x="7628" y="9609"/>
                  </a:lnTo>
                  <a:lnTo>
                    <a:pt x="7676" y="9605"/>
                  </a:lnTo>
                  <a:lnTo>
                    <a:pt x="7725" y="9604"/>
                  </a:lnTo>
                  <a:lnTo>
                    <a:pt x="7774" y="9605"/>
                  </a:lnTo>
                  <a:lnTo>
                    <a:pt x="7822" y="9610"/>
                  </a:lnTo>
                  <a:lnTo>
                    <a:pt x="7871" y="9616"/>
                  </a:lnTo>
                  <a:lnTo>
                    <a:pt x="7920" y="9626"/>
                  </a:lnTo>
                  <a:lnTo>
                    <a:pt x="7968" y="9638"/>
                  </a:lnTo>
                  <a:lnTo>
                    <a:pt x="8017" y="9654"/>
                  </a:lnTo>
                  <a:lnTo>
                    <a:pt x="8063" y="9672"/>
                  </a:lnTo>
                  <a:lnTo>
                    <a:pt x="8109" y="9692"/>
                  </a:lnTo>
                  <a:lnTo>
                    <a:pt x="8153" y="9716"/>
                  </a:lnTo>
                  <a:lnTo>
                    <a:pt x="8195" y="9741"/>
                  </a:lnTo>
                  <a:lnTo>
                    <a:pt x="8235" y="9768"/>
                  </a:lnTo>
                  <a:lnTo>
                    <a:pt x="8275" y="9798"/>
                  </a:lnTo>
                  <a:lnTo>
                    <a:pt x="8312" y="9829"/>
                  </a:lnTo>
                  <a:lnTo>
                    <a:pt x="8347" y="9862"/>
                  </a:lnTo>
                  <a:lnTo>
                    <a:pt x="8382" y="9898"/>
                  </a:lnTo>
                  <a:lnTo>
                    <a:pt x="8413" y="9934"/>
                  </a:lnTo>
                  <a:lnTo>
                    <a:pt x="8443" y="9972"/>
                  </a:lnTo>
                  <a:lnTo>
                    <a:pt x="8471" y="10013"/>
                  </a:lnTo>
                  <a:lnTo>
                    <a:pt x="8497" y="10055"/>
                  </a:lnTo>
                  <a:lnTo>
                    <a:pt x="8522" y="10098"/>
                  </a:lnTo>
                  <a:lnTo>
                    <a:pt x="8544" y="10142"/>
                  </a:lnTo>
                  <a:lnTo>
                    <a:pt x="8563" y="10188"/>
                  </a:lnTo>
                  <a:lnTo>
                    <a:pt x="8581" y="10235"/>
                  </a:lnTo>
                  <a:lnTo>
                    <a:pt x="8597" y="10283"/>
                  </a:lnTo>
                  <a:lnTo>
                    <a:pt x="8611" y="10331"/>
                  </a:lnTo>
                  <a:lnTo>
                    <a:pt x="8622" y="10381"/>
                  </a:lnTo>
                  <a:lnTo>
                    <a:pt x="8632" y="10431"/>
                  </a:lnTo>
                  <a:lnTo>
                    <a:pt x="8639" y="10483"/>
                  </a:lnTo>
                  <a:lnTo>
                    <a:pt x="8644" y="10534"/>
                  </a:lnTo>
                  <a:lnTo>
                    <a:pt x="8646" y="10587"/>
                  </a:lnTo>
                  <a:lnTo>
                    <a:pt x="8647" y="10640"/>
                  </a:lnTo>
                  <a:lnTo>
                    <a:pt x="8644" y="10693"/>
                  </a:lnTo>
                  <a:lnTo>
                    <a:pt x="8639" y="10746"/>
                  </a:lnTo>
                  <a:lnTo>
                    <a:pt x="8632" y="10800"/>
                  </a:lnTo>
                  <a:lnTo>
                    <a:pt x="8621" y="10854"/>
                  </a:lnTo>
                  <a:lnTo>
                    <a:pt x="8609" y="10908"/>
                  </a:lnTo>
                  <a:lnTo>
                    <a:pt x="8595" y="10962"/>
                  </a:lnTo>
                  <a:lnTo>
                    <a:pt x="8577" y="11015"/>
                  </a:lnTo>
                  <a:close/>
                  <a:moveTo>
                    <a:pt x="15700" y="361"/>
                  </a:moveTo>
                  <a:lnTo>
                    <a:pt x="15587" y="263"/>
                  </a:lnTo>
                  <a:lnTo>
                    <a:pt x="15406" y="181"/>
                  </a:lnTo>
                  <a:lnTo>
                    <a:pt x="15161" y="115"/>
                  </a:lnTo>
                  <a:lnTo>
                    <a:pt x="14857" y="66"/>
                  </a:lnTo>
                  <a:lnTo>
                    <a:pt x="14498" y="30"/>
                  </a:lnTo>
                  <a:lnTo>
                    <a:pt x="14089" y="9"/>
                  </a:lnTo>
                  <a:lnTo>
                    <a:pt x="13634" y="0"/>
                  </a:lnTo>
                  <a:lnTo>
                    <a:pt x="13138" y="4"/>
                  </a:lnTo>
                  <a:lnTo>
                    <a:pt x="12606" y="20"/>
                  </a:lnTo>
                  <a:lnTo>
                    <a:pt x="12042" y="46"/>
                  </a:lnTo>
                  <a:lnTo>
                    <a:pt x="11450" y="83"/>
                  </a:lnTo>
                  <a:lnTo>
                    <a:pt x="10836" y="128"/>
                  </a:lnTo>
                  <a:lnTo>
                    <a:pt x="10203" y="183"/>
                  </a:lnTo>
                  <a:lnTo>
                    <a:pt x="9556" y="245"/>
                  </a:lnTo>
                  <a:lnTo>
                    <a:pt x="8900" y="314"/>
                  </a:lnTo>
                  <a:lnTo>
                    <a:pt x="8239" y="389"/>
                  </a:lnTo>
                  <a:lnTo>
                    <a:pt x="7579" y="470"/>
                  </a:lnTo>
                  <a:lnTo>
                    <a:pt x="6922" y="556"/>
                  </a:lnTo>
                  <a:lnTo>
                    <a:pt x="6275" y="646"/>
                  </a:lnTo>
                  <a:lnTo>
                    <a:pt x="5641" y="738"/>
                  </a:lnTo>
                  <a:lnTo>
                    <a:pt x="5025" y="834"/>
                  </a:lnTo>
                  <a:lnTo>
                    <a:pt x="4432" y="930"/>
                  </a:lnTo>
                  <a:lnTo>
                    <a:pt x="3866" y="1028"/>
                  </a:lnTo>
                  <a:lnTo>
                    <a:pt x="3331" y="1126"/>
                  </a:lnTo>
                  <a:lnTo>
                    <a:pt x="2833" y="1224"/>
                  </a:lnTo>
                  <a:lnTo>
                    <a:pt x="2377" y="1320"/>
                  </a:lnTo>
                  <a:lnTo>
                    <a:pt x="1965" y="1413"/>
                  </a:lnTo>
                  <a:lnTo>
                    <a:pt x="1603" y="1504"/>
                  </a:lnTo>
                  <a:lnTo>
                    <a:pt x="1295" y="1591"/>
                  </a:lnTo>
                  <a:lnTo>
                    <a:pt x="1046" y="1674"/>
                  </a:lnTo>
                  <a:lnTo>
                    <a:pt x="862" y="1752"/>
                  </a:lnTo>
                  <a:lnTo>
                    <a:pt x="745" y="1824"/>
                  </a:lnTo>
                  <a:lnTo>
                    <a:pt x="666" y="1916"/>
                  </a:lnTo>
                  <a:lnTo>
                    <a:pt x="591" y="2055"/>
                  </a:lnTo>
                  <a:lnTo>
                    <a:pt x="521" y="2237"/>
                  </a:lnTo>
                  <a:lnTo>
                    <a:pt x="455" y="2458"/>
                  </a:lnTo>
                  <a:lnTo>
                    <a:pt x="393" y="2717"/>
                  </a:lnTo>
                  <a:lnTo>
                    <a:pt x="336" y="3009"/>
                  </a:lnTo>
                  <a:lnTo>
                    <a:pt x="282" y="3332"/>
                  </a:lnTo>
                  <a:lnTo>
                    <a:pt x="234" y="3682"/>
                  </a:lnTo>
                  <a:lnTo>
                    <a:pt x="191" y="4056"/>
                  </a:lnTo>
                  <a:lnTo>
                    <a:pt x="151" y="4451"/>
                  </a:lnTo>
                  <a:lnTo>
                    <a:pt x="116" y="4864"/>
                  </a:lnTo>
                  <a:lnTo>
                    <a:pt x="86" y="5293"/>
                  </a:lnTo>
                  <a:lnTo>
                    <a:pt x="59" y="5732"/>
                  </a:lnTo>
                  <a:lnTo>
                    <a:pt x="38" y="6181"/>
                  </a:lnTo>
                  <a:lnTo>
                    <a:pt x="22" y="6635"/>
                  </a:lnTo>
                  <a:lnTo>
                    <a:pt x="10" y="7091"/>
                  </a:lnTo>
                  <a:lnTo>
                    <a:pt x="3" y="7546"/>
                  </a:lnTo>
                  <a:lnTo>
                    <a:pt x="0" y="7998"/>
                  </a:lnTo>
                  <a:lnTo>
                    <a:pt x="2" y="8442"/>
                  </a:lnTo>
                  <a:lnTo>
                    <a:pt x="9" y="8877"/>
                  </a:lnTo>
                  <a:lnTo>
                    <a:pt x="21" y="9297"/>
                  </a:lnTo>
                  <a:lnTo>
                    <a:pt x="37" y="9702"/>
                  </a:lnTo>
                  <a:lnTo>
                    <a:pt x="58" y="10087"/>
                  </a:lnTo>
                  <a:lnTo>
                    <a:pt x="85" y="10449"/>
                  </a:lnTo>
                  <a:lnTo>
                    <a:pt x="116" y="10786"/>
                  </a:lnTo>
                  <a:lnTo>
                    <a:pt x="151" y="11093"/>
                  </a:lnTo>
                  <a:lnTo>
                    <a:pt x="193" y="11368"/>
                  </a:lnTo>
                  <a:lnTo>
                    <a:pt x="238" y="11608"/>
                  </a:lnTo>
                  <a:lnTo>
                    <a:pt x="289" y="11809"/>
                  </a:lnTo>
                  <a:lnTo>
                    <a:pt x="345" y="11970"/>
                  </a:lnTo>
                  <a:lnTo>
                    <a:pt x="405" y="12085"/>
                  </a:lnTo>
                  <a:lnTo>
                    <a:pt x="472" y="12153"/>
                  </a:lnTo>
                  <a:lnTo>
                    <a:pt x="500" y="12168"/>
                  </a:lnTo>
                  <a:lnTo>
                    <a:pt x="537" y="12182"/>
                  </a:lnTo>
                  <a:lnTo>
                    <a:pt x="584" y="12196"/>
                  </a:lnTo>
                  <a:lnTo>
                    <a:pt x="638" y="12210"/>
                  </a:lnTo>
                  <a:lnTo>
                    <a:pt x="701" y="12223"/>
                  </a:lnTo>
                  <a:lnTo>
                    <a:pt x="771" y="12235"/>
                  </a:lnTo>
                  <a:lnTo>
                    <a:pt x="850" y="12247"/>
                  </a:lnTo>
                  <a:lnTo>
                    <a:pt x="935" y="12258"/>
                  </a:lnTo>
                  <a:lnTo>
                    <a:pt x="1029" y="12269"/>
                  </a:lnTo>
                  <a:lnTo>
                    <a:pt x="1130" y="12279"/>
                  </a:lnTo>
                  <a:lnTo>
                    <a:pt x="1238" y="12289"/>
                  </a:lnTo>
                  <a:lnTo>
                    <a:pt x="1352" y="12298"/>
                  </a:lnTo>
                  <a:lnTo>
                    <a:pt x="1474" y="12308"/>
                  </a:lnTo>
                  <a:lnTo>
                    <a:pt x="1601" y="12317"/>
                  </a:lnTo>
                  <a:lnTo>
                    <a:pt x="1735" y="12324"/>
                  </a:lnTo>
                  <a:lnTo>
                    <a:pt x="1875" y="12332"/>
                  </a:lnTo>
                  <a:lnTo>
                    <a:pt x="2021" y="12339"/>
                  </a:lnTo>
                  <a:lnTo>
                    <a:pt x="2172" y="12345"/>
                  </a:lnTo>
                  <a:lnTo>
                    <a:pt x="2328" y="12351"/>
                  </a:lnTo>
                  <a:lnTo>
                    <a:pt x="2491" y="12357"/>
                  </a:lnTo>
                  <a:lnTo>
                    <a:pt x="2658" y="12361"/>
                  </a:lnTo>
                  <a:lnTo>
                    <a:pt x="2830" y="12366"/>
                  </a:lnTo>
                  <a:lnTo>
                    <a:pt x="3007" y="12370"/>
                  </a:lnTo>
                  <a:lnTo>
                    <a:pt x="3188" y="12373"/>
                  </a:lnTo>
                  <a:lnTo>
                    <a:pt x="3374" y="12377"/>
                  </a:lnTo>
                  <a:lnTo>
                    <a:pt x="3562" y="12379"/>
                  </a:lnTo>
                  <a:lnTo>
                    <a:pt x="3756" y="12381"/>
                  </a:lnTo>
                  <a:lnTo>
                    <a:pt x="3953" y="12383"/>
                  </a:lnTo>
                  <a:lnTo>
                    <a:pt x="4358" y="12385"/>
                  </a:lnTo>
                  <a:lnTo>
                    <a:pt x="4774" y="12385"/>
                  </a:lnTo>
                  <a:lnTo>
                    <a:pt x="4759" y="12437"/>
                  </a:lnTo>
                  <a:lnTo>
                    <a:pt x="4743" y="12489"/>
                  </a:lnTo>
                  <a:lnTo>
                    <a:pt x="4724" y="12544"/>
                  </a:lnTo>
                  <a:lnTo>
                    <a:pt x="4706" y="12598"/>
                  </a:lnTo>
                  <a:lnTo>
                    <a:pt x="4686" y="12653"/>
                  </a:lnTo>
                  <a:lnTo>
                    <a:pt x="4665" y="12708"/>
                  </a:lnTo>
                  <a:lnTo>
                    <a:pt x="4642" y="12763"/>
                  </a:lnTo>
                  <a:lnTo>
                    <a:pt x="4618" y="12819"/>
                  </a:lnTo>
                  <a:lnTo>
                    <a:pt x="4592" y="12874"/>
                  </a:lnTo>
                  <a:lnTo>
                    <a:pt x="4565" y="12930"/>
                  </a:lnTo>
                  <a:lnTo>
                    <a:pt x="4537" y="12986"/>
                  </a:lnTo>
                  <a:lnTo>
                    <a:pt x="4507" y="13040"/>
                  </a:lnTo>
                  <a:lnTo>
                    <a:pt x="4475" y="13094"/>
                  </a:lnTo>
                  <a:lnTo>
                    <a:pt x="4441" y="13146"/>
                  </a:lnTo>
                  <a:lnTo>
                    <a:pt x="4424" y="13173"/>
                  </a:lnTo>
                  <a:lnTo>
                    <a:pt x="4406" y="13199"/>
                  </a:lnTo>
                  <a:lnTo>
                    <a:pt x="4388" y="13225"/>
                  </a:lnTo>
                  <a:lnTo>
                    <a:pt x="4370" y="13250"/>
                  </a:lnTo>
                  <a:lnTo>
                    <a:pt x="4331" y="13299"/>
                  </a:lnTo>
                  <a:lnTo>
                    <a:pt x="4291" y="13346"/>
                  </a:lnTo>
                  <a:lnTo>
                    <a:pt x="4249" y="13393"/>
                  </a:lnTo>
                  <a:lnTo>
                    <a:pt x="4204" y="13437"/>
                  </a:lnTo>
                  <a:lnTo>
                    <a:pt x="4159" y="13480"/>
                  </a:lnTo>
                  <a:lnTo>
                    <a:pt x="4113" y="13521"/>
                  </a:lnTo>
                  <a:lnTo>
                    <a:pt x="4065" y="13562"/>
                  </a:lnTo>
                  <a:lnTo>
                    <a:pt x="4018" y="13600"/>
                  </a:lnTo>
                  <a:lnTo>
                    <a:pt x="3968" y="13637"/>
                  </a:lnTo>
                  <a:lnTo>
                    <a:pt x="3920" y="13674"/>
                  </a:lnTo>
                  <a:lnTo>
                    <a:pt x="3871" y="13708"/>
                  </a:lnTo>
                  <a:lnTo>
                    <a:pt x="3821" y="13741"/>
                  </a:lnTo>
                  <a:lnTo>
                    <a:pt x="3772" y="13774"/>
                  </a:lnTo>
                  <a:lnTo>
                    <a:pt x="3724" y="13804"/>
                  </a:lnTo>
                  <a:lnTo>
                    <a:pt x="3675" y="13834"/>
                  </a:lnTo>
                  <a:lnTo>
                    <a:pt x="3629" y="13862"/>
                  </a:lnTo>
                  <a:lnTo>
                    <a:pt x="3538" y="13915"/>
                  </a:lnTo>
                  <a:lnTo>
                    <a:pt x="3452" y="13963"/>
                  </a:lnTo>
                  <a:lnTo>
                    <a:pt x="3376" y="14007"/>
                  </a:lnTo>
                  <a:lnTo>
                    <a:pt x="3307" y="14047"/>
                  </a:lnTo>
                  <a:lnTo>
                    <a:pt x="3278" y="14065"/>
                  </a:lnTo>
                  <a:lnTo>
                    <a:pt x="3251" y="14082"/>
                  </a:lnTo>
                  <a:lnTo>
                    <a:pt x="3227" y="14098"/>
                  </a:lnTo>
                  <a:lnTo>
                    <a:pt x="3206" y="14113"/>
                  </a:lnTo>
                  <a:lnTo>
                    <a:pt x="3189" y="14127"/>
                  </a:lnTo>
                  <a:lnTo>
                    <a:pt x="3176" y="14141"/>
                  </a:lnTo>
                  <a:lnTo>
                    <a:pt x="3166" y="14153"/>
                  </a:lnTo>
                  <a:lnTo>
                    <a:pt x="3161" y="14164"/>
                  </a:lnTo>
                  <a:lnTo>
                    <a:pt x="3155" y="14189"/>
                  </a:lnTo>
                  <a:lnTo>
                    <a:pt x="3150" y="14216"/>
                  </a:lnTo>
                  <a:lnTo>
                    <a:pt x="3146" y="14246"/>
                  </a:lnTo>
                  <a:lnTo>
                    <a:pt x="3143" y="14277"/>
                  </a:lnTo>
                  <a:lnTo>
                    <a:pt x="3141" y="14310"/>
                  </a:lnTo>
                  <a:lnTo>
                    <a:pt x="3140" y="14345"/>
                  </a:lnTo>
                  <a:lnTo>
                    <a:pt x="3140" y="14381"/>
                  </a:lnTo>
                  <a:lnTo>
                    <a:pt x="3141" y="14418"/>
                  </a:lnTo>
                  <a:lnTo>
                    <a:pt x="3142" y="14457"/>
                  </a:lnTo>
                  <a:lnTo>
                    <a:pt x="3145" y="14496"/>
                  </a:lnTo>
                  <a:lnTo>
                    <a:pt x="3148" y="14537"/>
                  </a:lnTo>
                  <a:lnTo>
                    <a:pt x="3152" y="14577"/>
                  </a:lnTo>
                  <a:lnTo>
                    <a:pt x="3157" y="14618"/>
                  </a:lnTo>
                  <a:lnTo>
                    <a:pt x="3163" y="14659"/>
                  </a:lnTo>
                  <a:lnTo>
                    <a:pt x="3169" y="14700"/>
                  </a:lnTo>
                  <a:lnTo>
                    <a:pt x="3177" y="14742"/>
                  </a:lnTo>
                  <a:lnTo>
                    <a:pt x="3185" y="14781"/>
                  </a:lnTo>
                  <a:lnTo>
                    <a:pt x="3194" y="14822"/>
                  </a:lnTo>
                  <a:lnTo>
                    <a:pt x="3203" y="14861"/>
                  </a:lnTo>
                  <a:lnTo>
                    <a:pt x="3214" y="14899"/>
                  </a:lnTo>
                  <a:lnTo>
                    <a:pt x="3225" y="14936"/>
                  </a:lnTo>
                  <a:lnTo>
                    <a:pt x="3237" y="14971"/>
                  </a:lnTo>
                  <a:lnTo>
                    <a:pt x="3249" y="15006"/>
                  </a:lnTo>
                  <a:lnTo>
                    <a:pt x="3262" y="15038"/>
                  </a:lnTo>
                  <a:lnTo>
                    <a:pt x="3276" y="15069"/>
                  </a:lnTo>
                  <a:lnTo>
                    <a:pt x="3290" y="15097"/>
                  </a:lnTo>
                  <a:lnTo>
                    <a:pt x="3305" y="15124"/>
                  </a:lnTo>
                  <a:lnTo>
                    <a:pt x="3321" y="15148"/>
                  </a:lnTo>
                  <a:lnTo>
                    <a:pt x="3337" y="15169"/>
                  </a:lnTo>
                  <a:lnTo>
                    <a:pt x="3354" y="15187"/>
                  </a:lnTo>
                  <a:lnTo>
                    <a:pt x="3371" y="15204"/>
                  </a:lnTo>
                  <a:lnTo>
                    <a:pt x="3389" y="15216"/>
                  </a:lnTo>
                  <a:lnTo>
                    <a:pt x="3428" y="15225"/>
                  </a:lnTo>
                  <a:lnTo>
                    <a:pt x="3508" y="15233"/>
                  </a:lnTo>
                  <a:lnTo>
                    <a:pt x="3626" y="15239"/>
                  </a:lnTo>
                  <a:lnTo>
                    <a:pt x="3778" y="15243"/>
                  </a:lnTo>
                  <a:lnTo>
                    <a:pt x="3962" y="15245"/>
                  </a:lnTo>
                  <a:lnTo>
                    <a:pt x="4177" y="15246"/>
                  </a:lnTo>
                  <a:lnTo>
                    <a:pt x="4418" y="15245"/>
                  </a:lnTo>
                  <a:lnTo>
                    <a:pt x="4683" y="15243"/>
                  </a:lnTo>
                  <a:lnTo>
                    <a:pt x="4970" y="15239"/>
                  </a:lnTo>
                  <a:lnTo>
                    <a:pt x="5276" y="15233"/>
                  </a:lnTo>
                  <a:lnTo>
                    <a:pt x="5598" y="15227"/>
                  </a:lnTo>
                  <a:lnTo>
                    <a:pt x="5933" y="15219"/>
                  </a:lnTo>
                  <a:lnTo>
                    <a:pt x="6280" y="15210"/>
                  </a:lnTo>
                  <a:lnTo>
                    <a:pt x="6634" y="15200"/>
                  </a:lnTo>
                  <a:lnTo>
                    <a:pt x="6994" y="15187"/>
                  </a:lnTo>
                  <a:lnTo>
                    <a:pt x="7356" y="15175"/>
                  </a:lnTo>
                  <a:lnTo>
                    <a:pt x="7718" y="15162"/>
                  </a:lnTo>
                  <a:lnTo>
                    <a:pt x="8078" y="15148"/>
                  </a:lnTo>
                  <a:lnTo>
                    <a:pt x="8432" y="15133"/>
                  </a:lnTo>
                  <a:lnTo>
                    <a:pt x="8779" y="15117"/>
                  </a:lnTo>
                  <a:lnTo>
                    <a:pt x="9113" y="15100"/>
                  </a:lnTo>
                  <a:lnTo>
                    <a:pt x="9436" y="15083"/>
                  </a:lnTo>
                  <a:lnTo>
                    <a:pt x="9741" y="15066"/>
                  </a:lnTo>
                  <a:lnTo>
                    <a:pt x="10029" y="15048"/>
                  </a:lnTo>
                  <a:lnTo>
                    <a:pt x="10294" y="15030"/>
                  </a:lnTo>
                  <a:lnTo>
                    <a:pt x="10536" y="15011"/>
                  </a:lnTo>
                  <a:lnTo>
                    <a:pt x="10749" y="14992"/>
                  </a:lnTo>
                  <a:lnTo>
                    <a:pt x="10934" y="14973"/>
                  </a:lnTo>
                  <a:lnTo>
                    <a:pt x="11086" y="14953"/>
                  </a:lnTo>
                  <a:lnTo>
                    <a:pt x="11204" y="14934"/>
                  </a:lnTo>
                  <a:lnTo>
                    <a:pt x="11284" y="14915"/>
                  </a:lnTo>
                  <a:lnTo>
                    <a:pt x="11323" y="14895"/>
                  </a:lnTo>
                  <a:lnTo>
                    <a:pt x="11341" y="14874"/>
                  </a:lnTo>
                  <a:lnTo>
                    <a:pt x="11358" y="14851"/>
                  </a:lnTo>
                  <a:lnTo>
                    <a:pt x="11376" y="14825"/>
                  </a:lnTo>
                  <a:lnTo>
                    <a:pt x="11394" y="14796"/>
                  </a:lnTo>
                  <a:lnTo>
                    <a:pt x="11412" y="14766"/>
                  </a:lnTo>
                  <a:lnTo>
                    <a:pt x="11429" y="14734"/>
                  </a:lnTo>
                  <a:lnTo>
                    <a:pt x="11445" y="14699"/>
                  </a:lnTo>
                  <a:lnTo>
                    <a:pt x="11462" y="14663"/>
                  </a:lnTo>
                  <a:lnTo>
                    <a:pt x="11477" y="14627"/>
                  </a:lnTo>
                  <a:lnTo>
                    <a:pt x="11492" y="14588"/>
                  </a:lnTo>
                  <a:lnTo>
                    <a:pt x="11506" y="14549"/>
                  </a:lnTo>
                  <a:lnTo>
                    <a:pt x="11519" y="14508"/>
                  </a:lnTo>
                  <a:lnTo>
                    <a:pt x="11532" y="14468"/>
                  </a:lnTo>
                  <a:lnTo>
                    <a:pt x="11544" y="14427"/>
                  </a:lnTo>
                  <a:lnTo>
                    <a:pt x="11554" y="14385"/>
                  </a:lnTo>
                  <a:lnTo>
                    <a:pt x="11563" y="14344"/>
                  </a:lnTo>
                  <a:lnTo>
                    <a:pt x="11572" y="14303"/>
                  </a:lnTo>
                  <a:lnTo>
                    <a:pt x="11579" y="14262"/>
                  </a:lnTo>
                  <a:lnTo>
                    <a:pt x="11584" y="14222"/>
                  </a:lnTo>
                  <a:lnTo>
                    <a:pt x="11589" y="14183"/>
                  </a:lnTo>
                  <a:lnTo>
                    <a:pt x="11591" y="14145"/>
                  </a:lnTo>
                  <a:lnTo>
                    <a:pt x="11593" y="14107"/>
                  </a:lnTo>
                  <a:lnTo>
                    <a:pt x="11592" y="14072"/>
                  </a:lnTo>
                  <a:lnTo>
                    <a:pt x="11590" y="14037"/>
                  </a:lnTo>
                  <a:lnTo>
                    <a:pt x="11587" y="14005"/>
                  </a:lnTo>
                  <a:lnTo>
                    <a:pt x="11581" y="13975"/>
                  </a:lnTo>
                  <a:lnTo>
                    <a:pt x="11574" y="13947"/>
                  </a:lnTo>
                  <a:lnTo>
                    <a:pt x="11564" y="13920"/>
                  </a:lnTo>
                  <a:lnTo>
                    <a:pt x="11553" y="13897"/>
                  </a:lnTo>
                  <a:lnTo>
                    <a:pt x="11540" y="13877"/>
                  </a:lnTo>
                  <a:lnTo>
                    <a:pt x="11523" y="13859"/>
                  </a:lnTo>
                  <a:lnTo>
                    <a:pt x="11505" y="13844"/>
                  </a:lnTo>
                  <a:lnTo>
                    <a:pt x="11472" y="13824"/>
                  </a:lnTo>
                  <a:lnTo>
                    <a:pt x="11434" y="13806"/>
                  </a:lnTo>
                  <a:lnTo>
                    <a:pt x="11389" y="13787"/>
                  </a:lnTo>
                  <a:lnTo>
                    <a:pt x="11341" y="13769"/>
                  </a:lnTo>
                  <a:lnTo>
                    <a:pt x="11288" y="13752"/>
                  </a:lnTo>
                  <a:lnTo>
                    <a:pt x="11230" y="13732"/>
                  </a:lnTo>
                  <a:lnTo>
                    <a:pt x="11170" y="13714"/>
                  </a:lnTo>
                  <a:lnTo>
                    <a:pt x="11105" y="13694"/>
                  </a:lnTo>
                  <a:lnTo>
                    <a:pt x="11038" y="13673"/>
                  </a:lnTo>
                  <a:lnTo>
                    <a:pt x="10967" y="13651"/>
                  </a:lnTo>
                  <a:lnTo>
                    <a:pt x="10894" y="13627"/>
                  </a:lnTo>
                  <a:lnTo>
                    <a:pt x="10819" y="13601"/>
                  </a:lnTo>
                  <a:lnTo>
                    <a:pt x="10742" y="13574"/>
                  </a:lnTo>
                  <a:lnTo>
                    <a:pt x="10665" y="13543"/>
                  </a:lnTo>
                  <a:lnTo>
                    <a:pt x="10586" y="13510"/>
                  </a:lnTo>
                  <a:lnTo>
                    <a:pt x="10506" y="13475"/>
                  </a:lnTo>
                  <a:lnTo>
                    <a:pt x="10427" y="13435"/>
                  </a:lnTo>
                  <a:lnTo>
                    <a:pt x="10346" y="13392"/>
                  </a:lnTo>
                  <a:lnTo>
                    <a:pt x="10266" y="13345"/>
                  </a:lnTo>
                  <a:lnTo>
                    <a:pt x="10188" y="13295"/>
                  </a:lnTo>
                  <a:lnTo>
                    <a:pt x="10110" y="13240"/>
                  </a:lnTo>
                  <a:lnTo>
                    <a:pt x="10034" y="13181"/>
                  </a:lnTo>
                  <a:lnTo>
                    <a:pt x="9959" y="13116"/>
                  </a:lnTo>
                  <a:lnTo>
                    <a:pt x="9887" y="13046"/>
                  </a:lnTo>
                  <a:lnTo>
                    <a:pt x="9817" y="12971"/>
                  </a:lnTo>
                  <a:lnTo>
                    <a:pt x="9750" y="12891"/>
                  </a:lnTo>
                  <a:lnTo>
                    <a:pt x="9686" y="12805"/>
                  </a:lnTo>
                  <a:lnTo>
                    <a:pt x="9625" y="12712"/>
                  </a:lnTo>
                  <a:lnTo>
                    <a:pt x="9569" y="12613"/>
                  </a:lnTo>
                  <a:lnTo>
                    <a:pt x="9517" y="12507"/>
                  </a:lnTo>
                  <a:lnTo>
                    <a:pt x="9469" y="12393"/>
                  </a:lnTo>
                  <a:lnTo>
                    <a:pt x="9426" y="12273"/>
                  </a:lnTo>
                  <a:lnTo>
                    <a:pt x="9691" y="12260"/>
                  </a:lnTo>
                  <a:lnTo>
                    <a:pt x="9954" y="12247"/>
                  </a:lnTo>
                  <a:lnTo>
                    <a:pt x="10214" y="12234"/>
                  </a:lnTo>
                  <a:lnTo>
                    <a:pt x="10471" y="12219"/>
                  </a:lnTo>
                  <a:lnTo>
                    <a:pt x="10725" y="12203"/>
                  </a:lnTo>
                  <a:lnTo>
                    <a:pt x="10976" y="12188"/>
                  </a:lnTo>
                  <a:lnTo>
                    <a:pt x="11222" y="12172"/>
                  </a:lnTo>
                  <a:lnTo>
                    <a:pt x="11465" y="12155"/>
                  </a:lnTo>
                  <a:lnTo>
                    <a:pt x="11702" y="12138"/>
                  </a:lnTo>
                  <a:lnTo>
                    <a:pt x="11935" y="12119"/>
                  </a:lnTo>
                  <a:lnTo>
                    <a:pt x="12163" y="12100"/>
                  </a:lnTo>
                  <a:lnTo>
                    <a:pt x="12384" y="12080"/>
                  </a:lnTo>
                  <a:lnTo>
                    <a:pt x="12601" y="12061"/>
                  </a:lnTo>
                  <a:lnTo>
                    <a:pt x="12811" y="12040"/>
                  </a:lnTo>
                  <a:lnTo>
                    <a:pt x="13014" y="12019"/>
                  </a:lnTo>
                  <a:lnTo>
                    <a:pt x="13211" y="11996"/>
                  </a:lnTo>
                  <a:lnTo>
                    <a:pt x="13400" y="11974"/>
                  </a:lnTo>
                  <a:lnTo>
                    <a:pt x="13582" y="11951"/>
                  </a:lnTo>
                  <a:lnTo>
                    <a:pt x="13755" y="11927"/>
                  </a:lnTo>
                  <a:lnTo>
                    <a:pt x="13921" y="11902"/>
                  </a:lnTo>
                  <a:lnTo>
                    <a:pt x="14079" y="11877"/>
                  </a:lnTo>
                  <a:lnTo>
                    <a:pt x="14227" y="11851"/>
                  </a:lnTo>
                  <a:lnTo>
                    <a:pt x="14366" y="11825"/>
                  </a:lnTo>
                  <a:lnTo>
                    <a:pt x="14496" y="11797"/>
                  </a:lnTo>
                  <a:lnTo>
                    <a:pt x="14616" y="11770"/>
                  </a:lnTo>
                  <a:lnTo>
                    <a:pt x="14725" y="11742"/>
                  </a:lnTo>
                  <a:lnTo>
                    <a:pt x="14825" y="11712"/>
                  </a:lnTo>
                  <a:lnTo>
                    <a:pt x="14913" y="11683"/>
                  </a:lnTo>
                  <a:lnTo>
                    <a:pt x="14990" y="11653"/>
                  </a:lnTo>
                  <a:lnTo>
                    <a:pt x="15056" y="11622"/>
                  </a:lnTo>
                  <a:lnTo>
                    <a:pt x="15110" y="11591"/>
                  </a:lnTo>
                  <a:lnTo>
                    <a:pt x="15152" y="11559"/>
                  </a:lnTo>
                  <a:lnTo>
                    <a:pt x="15236" y="11458"/>
                  </a:lnTo>
                  <a:lnTo>
                    <a:pt x="15318" y="11310"/>
                  </a:lnTo>
                  <a:lnTo>
                    <a:pt x="15396" y="11119"/>
                  </a:lnTo>
                  <a:lnTo>
                    <a:pt x="15472" y="10888"/>
                  </a:lnTo>
                  <a:lnTo>
                    <a:pt x="15543" y="10620"/>
                  </a:lnTo>
                  <a:lnTo>
                    <a:pt x="15612" y="10318"/>
                  </a:lnTo>
                  <a:lnTo>
                    <a:pt x="15676" y="9984"/>
                  </a:lnTo>
                  <a:lnTo>
                    <a:pt x="15738" y="9623"/>
                  </a:lnTo>
                  <a:lnTo>
                    <a:pt x="15795" y="9236"/>
                  </a:lnTo>
                  <a:lnTo>
                    <a:pt x="15849" y="8827"/>
                  </a:lnTo>
                  <a:lnTo>
                    <a:pt x="15898" y="8399"/>
                  </a:lnTo>
                  <a:lnTo>
                    <a:pt x="15943" y="7955"/>
                  </a:lnTo>
                  <a:lnTo>
                    <a:pt x="15983" y="7499"/>
                  </a:lnTo>
                  <a:lnTo>
                    <a:pt x="16019" y="7032"/>
                  </a:lnTo>
                  <a:lnTo>
                    <a:pt x="16049" y="6558"/>
                  </a:lnTo>
                  <a:lnTo>
                    <a:pt x="16076" y="6080"/>
                  </a:lnTo>
                  <a:lnTo>
                    <a:pt x="16097" y="5601"/>
                  </a:lnTo>
                  <a:lnTo>
                    <a:pt x="16113" y="5124"/>
                  </a:lnTo>
                  <a:lnTo>
                    <a:pt x="16123" y="4652"/>
                  </a:lnTo>
                  <a:lnTo>
                    <a:pt x="16128" y="4189"/>
                  </a:lnTo>
                  <a:lnTo>
                    <a:pt x="16127" y="3737"/>
                  </a:lnTo>
                  <a:lnTo>
                    <a:pt x="16120" y="3298"/>
                  </a:lnTo>
                  <a:lnTo>
                    <a:pt x="16108" y="2878"/>
                  </a:lnTo>
                  <a:lnTo>
                    <a:pt x="16089" y="2477"/>
                  </a:lnTo>
                  <a:lnTo>
                    <a:pt x="16063" y="2100"/>
                  </a:lnTo>
                  <a:lnTo>
                    <a:pt x="16032" y="1748"/>
                  </a:lnTo>
                  <a:lnTo>
                    <a:pt x="15994" y="1426"/>
                  </a:lnTo>
                  <a:lnTo>
                    <a:pt x="15950" y="1137"/>
                  </a:lnTo>
                  <a:lnTo>
                    <a:pt x="15897" y="882"/>
                  </a:lnTo>
                  <a:lnTo>
                    <a:pt x="15839" y="666"/>
                  </a:lnTo>
                  <a:lnTo>
                    <a:pt x="15773" y="491"/>
                  </a:lnTo>
                  <a:lnTo>
                    <a:pt x="15700" y="361"/>
                  </a:lnTo>
                  <a:close/>
                </a:path>
              </a:pathLst>
            </a:custGeom>
            <a:solidFill>
              <a:schemeClr val="tx1">
                <a:lumMod val="65000"/>
                <a:lumOff val="35000"/>
              </a:schemeClr>
            </a:solidFill>
            <a:ln w="19050">
              <a:noFill/>
              <a:round/>
              <a:headEnd/>
              <a:tailEnd/>
            </a:ln>
            <a:extLst/>
          </p:spPr>
          <p:txBody>
            <a:bodyPr anchor="ctr"/>
            <a:lstStyle/>
            <a:p>
              <a:pPr algn="ctr"/>
              <a:endParaRPr/>
            </a:p>
          </p:txBody>
        </p:sp>
        <p:sp>
          <p:nvSpPr>
            <p:cNvPr id="27" name="任意多边形: 形状 26"/>
            <p:cNvSpPr>
              <a:spLocks/>
            </p:cNvSpPr>
            <p:nvPr/>
          </p:nvSpPr>
          <p:spPr bwMode="auto">
            <a:xfrm rot="1771258">
              <a:off x="10012220" y="2054351"/>
              <a:ext cx="741164" cy="915325"/>
            </a:xfrm>
            <a:custGeom>
              <a:avLst/>
              <a:gdLst>
                <a:gd name="T0" fmla="*/ 7458 w 13481"/>
                <a:gd name="T1" fmla="*/ 5717 h 16128"/>
                <a:gd name="T2" fmla="*/ 6677 w 13481"/>
                <a:gd name="T3" fmla="*/ 6089 h 16128"/>
                <a:gd name="T4" fmla="*/ 5884 w 13481"/>
                <a:gd name="T5" fmla="*/ 5855 h 16128"/>
                <a:gd name="T6" fmla="*/ 5440 w 13481"/>
                <a:gd name="T7" fmla="*/ 5123 h 16128"/>
                <a:gd name="T8" fmla="*/ 5489 w 13481"/>
                <a:gd name="T9" fmla="*/ 4152 h 16128"/>
                <a:gd name="T10" fmla="*/ 6025 w 13481"/>
                <a:gd name="T11" fmla="*/ 3337 h 16128"/>
                <a:gd name="T12" fmla="*/ 6818 w 13481"/>
                <a:gd name="T13" fmla="*/ 3007 h 16128"/>
                <a:gd name="T14" fmla="*/ 7596 w 13481"/>
                <a:gd name="T15" fmla="*/ 3287 h 16128"/>
                <a:gd name="T16" fmla="*/ 8005 w 13481"/>
                <a:gd name="T17" fmla="*/ 4049 h 16128"/>
                <a:gd name="T18" fmla="*/ 7814 w 13481"/>
                <a:gd name="T19" fmla="*/ 9534 h 16128"/>
                <a:gd name="T20" fmla="*/ 7184 w 13481"/>
                <a:gd name="T21" fmla="*/ 10502 h 16128"/>
                <a:gd name="T22" fmla="*/ 6263 w 13481"/>
                <a:gd name="T23" fmla="*/ 10903 h 16128"/>
                <a:gd name="T24" fmla="*/ 5365 w 13481"/>
                <a:gd name="T25" fmla="*/ 10579 h 16128"/>
                <a:gd name="T26" fmla="*/ 4900 w 13481"/>
                <a:gd name="T27" fmla="*/ 9682 h 16128"/>
                <a:gd name="T28" fmla="*/ 5016 w 13481"/>
                <a:gd name="T29" fmla="*/ 8521 h 16128"/>
                <a:gd name="T30" fmla="*/ 5678 w 13481"/>
                <a:gd name="T31" fmla="*/ 7586 h 16128"/>
                <a:gd name="T32" fmla="*/ 6611 w 13481"/>
                <a:gd name="T33" fmla="*/ 7236 h 16128"/>
                <a:gd name="T34" fmla="*/ 7487 w 13481"/>
                <a:gd name="T35" fmla="*/ 7614 h 16128"/>
                <a:gd name="T36" fmla="*/ 7912 w 13481"/>
                <a:gd name="T37" fmla="*/ 8545 h 16128"/>
                <a:gd name="T38" fmla="*/ 7133 w 13481"/>
                <a:gd name="T39" fmla="*/ 13577 h 16128"/>
                <a:gd name="T40" fmla="*/ 6660 w 13481"/>
                <a:gd name="T41" fmla="*/ 14210 h 16128"/>
                <a:gd name="T42" fmla="*/ 5977 w 13481"/>
                <a:gd name="T43" fmla="*/ 14435 h 16128"/>
                <a:gd name="T44" fmla="*/ 5319 w 13481"/>
                <a:gd name="T45" fmla="*/ 14156 h 16128"/>
                <a:gd name="T46" fmla="*/ 4987 w 13481"/>
                <a:gd name="T47" fmla="*/ 13508 h 16128"/>
                <a:gd name="T48" fmla="*/ 5087 w 13481"/>
                <a:gd name="T49" fmla="*/ 12707 h 16128"/>
                <a:gd name="T50" fmla="*/ 5583 w 13481"/>
                <a:gd name="T51" fmla="*/ 12101 h 16128"/>
                <a:gd name="T52" fmla="*/ 6275 w 13481"/>
                <a:gd name="T53" fmla="*/ 11913 h 16128"/>
                <a:gd name="T54" fmla="*/ 6915 w 13481"/>
                <a:gd name="T55" fmla="*/ 12227 h 16128"/>
                <a:gd name="T56" fmla="*/ 7217 w 13481"/>
                <a:gd name="T57" fmla="*/ 12895 h 16128"/>
                <a:gd name="T58" fmla="*/ 10677 w 13481"/>
                <a:gd name="T59" fmla="*/ 8424 h 16128"/>
                <a:gd name="T60" fmla="*/ 10759 w 13481"/>
                <a:gd name="T61" fmla="*/ 7474 h 16128"/>
                <a:gd name="T62" fmla="*/ 10075 w 13481"/>
                <a:gd name="T63" fmla="*/ 3513 h 16128"/>
                <a:gd name="T64" fmla="*/ 8247 w 13481"/>
                <a:gd name="T65" fmla="*/ 513 h 16128"/>
                <a:gd name="T66" fmla="*/ 5844 w 13481"/>
                <a:gd name="T67" fmla="*/ 408 h 16128"/>
                <a:gd name="T68" fmla="*/ 3622 w 13481"/>
                <a:gd name="T69" fmla="*/ 3372 h 16128"/>
                <a:gd name="T70" fmla="*/ 2677 w 13481"/>
                <a:gd name="T71" fmla="*/ 7524 h 16128"/>
                <a:gd name="T72" fmla="*/ 2724 w 13481"/>
                <a:gd name="T73" fmla="*/ 8852 h 16128"/>
                <a:gd name="T74" fmla="*/ 253 w 13481"/>
                <a:gd name="T75" fmla="*/ 11570 h 16128"/>
                <a:gd name="T76" fmla="*/ 312 w 13481"/>
                <a:gd name="T77" fmla="*/ 14903 h 16128"/>
                <a:gd name="T78" fmla="*/ 931 w 13481"/>
                <a:gd name="T79" fmla="*/ 15942 h 16128"/>
                <a:gd name="T80" fmla="*/ 1802 w 13481"/>
                <a:gd name="T81" fmla="*/ 15953 h 16128"/>
                <a:gd name="T82" fmla="*/ 2524 w 13481"/>
                <a:gd name="T83" fmla="*/ 15825 h 16128"/>
                <a:gd name="T84" fmla="*/ 2313 w 13481"/>
                <a:gd name="T85" fmla="*/ 14796 h 16128"/>
                <a:gd name="T86" fmla="*/ 2531 w 13481"/>
                <a:gd name="T87" fmla="*/ 12936 h 16128"/>
                <a:gd name="T88" fmla="*/ 3679 w 13481"/>
                <a:gd name="T89" fmla="*/ 13497 h 16128"/>
                <a:gd name="T90" fmla="*/ 4480 w 13481"/>
                <a:gd name="T91" fmla="*/ 15281 h 16128"/>
                <a:gd name="T92" fmla="*/ 4986 w 13481"/>
                <a:gd name="T93" fmla="*/ 15958 h 16128"/>
                <a:gd name="T94" fmla="*/ 5816 w 13481"/>
                <a:gd name="T95" fmla="*/ 16088 h 16128"/>
                <a:gd name="T96" fmla="*/ 6801 w 13481"/>
                <a:gd name="T97" fmla="*/ 15971 h 16128"/>
                <a:gd name="T98" fmla="*/ 7380 w 13481"/>
                <a:gd name="T99" fmla="*/ 15472 h 16128"/>
                <a:gd name="T100" fmla="*/ 8410 w 13481"/>
                <a:gd name="T101" fmla="*/ 13964 h 16128"/>
                <a:gd name="T102" fmla="*/ 9604 w 13481"/>
                <a:gd name="T103" fmla="*/ 12337 h 16128"/>
                <a:gd name="T104" fmla="*/ 9805 w 13481"/>
                <a:gd name="T105" fmla="*/ 14217 h 16128"/>
                <a:gd name="T106" fmla="*/ 9488 w 13481"/>
                <a:gd name="T107" fmla="*/ 15736 h 16128"/>
                <a:gd name="T108" fmla="*/ 10026 w 13481"/>
                <a:gd name="T109" fmla="*/ 16013 h 16128"/>
                <a:gd name="T110" fmla="*/ 10968 w 13481"/>
                <a:gd name="T111" fmla="*/ 16128 h 16128"/>
                <a:gd name="T112" fmla="*/ 11800 w 13481"/>
                <a:gd name="T113" fmla="*/ 15643 h 16128"/>
                <a:gd name="T114" fmla="*/ 13428 w 13481"/>
                <a:gd name="T115" fmla="*/ 12169 h 16128"/>
                <a:gd name="T116" fmla="*/ 11159 w 13481"/>
                <a:gd name="T117" fmla="*/ 8714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81" h="16128">
                  <a:moveTo>
                    <a:pt x="7941" y="4953"/>
                  </a:moveTo>
                  <a:lnTo>
                    <a:pt x="7914" y="5030"/>
                  </a:lnTo>
                  <a:lnTo>
                    <a:pt x="7885" y="5104"/>
                  </a:lnTo>
                  <a:lnTo>
                    <a:pt x="7852" y="5175"/>
                  </a:lnTo>
                  <a:lnTo>
                    <a:pt x="7818" y="5246"/>
                  </a:lnTo>
                  <a:lnTo>
                    <a:pt x="7780" y="5313"/>
                  </a:lnTo>
                  <a:lnTo>
                    <a:pt x="7740" y="5378"/>
                  </a:lnTo>
                  <a:lnTo>
                    <a:pt x="7699" y="5441"/>
                  </a:lnTo>
                  <a:lnTo>
                    <a:pt x="7654" y="5502"/>
                  </a:lnTo>
                  <a:lnTo>
                    <a:pt x="7608" y="5559"/>
                  </a:lnTo>
                  <a:lnTo>
                    <a:pt x="7560" y="5615"/>
                  </a:lnTo>
                  <a:lnTo>
                    <a:pt x="7509" y="5667"/>
                  </a:lnTo>
                  <a:lnTo>
                    <a:pt x="7458" y="5717"/>
                  </a:lnTo>
                  <a:lnTo>
                    <a:pt x="7404" y="5765"/>
                  </a:lnTo>
                  <a:lnTo>
                    <a:pt x="7350" y="5809"/>
                  </a:lnTo>
                  <a:lnTo>
                    <a:pt x="7293" y="5850"/>
                  </a:lnTo>
                  <a:lnTo>
                    <a:pt x="7235" y="5889"/>
                  </a:lnTo>
                  <a:lnTo>
                    <a:pt x="7177" y="5924"/>
                  </a:lnTo>
                  <a:lnTo>
                    <a:pt x="7117" y="5956"/>
                  </a:lnTo>
                  <a:lnTo>
                    <a:pt x="7056" y="5986"/>
                  </a:lnTo>
                  <a:lnTo>
                    <a:pt x="6995" y="6012"/>
                  </a:lnTo>
                  <a:lnTo>
                    <a:pt x="6932" y="6034"/>
                  </a:lnTo>
                  <a:lnTo>
                    <a:pt x="6869" y="6053"/>
                  </a:lnTo>
                  <a:lnTo>
                    <a:pt x="6806" y="6069"/>
                  </a:lnTo>
                  <a:lnTo>
                    <a:pt x="6741" y="6081"/>
                  </a:lnTo>
                  <a:lnTo>
                    <a:pt x="6677" y="6089"/>
                  </a:lnTo>
                  <a:lnTo>
                    <a:pt x="6613" y="6094"/>
                  </a:lnTo>
                  <a:lnTo>
                    <a:pt x="6548" y="6095"/>
                  </a:lnTo>
                  <a:lnTo>
                    <a:pt x="6482" y="6092"/>
                  </a:lnTo>
                  <a:lnTo>
                    <a:pt x="6418" y="6086"/>
                  </a:lnTo>
                  <a:lnTo>
                    <a:pt x="6354" y="6075"/>
                  </a:lnTo>
                  <a:lnTo>
                    <a:pt x="6289" y="6061"/>
                  </a:lnTo>
                  <a:lnTo>
                    <a:pt x="6225" y="6042"/>
                  </a:lnTo>
                  <a:lnTo>
                    <a:pt x="6164" y="6020"/>
                  </a:lnTo>
                  <a:lnTo>
                    <a:pt x="6103" y="5994"/>
                  </a:lnTo>
                  <a:lnTo>
                    <a:pt x="6044" y="5963"/>
                  </a:lnTo>
                  <a:lnTo>
                    <a:pt x="5989" y="5931"/>
                  </a:lnTo>
                  <a:lnTo>
                    <a:pt x="5935" y="5895"/>
                  </a:lnTo>
                  <a:lnTo>
                    <a:pt x="5884" y="5855"/>
                  </a:lnTo>
                  <a:lnTo>
                    <a:pt x="5834" y="5814"/>
                  </a:lnTo>
                  <a:lnTo>
                    <a:pt x="5787" y="5769"/>
                  </a:lnTo>
                  <a:lnTo>
                    <a:pt x="5742" y="5721"/>
                  </a:lnTo>
                  <a:lnTo>
                    <a:pt x="5701" y="5671"/>
                  </a:lnTo>
                  <a:lnTo>
                    <a:pt x="5661" y="5619"/>
                  </a:lnTo>
                  <a:lnTo>
                    <a:pt x="5624" y="5563"/>
                  </a:lnTo>
                  <a:lnTo>
                    <a:pt x="5589" y="5506"/>
                  </a:lnTo>
                  <a:lnTo>
                    <a:pt x="5557" y="5447"/>
                  </a:lnTo>
                  <a:lnTo>
                    <a:pt x="5529" y="5386"/>
                  </a:lnTo>
                  <a:lnTo>
                    <a:pt x="5502" y="5322"/>
                  </a:lnTo>
                  <a:lnTo>
                    <a:pt x="5478" y="5257"/>
                  </a:lnTo>
                  <a:lnTo>
                    <a:pt x="5458" y="5190"/>
                  </a:lnTo>
                  <a:lnTo>
                    <a:pt x="5440" y="5123"/>
                  </a:lnTo>
                  <a:lnTo>
                    <a:pt x="5425" y="5053"/>
                  </a:lnTo>
                  <a:lnTo>
                    <a:pt x="5412" y="4982"/>
                  </a:lnTo>
                  <a:lnTo>
                    <a:pt x="5403" y="4910"/>
                  </a:lnTo>
                  <a:lnTo>
                    <a:pt x="5397" y="4837"/>
                  </a:lnTo>
                  <a:lnTo>
                    <a:pt x="5394" y="4763"/>
                  </a:lnTo>
                  <a:lnTo>
                    <a:pt x="5395" y="4688"/>
                  </a:lnTo>
                  <a:lnTo>
                    <a:pt x="5398" y="4613"/>
                  </a:lnTo>
                  <a:lnTo>
                    <a:pt x="5405" y="4537"/>
                  </a:lnTo>
                  <a:lnTo>
                    <a:pt x="5415" y="4460"/>
                  </a:lnTo>
                  <a:lnTo>
                    <a:pt x="5429" y="4384"/>
                  </a:lnTo>
                  <a:lnTo>
                    <a:pt x="5445" y="4306"/>
                  </a:lnTo>
                  <a:lnTo>
                    <a:pt x="5465" y="4230"/>
                  </a:lnTo>
                  <a:lnTo>
                    <a:pt x="5489" y="4152"/>
                  </a:lnTo>
                  <a:lnTo>
                    <a:pt x="5516" y="4075"/>
                  </a:lnTo>
                  <a:lnTo>
                    <a:pt x="5545" y="4002"/>
                  </a:lnTo>
                  <a:lnTo>
                    <a:pt x="5577" y="3929"/>
                  </a:lnTo>
                  <a:lnTo>
                    <a:pt x="5613" y="3859"/>
                  </a:lnTo>
                  <a:lnTo>
                    <a:pt x="5650" y="3791"/>
                  </a:lnTo>
                  <a:lnTo>
                    <a:pt x="5689" y="3726"/>
                  </a:lnTo>
                  <a:lnTo>
                    <a:pt x="5732" y="3662"/>
                  </a:lnTo>
                  <a:lnTo>
                    <a:pt x="5775" y="3602"/>
                  </a:lnTo>
                  <a:lnTo>
                    <a:pt x="5822" y="3543"/>
                  </a:lnTo>
                  <a:lnTo>
                    <a:pt x="5870" y="3488"/>
                  </a:lnTo>
                  <a:lnTo>
                    <a:pt x="5920" y="3435"/>
                  </a:lnTo>
                  <a:lnTo>
                    <a:pt x="5972" y="3385"/>
                  </a:lnTo>
                  <a:lnTo>
                    <a:pt x="6025" y="3337"/>
                  </a:lnTo>
                  <a:lnTo>
                    <a:pt x="6081" y="3293"/>
                  </a:lnTo>
                  <a:lnTo>
                    <a:pt x="6136" y="3251"/>
                  </a:lnTo>
                  <a:lnTo>
                    <a:pt x="6194" y="3212"/>
                  </a:lnTo>
                  <a:lnTo>
                    <a:pt x="6253" y="3177"/>
                  </a:lnTo>
                  <a:lnTo>
                    <a:pt x="6312" y="3145"/>
                  </a:lnTo>
                  <a:lnTo>
                    <a:pt x="6374" y="3116"/>
                  </a:lnTo>
                  <a:lnTo>
                    <a:pt x="6436" y="3090"/>
                  </a:lnTo>
                  <a:lnTo>
                    <a:pt x="6497" y="3067"/>
                  </a:lnTo>
                  <a:lnTo>
                    <a:pt x="6561" y="3048"/>
                  </a:lnTo>
                  <a:lnTo>
                    <a:pt x="6625" y="3032"/>
                  </a:lnTo>
                  <a:lnTo>
                    <a:pt x="6688" y="3020"/>
                  </a:lnTo>
                  <a:lnTo>
                    <a:pt x="6753" y="3012"/>
                  </a:lnTo>
                  <a:lnTo>
                    <a:pt x="6818" y="3007"/>
                  </a:lnTo>
                  <a:lnTo>
                    <a:pt x="6883" y="3006"/>
                  </a:lnTo>
                  <a:lnTo>
                    <a:pt x="6947" y="3008"/>
                  </a:lnTo>
                  <a:lnTo>
                    <a:pt x="7012" y="3015"/>
                  </a:lnTo>
                  <a:lnTo>
                    <a:pt x="7077" y="3026"/>
                  </a:lnTo>
                  <a:lnTo>
                    <a:pt x="7140" y="3040"/>
                  </a:lnTo>
                  <a:lnTo>
                    <a:pt x="7204" y="3059"/>
                  </a:lnTo>
                  <a:lnTo>
                    <a:pt x="7267" y="3081"/>
                  </a:lnTo>
                  <a:lnTo>
                    <a:pt x="7327" y="3108"/>
                  </a:lnTo>
                  <a:lnTo>
                    <a:pt x="7385" y="3137"/>
                  </a:lnTo>
                  <a:lnTo>
                    <a:pt x="7442" y="3170"/>
                  </a:lnTo>
                  <a:lnTo>
                    <a:pt x="7495" y="3206"/>
                  </a:lnTo>
                  <a:lnTo>
                    <a:pt x="7547" y="3245"/>
                  </a:lnTo>
                  <a:lnTo>
                    <a:pt x="7596" y="3287"/>
                  </a:lnTo>
                  <a:lnTo>
                    <a:pt x="7643" y="3332"/>
                  </a:lnTo>
                  <a:lnTo>
                    <a:pt x="7687" y="3380"/>
                  </a:lnTo>
                  <a:lnTo>
                    <a:pt x="7730" y="3430"/>
                  </a:lnTo>
                  <a:lnTo>
                    <a:pt x="7769" y="3483"/>
                  </a:lnTo>
                  <a:lnTo>
                    <a:pt x="7807" y="3538"/>
                  </a:lnTo>
                  <a:lnTo>
                    <a:pt x="7841" y="3596"/>
                  </a:lnTo>
                  <a:lnTo>
                    <a:pt x="7872" y="3655"/>
                  </a:lnTo>
                  <a:lnTo>
                    <a:pt x="7902" y="3716"/>
                  </a:lnTo>
                  <a:lnTo>
                    <a:pt x="7928" y="3779"/>
                  </a:lnTo>
                  <a:lnTo>
                    <a:pt x="7951" y="3845"/>
                  </a:lnTo>
                  <a:lnTo>
                    <a:pt x="7973" y="3911"/>
                  </a:lnTo>
                  <a:lnTo>
                    <a:pt x="7991" y="3980"/>
                  </a:lnTo>
                  <a:lnTo>
                    <a:pt x="8005" y="4049"/>
                  </a:lnTo>
                  <a:lnTo>
                    <a:pt x="8017" y="4121"/>
                  </a:lnTo>
                  <a:lnTo>
                    <a:pt x="8026" y="4192"/>
                  </a:lnTo>
                  <a:lnTo>
                    <a:pt x="8032" y="4266"/>
                  </a:lnTo>
                  <a:lnTo>
                    <a:pt x="8035" y="4340"/>
                  </a:lnTo>
                  <a:lnTo>
                    <a:pt x="8035" y="4415"/>
                  </a:lnTo>
                  <a:lnTo>
                    <a:pt x="8031" y="4491"/>
                  </a:lnTo>
                  <a:lnTo>
                    <a:pt x="8025" y="4567"/>
                  </a:lnTo>
                  <a:lnTo>
                    <a:pt x="8015" y="4644"/>
                  </a:lnTo>
                  <a:lnTo>
                    <a:pt x="8001" y="4721"/>
                  </a:lnTo>
                  <a:lnTo>
                    <a:pt x="7985" y="4798"/>
                  </a:lnTo>
                  <a:lnTo>
                    <a:pt x="7964" y="4876"/>
                  </a:lnTo>
                  <a:lnTo>
                    <a:pt x="7941" y="4953"/>
                  </a:lnTo>
                  <a:close/>
                  <a:moveTo>
                    <a:pt x="7814" y="9534"/>
                  </a:moveTo>
                  <a:lnTo>
                    <a:pt x="7782" y="9624"/>
                  </a:lnTo>
                  <a:lnTo>
                    <a:pt x="7747" y="9713"/>
                  </a:lnTo>
                  <a:lnTo>
                    <a:pt x="7709" y="9799"/>
                  </a:lnTo>
                  <a:lnTo>
                    <a:pt x="7668" y="9881"/>
                  </a:lnTo>
                  <a:lnTo>
                    <a:pt x="7624" y="9962"/>
                  </a:lnTo>
                  <a:lnTo>
                    <a:pt x="7577" y="10040"/>
                  </a:lnTo>
                  <a:lnTo>
                    <a:pt x="7528" y="10115"/>
                  </a:lnTo>
                  <a:lnTo>
                    <a:pt x="7476" y="10187"/>
                  </a:lnTo>
                  <a:lnTo>
                    <a:pt x="7421" y="10256"/>
                  </a:lnTo>
                  <a:lnTo>
                    <a:pt x="7366" y="10323"/>
                  </a:lnTo>
                  <a:lnTo>
                    <a:pt x="7307" y="10386"/>
                  </a:lnTo>
                  <a:lnTo>
                    <a:pt x="7247" y="10446"/>
                  </a:lnTo>
                  <a:lnTo>
                    <a:pt x="7184" y="10502"/>
                  </a:lnTo>
                  <a:lnTo>
                    <a:pt x="7120" y="10556"/>
                  </a:lnTo>
                  <a:lnTo>
                    <a:pt x="7054" y="10606"/>
                  </a:lnTo>
                  <a:lnTo>
                    <a:pt x="6988" y="10653"/>
                  </a:lnTo>
                  <a:lnTo>
                    <a:pt x="6919" y="10695"/>
                  </a:lnTo>
                  <a:lnTo>
                    <a:pt x="6849" y="10734"/>
                  </a:lnTo>
                  <a:lnTo>
                    <a:pt x="6778" y="10769"/>
                  </a:lnTo>
                  <a:lnTo>
                    <a:pt x="6707" y="10801"/>
                  </a:lnTo>
                  <a:lnTo>
                    <a:pt x="6634" y="10828"/>
                  </a:lnTo>
                  <a:lnTo>
                    <a:pt x="6561" y="10851"/>
                  </a:lnTo>
                  <a:lnTo>
                    <a:pt x="6487" y="10870"/>
                  </a:lnTo>
                  <a:lnTo>
                    <a:pt x="6412" y="10885"/>
                  </a:lnTo>
                  <a:lnTo>
                    <a:pt x="6339" y="10896"/>
                  </a:lnTo>
                  <a:lnTo>
                    <a:pt x="6263" y="10903"/>
                  </a:lnTo>
                  <a:lnTo>
                    <a:pt x="6188" y="10905"/>
                  </a:lnTo>
                  <a:lnTo>
                    <a:pt x="6113" y="10902"/>
                  </a:lnTo>
                  <a:lnTo>
                    <a:pt x="6038" y="10894"/>
                  </a:lnTo>
                  <a:lnTo>
                    <a:pt x="5964" y="10882"/>
                  </a:lnTo>
                  <a:lnTo>
                    <a:pt x="5890" y="10866"/>
                  </a:lnTo>
                  <a:lnTo>
                    <a:pt x="5817" y="10844"/>
                  </a:lnTo>
                  <a:lnTo>
                    <a:pt x="5744" y="10819"/>
                  </a:lnTo>
                  <a:lnTo>
                    <a:pt x="5674" y="10789"/>
                  </a:lnTo>
                  <a:lnTo>
                    <a:pt x="5608" y="10754"/>
                  </a:lnTo>
                  <a:lnTo>
                    <a:pt x="5543" y="10716"/>
                  </a:lnTo>
                  <a:lnTo>
                    <a:pt x="5481" y="10674"/>
                  </a:lnTo>
                  <a:lnTo>
                    <a:pt x="5422" y="10628"/>
                  </a:lnTo>
                  <a:lnTo>
                    <a:pt x="5365" y="10579"/>
                  </a:lnTo>
                  <a:lnTo>
                    <a:pt x="5311" y="10527"/>
                  </a:lnTo>
                  <a:lnTo>
                    <a:pt x="5260" y="10471"/>
                  </a:lnTo>
                  <a:lnTo>
                    <a:pt x="5212" y="10412"/>
                  </a:lnTo>
                  <a:lnTo>
                    <a:pt x="5167" y="10350"/>
                  </a:lnTo>
                  <a:lnTo>
                    <a:pt x="5124" y="10285"/>
                  </a:lnTo>
                  <a:lnTo>
                    <a:pt x="5085" y="10217"/>
                  </a:lnTo>
                  <a:lnTo>
                    <a:pt x="5049" y="10148"/>
                  </a:lnTo>
                  <a:lnTo>
                    <a:pt x="5016" y="10075"/>
                  </a:lnTo>
                  <a:lnTo>
                    <a:pt x="4986" y="10000"/>
                  </a:lnTo>
                  <a:lnTo>
                    <a:pt x="4959" y="9924"/>
                  </a:lnTo>
                  <a:lnTo>
                    <a:pt x="4936" y="9844"/>
                  </a:lnTo>
                  <a:lnTo>
                    <a:pt x="4916" y="9763"/>
                  </a:lnTo>
                  <a:lnTo>
                    <a:pt x="4900" y="9682"/>
                  </a:lnTo>
                  <a:lnTo>
                    <a:pt x="4887" y="9597"/>
                  </a:lnTo>
                  <a:lnTo>
                    <a:pt x="4877" y="9512"/>
                  </a:lnTo>
                  <a:lnTo>
                    <a:pt x="4870" y="9426"/>
                  </a:lnTo>
                  <a:lnTo>
                    <a:pt x="4868" y="9338"/>
                  </a:lnTo>
                  <a:lnTo>
                    <a:pt x="4869" y="9249"/>
                  </a:lnTo>
                  <a:lnTo>
                    <a:pt x="4875" y="9160"/>
                  </a:lnTo>
                  <a:lnTo>
                    <a:pt x="4883" y="9069"/>
                  </a:lnTo>
                  <a:lnTo>
                    <a:pt x="4896" y="8978"/>
                  </a:lnTo>
                  <a:lnTo>
                    <a:pt x="4912" y="8887"/>
                  </a:lnTo>
                  <a:lnTo>
                    <a:pt x="4932" y="8796"/>
                  </a:lnTo>
                  <a:lnTo>
                    <a:pt x="4956" y="8704"/>
                  </a:lnTo>
                  <a:lnTo>
                    <a:pt x="4985" y="8612"/>
                  </a:lnTo>
                  <a:lnTo>
                    <a:pt x="5016" y="8521"/>
                  </a:lnTo>
                  <a:lnTo>
                    <a:pt x="5051" y="8432"/>
                  </a:lnTo>
                  <a:lnTo>
                    <a:pt x="5090" y="8346"/>
                  </a:lnTo>
                  <a:lnTo>
                    <a:pt x="5130" y="8263"/>
                  </a:lnTo>
                  <a:lnTo>
                    <a:pt x="5175" y="8182"/>
                  </a:lnTo>
                  <a:lnTo>
                    <a:pt x="5221" y="8103"/>
                  </a:lnTo>
                  <a:lnTo>
                    <a:pt x="5271" y="8029"/>
                  </a:lnTo>
                  <a:lnTo>
                    <a:pt x="5322" y="7956"/>
                  </a:lnTo>
                  <a:lnTo>
                    <a:pt x="5377" y="7887"/>
                  </a:lnTo>
                  <a:lnTo>
                    <a:pt x="5433" y="7820"/>
                  </a:lnTo>
                  <a:lnTo>
                    <a:pt x="5491" y="7757"/>
                  </a:lnTo>
                  <a:lnTo>
                    <a:pt x="5552" y="7696"/>
                  </a:lnTo>
                  <a:lnTo>
                    <a:pt x="5615" y="7640"/>
                  </a:lnTo>
                  <a:lnTo>
                    <a:pt x="5678" y="7586"/>
                  </a:lnTo>
                  <a:lnTo>
                    <a:pt x="5744" y="7536"/>
                  </a:lnTo>
                  <a:lnTo>
                    <a:pt x="5811" y="7489"/>
                  </a:lnTo>
                  <a:lnTo>
                    <a:pt x="5880" y="7447"/>
                  </a:lnTo>
                  <a:lnTo>
                    <a:pt x="5949" y="7408"/>
                  </a:lnTo>
                  <a:lnTo>
                    <a:pt x="6020" y="7373"/>
                  </a:lnTo>
                  <a:lnTo>
                    <a:pt x="6092" y="7341"/>
                  </a:lnTo>
                  <a:lnTo>
                    <a:pt x="6165" y="7313"/>
                  </a:lnTo>
                  <a:lnTo>
                    <a:pt x="6237" y="7290"/>
                  </a:lnTo>
                  <a:lnTo>
                    <a:pt x="6311" y="7271"/>
                  </a:lnTo>
                  <a:lnTo>
                    <a:pt x="6386" y="7256"/>
                  </a:lnTo>
                  <a:lnTo>
                    <a:pt x="6461" y="7244"/>
                  </a:lnTo>
                  <a:lnTo>
                    <a:pt x="6536" y="7238"/>
                  </a:lnTo>
                  <a:lnTo>
                    <a:pt x="6611" y="7236"/>
                  </a:lnTo>
                  <a:lnTo>
                    <a:pt x="6685" y="7239"/>
                  </a:lnTo>
                  <a:lnTo>
                    <a:pt x="6760" y="7247"/>
                  </a:lnTo>
                  <a:lnTo>
                    <a:pt x="6835" y="7259"/>
                  </a:lnTo>
                  <a:lnTo>
                    <a:pt x="6909" y="7276"/>
                  </a:lnTo>
                  <a:lnTo>
                    <a:pt x="6983" y="7297"/>
                  </a:lnTo>
                  <a:lnTo>
                    <a:pt x="7054" y="7322"/>
                  </a:lnTo>
                  <a:lnTo>
                    <a:pt x="7124" y="7352"/>
                  </a:lnTo>
                  <a:lnTo>
                    <a:pt x="7191" y="7387"/>
                  </a:lnTo>
                  <a:lnTo>
                    <a:pt x="7256" y="7425"/>
                  </a:lnTo>
                  <a:lnTo>
                    <a:pt x="7317" y="7467"/>
                  </a:lnTo>
                  <a:lnTo>
                    <a:pt x="7377" y="7513"/>
                  </a:lnTo>
                  <a:lnTo>
                    <a:pt x="7434" y="7562"/>
                  </a:lnTo>
                  <a:lnTo>
                    <a:pt x="7487" y="7614"/>
                  </a:lnTo>
                  <a:lnTo>
                    <a:pt x="7538" y="7670"/>
                  </a:lnTo>
                  <a:lnTo>
                    <a:pt x="7586" y="7729"/>
                  </a:lnTo>
                  <a:lnTo>
                    <a:pt x="7632" y="7791"/>
                  </a:lnTo>
                  <a:lnTo>
                    <a:pt x="7674" y="7856"/>
                  </a:lnTo>
                  <a:lnTo>
                    <a:pt x="7713" y="7924"/>
                  </a:lnTo>
                  <a:lnTo>
                    <a:pt x="7749" y="7994"/>
                  </a:lnTo>
                  <a:lnTo>
                    <a:pt x="7782" y="8067"/>
                  </a:lnTo>
                  <a:lnTo>
                    <a:pt x="7812" y="8142"/>
                  </a:lnTo>
                  <a:lnTo>
                    <a:pt x="7838" y="8218"/>
                  </a:lnTo>
                  <a:lnTo>
                    <a:pt x="7861" y="8298"/>
                  </a:lnTo>
                  <a:lnTo>
                    <a:pt x="7882" y="8378"/>
                  </a:lnTo>
                  <a:lnTo>
                    <a:pt x="7899" y="8461"/>
                  </a:lnTo>
                  <a:lnTo>
                    <a:pt x="7912" y="8545"/>
                  </a:lnTo>
                  <a:lnTo>
                    <a:pt x="7921" y="8630"/>
                  </a:lnTo>
                  <a:lnTo>
                    <a:pt x="7927" y="8717"/>
                  </a:lnTo>
                  <a:lnTo>
                    <a:pt x="7930" y="8805"/>
                  </a:lnTo>
                  <a:lnTo>
                    <a:pt x="7929" y="8895"/>
                  </a:lnTo>
                  <a:lnTo>
                    <a:pt x="7924" y="8984"/>
                  </a:lnTo>
                  <a:lnTo>
                    <a:pt x="7915" y="9075"/>
                  </a:lnTo>
                  <a:lnTo>
                    <a:pt x="7903" y="9166"/>
                  </a:lnTo>
                  <a:lnTo>
                    <a:pt x="7887" y="9257"/>
                  </a:lnTo>
                  <a:lnTo>
                    <a:pt x="7866" y="9350"/>
                  </a:lnTo>
                  <a:lnTo>
                    <a:pt x="7842" y="9442"/>
                  </a:lnTo>
                  <a:lnTo>
                    <a:pt x="7814" y="9534"/>
                  </a:lnTo>
                  <a:close/>
                  <a:moveTo>
                    <a:pt x="7156" y="13514"/>
                  </a:moveTo>
                  <a:lnTo>
                    <a:pt x="7133" y="13577"/>
                  </a:lnTo>
                  <a:lnTo>
                    <a:pt x="7109" y="13637"/>
                  </a:lnTo>
                  <a:lnTo>
                    <a:pt x="7082" y="13696"/>
                  </a:lnTo>
                  <a:lnTo>
                    <a:pt x="7053" y="13752"/>
                  </a:lnTo>
                  <a:lnTo>
                    <a:pt x="7022" y="13808"/>
                  </a:lnTo>
                  <a:lnTo>
                    <a:pt x="6989" y="13861"/>
                  </a:lnTo>
                  <a:lnTo>
                    <a:pt x="6953" y="13911"/>
                  </a:lnTo>
                  <a:lnTo>
                    <a:pt x="6917" y="13961"/>
                  </a:lnTo>
                  <a:lnTo>
                    <a:pt x="6878" y="14008"/>
                  </a:lnTo>
                  <a:lnTo>
                    <a:pt x="6837" y="14053"/>
                  </a:lnTo>
                  <a:lnTo>
                    <a:pt x="6796" y="14095"/>
                  </a:lnTo>
                  <a:lnTo>
                    <a:pt x="6751" y="14135"/>
                  </a:lnTo>
                  <a:lnTo>
                    <a:pt x="6707" y="14173"/>
                  </a:lnTo>
                  <a:lnTo>
                    <a:pt x="6660" y="14210"/>
                  </a:lnTo>
                  <a:lnTo>
                    <a:pt x="6613" y="14243"/>
                  </a:lnTo>
                  <a:lnTo>
                    <a:pt x="6563" y="14274"/>
                  </a:lnTo>
                  <a:lnTo>
                    <a:pt x="6514" y="14303"/>
                  </a:lnTo>
                  <a:lnTo>
                    <a:pt x="6463" y="14328"/>
                  </a:lnTo>
                  <a:lnTo>
                    <a:pt x="6410" y="14351"/>
                  </a:lnTo>
                  <a:lnTo>
                    <a:pt x="6359" y="14372"/>
                  </a:lnTo>
                  <a:lnTo>
                    <a:pt x="6305" y="14389"/>
                  </a:lnTo>
                  <a:lnTo>
                    <a:pt x="6252" y="14404"/>
                  </a:lnTo>
                  <a:lnTo>
                    <a:pt x="6197" y="14416"/>
                  </a:lnTo>
                  <a:lnTo>
                    <a:pt x="6142" y="14425"/>
                  </a:lnTo>
                  <a:lnTo>
                    <a:pt x="6087" y="14432"/>
                  </a:lnTo>
                  <a:lnTo>
                    <a:pt x="6031" y="14435"/>
                  </a:lnTo>
                  <a:lnTo>
                    <a:pt x="5977" y="14435"/>
                  </a:lnTo>
                  <a:lnTo>
                    <a:pt x="5921" y="14432"/>
                  </a:lnTo>
                  <a:lnTo>
                    <a:pt x="5865" y="14425"/>
                  </a:lnTo>
                  <a:lnTo>
                    <a:pt x="5810" y="14416"/>
                  </a:lnTo>
                  <a:lnTo>
                    <a:pt x="5754" y="14403"/>
                  </a:lnTo>
                  <a:lnTo>
                    <a:pt x="5700" y="14387"/>
                  </a:lnTo>
                  <a:lnTo>
                    <a:pt x="5646" y="14367"/>
                  </a:lnTo>
                  <a:lnTo>
                    <a:pt x="5593" y="14345"/>
                  </a:lnTo>
                  <a:lnTo>
                    <a:pt x="5543" y="14320"/>
                  </a:lnTo>
                  <a:lnTo>
                    <a:pt x="5494" y="14292"/>
                  </a:lnTo>
                  <a:lnTo>
                    <a:pt x="5448" y="14262"/>
                  </a:lnTo>
                  <a:lnTo>
                    <a:pt x="5403" y="14229"/>
                  </a:lnTo>
                  <a:lnTo>
                    <a:pt x="5360" y="14195"/>
                  </a:lnTo>
                  <a:lnTo>
                    <a:pt x="5319" y="14156"/>
                  </a:lnTo>
                  <a:lnTo>
                    <a:pt x="5281" y="14117"/>
                  </a:lnTo>
                  <a:lnTo>
                    <a:pt x="5244" y="14076"/>
                  </a:lnTo>
                  <a:lnTo>
                    <a:pt x="5209" y="14032"/>
                  </a:lnTo>
                  <a:lnTo>
                    <a:pt x="5177" y="13987"/>
                  </a:lnTo>
                  <a:lnTo>
                    <a:pt x="5147" y="13940"/>
                  </a:lnTo>
                  <a:lnTo>
                    <a:pt x="5118" y="13890"/>
                  </a:lnTo>
                  <a:lnTo>
                    <a:pt x="5092" y="13840"/>
                  </a:lnTo>
                  <a:lnTo>
                    <a:pt x="5069" y="13787"/>
                  </a:lnTo>
                  <a:lnTo>
                    <a:pt x="5047" y="13734"/>
                  </a:lnTo>
                  <a:lnTo>
                    <a:pt x="5029" y="13680"/>
                  </a:lnTo>
                  <a:lnTo>
                    <a:pt x="5012" y="13623"/>
                  </a:lnTo>
                  <a:lnTo>
                    <a:pt x="4999" y="13567"/>
                  </a:lnTo>
                  <a:lnTo>
                    <a:pt x="4987" y="13508"/>
                  </a:lnTo>
                  <a:lnTo>
                    <a:pt x="4979" y="13449"/>
                  </a:lnTo>
                  <a:lnTo>
                    <a:pt x="4973" y="13389"/>
                  </a:lnTo>
                  <a:lnTo>
                    <a:pt x="4969" y="13329"/>
                  </a:lnTo>
                  <a:lnTo>
                    <a:pt x="4968" y="13267"/>
                  </a:lnTo>
                  <a:lnTo>
                    <a:pt x="4970" y="13206"/>
                  </a:lnTo>
                  <a:lnTo>
                    <a:pt x="4975" y="13143"/>
                  </a:lnTo>
                  <a:lnTo>
                    <a:pt x="4982" y="13081"/>
                  </a:lnTo>
                  <a:lnTo>
                    <a:pt x="4993" y="13018"/>
                  </a:lnTo>
                  <a:lnTo>
                    <a:pt x="5006" y="12956"/>
                  </a:lnTo>
                  <a:lnTo>
                    <a:pt x="5022" y="12892"/>
                  </a:lnTo>
                  <a:lnTo>
                    <a:pt x="5041" y="12830"/>
                  </a:lnTo>
                  <a:lnTo>
                    <a:pt x="5063" y="12767"/>
                  </a:lnTo>
                  <a:lnTo>
                    <a:pt x="5087" y="12707"/>
                  </a:lnTo>
                  <a:lnTo>
                    <a:pt x="5114" y="12648"/>
                  </a:lnTo>
                  <a:lnTo>
                    <a:pt x="5142" y="12592"/>
                  </a:lnTo>
                  <a:lnTo>
                    <a:pt x="5174" y="12538"/>
                  </a:lnTo>
                  <a:lnTo>
                    <a:pt x="5207" y="12484"/>
                  </a:lnTo>
                  <a:lnTo>
                    <a:pt x="5243" y="12433"/>
                  </a:lnTo>
                  <a:lnTo>
                    <a:pt x="5279" y="12383"/>
                  </a:lnTo>
                  <a:lnTo>
                    <a:pt x="5318" y="12337"/>
                  </a:lnTo>
                  <a:lnTo>
                    <a:pt x="5359" y="12292"/>
                  </a:lnTo>
                  <a:lnTo>
                    <a:pt x="5400" y="12249"/>
                  </a:lnTo>
                  <a:lnTo>
                    <a:pt x="5445" y="12209"/>
                  </a:lnTo>
                  <a:lnTo>
                    <a:pt x="5489" y="12171"/>
                  </a:lnTo>
                  <a:lnTo>
                    <a:pt x="5536" y="12135"/>
                  </a:lnTo>
                  <a:lnTo>
                    <a:pt x="5583" y="12101"/>
                  </a:lnTo>
                  <a:lnTo>
                    <a:pt x="5633" y="12071"/>
                  </a:lnTo>
                  <a:lnTo>
                    <a:pt x="5682" y="12043"/>
                  </a:lnTo>
                  <a:lnTo>
                    <a:pt x="5733" y="12016"/>
                  </a:lnTo>
                  <a:lnTo>
                    <a:pt x="5786" y="11993"/>
                  </a:lnTo>
                  <a:lnTo>
                    <a:pt x="5838" y="11973"/>
                  </a:lnTo>
                  <a:lnTo>
                    <a:pt x="5891" y="11955"/>
                  </a:lnTo>
                  <a:lnTo>
                    <a:pt x="5944" y="11940"/>
                  </a:lnTo>
                  <a:lnTo>
                    <a:pt x="5999" y="11929"/>
                  </a:lnTo>
                  <a:lnTo>
                    <a:pt x="6053" y="11919"/>
                  </a:lnTo>
                  <a:lnTo>
                    <a:pt x="6109" y="11913"/>
                  </a:lnTo>
                  <a:lnTo>
                    <a:pt x="6165" y="11910"/>
                  </a:lnTo>
                  <a:lnTo>
                    <a:pt x="6219" y="11910"/>
                  </a:lnTo>
                  <a:lnTo>
                    <a:pt x="6275" y="11913"/>
                  </a:lnTo>
                  <a:lnTo>
                    <a:pt x="6331" y="11920"/>
                  </a:lnTo>
                  <a:lnTo>
                    <a:pt x="6386" y="11929"/>
                  </a:lnTo>
                  <a:lnTo>
                    <a:pt x="6442" y="11942"/>
                  </a:lnTo>
                  <a:lnTo>
                    <a:pt x="6496" y="11958"/>
                  </a:lnTo>
                  <a:lnTo>
                    <a:pt x="6550" y="11977"/>
                  </a:lnTo>
                  <a:lnTo>
                    <a:pt x="6602" y="11999"/>
                  </a:lnTo>
                  <a:lnTo>
                    <a:pt x="6653" y="12024"/>
                  </a:lnTo>
                  <a:lnTo>
                    <a:pt x="6702" y="12053"/>
                  </a:lnTo>
                  <a:lnTo>
                    <a:pt x="6748" y="12083"/>
                  </a:lnTo>
                  <a:lnTo>
                    <a:pt x="6793" y="12115"/>
                  </a:lnTo>
                  <a:lnTo>
                    <a:pt x="6835" y="12150"/>
                  </a:lnTo>
                  <a:lnTo>
                    <a:pt x="6876" y="12188"/>
                  </a:lnTo>
                  <a:lnTo>
                    <a:pt x="6915" y="12227"/>
                  </a:lnTo>
                  <a:lnTo>
                    <a:pt x="6952" y="12269"/>
                  </a:lnTo>
                  <a:lnTo>
                    <a:pt x="6987" y="12313"/>
                  </a:lnTo>
                  <a:lnTo>
                    <a:pt x="7019" y="12358"/>
                  </a:lnTo>
                  <a:lnTo>
                    <a:pt x="7049" y="12405"/>
                  </a:lnTo>
                  <a:lnTo>
                    <a:pt x="7078" y="12454"/>
                  </a:lnTo>
                  <a:lnTo>
                    <a:pt x="7103" y="12504"/>
                  </a:lnTo>
                  <a:lnTo>
                    <a:pt x="7127" y="12557"/>
                  </a:lnTo>
                  <a:lnTo>
                    <a:pt x="7148" y="12610"/>
                  </a:lnTo>
                  <a:lnTo>
                    <a:pt x="7167" y="12666"/>
                  </a:lnTo>
                  <a:lnTo>
                    <a:pt x="7183" y="12721"/>
                  </a:lnTo>
                  <a:lnTo>
                    <a:pt x="7197" y="12778"/>
                  </a:lnTo>
                  <a:lnTo>
                    <a:pt x="7208" y="12836"/>
                  </a:lnTo>
                  <a:lnTo>
                    <a:pt x="7217" y="12895"/>
                  </a:lnTo>
                  <a:lnTo>
                    <a:pt x="7223" y="12955"/>
                  </a:lnTo>
                  <a:lnTo>
                    <a:pt x="7227" y="13016"/>
                  </a:lnTo>
                  <a:lnTo>
                    <a:pt x="7227" y="13077"/>
                  </a:lnTo>
                  <a:lnTo>
                    <a:pt x="7226" y="13138"/>
                  </a:lnTo>
                  <a:lnTo>
                    <a:pt x="7221" y="13201"/>
                  </a:lnTo>
                  <a:lnTo>
                    <a:pt x="7214" y="13263"/>
                  </a:lnTo>
                  <a:lnTo>
                    <a:pt x="7203" y="13326"/>
                  </a:lnTo>
                  <a:lnTo>
                    <a:pt x="7190" y="13389"/>
                  </a:lnTo>
                  <a:lnTo>
                    <a:pt x="7174" y="13452"/>
                  </a:lnTo>
                  <a:lnTo>
                    <a:pt x="7156" y="13514"/>
                  </a:lnTo>
                  <a:close/>
                  <a:moveTo>
                    <a:pt x="10653" y="8571"/>
                  </a:moveTo>
                  <a:lnTo>
                    <a:pt x="10665" y="8497"/>
                  </a:lnTo>
                  <a:lnTo>
                    <a:pt x="10677" y="8424"/>
                  </a:lnTo>
                  <a:lnTo>
                    <a:pt x="10688" y="8350"/>
                  </a:lnTo>
                  <a:lnTo>
                    <a:pt x="10698" y="8277"/>
                  </a:lnTo>
                  <a:lnTo>
                    <a:pt x="10708" y="8203"/>
                  </a:lnTo>
                  <a:lnTo>
                    <a:pt x="10717" y="8130"/>
                  </a:lnTo>
                  <a:lnTo>
                    <a:pt x="10725" y="8057"/>
                  </a:lnTo>
                  <a:lnTo>
                    <a:pt x="10732" y="7983"/>
                  </a:lnTo>
                  <a:lnTo>
                    <a:pt x="10738" y="7910"/>
                  </a:lnTo>
                  <a:lnTo>
                    <a:pt x="10744" y="7837"/>
                  </a:lnTo>
                  <a:lnTo>
                    <a:pt x="10749" y="7765"/>
                  </a:lnTo>
                  <a:lnTo>
                    <a:pt x="10753" y="7692"/>
                  </a:lnTo>
                  <a:lnTo>
                    <a:pt x="10756" y="7619"/>
                  </a:lnTo>
                  <a:lnTo>
                    <a:pt x="10758" y="7547"/>
                  </a:lnTo>
                  <a:lnTo>
                    <a:pt x="10759" y="7474"/>
                  </a:lnTo>
                  <a:lnTo>
                    <a:pt x="10760" y="7403"/>
                  </a:lnTo>
                  <a:lnTo>
                    <a:pt x="10754" y="7071"/>
                  </a:lnTo>
                  <a:lnTo>
                    <a:pt x="10739" y="6739"/>
                  </a:lnTo>
                  <a:lnTo>
                    <a:pt x="10713" y="6406"/>
                  </a:lnTo>
                  <a:lnTo>
                    <a:pt x="10676" y="6073"/>
                  </a:lnTo>
                  <a:lnTo>
                    <a:pt x="10631" y="5742"/>
                  </a:lnTo>
                  <a:lnTo>
                    <a:pt x="10576" y="5412"/>
                  </a:lnTo>
                  <a:lnTo>
                    <a:pt x="10512" y="5084"/>
                  </a:lnTo>
                  <a:lnTo>
                    <a:pt x="10441" y="4760"/>
                  </a:lnTo>
                  <a:lnTo>
                    <a:pt x="10361" y="4440"/>
                  </a:lnTo>
                  <a:lnTo>
                    <a:pt x="10273" y="4125"/>
                  </a:lnTo>
                  <a:lnTo>
                    <a:pt x="10178" y="3815"/>
                  </a:lnTo>
                  <a:lnTo>
                    <a:pt x="10075" y="3513"/>
                  </a:lnTo>
                  <a:lnTo>
                    <a:pt x="9965" y="3217"/>
                  </a:lnTo>
                  <a:lnTo>
                    <a:pt x="9849" y="2929"/>
                  </a:lnTo>
                  <a:lnTo>
                    <a:pt x="9728" y="2650"/>
                  </a:lnTo>
                  <a:lnTo>
                    <a:pt x="9600" y="2381"/>
                  </a:lnTo>
                  <a:lnTo>
                    <a:pt x="9467" y="2121"/>
                  </a:lnTo>
                  <a:lnTo>
                    <a:pt x="9328" y="1873"/>
                  </a:lnTo>
                  <a:lnTo>
                    <a:pt x="9186" y="1637"/>
                  </a:lnTo>
                  <a:lnTo>
                    <a:pt x="9038" y="1413"/>
                  </a:lnTo>
                  <a:lnTo>
                    <a:pt x="8887" y="1204"/>
                  </a:lnTo>
                  <a:lnTo>
                    <a:pt x="8731" y="1008"/>
                  </a:lnTo>
                  <a:lnTo>
                    <a:pt x="8572" y="827"/>
                  </a:lnTo>
                  <a:lnTo>
                    <a:pt x="8410" y="661"/>
                  </a:lnTo>
                  <a:lnTo>
                    <a:pt x="8247" y="513"/>
                  </a:lnTo>
                  <a:lnTo>
                    <a:pt x="8080" y="381"/>
                  </a:lnTo>
                  <a:lnTo>
                    <a:pt x="7911" y="268"/>
                  </a:lnTo>
                  <a:lnTo>
                    <a:pt x="7740" y="173"/>
                  </a:lnTo>
                  <a:lnTo>
                    <a:pt x="7568" y="99"/>
                  </a:lnTo>
                  <a:lnTo>
                    <a:pt x="7395" y="44"/>
                  </a:lnTo>
                  <a:lnTo>
                    <a:pt x="7221" y="11"/>
                  </a:lnTo>
                  <a:lnTo>
                    <a:pt x="7047" y="0"/>
                  </a:lnTo>
                  <a:lnTo>
                    <a:pt x="6845" y="12"/>
                  </a:lnTo>
                  <a:lnTo>
                    <a:pt x="6644" y="47"/>
                  </a:lnTo>
                  <a:lnTo>
                    <a:pt x="6442" y="106"/>
                  </a:lnTo>
                  <a:lnTo>
                    <a:pt x="6242" y="186"/>
                  </a:lnTo>
                  <a:lnTo>
                    <a:pt x="6041" y="287"/>
                  </a:lnTo>
                  <a:lnTo>
                    <a:pt x="5844" y="408"/>
                  </a:lnTo>
                  <a:lnTo>
                    <a:pt x="5649" y="548"/>
                  </a:lnTo>
                  <a:lnTo>
                    <a:pt x="5456" y="706"/>
                  </a:lnTo>
                  <a:lnTo>
                    <a:pt x="5266" y="881"/>
                  </a:lnTo>
                  <a:lnTo>
                    <a:pt x="5079" y="1073"/>
                  </a:lnTo>
                  <a:lnTo>
                    <a:pt x="4896" y="1279"/>
                  </a:lnTo>
                  <a:lnTo>
                    <a:pt x="4718" y="1500"/>
                  </a:lnTo>
                  <a:lnTo>
                    <a:pt x="4544" y="1734"/>
                  </a:lnTo>
                  <a:lnTo>
                    <a:pt x="4375" y="1981"/>
                  </a:lnTo>
                  <a:lnTo>
                    <a:pt x="4211" y="2240"/>
                  </a:lnTo>
                  <a:lnTo>
                    <a:pt x="4055" y="2509"/>
                  </a:lnTo>
                  <a:lnTo>
                    <a:pt x="3903" y="2788"/>
                  </a:lnTo>
                  <a:lnTo>
                    <a:pt x="3758" y="3076"/>
                  </a:lnTo>
                  <a:lnTo>
                    <a:pt x="3622" y="3372"/>
                  </a:lnTo>
                  <a:lnTo>
                    <a:pt x="3491" y="3675"/>
                  </a:lnTo>
                  <a:lnTo>
                    <a:pt x="3370" y="3984"/>
                  </a:lnTo>
                  <a:lnTo>
                    <a:pt x="3257" y="4298"/>
                  </a:lnTo>
                  <a:lnTo>
                    <a:pt x="3152" y="4617"/>
                  </a:lnTo>
                  <a:lnTo>
                    <a:pt x="3057" y="4938"/>
                  </a:lnTo>
                  <a:lnTo>
                    <a:pt x="2972" y="5263"/>
                  </a:lnTo>
                  <a:lnTo>
                    <a:pt x="2896" y="5588"/>
                  </a:lnTo>
                  <a:lnTo>
                    <a:pt x="2830" y="5915"/>
                  </a:lnTo>
                  <a:lnTo>
                    <a:pt x="2776" y="6242"/>
                  </a:lnTo>
                  <a:lnTo>
                    <a:pt x="2734" y="6566"/>
                  </a:lnTo>
                  <a:lnTo>
                    <a:pt x="2703" y="6889"/>
                  </a:lnTo>
                  <a:lnTo>
                    <a:pt x="2683" y="7208"/>
                  </a:lnTo>
                  <a:lnTo>
                    <a:pt x="2677" y="7524"/>
                  </a:lnTo>
                  <a:lnTo>
                    <a:pt x="2677" y="7630"/>
                  </a:lnTo>
                  <a:lnTo>
                    <a:pt x="2678" y="7734"/>
                  </a:lnTo>
                  <a:lnTo>
                    <a:pt x="2679" y="7838"/>
                  </a:lnTo>
                  <a:lnTo>
                    <a:pt x="2681" y="7942"/>
                  </a:lnTo>
                  <a:lnTo>
                    <a:pt x="2684" y="8046"/>
                  </a:lnTo>
                  <a:lnTo>
                    <a:pt x="2688" y="8148"/>
                  </a:lnTo>
                  <a:lnTo>
                    <a:pt x="2692" y="8250"/>
                  </a:lnTo>
                  <a:lnTo>
                    <a:pt x="2696" y="8352"/>
                  </a:lnTo>
                  <a:lnTo>
                    <a:pt x="2701" y="8453"/>
                  </a:lnTo>
                  <a:lnTo>
                    <a:pt x="2706" y="8554"/>
                  </a:lnTo>
                  <a:lnTo>
                    <a:pt x="2711" y="8654"/>
                  </a:lnTo>
                  <a:lnTo>
                    <a:pt x="2718" y="8753"/>
                  </a:lnTo>
                  <a:lnTo>
                    <a:pt x="2724" y="8852"/>
                  </a:lnTo>
                  <a:lnTo>
                    <a:pt x="2731" y="8951"/>
                  </a:lnTo>
                  <a:lnTo>
                    <a:pt x="2739" y="9049"/>
                  </a:lnTo>
                  <a:lnTo>
                    <a:pt x="2747" y="9147"/>
                  </a:lnTo>
                  <a:lnTo>
                    <a:pt x="2344" y="9339"/>
                  </a:lnTo>
                  <a:lnTo>
                    <a:pt x="1979" y="9546"/>
                  </a:lnTo>
                  <a:lnTo>
                    <a:pt x="1651" y="9767"/>
                  </a:lnTo>
                  <a:lnTo>
                    <a:pt x="1358" y="9999"/>
                  </a:lnTo>
                  <a:lnTo>
                    <a:pt x="1099" y="10242"/>
                  </a:lnTo>
                  <a:lnTo>
                    <a:pt x="873" y="10494"/>
                  </a:lnTo>
                  <a:lnTo>
                    <a:pt x="676" y="10755"/>
                  </a:lnTo>
                  <a:lnTo>
                    <a:pt x="509" y="11021"/>
                  </a:lnTo>
                  <a:lnTo>
                    <a:pt x="368" y="11295"/>
                  </a:lnTo>
                  <a:lnTo>
                    <a:pt x="253" y="11570"/>
                  </a:lnTo>
                  <a:lnTo>
                    <a:pt x="162" y="11849"/>
                  </a:lnTo>
                  <a:lnTo>
                    <a:pt x="92" y="12129"/>
                  </a:lnTo>
                  <a:lnTo>
                    <a:pt x="43" y="12408"/>
                  </a:lnTo>
                  <a:lnTo>
                    <a:pt x="13" y="12687"/>
                  </a:lnTo>
                  <a:lnTo>
                    <a:pt x="0" y="12963"/>
                  </a:lnTo>
                  <a:lnTo>
                    <a:pt x="2" y="13234"/>
                  </a:lnTo>
                  <a:lnTo>
                    <a:pt x="18" y="13500"/>
                  </a:lnTo>
                  <a:lnTo>
                    <a:pt x="47" y="13759"/>
                  </a:lnTo>
                  <a:lnTo>
                    <a:pt x="86" y="14009"/>
                  </a:lnTo>
                  <a:lnTo>
                    <a:pt x="133" y="14251"/>
                  </a:lnTo>
                  <a:lnTo>
                    <a:pt x="188" y="14481"/>
                  </a:lnTo>
                  <a:lnTo>
                    <a:pt x="249" y="14699"/>
                  </a:lnTo>
                  <a:lnTo>
                    <a:pt x="312" y="14903"/>
                  </a:lnTo>
                  <a:lnTo>
                    <a:pt x="379" y="15093"/>
                  </a:lnTo>
                  <a:lnTo>
                    <a:pt x="447" y="15266"/>
                  </a:lnTo>
                  <a:lnTo>
                    <a:pt x="513" y="15421"/>
                  </a:lnTo>
                  <a:lnTo>
                    <a:pt x="575" y="15558"/>
                  </a:lnTo>
                  <a:lnTo>
                    <a:pt x="634" y="15674"/>
                  </a:lnTo>
                  <a:lnTo>
                    <a:pt x="687" y="15769"/>
                  </a:lnTo>
                  <a:lnTo>
                    <a:pt x="731" y="15840"/>
                  </a:lnTo>
                  <a:lnTo>
                    <a:pt x="766" y="15887"/>
                  </a:lnTo>
                  <a:lnTo>
                    <a:pt x="791" y="15908"/>
                  </a:lnTo>
                  <a:lnTo>
                    <a:pt x="817" y="15918"/>
                  </a:lnTo>
                  <a:lnTo>
                    <a:pt x="849" y="15926"/>
                  </a:lnTo>
                  <a:lnTo>
                    <a:pt x="888" y="15934"/>
                  </a:lnTo>
                  <a:lnTo>
                    <a:pt x="931" y="15942"/>
                  </a:lnTo>
                  <a:lnTo>
                    <a:pt x="981" y="15948"/>
                  </a:lnTo>
                  <a:lnTo>
                    <a:pt x="1034" y="15953"/>
                  </a:lnTo>
                  <a:lnTo>
                    <a:pt x="1093" y="15957"/>
                  </a:lnTo>
                  <a:lnTo>
                    <a:pt x="1155" y="15960"/>
                  </a:lnTo>
                  <a:lnTo>
                    <a:pt x="1219" y="15963"/>
                  </a:lnTo>
                  <a:lnTo>
                    <a:pt x="1287" y="15964"/>
                  </a:lnTo>
                  <a:lnTo>
                    <a:pt x="1357" y="15965"/>
                  </a:lnTo>
                  <a:lnTo>
                    <a:pt x="1430" y="15965"/>
                  </a:lnTo>
                  <a:lnTo>
                    <a:pt x="1503" y="15964"/>
                  </a:lnTo>
                  <a:lnTo>
                    <a:pt x="1577" y="15963"/>
                  </a:lnTo>
                  <a:lnTo>
                    <a:pt x="1652" y="15960"/>
                  </a:lnTo>
                  <a:lnTo>
                    <a:pt x="1727" y="15957"/>
                  </a:lnTo>
                  <a:lnTo>
                    <a:pt x="1802" y="15953"/>
                  </a:lnTo>
                  <a:lnTo>
                    <a:pt x="1876" y="15948"/>
                  </a:lnTo>
                  <a:lnTo>
                    <a:pt x="1948" y="15942"/>
                  </a:lnTo>
                  <a:lnTo>
                    <a:pt x="2018" y="15934"/>
                  </a:lnTo>
                  <a:lnTo>
                    <a:pt x="2087" y="15927"/>
                  </a:lnTo>
                  <a:lnTo>
                    <a:pt x="2153" y="15919"/>
                  </a:lnTo>
                  <a:lnTo>
                    <a:pt x="2215" y="15910"/>
                  </a:lnTo>
                  <a:lnTo>
                    <a:pt x="2274" y="15900"/>
                  </a:lnTo>
                  <a:lnTo>
                    <a:pt x="2329" y="15889"/>
                  </a:lnTo>
                  <a:lnTo>
                    <a:pt x="2378" y="15878"/>
                  </a:lnTo>
                  <a:lnTo>
                    <a:pt x="2424" y="15866"/>
                  </a:lnTo>
                  <a:lnTo>
                    <a:pt x="2463" y="15853"/>
                  </a:lnTo>
                  <a:lnTo>
                    <a:pt x="2496" y="15839"/>
                  </a:lnTo>
                  <a:lnTo>
                    <a:pt x="2524" y="15825"/>
                  </a:lnTo>
                  <a:lnTo>
                    <a:pt x="2544" y="15808"/>
                  </a:lnTo>
                  <a:lnTo>
                    <a:pt x="2557" y="15792"/>
                  </a:lnTo>
                  <a:lnTo>
                    <a:pt x="2560" y="15774"/>
                  </a:lnTo>
                  <a:lnTo>
                    <a:pt x="2557" y="15744"/>
                  </a:lnTo>
                  <a:lnTo>
                    <a:pt x="2548" y="15703"/>
                  </a:lnTo>
                  <a:lnTo>
                    <a:pt x="2534" y="15651"/>
                  </a:lnTo>
                  <a:lnTo>
                    <a:pt x="2494" y="15517"/>
                  </a:lnTo>
                  <a:lnTo>
                    <a:pt x="2445" y="15349"/>
                  </a:lnTo>
                  <a:lnTo>
                    <a:pt x="2418" y="15251"/>
                  </a:lnTo>
                  <a:lnTo>
                    <a:pt x="2390" y="15147"/>
                  </a:lnTo>
                  <a:lnTo>
                    <a:pt x="2363" y="15036"/>
                  </a:lnTo>
                  <a:lnTo>
                    <a:pt x="2338" y="14919"/>
                  </a:lnTo>
                  <a:lnTo>
                    <a:pt x="2313" y="14796"/>
                  </a:lnTo>
                  <a:lnTo>
                    <a:pt x="2292" y="14668"/>
                  </a:lnTo>
                  <a:lnTo>
                    <a:pt x="2275" y="14536"/>
                  </a:lnTo>
                  <a:lnTo>
                    <a:pt x="2261" y="14400"/>
                  </a:lnTo>
                  <a:lnTo>
                    <a:pt x="2253" y="14260"/>
                  </a:lnTo>
                  <a:lnTo>
                    <a:pt x="2251" y="14117"/>
                  </a:lnTo>
                  <a:lnTo>
                    <a:pt x="2255" y="13972"/>
                  </a:lnTo>
                  <a:lnTo>
                    <a:pt x="2266" y="13825"/>
                  </a:lnTo>
                  <a:lnTo>
                    <a:pt x="2285" y="13677"/>
                  </a:lnTo>
                  <a:lnTo>
                    <a:pt x="2313" y="13527"/>
                  </a:lnTo>
                  <a:lnTo>
                    <a:pt x="2352" y="13378"/>
                  </a:lnTo>
                  <a:lnTo>
                    <a:pt x="2400" y="13230"/>
                  </a:lnTo>
                  <a:lnTo>
                    <a:pt x="2460" y="13082"/>
                  </a:lnTo>
                  <a:lnTo>
                    <a:pt x="2531" y="12936"/>
                  </a:lnTo>
                  <a:lnTo>
                    <a:pt x="2616" y="12791"/>
                  </a:lnTo>
                  <a:lnTo>
                    <a:pt x="2713" y="12649"/>
                  </a:lnTo>
                  <a:lnTo>
                    <a:pt x="2825" y="12510"/>
                  </a:lnTo>
                  <a:lnTo>
                    <a:pt x="2951" y="12376"/>
                  </a:lnTo>
                  <a:lnTo>
                    <a:pt x="3094" y="12245"/>
                  </a:lnTo>
                  <a:lnTo>
                    <a:pt x="3254" y="12119"/>
                  </a:lnTo>
                  <a:lnTo>
                    <a:pt x="3310" y="12333"/>
                  </a:lnTo>
                  <a:lnTo>
                    <a:pt x="3370" y="12541"/>
                  </a:lnTo>
                  <a:lnTo>
                    <a:pt x="3430" y="12743"/>
                  </a:lnTo>
                  <a:lnTo>
                    <a:pt x="3490" y="12941"/>
                  </a:lnTo>
                  <a:lnTo>
                    <a:pt x="3553" y="13132"/>
                  </a:lnTo>
                  <a:lnTo>
                    <a:pt x="3616" y="13318"/>
                  </a:lnTo>
                  <a:lnTo>
                    <a:pt x="3679" y="13497"/>
                  </a:lnTo>
                  <a:lnTo>
                    <a:pt x="3743" y="13672"/>
                  </a:lnTo>
                  <a:lnTo>
                    <a:pt x="3807" y="13839"/>
                  </a:lnTo>
                  <a:lnTo>
                    <a:pt x="3872" y="14001"/>
                  </a:lnTo>
                  <a:lnTo>
                    <a:pt x="3935" y="14157"/>
                  </a:lnTo>
                  <a:lnTo>
                    <a:pt x="4000" y="14308"/>
                  </a:lnTo>
                  <a:lnTo>
                    <a:pt x="4063" y="14452"/>
                  </a:lnTo>
                  <a:lnTo>
                    <a:pt x="4125" y="14589"/>
                  </a:lnTo>
                  <a:lnTo>
                    <a:pt x="4188" y="14720"/>
                  </a:lnTo>
                  <a:lnTo>
                    <a:pt x="4249" y="14845"/>
                  </a:lnTo>
                  <a:lnTo>
                    <a:pt x="4308" y="14964"/>
                  </a:lnTo>
                  <a:lnTo>
                    <a:pt x="4367" y="15076"/>
                  </a:lnTo>
                  <a:lnTo>
                    <a:pt x="4425" y="15181"/>
                  </a:lnTo>
                  <a:lnTo>
                    <a:pt x="4480" y="15281"/>
                  </a:lnTo>
                  <a:lnTo>
                    <a:pt x="4534" y="15374"/>
                  </a:lnTo>
                  <a:lnTo>
                    <a:pt x="4585" y="15460"/>
                  </a:lnTo>
                  <a:lnTo>
                    <a:pt x="4635" y="15538"/>
                  </a:lnTo>
                  <a:lnTo>
                    <a:pt x="4681" y="15611"/>
                  </a:lnTo>
                  <a:lnTo>
                    <a:pt x="4726" y="15676"/>
                  </a:lnTo>
                  <a:lnTo>
                    <a:pt x="4768" y="15735"/>
                  </a:lnTo>
                  <a:lnTo>
                    <a:pt x="4807" y="15787"/>
                  </a:lnTo>
                  <a:lnTo>
                    <a:pt x="4842" y="15832"/>
                  </a:lnTo>
                  <a:lnTo>
                    <a:pt x="4876" y="15869"/>
                  </a:lnTo>
                  <a:lnTo>
                    <a:pt x="4905" y="15899"/>
                  </a:lnTo>
                  <a:lnTo>
                    <a:pt x="4930" y="15922"/>
                  </a:lnTo>
                  <a:lnTo>
                    <a:pt x="4952" y="15938"/>
                  </a:lnTo>
                  <a:lnTo>
                    <a:pt x="4986" y="15958"/>
                  </a:lnTo>
                  <a:lnTo>
                    <a:pt x="5025" y="15976"/>
                  </a:lnTo>
                  <a:lnTo>
                    <a:pt x="5071" y="15993"/>
                  </a:lnTo>
                  <a:lnTo>
                    <a:pt x="5121" y="16008"/>
                  </a:lnTo>
                  <a:lnTo>
                    <a:pt x="5176" y="16022"/>
                  </a:lnTo>
                  <a:lnTo>
                    <a:pt x="5234" y="16035"/>
                  </a:lnTo>
                  <a:lnTo>
                    <a:pt x="5297" y="16046"/>
                  </a:lnTo>
                  <a:lnTo>
                    <a:pt x="5364" y="16056"/>
                  </a:lnTo>
                  <a:lnTo>
                    <a:pt x="5434" y="16066"/>
                  </a:lnTo>
                  <a:lnTo>
                    <a:pt x="5505" y="16073"/>
                  </a:lnTo>
                  <a:lnTo>
                    <a:pt x="5580" y="16079"/>
                  </a:lnTo>
                  <a:lnTo>
                    <a:pt x="5657" y="16083"/>
                  </a:lnTo>
                  <a:lnTo>
                    <a:pt x="5736" y="16086"/>
                  </a:lnTo>
                  <a:lnTo>
                    <a:pt x="5816" y="16088"/>
                  </a:lnTo>
                  <a:lnTo>
                    <a:pt x="5897" y="16088"/>
                  </a:lnTo>
                  <a:lnTo>
                    <a:pt x="5978" y="16087"/>
                  </a:lnTo>
                  <a:lnTo>
                    <a:pt x="6059" y="16084"/>
                  </a:lnTo>
                  <a:lnTo>
                    <a:pt x="6140" y="16080"/>
                  </a:lnTo>
                  <a:lnTo>
                    <a:pt x="6220" y="16074"/>
                  </a:lnTo>
                  <a:lnTo>
                    <a:pt x="6300" y="16067"/>
                  </a:lnTo>
                  <a:lnTo>
                    <a:pt x="6379" y="16057"/>
                  </a:lnTo>
                  <a:lnTo>
                    <a:pt x="6456" y="16047"/>
                  </a:lnTo>
                  <a:lnTo>
                    <a:pt x="6531" y="16035"/>
                  </a:lnTo>
                  <a:lnTo>
                    <a:pt x="6602" y="16022"/>
                  </a:lnTo>
                  <a:lnTo>
                    <a:pt x="6672" y="16006"/>
                  </a:lnTo>
                  <a:lnTo>
                    <a:pt x="6738" y="15990"/>
                  </a:lnTo>
                  <a:lnTo>
                    <a:pt x="6801" y="15971"/>
                  </a:lnTo>
                  <a:lnTo>
                    <a:pt x="6859" y="15951"/>
                  </a:lnTo>
                  <a:lnTo>
                    <a:pt x="6914" y="15929"/>
                  </a:lnTo>
                  <a:lnTo>
                    <a:pt x="6963" y="15905"/>
                  </a:lnTo>
                  <a:lnTo>
                    <a:pt x="7009" y="15880"/>
                  </a:lnTo>
                  <a:lnTo>
                    <a:pt x="7047" y="15853"/>
                  </a:lnTo>
                  <a:lnTo>
                    <a:pt x="7072" y="15833"/>
                  </a:lnTo>
                  <a:lnTo>
                    <a:pt x="7101" y="15803"/>
                  </a:lnTo>
                  <a:lnTo>
                    <a:pt x="7135" y="15767"/>
                  </a:lnTo>
                  <a:lnTo>
                    <a:pt x="7176" y="15723"/>
                  </a:lnTo>
                  <a:lnTo>
                    <a:pt x="7219" y="15671"/>
                  </a:lnTo>
                  <a:lnTo>
                    <a:pt x="7269" y="15612"/>
                  </a:lnTo>
                  <a:lnTo>
                    <a:pt x="7322" y="15545"/>
                  </a:lnTo>
                  <a:lnTo>
                    <a:pt x="7380" y="15472"/>
                  </a:lnTo>
                  <a:lnTo>
                    <a:pt x="7442" y="15391"/>
                  </a:lnTo>
                  <a:lnTo>
                    <a:pt x="7507" y="15304"/>
                  </a:lnTo>
                  <a:lnTo>
                    <a:pt x="7576" y="15212"/>
                  </a:lnTo>
                  <a:lnTo>
                    <a:pt x="7648" y="15112"/>
                  </a:lnTo>
                  <a:lnTo>
                    <a:pt x="7724" y="15006"/>
                  </a:lnTo>
                  <a:lnTo>
                    <a:pt x="7802" y="14894"/>
                  </a:lnTo>
                  <a:lnTo>
                    <a:pt x="7883" y="14777"/>
                  </a:lnTo>
                  <a:lnTo>
                    <a:pt x="7965" y="14654"/>
                  </a:lnTo>
                  <a:lnTo>
                    <a:pt x="8050" y="14526"/>
                  </a:lnTo>
                  <a:lnTo>
                    <a:pt x="8138" y="14393"/>
                  </a:lnTo>
                  <a:lnTo>
                    <a:pt x="8227" y="14254"/>
                  </a:lnTo>
                  <a:lnTo>
                    <a:pt x="8318" y="14111"/>
                  </a:lnTo>
                  <a:lnTo>
                    <a:pt x="8410" y="13964"/>
                  </a:lnTo>
                  <a:lnTo>
                    <a:pt x="8503" y="13812"/>
                  </a:lnTo>
                  <a:lnTo>
                    <a:pt x="8597" y="13654"/>
                  </a:lnTo>
                  <a:lnTo>
                    <a:pt x="8691" y="13494"/>
                  </a:lnTo>
                  <a:lnTo>
                    <a:pt x="8786" y="13330"/>
                  </a:lnTo>
                  <a:lnTo>
                    <a:pt x="8883" y="13161"/>
                  </a:lnTo>
                  <a:lnTo>
                    <a:pt x="8978" y="12990"/>
                  </a:lnTo>
                  <a:lnTo>
                    <a:pt x="9073" y="12815"/>
                  </a:lnTo>
                  <a:lnTo>
                    <a:pt x="9168" y="12636"/>
                  </a:lnTo>
                  <a:lnTo>
                    <a:pt x="9262" y="12455"/>
                  </a:lnTo>
                  <a:lnTo>
                    <a:pt x="9355" y="12270"/>
                  </a:lnTo>
                  <a:lnTo>
                    <a:pt x="9447" y="12084"/>
                  </a:lnTo>
                  <a:lnTo>
                    <a:pt x="9532" y="12208"/>
                  </a:lnTo>
                  <a:lnTo>
                    <a:pt x="9604" y="12337"/>
                  </a:lnTo>
                  <a:lnTo>
                    <a:pt x="9667" y="12470"/>
                  </a:lnTo>
                  <a:lnTo>
                    <a:pt x="9720" y="12608"/>
                  </a:lnTo>
                  <a:lnTo>
                    <a:pt x="9763" y="12748"/>
                  </a:lnTo>
                  <a:lnTo>
                    <a:pt x="9798" y="12892"/>
                  </a:lnTo>
                  <a:lnTo>
                    <a:pt x="9824" y="13037"/>
                  </a:lnTo>
                  <a:lnTo>
                    <a:pt x="9842" y="13185"/>
                  </a:lnTo>
                  <a:lnTo>
                    <a:pt x="9853" y="13334"/>
                  </a:lnTo>
                  <a:lnTo>
                    <a:pt x="9858" y="13482"/>
                  </a:lnTo>
                  <a:lnTo>
                    <a:pt x="9857" y="13631"/>
                  </a:lnTo>
                  <a:lnTo>
                    <a:pt x="9850" y="13779"/>
                  </a:lnTo>
                  <a:lnTo>
                    <a:pt x="9839" y="13928"/>
                  </a:lnTo>
                  <a:lnTo>
                    <a:pt x="9824" y="14073"/>
                  </a:lnTo>
                  <a:lnTo>
                    <a:pt x="9805" y="14217"/>
                  </a:lnTo>
                  <a:lnTo>
                    <a:pt x="9782" y="14358"/>
                  </a:lnTo>
                  <a:lnTo>
                    <a:pt x="9758" y="14495"/>
                  </a:lnTo>
                  <a:lnTo>
                    <a:pt x="9732" y="14629"/>
                  </a:lnTo>
                  <a:lnTo>
                    <a:pt x="9705" y="14758"/>
                  </a:lnTo>
                  <a:lnTo>
                    <a:pt x="9676" y="14883"/>
                  </a:lnTo>
                  <a:lnTo>
                    <a:pt x="9620" y="15115"/>
                  </a:lnTo>
                  <a:lnTo>
                    <a:pt x="9569" y="15321"/>
                  </a:lnTo>
                  <a:lnTo>
                    <a:pt x="9546" y="15412"/>
                  </a:lnTo>
                  <a:lnTo>
                    <a:pt x="9527" y="15496"/>
                  </a:lnTo>
                  <a:lnTo>
                    <a:pt x="9510" y="15571"/>
                  </a:lnTo>
                  <a:lnTo>
                    <a:pt x="9498" y="15636"/>
                  </a:lnTo>
                  <a:lnTo>
                    <a:pt x="9491" y="15692"/>
                  </a:lnTo>
                  <a:lnTo>
                    <a:pt x="9488" y="15736"/>
                  </a:lnTo>
                  <a:lnTo>
                    <a:pt x="9492" y="15770"/>
                  </a:lnTo>
                  <a:lnTo>
                    <a:pt x="9502" y="15792"/>
                  </a:lnTo>
                  <a:lnTo>
                    <a:pt x="9526" y="15816"/>
                  </a:lnTo>
                  <a:lnTo>
                    <a:pt x="9554" y="15839"/>
                  </a:lnTo>
                  <a:lnTo>
                    <a:pt x="9588" y="15861"/>
                  </a:lnTo>
                  <a:lnTo>
                    <a:pt x="9629" y="15883"/>
                  </a:lnTo>
                  <a:lnTo>
                    <a:pt x="9673" y="15903"/>
                  </a:lnTo>
                  <a:lnTo>
                    <a:pt x="9723" y="15924"/>
                  </a:lnTo>
                  <a:lnTo>
                    <a:pt x="9776" y="15944"/>
                  </a:lnTo>
                  <a:lnTo>
                    <a:pt x="9834" y="15962"/>
                  </a:lnTo>
                  <a:lnTo>
                    <a:pt x="9895" y="15980"/>
                  </a:lnTo>
                  <a:lnTo>
                    <a:pt x="9959" y="15997"/>
                  </a:lnTo>
                  <a:lnTo>
                    <a:pt x="10026" y="16013"/>
                  </a:lnTo>
                  <a:lnTo>
                    <a:pt x="10095" y="16029"/>
                  </a:lnTo>
                  <a:lnTo>
                    <a:pt x="10166" y="16043"/>
                  </a:lnTo>
                  <a:lnTo>
                    <a:pt x="10238" y="16056"/>
                  </a:lnTo>
                  <a:lnTo>
                    <a:pt x="10312" y="16069"/>
                  </a:lnTo>
                  <a:lnTo>
                    <a:pt x="10387" y="16081"/>
                  </a:lnTo>
                  <a:lnTo>
                    <a:pt x="10462" y="16091"/>
                  </a:lnTo>
                  <a:lnTo>
                    <a:pt x="10537" y="16100"/>
                  </a:lnTo>
                  <a:lnTo>
                    <a:pt x="10611" y="16108"/>
                  </a:lnTo>
                  <a:lnTo>
                    <a:pt x="10686" y="16114"/>
                  </a:lnTo>
                  <a:lnTo>
                    <a:pt x="10759" y="16120"/>
                  </a:lnTo>
                  <a:lnTo>
                    <a:pt x="10831" y="16124"/>
                  </a:lnTo>
                  <a:lnTo>
                    <a:pt x="10901" y="16126"/>
                  </a:lnTo>
                  <a:lnTo>
                    <a:pt x="10968" y="16128"/>
                  </a:lnTo>
                  <a:lnTo>
                    <a:pt x="11034" y="16128"/>
                  </a:lnTo>
                  <a:lnTo>
                    <a:pt x="11097" y="16126"/>
                  </a:lnTo>
                  <a:lnTo>
                    <a:pt x="11155" y="16123"/>
                  </a:lnTo>
                  <a:lnTo>
                    <a:pt x="11211" y="16119"/>
                  </a:lnTo>
                  <a:lnTo>
                    <a:pt x="11263" y="16113"/>
                  </a:lnTo>
                  <a:lnTo>
                    <a:pt x="11309" y="16105"/>
                  </a:lnTo>
                  <a:lnTo>
                    <a:pt x="11352" y="16096"/>
                  </a:lnTo>
                  <a:lnTo>
                    <a:pt x="11389" y="16085"/>
                  </a:lnTo>
                  <a:lnTo>
                    <a:pt x="11430" y="16058"/>
                  </a:lnTo>
                  <a:lnTo>
                    <a:pt x="11495" y="15999"/>
                  </a:lnTo>
                  <a:lnTo>
                    <a:pt x="11580" y="15908"/>
                  </a:lnTo>
                  <a:lnTo>
                    <a:pt x="11682" y="15789"/>
                  </a:lnTo>
                  <a:lnTo>
                    <a:pt x="11800" y="15643"/>
                  </a:lnTo>
                  <a:lnTo>
                    <a:pt x="11928" y="15473"/>
                  </a:lnTo>
                  <a:lnTo>
                    <a:pt x="12066" y="15278"/>
                  </a:lnTo>
                  <a:lnTo>
                    <a:pt x="12211" y="15063"/>
                  </a:lnTo>
                  <a:lnTo>
                    <a:pt x="12360" y="14828"/>
                  </a:lnTo>
                  <a:lnTo>
                    <a:pt x="12509" y="14576"/>
                  </a:lnTo>
                  <a:lnTo>
                    <a:pt x="12658" y="14309"/>
                  </a:lnTo>
                  <a:lnTo>
                    <a:pt x="12803" y="14027"/>
                  </a:lnTo>
                  <a:lnTo>
                    <a:pt x="12939" y="13735"/>
                  </a:lnTo>
                  <a:lnTo>
                    <a:pt x="13067" y="13433"/>
                  </a:lnTo>
                  <a:lnTo>
                    <a:pt x="13183" y="13123"/>
                  </a:lnTo>
                  <a:lnTo>
                    <a:pt x="13283" y="12808"/>
                  </a:lnTo>
                  <a:lnTo>
                    <a:pt x="13366" y="12489"/>
                  </a:lnTo>
                  <a:lnTo>
                    <a:pt x="13428" y="12169"/>
                  </a:lnTo>
                  <a:lnTo>
                    <a:pt x="13468" y="11848"/>
                  </a:lnTo>
                  <a:lnTo>
                    <a:pt x="13481" y="11528"/>
                  </a:lnTo>
                  <a:lnTo>
                    <a:pt x="13466" y="11214"/>
                  </a:lnTo>
                  <a:lnTo>
                    <a:pt x="13420" y="10906"/>
                  </a:lnTo>
                  <a:lnTo>
                    <a:pt x="13340" y="10605"/>
                  </a:lnTo>
                  <a:lnTo>
                    <a:pt x="13223" y="10314"/>
                  </a:lnTo>
                  <a:lnTo>
                    <a:pt x="13067" y="10035"/>
                  </a:lnTo>
                  <a:lnTo>
                    <a:pt x="12870" y="9769"/>
                  </a:lnTo>
                  <a:lnTo>
                    <a:pt x="12628" y="9520"/>
                  </a:lnTo>
                  <a:lnTo>
                    <a:pt x="12338" y="9287"/>
                  </a:lnTo>
                  <a:lnTo>
                    <a:pt x="11999" y="9074"/>
                  </a:lnTo>
                  <a:lnTo>
                    <a:pt x="11606" y="8882"/>
                  </a:lnTo>
                  <a:lnTo>
                    <a:pt x="11159" y="8714"/>
                  </a:lnTo>
                  <a:lnTo>
                    <a:pt x="10653" y="8571"/>
                  </a:lnTo>
                  <a:close/>
                </a:path>
              </a:pathLst>
            </a:custGeom>
            <a:solidFill>
              <a:schemeClr val="tx1">
                <a:lumMod val="65000"/>
                <a:lumOff val="35000"/>
              </a:schemeClr>
            </a:solidFill>
            <a:ln w="19050">
              <a:noFill/>
              <a:round/>
              <a:headEnd/>
              <a:tailEnd/>
            </a:ln>
            <a:extLst/>
          </p:spPr>
          <p:txBody>
            <a:bodyPr anchor="ctr"/>
            <a:lstStyle/>
            <a:p>
              <a:pPr algn="ctr"/>
              <a:endParaRPr/>
            </a:p>
          </p:txBody>
        </p:sp>
        <p:sp>
          <p:nvSpPr>
            <p:cNvPr id="28" name="任意多边形: 形状 27"/>
            <p:cNvSpPr>
              <a:spLocks/>
            </p:cNvSpPr>
            <p:nvPr/>
          </p:nvSpPr>
          <p:spPr bwMode="auto">
            <a:xfrm>
              <a:off x="7151483" y="2177676"/>
              <a:ext cx="766242" cy="824193"/>
            </a:xfrm>
            <a:custGeom>
              <a:avLst/>
              <a:gdLst>
                <a:gd name="T0" fmla="*/ 10549 w 14994"/>
                <a:gd name="T1" fmla="*/ 4096 h 16128"/>
                <a:gd name="T2" fmla="*/ 9728 w 14994"/>
                <a:gd name="T3" fmla="*/ 4033 h 16128"/>
                <a:gd name="T4" fmla="*/ 8774 w 14994"/>
                <a:gd name="T5" fmla="*/ 4106 h 16128"/>
                <a:gd name="T6" fmla="*/ 7932 w 14994"/>
                <a:gd name="T7" fmla="*/ 4229 h 16128"/>
                <a:gd name="T8" fmla="*/ 7142 w 14994"/>
                <a:gd name="T9" fmla="*/ 2984 h 16128"/>
                <a:gd name="T10" fmla="*/ 6416 w 14994"/>
                <a:gd name="T11" fmla="*/ 1768 h 16128"/>
                <a:gd name="T12" fmla="*/ 5839 w 14994"/>
                <a:gd name="T13" fmla="*/ 903 h 16128"/>
                <a:gd name="T14" fmla="*/ 5475 w 14994"/>
                <a:gd name="T15" fmla="*/ 509 h 16128"/>
                <a:gd name="T16" fmla="*/ 4708 w 14994"/>
                <a:gd name="T17" fmla="*/ 939 h 16128"/>
                <a:gd name="T18" fmla="*/ 3516 w 14994"/>
                <a:gd name="T19" fmla="*/ 2523 h 16128"/>
                <a:gd name="T20" fmla="*/ 2690 w 14994"/>
                <a:gd name="T21" fmla="*/ 4894 h 16128"/>
                <a:gd name="T22" fmla="*/ 2997 w 14994"/>
                <a:gd name="T23" fmla="*/ 7672 h 16128"/>
                <a:gd name="T24" fmla="*/ 2881 w 14994"/>
                <a:gd name="T25" fmla="*/ 7946 h 16128"/>
                <a:gd name="T26" fmla="*/ 2300 w 14994"/>
                <a:gd name="T27" fmla="*/ 7953 h 16128"/>
                <a:gd name="T28" fmla="*/ 1746 w 14994"/>
                <a:gd name="T29" fmla="*/ 8201 h 16128"/>
                <a:gd name="T30" fmla="*/ 1315 w 14994"/>
                <a:gd name="T31" fmla="*/ 8651 h 16128"/>
                <a:gd name="T32" fmla="*/ 1065 w 14994"/>
                <a:gd name="T33" fmla="*/ 9254 h 16128"/>
                <a:gd name="T34" fmla="*/ 1040 w 14994"/>
                <a:gd name="T35" fmla="*/ 9841 h 16128"/>
                <a:gd name="T36" fmla="*/ 1194 w 14994"/>
                <a:gd name="T37" fmla="*/ 10365 h 16128"/>
                <a:gd name="T38" fmla="*/ 1498 w 14994"/>
                <a:gd name="T39" fmla="*/ 10800 h 16128"/>
                <a:gd name="T40" fmla="*/ 1925 w 14994"/>
                <a:gd name="T41" fmla="*/ 11106 h 16128"/>
                <a:gd name="T42" fmla="*/ 1048 w 14994"/>
                <a:gd name="T43" fmla="*/ 12002 h 16128"/>
                <a:gd name="T44" fmla="*/ 398 w 14994"/>
                <a:gd name="T45" fmla="*/ 13651 h 16128"/>
                <a:gd name="T46" fmla="*/ 88 w 14994"/>
                <a:gd name="T47" fmla="*/ 15274 h 16128"/>
                <a:gd name="T48" fmla="*/ 4856 w 14994"/>
                <a:gd name="T49" fmla="*/ 16128 h 16128"/>
                <a:gd name="T50" fmla="*/ 4749 w 14994"/>
                <a:gd name="T51" fmla="*/ 15137 h 16128"/>
                <a:gd name="T52" fmla="*/ 4422 w 14994"/>
                <a:gd name="T53" fmla="*/ 13515 h 16128"/>
                <a:gd name="T54" fmla="*/ 3760 w 14994"/>
                <a:gd name="T55" fmla="*/ 11923 h 16128"/>
                <a:gd name="T56" fmla="*/ 3086 w 14994"/>
                <a:gd name="T57" fmla="*/ 11136 h 16128"/>
                <a:gd name="T58" fmla="*/ 3469 w 14994"/>
                <a:gd name="T59" fmla="*/ 10917 h 16128"/>
                <a:gd name="T60" fmla="*/ 3785 w 14994"/>
                <a:gd name="T61" fmla="*/ 10592 h 16128"/>
                <a:gd name="T62" fmla="*/ 4008 w 14994"/>
                <a:gd name="T63" fmla="*/ 10182 h 16128"/>
                <a:gd name="T64" fmla="*/ 4115 w 14994"/>
                <a:gd name="T65" fmla="*/ 9742 h 16128"/>
                <a:gd name="T66" fmla="*/ 4618 w 14994"/>
                <a:gd name="T67" fmla="*/ 10006 h 16128"/>
                <a:gd name="T68" fmla="*/ 6750 w 14994"/>
                <a:gd name="T69" fmla="*/ 11339 h 16128"/>
                <a:gd name="T70" fmla="*/ 8814 w 14994"/>
                <a:gd name="T71" fmla="*/ 11758 h 16128"/>
                <a:gd name="T72" fmla="*/ 10380 w 14994"/>
                <a:gd name="T73" fmla="*/ 11606 h 16128"/>
                <a:gd name="T74" fmla="*/ 10996 w 14994"/>
                <a:gd name="T75" fmla="*/ 11259 h 16128"/>
                <a:gd name="T76" fmla="*/ 10910 w 14994"/>
                <a:gd name="T77" fmla="*/ 10705 h 16128"/>
                <a:gd name="T78" fmla="*/ 10556 w 14994"/>
                <a:gd name="T79" fmla="*/ 9735 h 16128"/>
                <a:gd name="T80" fmla="*/ 9996 w 14994"/>
                <a:gd name="T81" fmla="*/ 8463 h 16128"/>
                <a:gd name="T82" fmla="*/ 9717 w 14994"/>
                <a:gd name="T83" fmla="*/ 7055 h 16128"/>
                <a:gd name="T84" fmla="*/ 10288 w 14994"/>
                <a:gd name="T85" fmla="*/ 6222 h 16128"/>
                <a:gd name="T86" fmla="*/ 10797 w 14994"/>
                <a:gd name="T87" fmla="*/ 5324 h 16128"/>
                <a:gd name="T88" fmla="*/ 11027 w 14994"/>
                <a:gd name="T89" fmla="*/ 4575 h 16128"/>
                <a:gd name="T90" fmla="*/ 11371 w 14994"/>
                <a:gd name="T91" fmla="*/ 922 h 16128"/>
                <a:gd name="T92" fmla="*/ 12613 w 14994"/>
                <a:gd name="T93" fmla="*/ 1657 h 16128"/>
                <a:gd name="T94" fmla="*/ 13552 w 14994"/>
                <a:gd name="T95" fmla="*/ 2875 h 16128"/>
                <a:gd name="T96" fmla="*/ 14018 w 14994"/>
                <a:gd name="T97" fmla="*/ 4409 h 16128"/>
                <a:gd name="T98" fmla="*/ 13847 w 14994"/>
                <a:gd name="T99" fmla="*/ 6093 h 16128"/>
                <a:gd name="T100" fmla="*/ 14988 w 14994"/>
                <a:gd name="T101" fmla="*/ 5050 h 16128"/>
                <a:gd name="T102" fmla="*/ 14693 w 14994"/>
                <a:gd name="T103" fmla="*/ 3063 h 16128"/>
                <a:gd name="T104" fmla="*/ 13732 w 14994"/>
                <a:gd name="T105" fmla="*/ 1417 h 16128"/>
                <a:gd name="T106" fmla="*/ 12292 w 14994"/>
                <a:gd name="T107" fmla="*/ 280 h 16128"/>
                <a:gd name="T108" fmla="*/ 10729 w 14994"/>
                <a:gd name="T109" fmla="*/ 2610 h 16128"/>
                <a:gd name="T110" fmla="*/ 11591 w 14994"/>
                <a:gd name="T111" fmla="*/ 3154 h 16128"/>
                <a:gd name="T112" fmla="*/ 12164 w 14994"/>
                <a:gd name="T113" fmla="*/ 3963 h 16128"/>
                <a:gd name="T114" fmla="*/ 12391 w 14994"/>
                <a:gd name="T115" fmla="*/ 4932 h 16128"/>
                <a:gd name="T116" fmla="*/ 12254 w 14994"/>
                <a:gd name="T117" fmla="*/ 5856 h 16128"/>
                <a:gd name="T118" fmla="*/ 13117 w 14994"/>
                <a:gd name="T119" fmla="*/ 5068 h 16128"/>
                <a:gd name="T120" fmla="*/ 12887 w 14994"/>
                <a:gd name="T121" fmla="*/ 3812 h 16128"/>
                <a:gd name="T122" fmla="*/ 12205 w 14994"/>
                <a:gd name="T123" fmla="*/ 2743 h 16128"/>
                <a:gd name="T124" fmla="*/ 11144 w 14994"/>
                <a:gd name="T125" fmla="*/ 1996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94" h="16128">
                  <a:moveTo>
                    <a:pt x="10969" y="4324"/>
                  </a:moveTo>
                  <a:lnTo>
                    <a:pt x="10932" y="4279"/>
                  </a:lnTo>
                  <a:lnTo>
                    <a:pt x="10887" y="4239"/>
                  </a:lnTo>
                  <a:lnTo>
                    <a:pt x="10835" y="4202"/>
                  </a:lnTo>
                  <a:lnTo>
                    <a:pt x="10773" y="4170"/>
                  </a:lnTo>
                  <a:lnTo>
                    <a:pt x="10706" y="4141"/>
                  </a:lnTo>
                  <a:lnTo>
                    <a:pt x="10630" y="4117"/>
                  </a:lnTo>
                  <a:lnTo>
                    <a:pt x="10549" y="4096"/>
                  </a:lnTo>
                  <a:lnTo>
                    <a:pt x="10462" y="4077"/>
                  </a:lnTo>
                  <a:lnTo>
                    <a:pt x="10369" y="4062"/>
                  </a:lnTo>
                  <a:lnTo>
                    <a:pt x="10272" y="4051"/>
                  </a:lnTo>
                  <a:lnTo>
                    <a:pt x="10170" y="4042"/>
                  </a:lnTo>
                  <a:lnTo>
                    <a:pt x="10065" y="4036"/>
                  </a:lnTo>
                  <a:lnTo>
                    <a:pt x="9955" y="4033"/>
                  </a:lnTo>
                  <a:lnTo>
                    <a:pt x="9843" y="4032"/>
                  </a:lnTo>
                  <a:lnTo>
                    <a:pt x="9728" y="4033"/>
                  </a:lnTo>
                  <a:lnTo>
                    <a:pt x="9611" y="4036"/>
                  </a:lnTo>
                  <a:lnTo>
                    <a:pt x="9492" y="4042"/>
                  </a:lnTo>
                  <a:lnTo>
                    <a:pt x="9372" y="4049"/>
                  </a:lnTo>
                  <a:lnTo>
                    <a:pt x="9252" y="4057"/>
                  </a:lnTo>
                  <a:lnTo>
                    <a:pt x="9131" y="4067"/>
                  </a:lnTo>
                  <a:lnTo>
                    <a:pt x="9011" y="4079"/>
                  </a:lnTo>
                  <a:lnTo>
                    <a:pt x="8892" y="4091"/>
                  </a:lnTo>
                  <a:lnTo>
                    <a:pt x="8774" y="4106"/>
                  </a:lnTo>
                  <a:lnTo>
                    <a:pt x="8658" y="4120"/>
                  </a:lnTo>
                  <a:lnTo>
                    <a:pt x="8544" y="4135"/>
                  </a:lnTo>
                  <a:lnTo>
                    <a:pt x="8433" y="4150"/>
                  </a:lnTo>
                  <a:lnTo>
                    <a:pt x="8324" y="4166"/>
                  </a:lnTo>
                  <a:lnTo>
                    <a:pt x="8219" y="4181"/>
                  </a:lnTo>
                  <a:lnTo>
                    <a:pt x="8119" y="4197"/>
                  </a:lnTo>
                  <a:lnTo>
                    <a:pt x="8023" y="4213"/>
                  </a:lnTo>
                  <a:lnTo>
                    <a:pt x="7932" y="4229"/>
                  </a:lnTo>
                  <a:lnTo>
                    <a:pt x="7847" y="4244"/>
                  </a:lnTo>
                  <a:lnTo>
                    <a:pt x="7744" y="4056"/>
                  </a:lnTo>
                  <a:lnTo>
                    <a:pt x="7642" y="3870"/>
                  </a:lnTo>
                  <a:lnTo>
                    <a:pt x="7540" y="3687"/>
                  </a:lnTo>
                  <a:lnTo>
                    <a:pt x="7439" y="3507"/>
                  </a:lnTo>
                  <a:lnTo>
                    <a:pt x="7338" y="3329"/>
                  </a:lnTo>
                  <a:lnTo>
                    <a:pt x="7239" y="3155"/>
                  </a:lnTo>
                  <a:lnTo>
                    <a:pt x="7142" y="2984"/>
                  </a:lnTo>
                  <a:lnTo>
                    <a:pt x="7045" y="2816"/>
                  </a:lnTo>
                  <a:lnTo>
                    <a:pt x="6950" y="2653"/>
                  </a:lnTo>
                  <a:lnTo>
                    <a:pt x="6857" y="2494"/>
                  </a:lnTo>
                  <a:lnTo>
                    <a:pt x="6765" y="2340"/>
                  </a:lnTo>
                  <a:lnTo>
                    <a:pt x="6674" y="2189"/>
                  </a:lnTo>
                  <a:lnTo>
                    <a:pt x="6586" y="2043"/>
                  </a:lnTo>
                  <a:lnTo>
                    <a:pt x="6500" y="1903"/>
                  </a:lnTo>
                  <a:lnTo>
                    <a:pt x="6416" y="1768"/>
                  </a:lnTo>
                  <a:lnTo>
                    <a:pt x="6334" y="1638"/>
                  </a:lnTo>
                  <a:lnTo>
                    <a:pt x="6256" y="1514"/>
                  </a:lnTo>
                  <a:lnTo>
                    <a:pt x="6179" y="1396"/>
                  </a:lnTo>
                  <a:lnTo>
                    <a:pt x="6105" y="1284"/>
                  </a:lnTo>
                  <a:lnTo>
                    <a:pt x="6034" y="1179"/>
                  </a:lnTo>
                  <a:lnTo>
                    <a:pt x="5966" y="1081"/>
                  </a:lnTo>
                  <a:lnTo>
                    <a:pt x="5901" y="988"/>
                  </a:lnTo>
                  <a:lnTo>
                    <a:pt x="5839" y="903"/>
                  </a:lnTo>
                  <a:lnTo>
                    <a:pt x="5780" y="827"/>
                  </a:lnTo>
                  <a:lnTo>
                    <a:pt x="5726" y="756"/>
                  </a:lnTo>
                  <a:lnTo>
                    <a:pt x="5674" y="695"/>
                  </a:lnTo>
                  <a:lnTo>
                    <a:pt x="5626" y="640"/>
                  </a:lnTo>
                  <a:lnTo>
                    <a:pt x="5583" y="595"/>
                  </a:lnTo>
                  <a:lnTo>
                    <a:pt x="5542" y="557"/>
                  </a:lnTo>
                  <a:lnTo>
                    <a:pt x="5507" y="529"/>
                  </a:lnTo>
                  <a:lnTo>
                    <a:pt x="5475" y="509"/>
                  </a:lnTo>
                  <a:lnTo>
                    <a:pt x="5448" y="499"/>
                  </a:lnTo>
                  <a:lnTo>
                    <a:pt x="5380" y="498"/>
                  </a:lnTo>
                  <a:lnTo>
                    <a:pt x="5297" y="518"/>
                  </a:lnTo>
                  <a:lnTo>
                    <a:pt x="5202" y="561"/>
                  </a:lnTo>
                  <a:lnTo>
                    <a:pt x="5093" y="626"/>
                  </a:lnTo>
                  <a:lnTo>
                    <a:pt x="4973" y="711"/>
                  </a:lnTo>
                  <a:lnTo>
                    <a:pt x="4845" y="815"/>
                  </a:lnTo>
                  <a:lnTo>
                    <a:pt x="4708" y="939"/>
                  </a:lnTo>
                  <a:lnTo>
                    <a:pt x="4566" y="1081"/>
                  </a:lnTo>
                  <a:lnTo>
                    <a:pt x="4417" y="1241"/>
                  </a:lnTo>
                  <a:lnTo>
                    <a:pt x="4267" y="1416"/>
                  </a:lnTo>
                  <a:lnTo>
                    <a:pt x="4114" y="1609"/>
                  </a:lnTo>
                  <a:lnTo>
                    <a:pt x="3962" y="1816"/>
                  </a:lnTo>
                  <a:lnTo>
                    <a:pt x="3810" y="2038"/>
                  </a:lnTo>
                  <a:lnTo>
                    <a:pt x="3661" y="2274"/>
                  </a:lnTo>
                  <a:lnTo>
                    <a:pt x="3516" y="2523"/>
                  </a:lnTo>
                  <a:lnTo>
                    <a:pt x="3377" y="2784"/>
                  </a:lnTo>
                  <a:lnTo>
                    <a:pt x="3245" y="3057"/>
                  </a:lnTo>
                  <a:lnTo>
                    <a:pt x="3122" y="3341"/>
                  </a:lnTo>
                  <a:lnTo>
                    <a:pt x="3009" y="3634"/>
                  </a:lnTo>
                  <a:lnTo>
                    <a:pt x="2909" y="3937"/>
                  </a:lnTo>
                  <a:lnTo>
                    <a:pt x="2820" y="4249"/>
                  </a:lnTo>
                  <a:lnTo>
                    <a:pt x="2747" y="4568"/>
                  </a:lnTo>
                  <a:lnTo>
                    <a:pt x="2690" y="4894"/>
                  </a:lnTo>
                  <a:lnTo>
                    <a:pt x="2651" y="5227"/>
                  </a:lnTo>
                  <a:lnTo>
                    <a:pt x="2631" y="5565"/>
                  </a:lnTo>
                  <a:lnTo>
                    <a:pt x="2632" y="5909"/>
                  </a:lnTo>
                  <a:lnTo>
                    <a:pt x="2654" y="6257"/>
                  </a:lnTo>
                  <a:lnTo>
                    <a:pt x="2700" y="6606"/>
                  </a:lnTo>
                  <a:lnTo>
                    <a:pt x="2773" y="6960"/>
                  </a:lnTo>
                  <a:lnTo>
                    <a:pt x="2870" y="7315"/>
                  </a:lnTo>
                  <a:lnTo>
                    <a:pt x="2997" y="7672"/>
                  </a:lnTo>
                  <a:lnTo>
                    <a:pt x="3154" y="8029"/>
                  </a:lnTo>
                  <a:lnTo>
                    <a:pt x="3116" y="8014"/>
                  </a:lnTo>
                  <a:lnTo>
                    <a:pt x="3078" y="8000"/>
                  </a:lnTo>
                  <a:lnTo>
                    <a:pt x="3040" y="7987"/>
                  </a:lnTo>
                  <a:lnTo>
                    <a:pt x="3001" y="7975"/>
                  </a:lnTo>
                  <a:lnTo>
                    <a:pt x="2962" y="7965"/>
                  </a:lnTo>
                  <a:lnTo>
                    <a:pt x="2922" y="7955"/>
                  </a:lnTo>
                  <a:lnTo>
                    <a:pt x="2881" y="7946"/>
                  </a:lnTo>
                  <a:lnTo>
                    <a:pt x="2840" y="7938"/>
                  </a:lnTo>
                  <a:lnTo>
                    <a:pt x="2762" y="7928"/>
                  </a:lnTo>
                  <a:lnTo>
                    <a:pt x="2683" y="7922"/>
                  </a:lnTo>
                  <a:lnTo>
                    <a:pt x="2604" y="7920"/>
                  </a:lnTo>
                  <a:lnTo>
                    <a:pt x="2528" y="7922"/>
                  </a:lnTo>
                  <a:lnTo>
                    <a:pt x="2450" y="7929"/>
                  </a:lnTo>
                  <a:lnTo>
                    <a:pt x="2375" y="7939"/>
                  </a:lnTo>
                  <a:lnTo>
                    <a:pt x="2300" y="7953"/>
                  </a:lnTo>
                  <a:lnTo>
                    <a:pt x="2225" y="7972"/>
                  </a:lnTo>
                  <a:lnTo>
                    <a:pt x="2153" y="7994"/>
                  </a:lnTo>
                  <a:lnTo>
                    <a:pt x="2081" y="8020"/>
                  </a:lnTo>
                  <a:lnTo>
                    <a:pt x="2011" y="8050"/>
                  </a:lnTo>
                  <a:lnTo>
                    <a:pt x="1942" y="8082"/>
                  </a:lnTo>
                  <a:lnTo>
                    <a:pt x="1875" y="8118"/>
                  </a:lnTo>
                  <a:lnTo>
                    <a:pt x="1809" y="8159"/>
                  </a:lnTo>
                  <a:lnTo>
                    <a:pt x="1746" y="8201"/>
                  </a:lnTo>
                  <a:lnTo>
                    <a:pt x="1684" y="8247"/>
                  </a:lnTo>
                  <a:lnTo>
                    <a:pt x="1625" y="8297"/>
                  </a:lnTo>
                  <a:lnTo>
                    <a:pt x="1567" y="8348"/>
                  </a:lnTo>
                  <a:lnTo>
                    <a:pt x="1512" y="8404"/>
                  </a:lnTo>
                  <a:lnTo>
                    <a:pt x="1458" y="8461"/>
                  </a:lnTo>
                  <a:lnTo>
                    <a:pt x="1408" y="8522"/>
                  </a:lnTo>
                  <a:lnTo>
                    <a:pt x="1361" y="8585"/>
                  </a:lnTo>
                  <a:lnTo>
                    <a:pt x="1315" y="8651"/>
                  </a:lnTo>
                  <a:lnTo>
                    <a:pt x="1273" y="8718"/>
                  </a:lnTo>
                  <a:lnTo>
                    <a:pt x="1234" y="8789"/>
                  </a:lnTo>
                  <a:lnTo>
                    <a:pt x="1197" y="8861"/>
                  </a:lnTo>
                  <a:lnTo>
                    <a:pt x="1164" y="8936"/>
                  </a:lnTo>
                  <a:lnTo>
                    <a:pt x="1134" y="9013"/>
                  </a:lnTo>
                  <a:lnTo>
                    <a:pt x="1108" y="9091"/>
                  </a:lnTo>
                  <a:lnTo>
                    <a:pt x="1084" y="9173"/>
                  </a:lnTo>
                  <a:lnTo>
                    <a:pt x="1065" y="9254"/>
                  </a:lnTo>
                  <a:lnTo>
                    <a:pt x="1050" y="9339"/>
                  </a:lnTo>
                  <a:lnTo>
                    <a:pt x="1039" y="9413"/>
                  </a:lnTo>
                  <a:lnTo>
                    <a:pt x="1032" y="9485"/>
                  </a:lnTo>
                  <a:lnTo>
                    <a:pt x="1028" y="9557"/>
                  </a:lnTo>
                  <a:lnTo>
                    <a:pt x="1027" y="9629"/>
                  </a:lnTo>
                  <a:lnTo>
                    <a:pt x="1028" y="9700"/>
                  </a:lnTo>
                  <a:lnTo>
                    <a:pt x="1033" y="9771"/>
                  </a:lnTo>
                  <a:lnTo>
                    <a:pt x="1040" y="9841"/>
                  </a:lnTo>
                  <a:lnTo>
                    <a:pt x="1050" y="9910"/>
                  </a:lnTo>
                  <a:lnTo>
                    <a:pt x="1063" y="9978"/>
                  </a:lnTo>
                  <a:lnTo>
                    <a:pt x="1078" y="10046"/>
                  </a:lnTo>
                  <a:lnTo>
                    <a:pt x="1097" y="10112"/>
                  </a:lnTo>
                  <a:lnTo>
                    <a:pt x="1118" y="10177"/>
                  </a:lnTo>
                  <a:lnTo>
                    <a:pt x="1141" y="10241"/>
                  </a:lnTo>
                  <a:lnTo>
                    <a:pt x="1166" y="10304"/>
                  </a:lnTo>
                  <a:lnTo>
                    <a:pt x="1194" y="10365"/>
                  </a:lnTo>
                  <a:lnTo>
                    <a:pt x="1225" y="10426"/>
                  </a:lnTo>
                  <a:lnTo>
                    <a:pt x="1257" y="10483"/>
                  </a:lnTo>
                  <a:lnTo>
                    <a:pt x="1292" y="10541"/>
                  </a:lnTo>
                  <a:lnTo>
                    <a:pt x="1329" y="10596"/>
                  </a:lnTo>
                  <a:lnTo>
                    <a:pt x="1369" y="10650"/>
                  </a:lnTo>
                  <a:lnTo>
                    <a:pt x="1409" y="10702"/>
                  </a:lnTo>
                  <a:lnTo>
                    <a:pt x="1452" y="10751"/>
                  </a:lnTo>
                  <a:lnTo>
                    <a:pt x="1498" y="10800"/>
                  </a:lnTo>
                  <a:lnTo>
                    <a:pt x="1545" y="10846"/>
                  </a:lnTo>
                  <a:lnTo>
                    <a:pt x="1594" y="10889"/>
                  </a:lnTo>
                  <a:lnTo>
                    <a:pt x="1645" y="10932"/>
                  </a:lnTo>
                  <a:lnTo>
                    <a:pt x="1697" y="10971"/>
                  </a:lnTo>
                  <a:lnTo>
                    <a:pt x="1752" y="11008"/>
                  </a:lnTo>
                  <a:lnTo>
                    <a:pt x="1808" y="11044"/>
                  </a:lnTo>
                  <a:lnTo>
                    <a:pt x="1866" y="11076"/>
                  </a:lnTo>
                  <a:lnTo>
                    <a:pt x="1925" y="11106"/>
                  </a:lnTo>
                  <a:lnTo>
                    <a:pt x="1985" y="11133"/>
                  </a:lnTo>
                  <a:lnTo>
                    <a:pt x="1827" y="11204"/>
                  </a:lnTo>
                  <a:lnTo>
                    <a:pt x="1678" y="11295"/>
                  </a:lnTo>
                  <a:lnTo>
                    <a:pt x="1536" y="11405"/>
                  </a:lnTo>
                  <a:lnTo>
                    <a:pt x="1403" y="11532"/>
                  </a:lnTo>
                  <a:lnTo>
                    <a:pt x="1277" y="11675"/>
                  </a:lnTo>
                  <a:lnTo>
                    <a:pt x="1159" y="11832"/>
                  </a:lnTo>
                  <a:lnTo>
                    <a:pt x="1048" y="12002"/>
                  </a:lnTo>
                  <a:lnTo>
                    <a:pt x="944" y="12184"/>
                  </a:lnTo>
                  <a:lnTo>
                    <a:pt x="848" y="12375"/>
                  </a:lnTo>
                  <a:lnTo>
                    <a:pt x="757" y="12576"/>
                  </a:lnTo>
                  <a:lnTo>
                    <a:pt x="673" y="12782"/>
                  </a:lnTo>
                  <a:lnTo>
                    <a:pt x="596" y="12995"/>
                  </a:lnTo>
                  <a:lnTo>
                    <a:pt x="524" y="13212"/>
                  </a:lnTo>
                  <a:lnTo>
                    <a:pt x="459" y="13431"/>
                  </a:lnTo>
                  <a:lnTo>
                    <a:pt x="398" y="13651"/>
                  </a:lnTo>
                  <a:lnTo>
                    <a:pt x="343" y="13871"/>
                  </a:lnTo>
                  <a:lnTo>
                    <a:pt x="293" y="14089"/>
                  </a:lnTo>
                  <a:lnTo>
                    <a:pt x="248" y="14304"/>
                  </a:lnTo>
                  <a:lnTo>
                    <a:pt x="208" y="14513"/>
                  </a:lnTo>
                  <a:lnTo>
                    <a:pt x="171" y="14717"/>
                  </a:lnTo>
                  <a:lnTo>
                    <a:pt x="139" y="14912"/>
                  </a:lnTo>
                  <a:lnTo>
                    <a:pt x="112" y="15099"/>
                  </a:lnTo>
                  <a:lnTo>
                    <a:pt x="88" y="15274"/>
                  </a:lnTo>
                  <a:lnTo>
                    <a:pt x="67" y="15438"/>
                  </a:lnTo>
                  <a:lnTo>
                    <a:pt x="49" y="15588"/>
                  </a:lnTo>
                  <a:lnTo>
                    <a:pt x="34" y="15722"/>
                  </a:lnTo>
                  <a:lnTo>
                    <a:pt x="23" y="15840"/>
                  </a:lnTo>
                  <a:lnTo>
                    <a:pt x="14" y="15940"/>
                  </a:lnTo>
                  <a:lnTo>
                    <a:pt x="3" y="16079"/>
                  </a:lnTo>
                  <a:lnTo>
                    <a:pt x="0" y="16128"/>
                  </a:lnTo>
                  <a:lnTo>
                    <a:pt x="4856" y="16128"/>
                  </a:lnTo>
                  <a:lnTo>
                    <a:pt x="4852" y="16081"/>
                  </a:lnTo>
                  <a:lnTo>
                    <a:pt x="4842" y="15948"/>
                  </a:lnTo>
                  <a:lnTo>
                    <a:pt x="4834" y="15852"/>
                  </a:lnTo>
                  <a:lnTo>
                    <a:pt x="4823" y="15738"/>
                  </a:lnTo>
                  <a:lnTo>
                    <a:pt x="4809" y="15609"/>
                  </a:lnTo>
                  <a:lnTo>
                    <a:pt x="4792" y="15465"/>
                  </a:lnTo>
                  <a:lnTo>
                    <a:pt x="4772" y="15306"/>
                  </a:lnTo>
                  <a:lnTo>
                    <a:pt x="4749" y="15137"/>
                  </a:lnTo>
                  <a:lnTo>
                    <a:pt x="4723" y="14957"/>
                  </a:lnTo>
                  <a:lnTo>
                    <a:pt x="4693" y="14767"/>
                  </a:lnTo>
                  <a:lnTo>
                    <a:pt x="4658" y="14571"/>
                  </a:lnTo>
                  <a:lnTo>
                    <a:pt x="4620" y="14367"/>
                  </a:lnTo>
                  <a:lnTo>
                    <a:pt x="4578" y="14158"/>
                  </a:lnTo>
                  <a:lnTo>
                    <a:pt x="4530" y="13946"/>
                  </a:lnTo>
                  <a:lnTo>
                    <a:pt x="4478" y="13731"/>
                  </a:lnTo>
                  <a:lnTo>
                    <a:pt x="4422" y="13515"/>
                  </a:lnTo>
                  <a:lnTo>
                    <a:pt x="4359" y="13301"/>
                  </a:lnTo>
                  <a:lnTo>
                    <a:pt x="4291" y="13087"/>
                  </a:lnTo>
                  <a:lnTo>
                    <a:pt x="4218" y="12876"/>
                  </a:lnTo>
                  <a:lnTo>
                    <a:pt x="4139" y="12672"/>
                  </a:lnTo>
                  <a:lnTo>
                    <a:pt x="4054" y="12472"/>
                  </a:lnTo>
                  <a:lnTo>
                    <a:pt x="3963" y="12279"/>
                  </a:lnTo>
                  <a:lnTo>
                    <a:pt x="3865" y="12096"/>
                  </a:lnTo>
                  <a:lnTo>
                    <a:pt x="3760" y="11923"/>
                  </a:lnTo>
                  <a:lnTo>
                    <a:pt x="3649" y="11761"/>
                  </a:lnTo>
                  <a:lnTo>
                    <a:pt x="3531" y="11612"/>
                  </a:lnTo>
                  <a:lnTo>
                    <a:pt x="3405" y="11478"/>
                  </a:lnTo>
                  <a:lnTo>
                    <a:pt x="3272" y="11359"/>
                  </a:lnTo>
                  <a:lnTo>
                    <a:pt x="3130" y="11257"/>
                  </a:lnTo>
                  <a:lnTo>
                    <a:pt x="2981" y="11174"/>
                  </a:lnTo>
                  <a:lnTo>
                    <a:pt x="3034" y="11157"/>
                  </a:lnTo>
                  <a:lnTo>
                    <a:pt x="3086" y="11136"/>
                  </a:lnTo>
                  <a:lnTo>
                    <a:pt x="3136" y="11115"/>
                  </a:lnTo>
                  <a:lnTo>
                    <a:pt x="3187" y="11092"/>
                  </a:lnTo>
                  <a:lnTo>
                    <a:pt x="3236" y="11067"/>
                  </a:lnTo>
                  <a:lnTo>
                    <a:pt x="3285" y="11041"/>
                  </a:lnTo>
                  <a:lnTo>
                    <a:pt x="3332" y="11012"/>
                  </a:lnTo>
                  <a:lnTo>
                    <a:pt x="3379" y="10982"/>
                  </a:lnTo>
                  <a:lnTo>
                    <a:pt x="3425" y="10950"/>
                  </a:lnTo>
                  <a:lnTo>
                    <a:pt x="3469" y="10917"/>
                  </a:lnTo>
                  <a:lnTo>
                    <a:pt x="3513" y="10881"/>
                  </a:lnTo>
                  <a:lnTo>
                    <a:pt x="3556" y="10844"/>
                  </a:lnTo>
                  <a:lnTo>
                    <a:pt x="3597" y="10806"/>
                  </a:lnTo>
                  <a:lnTo>
                    <a:pt x="3636" y="10766"/>
                  </a:lnTo>
                  <a:lnTo>
                    <a:pt x="3676" y="10725"/>
                  </a:lnTo>
                  <a:lnTo>
                    <a:pt x="3713" y="10683"/>
                  </a:lnTo>
                  <a:lnTo>
                    <a:pt x="3749" y="10638"/>
                  </a:lnTo>
                  <a:lnTo>
                    <a:pt x="3785" y="10592"/>
                  </a:lnTo>
                  <a:lnTo>
                    <a:pt x="3818" y="10546"/>
                  </a:lnTo>
                  <a:lnTo>
                    <a:pt x="3850" y="10497"/>
                  </a:lnTo>
                  <a:lnTo>
                    <a:pt x="3880" y="10448"/>
                  </a:lnTo>
                  <a:lnTo>
                    <a:pt x="3910" y="10398"/>
                  </a:lnTo>
                  <a:lnTo>
                    <a:pt x="3937" y="10345"/>
                  </a:lnTo>
                  <a:lnTo>
                    <a:pt x="3962" y="10292"/>
                  </a:lnTo>
                  <a:lnTo>
                    <a:pt x="3986" y="10237"/>
                  </a:lnTo>
                  <a:lnTo>
                    <a:pt x="4008" y="10182"/>
                  </a:lnTo>
                  <a:lnTo>
                    <a:pt x="4028" y="10125"/>
                  </a:lnTo>
                  <a:lnTo>
                    <a:pt x="4048" y="10068"/>
                  </a:lnTo>
                  <a:lnTo>
                    <a:pt x="4065" y="10009"/>
                  </a:lnTo>
                  <a:lnTo>
                    <a:pt x="4079" y="9950"/>
                  </a:lnTo>
                  <a:lnTo>
                    <a:pt x="4092" y="9889"/>
                  </a:lnTo>
                  <a:lnTo>
                    <a:pt x="4103" y="9828"/>
                  </a:lnTo>
                  <a:lnTo>
                    <a:pt x="4109" y="9785"/>
                  </a:lnTo>
                  <a:lnTo>
                    <a:pt x="4115" y="9742"/>
                  </a:lnTo>
                  <a:lnTo>
                    <a:pt x="4119" y="9700"/>
                  </a:lnTo>
                  <a:lnTo>
                    <a:pt x="4122" y="9658"/>
                  </a:lnTo>
                  <a:lnTo>
                    <a:pt x="4124" y="9615"/>
                  </a:lnTo>
                  <a:lnTo>
                    <a:pt x="4125" y="9574"/>
                  </a:lnTo>
                  <a:lnTo>
                    <a:pt x="4126" y="9532"/>
                  </a:lnTo>
                  <a:lnTo>
                    <a:pt x="4125" y="9490"/>
                  </a:lnTo>
                  <a:lnTo>
                    <a:pt x="4368" y="9758"/>
                  </a:lnTo>
                  <a:lnTo>
                    <a:pt x="4618" y="10006"/>
                  </a:lnTo>
                  <a:lnTo>
                    <a:pt x="4873" y="10234"/>
                  </a:lnTo>
                  <a:lnTo>
                    <a:pt x="5134" y="10444"/>
                  </a:lnTo>
                  <a:lnTo>
                    <a:pt x="5398" y="10634"/>
                  </a:lnTo>
                  <a:lnTo>
                    <a:pt x="5665" y="10808"/>
                  </a:lnTo>
                  <a:lnTo>
                    <a:pt x="5935" y="10964"/>
                  </a:lnTo>
                  <a:lnTo>
                    <a:pt x="6206" y="11104"/>
                  </a:lnTo>
                  <a:lnTo>
                    <a:pt x="6479" y="11229"/>
                  </a:lnTo>
                  <a:lnTo>
                    <a:pt x="6750" y="11339"/>
                  </a:lnTo>
                  <a:lnTo>
                    <a:pt x="7021" y="11434"/>
                  </a:lnTo>
                  <a:lnTo>
                    <a:pt x="7289" y="11516"/>
                  </a:lnTo>
                  <a:lnTo>
                    <a:pt x="7555" y="11585"/>
                  </a:lnTo>
                  <a:lnTo>
                    <a:pt x="7817" y="11641"/>
                  </a:lnTo>
                  <a:lnTo>
                    <a:pt x="8075" y="11687"/>
                  </a:lnTo>
                  <a:lnTo>
                    <a:pt x="8328" y="11720"/>
                  </a:lnTo>
                  <a:lnTo>
                    <a:pt x="8575" y="11744"/>
                  </a:lnTo>
                  <a:lnTo>
                    <a:pt x="8814" y="11758"/>
                  </a:lnTo>
                  <a:lnTo>
                    <a:pt x="9047" y="11763"/>
                  </a:lnTo>
                  <a:lnTo>
                    <a:pt x="9269" y="11760"/>
                  </a:lnTo>
                  <a:lnTo>
                    <a:pt x="9483" y="11750"/>
                  </a:lnTo>
                  <a:lnTo>
                    <a:pt x="9687" y="11732"/>
                  </a:lnTo>
                  <a:lnTo>
                    <a:pt x="9879" y="11709"/>
                  </a:lnTo>
                  <a:lnTo>
                    <a:pt x="10059" y="11679"/>
                  </a:lnTo>
                  <a:lnTo>
                    <a:pt x="10227" y="11644"/>
                  </a:lnTo>
                  <a:lnTo>
                    <a:pt x="10380" y="11606"/>
                  </a:lnTo>
                  <a:lnTo>
                    <a:pt x="10519" y="11563"/>
                  </a:lnTo>
                  <a:lnTo>
                    <a:pt x="10643" y="11517"/>
                  </a:lnTo>
                  <a:lnTo>
                    <a:pt x="10751" y="11470"/>
                  </a:lnTo>
                  <a:lnTo>
                    <a:pt x="10842" y="11421"/>
                  </a:lnTo>
                  <a:lnTo>
                    <a:pt x="10914" y="11370"/>
                  </a:lnTo>
                  <a:lnTo>
                    <a:pt x="10969" y="11320"/>
                  </a:lnTo>
                  <a:lnTo>
                    <a:pt x="10985" y="11294"/>
                  </a:lnTo>
                  <a:lnTo>
                    <a:pt x="10996" y="11259"/>
                  </a:lnTo>
                  <a:lnTo>
                    <a:pt x="11002" y="11217"/>
                  </a:lnTo>
                  <a:lnTo>
                    <a:pt x="11003" y="11166"/>
                  </a:lnTo>
                  <a:lnTo>
                    <a:pt x="10999" y="11107"/>
                  </a:lnTo>
                  <a:lnTo>
                    <a:pt x="10990" y="11041"/>
                  </a:lnTo>
                  <a:lnTo>
                    <a:pt x="10977" y="10968"/>
                  </a:lnTo>
                  <a:lnTo>
                    <a:pt x="10959" y="10886"/>
                  </a:lnTo>
                  <a:lnTo>
                    <a:pt x="10936" y="10800"/>
                  </a:lnTo>
                  <a:lnTo>
                    <a:pt x="10910" y="10705"/>
                  </a:lnTo>
                  <a:lnTo>
                    <a:pt x="10879" y="10604"/>
                  </a:lnTo>
                  <a:lnTo>
                    <a:pt x="10844" y="10497"/>
                  </a:lnTo>
                  <a:lnTo>
                    <a:pt x="10805" y="10384"/>
                  </a:lnTo>
                  <a:lnTo>
                    <a:pt x="10763" y="10265"/>
                  </a:lnTo>
                  <a:lnTo>
                    <a:pt x="10717" y="10140"/>
                  </a:lnTo>
                  <a:lnTo>
                    <a:pt x="10666" y="10010"/>
                  </a:lnTo>
                  <a:lnTo>
                    <a:pt x="10613" y="9875"/>
                  </a:lnTo>
                  <a:lnTo>
                    <a:pt x="10556" y="9735"/>
                  </a:lnTo>
                  <a:lnTo>
                    <a:pt x="10496" y="9591"/>
                  </a:lnTo>
                  <a:lnTo>
                    <a:pt x="10433" y="9442"/>
                  </a:lnTo>
                  <a:lnTo>
                    <a:pt x="10367" y="9288"/>
                  </a:lnTo>
                  <a:lnTo>
                    <a:pt x="10297" y="9130"/>
                  </a:lnTo>
                  <a:lnTo>
                    <a:pt x="10226" y="8969"/>
                  </a:lnTo>
                  <a:lnTo>
                    <a:pt x="10151" y="8804"/>
                  </a:lnTo>
                  <a:lnTo>
                    <a:pt x="10075" y="8636"/>
                  </a:lnTo>
                  <a:lnTo>
                    <a:pt x="9996" y="8463"/>
                  </a:lnTo>
                  <a:lnTo>
                    <a:pt x="9914" y="8289"/>
                  </a:lnTo>
                  <a:lnTo>
                    <a:pt x="9831" y="8111"/>
                  </a:lnTo>
                  <a:lnTo>
                    <a:pt x="9745" y="7931"/>
                  </a:lnTo>
                  <a:lnTo>
                    <a:pt x="9657" y="7750"/>
                  </a:lnTo>
                  <a:lnTo>
                    <a:pt x="9568" y="7565"/>
                  </a:lnTo>
                  <a:lnTo>
                    <a:pt x="9477" y="7379"/>
                  </a:lnTo>
                  <a:lnTo>
                    <a:pt x="9590" y="7227"/>
                  </a:lnTo>
                  <a:lnTo>
                    <a:pt x="9717" y="7055"/>
                  </a:lnTo>
                  <a:lnTo>
                    <a:pt x="9784" y="6961"/>
                  </a:lnTo>
                  <a:lnTo>
                    <a:pt x="9854" y="6864"/>
                  </a:lnTo>
                  <a:lnTo>
                    <a:pt x="9924" y="6764"/>
                  </a:lnTo>
                  <a:lnTo>
                    <a:pt x="9997" y="6660"/>
                  </a:lnTo>
                  <a:lnTo>
                    <a:pt x="10070" y="6554"/>
                  </a:lnTo>
                  <a:lnTo>
                    <a:pt x="10143" y="6445"/>
                  </a:lnTo>
                  <a:lnTo>
                    <a:pt x="10216" y="6334"/>
                  </a:lnTo>
                  <a:lnTo>
                    <a:pt x="10288" y="6222"/>
                  </a:lnTo>
                  <a:lnTo>
                    <a:pt x="10360" y="6109"/>
                  </a:lnTo>
                  <a:lnTo>
                    <a:pt x="10430" y="5996"/>
                  </a:lnTo>
                  <a:lnTo>
                    <a:pt x="10498" y="5882"/>
                  </a:lnTo>
                  <a:lnTo>
                    <a:pt x="10564" y="5769"/>
                  </a:lnTo>
                  <a:lnTo>
                    <a:pt x="10628" y="5655"/>
                  </a:lnTo>
                  <a:lnTo>
                    <a:pt x="10688" y="5543"/>
                  </a:lnTo>
                  <a:lnTo>
                    <a:pt x="10745" y="5433"/>
                  </a:lnTo>
                  <a:lnTo>
                    <a:pt x="10797" y="5324"/>
                  </a:lnTo>
                  <a:lnTo>
                    <a:pt x="10846" y="5218"/>
                  </a:lnTo>
                  <a:lnTo>
                    <a:pt x="10890" y="5115"/>
                  </a:lnTo>
                  <a:lnTo>
                    <a:pt x="10928" y="5015"/>
                  </a:lnTo>
                  <a:lnTo>
                    <a:pt x="10961" y="4918"/>
                  </a:lnTo>
                  <a:lnTo>
                    <a:pt x="10988" y="4825"/>
                  </a:lnTo>
                  <a:lnTo>
                    <a:pt x="11008" y="4737"/>
                  </a:lnTo>
                  <a:lnTo>
                    <a:pt x="11021" y="4654"/>
                  </a:lnTo>
                  <a:lnTo>
                    <a:pt x="11027" y="4575"/>
                  </a:lnTo>
                  <a:lnTo>
                    <a:pt x="11025" y="4503"/>
                  </a:lnTo>
                  <a:lnTo>
                    <a:pt x="11015" y="4437"/>
                  </a:lnTo>
                  <a:lnTo>
                    <a:pt x="10996" y="4377"/>
                  </a:lnTo>
                  <a:lnTo>
                    <a:pt x="10969" y="4324"/>
                  </a:lnTo>
                  <a:close/>
                  <a:moveTo>
                    <a:pt x="11666" y="20"/>
                  </a:moveTo>
                  <a:lnTo>
                    <a:pt x="11592" y="0"/>
                  </a:lnTo>
                  <a:lnTo>
                    <a:pt x="11297" y="902"/>
                  </a:lnTo>
                  <a:lnTo>
                    <a:pt x="11371" y="922"/>
                  </a:lnTo>
                  <a:lnTo>
                    <a:pt x="11537" y="982"/>
                  </a:lnTo>
                  <a:lnTo>
                    <a:pt x="11701" y="1051"/>
                  </a:lnTo>
                  <a:lnTo>
                    <a:pt x="11863" y="1131"/>
                  </a:lnTo>
                  <a:lnTo>
                    <a:pt x="12020" y="1220"/>
                  </a:lnTo>
                  <a:lnTo>
                    <a:pt x="12174" y="1316"/>
                  </a:lnTo>
                  <a:lnTo>
                    <a:pt x="12325" y="1422"/>
                  </a:lnTo>
                  <a:lnTo>
                    <a:pt x="12471" y="1535"/>
                  </a:lnTo>
                  <a:lnTo>
                    <a:pt x="12613" y="1657"/>
                  </a:lnTo>
                  <a:lnTo>
                    <a:pt x="12752" y="1786"/>
                  </a:lnTo>
                  <a:lnTo>
                    <a:pt x="12884" y="1923"/>
                  </a:lnTo>
                  <a:lnTo>
                    <a:pt x="13011" y="2066"/>
                  </a:lnTo>
                  <a:lnTo>
                    <a:pt x="13131" y="2217"/>
                  </a:lnTo>
                  <a:lnTo>
                    <a:pt x="13246" y="2372"/>
                  </a:lnTo>
                  <a:lnTo>
                    <a:pt x="13355" y="2534"/>
                  </a:lnTo>
                  <a:lnTo>
                    <a:pt x="13457" y="2701"/>
                  </a:lnTo>
                  <a:lnTo>
                    <a:pt x="13552" y="2875"/>
                  </a:lnTo>
                  <a:lnTo>
                    <a:pt x="13639" y="3052"/>
                  </a:lnTo>
                  <a:lnTo>
                    <a:pt x="13719" y="3235"/>
                  </a:lnTo>
                  <a:lnTo>
                    <a:pt x="13792" y="3422"/>
                  </a:lnTo>
                  <a:lnTo>
                    <a:pt x="13855" y="3613"/>
                  </a:lnTo>
                  <a:lnTo>
                    <a:pt x="13910" y="3807"/>
                  </a:lnTo>
                  <a:lnTo>
                    <a:pt x="13956" y="4005"/>
                  </a:lnTo>
                  <a:lnTo>
                    <a:pt x="13992" y="4205"/>
                  </a:lnTo>
                  <a:lnTo>
                    <a:pt x="14018" y="4409"/>
                  </a:lnTo>
                  <a:lnTo>
                    <a:pt x="14036" y="4615"/>
                  </a:lnTo>
                  <a:lnTo>
                    <a:pt x="14043" y="4822"/>
                  </a:lnTo>
                  <a:lnTo>
                    <a:pt x="14039" y="5032"/>
                  </a:lnTo>
                  <a:lnTo>
                    <a:pt x="14023" y="5243"/>
                  </a:lnTo>
                  <a:lnTo>
                    <a:pt x="13997" y="5454"/>
                  </a:lnTo>
                  <a:lnTo>
                    <a:pt x="13959" y="5667"/>
                  </a:lnTo>
                  <a:lnTo>
                    <a:pt x="13910" y="5881"/>
                  </a:lnTo>
                  <a:lnTo>
                    <a:pt x="13847" y="6093"/>
                  </a:lnTo>
                  <a:lnTo>
                    <a:pt x="13834" y="6129"/>
                  </a:lnTo>
                  <a:lnTo>
                    <a:pt x="14739" y="6426"/>
                  </a:lnTo>
                  <a:lnTo>
                    <a:pt x="14752" y="6391"/>
                  </a:lnTo>
                  <a:lnTo>
                    <a:pt x="14828" y="6120"/>
                  </a:lnTo>
                  <a:lnTo>
                    <a:pt x="14889" y="5849"/>
                  </a:lnTo>
                  <a:lnTo>
                    <a:pt x="14936" y="5580"/>
                  </a:lnTo>
                  <a:lnTo>
                    <a:pt x="14969" y="5314"/>
                  </a:lnTo>
                  <a:lnTo>
                    <a:pt x="14988" y="5050"/>
                  </a:lnTo>
                  <a:lnTo>
                    <a:pt x="14994" y="4789"/>
                  </a:lnTo>
                  <a:lnTo>
                    <a:pt x="14987" y="4531"/>
                  </a:lnTo>
                  <a:lnTo>
                    <a:pt x="14967" y="4276"/>
                  </a:lnTo>
                  <a:lnTo>
                    <a:pt x="14936" y="4024"/>
                  </a:lnTo>
                  <a:lnTo>
                    <a:pt x="14891" y="3777"/>
                  </a:lnTo>
                  <a:lnTo>
                    <a:pt x="14837" y="3534"/>
                  </a:lnTo>
                  <a:lnTo>
                    <a:pt x="14770" y="3296"/>
                  </a:lnTo>
                  <a:lnTo>
                    <a:pt x="14693" y="3063"/>
                  </a:lnTo>
                  <a:lnTo>
                    <a:pt x="14605" y="2836"/>
                  </a:lnTo>
                  <a:lnTo>
                    <a:pt x="14507" y="2613"/>
                  </a:lnTo>
                  <a:lnTo>
                    <a:pt x="14400" y="2397"/>
                  </a:lnTo>
                  <a:lnTo>
                    <a:pt x="14283" y="2186"/>
                  </a:lnTo>
                  <a:lnTo>
                    <a:pt x="14158" y="1984"/>
                  </a:lnTo>
                  <a:lnTo>
                    <a:pt x="14024" y="1787"/>
                  </a:lnTo>
                  <a:lnTo>
                    <a:pt x="13882" y="1599"/>
                  </a:lnTo>
                  <a:lnTo>
                    <a:pt x="13732" y="1417"/>
                  </a:lnTo>
                  <a:lnTo>
                    <a:pt x="13574" y="1244"/>
                  </a:lnTo>
                  <a:lnTo>
                    <a:pt x="13410" y="1079"/>
                  </a:lnTo>
                  <a:lnTo>
                    <a:pt x="13238" y="922"/>
                  </a:lnTo>
                  <a:lnTo>
                    <a:pt x="13060" y="774"/>
                  </a:lnTo>
                  <a:lnTo>
                    <a:pt x="12876" y="636"/>
                  </a:lnTo>
                  <a:lnTo>
                    <a:pt x="12686" y="508"/>
                  </a:lnTo>
                  <a:lnTo>
                    <a:pt x="12491" y="389"/>
                  </a:lnTo>
                  <a:lnTo>
                    <a:pt x="12292" y="280"/>
                  </a:lnTo>
                  <a:lnTo>
                    <a:pt x="12087" y="182"/>
                  </a:lnTo>
                  <a:lnTo>
                    <a:pt x="11879" y="96"/>
                  </a:lnTo>
                  <a:lnTo>
                    <a:pt x="11666" y="20"/>
                  </a:lnTo>
                  <a:close/>
                  <a:moveTo>
                    <a:pt x="10826" y="1875"/>
                  </a:moveTo>
                  <a:lnTo>
                    <a:pt x="10771" y="1860"/>
                  </a:lnTo>
                  <a:lnTo>
                    <a:pt x="10547" y="2550"/>
                  </a:lnTo>
                  <a:lnTo>
                    <a:pt x="10603" y="2565"/>
                  </a:lnTo>
                  <a:lnTo>
                    <a:pt x="10729" y="2610"/>
                  </a:lnTo>
                  <a:lnTo>
                    <a:pt x="10851" y="2659"/>
                  </a:lnTo>
                  <a:lnTo>
                    <a:pt x="10969" y="2715"/>
                  </a:lnTo>
                  <a:lnTo>
                    <a:pt x="11083" y="2776"/>
                  </a:lnTo>
                  <a:lnTo>
                    <a:pt x="11193" y="2842"/>
                  </a:lnTo>
                  <a:lnTo>
                    <a:pt x="11299" y="2913"/>
                  </a:lnTo>
                  <a:lnTo>
                    <a:pt x="11401" y="2989"/>
                  </a:lnTo>
                  <a:lnTo>
                    <a:pt x="11499" y="3069"/>
                  </a:lnTo>
                  <a:lnTo>
                    <a:pt x="11591" y="3154"/>
                  </a:lnTo>
                  <a:lnTo>
                    <a:pt x="11680" y="3243"/>
                  </a:lnTo>
                  <a:lnTo>
                    <a:pt x="11764" y="3335"/>
                  </a:lnTo>
                  <a:lnTo>
                    <a:pt x="11843" y="3432"/>
                  </a:lnTo>
                  <a:lnTo>
                    <a:pt x="11917" y="3532"/>
                  </a:lnTo>
                  <a:lnTo>
                    <a:pt x="11987" y="3636"/>
                  </a:lnTo>
                  <a:lnTo>
                    <a:pt x="12051" y="3743"/>
                  </a:lnTo>
                  <a:lnTo>
                    <a:pt x="12109" y="3852"/>
                  </a:lnTo>
                  <a:lnTo>
                    <a:pt x="12164" y="3963"/>
                  </a:lnTo>
                  <a:lnTo>
                    <a:pt x="12212" y="4078"/>
                  </a:lnTo>
                  <a:lnTo>
                    <a:pt x="12255" y="4195"/>
                  </a:lnTo>
                  <a:lnTo>
                    <a:pt x="12292" y="4314"/>
                  </a:lnTo>
                  <a:lnTo>
                    <a:pt x="12323" y="4435"/>
                  </a:lnTo>
                  <a:lnTo>
                    <a:pt x="12349" y="4557"/>
                  </a:lnTo>
                  <a:lnTo>
                    <a:pt x="12370" y="4681"/>
                  </a:lnTo>
                  <a:lnTo>
                    <a:pt x="12383" y="4806"/>
                  </a:lnTo>
                  <a:lnTo>
                    <a:pt x="12391" y="4932"/>
                  </a:lnTo>
                  <a:lnTo>
                    <a:pt x="12392" y="5059"/>
                  </a:lnTo>
                  <a:lnTo>
                    <a:pt x="12387" y="5187"/>
                  </a:lnTo>
                  <a:lnTo>
                    <a:pt x="12376" y="5315"/>
                  </a:lnTo>
                  <a:lnTo>
                    <a:pt x="12358" y="5443"/>
                  </a:lnTo>
                  <a:lnTo>
                    <a:pt x="12333" y="5571"/>
                  </a:lnTo>
                  <a:lnTo>
                    <a:pt x="12302" y="5699"/>
                  </a:lnTo>
                  <a:lnTo>
                    <a:pt x="12264" y="5826"/>
                  </a:lnTo>
                  <a:lnTo>
                    <a:pt x="12254" y="5856"/>
                  </a:lnTo>
                  <a:lnTo>
                    <a:pt x="12943" y="6078"/>
                  </a:lnTo>
                  <a:lnTo>
                    <a:pt x="12953" y="6053"/>
                  </a:lnTo>
                  <a:lnTo>
                    <a:pt x="13002" y="5890"/>
                  </a:lnTo>
                  <a:lnTo>
                    <a:pt x="13042" y="5725"/>
                  </a:lnTo>
                  <a:lnTo>
                    <a:pt x="13073" y="5560"/>
                  </a:lnTo>
                  <a:lnTo>
                    <a:pt x="13096" y="5396"/>
                  </a:lnTo>
                  <a:lnTo>
                    <a:pt x="13110" y="5232"/>
                  </a:lnTo>
                  <a:lnTo>
                    <a:pt x="13117" y="5068"/>
                  </a:lnTo>
                  <a:lnTo>
                    <a:pt x="13115" y="4906"/>
                  </a:lnTo>
                  <a:lnTo>
                    <a:pt x="13105" y="4744"/>
                  </a:lnTo>
                  <a:lnTo>
                    <a:pt x="13087" y="4583"/>
                  </a:lnTo>
                  <a:lnTo>
                    <a:pt x="13062" y="4425"/>
                  </a:lnTo>
                  <a:lnTo>
                    <a:pt x="13029" y="4268"/>
                  </a:lnTo>
                  <a:lnTo>
                    <a:pt x="12988" y="4114"/>
                  </a:lnTo>
                  <a:lnTo>
                    <a:pt x="12941" y="3961"/>
                  </a:lnTo>
                  <a:lnTo>
                    <a:pt x="12887" y="3812"/>
                  </a:lnTo>
                  <a:lnTo>
                    <a:pt x="12824" y="3665"/>
                  </a:lnTo>
                  <a:lnTo>
                    <a:pt x="12756" y="3522"/>
                  </a:lnTo>
                  <a:lnTo>
                    <a:pt x="12680" y="3382"/>
                  </a:lnTo>
                  <a:lnTo>
                    <a:pt x="12598" y="3246"/>
                  </a:lnTo>
                  <a:lnTo>
                    <a:pt x="12510" y="3113"/>
                  </a:lnTo>
                  <a:lnTo>
                    <a:pt x="12414" y="2985"/>
                  </a:lnTo>
                  <a:lnTo>
                    <a:pt x="12313" y="2862"/>
                  </a:lnTo>
                  <a:lnTo>
                    <a:pt x="12205" y="2743"/>
                  </a:lnTo>
                  <a:lnTo>
                    <a:pt x="12092" y="2629"/>
                  </a:lnTo>
                  <a:lnTo>
                    <a:pt x="11973" y="2521"/>
                  </a:lnTo>
                  <a:lnTo>
                    <a:pt x="11848" y="2418"/>
                  </a:lnTo>
                  <a:lnTo>
                    <a:pt x="11718" y="2320"/>
                  </a:lnTo>
                  <a:lnTo>
                    <a:pt x="11582" y="2230"/>
                  </a:lnTo>
                  <a:lnTo>
                    <a:pt x="11441" y="2145"/>
                  </a:lnTo>
                  <a:lnTo>
                    <a:pt x="11295" y="2067"/>
                  </a:lnTo>
                  <a:lnTo>
                    <a:pt x="11144" y="1996"/>
                  </a:lnTo>
                  <a:lnTo>
                    <a:pt x="10988" y="1931"/>
                  </a:lnTo>
                  <a:lnTo>
                    <a:pt x="10826" y="1875"/>
                  </a:lnTo>
                  <a:close/>
                </a:path>
              </a:pathLst>
            </a:custGeom>
            <a:solidFill>
              <a:schemeClr val="tx1">
                <a:lumMod val="65000"/>
                <a:lumOff val="35000"/>
              </a:schemeClr>
            </a:solidFill>
            <a:ln w="19050">
              <a:noFill/>
              <a:round/>
              <a:headEnd/>
              <a:tailEnd/>
            </a:ln>
            <a:extLst/>
          </p:spPr>
          <p:txBody>
            <a:bodyPr anchor="ctr"/>
            <a:lstStyle/>
            <a:p>
              <a:pPr algn="ctr"/>
              <a:endParaRPr/>
            </a:p>
          </p:txBody>
        </p:sp>
      </p:grpSp>
      <p:grpSp>
        <p:nvGrpSpPr>
          <p:cNvPr id="29" name="组合 28"/>
          <p:cNvGrpSpPr/>
          <p:nvPr/>
        </p:nvGrpSpPr>
        <p:grpSpPr>
          <a:xfrm>
            <a:off x="1733740" y="628196"/>
            <a:ext cx="7040872" cy="775888"/>
            <a:chOff x="1733740" y="628196"/>
            <a:chExt cx="7040872" cy="775888"/>
          </a:xfrm>
        </p:grpSpPr>
        <p:sp>
          <p:nvSpPr>
            <p:cNvPr id="30" name="文本框 29"/>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31" name="文本框 30"/>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sp>
        <p:nvSpPr>
          <p:cNvPr id="33" name="矩形 32"/>
          <p:cNvSpPr/>
          <p:nvPr/>
        </p:nvSpPr>
        <p:spPr>
          <a:xfrm>
            <a:off x="1226837" y="4290672"/>
            <a:ext cx="2090295"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4" name="矩形 33"/>
          <p:cNvSpPr/>
          <p:nvPr/>
        </p:nvSpPr>
        <p:spPr>
          <a:xfrm>
            <a:off x="1287693" y="3792219"/>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幼圆" panose="02010509060101010101" pitchFamily="49" charset="-122"/>
                <a:ea typeface="幼圆" panose="02010509060101010101" pitchFamily="49" charset="-122"/>
              </a:rPr>
              <a:t>标题文字添加</a:t>
            </a:r>
          </a:p>
        </p:txBody>
      </p:sp>
      <p:sp>
        <p:nvSpPr>
          <p:cNvPr id="35" name="矩形 34"/>
          <p:cNvSpPr/>
          <p:nvPr/>
        </p:nvSpPr>
        <p:spPr>
          <a:xfrm>
            <a:off x="3832653" y="3792219"/>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幼圆" panose="02010509060101010101" pitchFamily="49" charset="-122"/>
                <a:ea typeface="幼圆" panose="02010509060101010101" pitchFamily="49" charset="-122"/>
              </a:rPr>
              <a:t>标题文字添加</a:t>
            </a:r>
          </a:p>
        </p:txBody>
      </p:sp>
      <p:sp>
        <p:nvSpPr>
          <p:cNvPr id="36" name="矩形 35"/>
          <p:cNvSpPr/>
          <p:nvPr/>
        </p:nvSpPr>
        <p:spPr>
          <a:xfrm>
            <a:off x="6304323" y="3792219"/>
            <a:ext cx="2241974" cy="34855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幼圆" panose="02010509060101010101" pitchFamily="49" charset="-122"/>
                <a:ea typeface="幼圆" panose="02010509060101010101" pitchFamily="49" charset="-122"/>
              </a:rPr>
              <a:t>标题文字添加</a:t>
            </a:r>
          </a:p>
        </p:txBody>
      </p:sp>
      <p:sp>
        <p:nvSpPr>
          <p:cNvPr id="37" name="矩形 36"/>
          <p:cNvSpPr/>
          <p:nvPr/>
        </p:nvSpPr>
        <p:spPr>
          <a:xfrm>
            <a:off x="8577624" y="3792219"/>
            <a:ext cx="224197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幼圆" panose="02010509060101010101" pitchFamily="49" charset="-122"/>
                <a:ea typeface="幼圆" panose="02010509060101010101" pitchFamily="49" charset="-122"/>
              </a:rPr>
              <a:t>标题文字添加</a:t>
            </a:r>
          </a:p>
        </p:txBody>
      </p:sp>
      <p:sp>
        <p:nvSpPr>
          <p:cNvPr id="38" name="矩形 37"/>
          <p:cNvSpPr/>
          <p:nvPr/>
        </p:nvSpPr>
        <p:spPr>
          <a:xfrm>
            <a:off x="3583501" y="4290672"/>
            <a:ext cx="2090295"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9" name="矩形 38"/>
          <p:cNvSpPr/>
          <p:nvPr/>
        </p:nvSpPr>
        <p:spPr>
          <a:xfrm>
            <a:off x="6096000" y="4290672"/>
            <a:ext cx="2090295"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40" name="矩形 39"/>
          <p:cNvSpPr/>
          <p:nvPr/>
        </p:nvSpPr>
        <p:spPr>
          <a:xfrm>
            <a:off x="8546297" y="4290672"/>
            <a:ext cx="2090295"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Tree>
    <p:extLst>
      <p:ext uri="{BB962C8B-B14F-4D97-AF65-F5344CB8AC3E}">
        <p14:creationId xmlns:p14="http://schemas.microsoft.com/office/powerpoint/2010/main" val="1788236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2244317" y="2049188"/>
            <a:ext cx="7703372" cy="1709543"/>
            <a:chOff x="1964848" y="2446220"/>
            <a:chExt cx="8212138" cy="1822450"/>
          </a:xfrm>
        </p:grpSpPr>
        <p:sp>
          <p:nvSpPr>
            <p:cNvPr id="15" name="Freeform: Shape 2"/>
            <p:cNvSpPr>
              <a:spLocks/>
            </p:cNvSpPr>
            <p:nvPr/>
          </p:nvSpPr>
          <p:spPr bwMode="auto">
            <a:xfrm>
              <a:off x="4411186" y="3474920"/>
              <a:ext cx="238125" cy="239713"/>
            </a:xfrm>
            <a:custGeom>
              <a:avLst/>
              <a:gdLst>
                <a:gd name="T0" fmla="*/ 5 w 33"/>
                <a:gd name="T1" fmla="*/ 27 h 33"/>
                <a:gd name="T2" fmla="*/ 5 w 33"/>
                <a:gd name="T3" fmla="*/ 6 h 33"/>
                <a:gd name="T4" fmla="*/ 26 w 33"/>
                <a:gd name="T5" fmla="*/ 6 h 33"/>
                <a:gd name="T6" fmla="*/ 27 w 33"/>
                <a:gd name="T7" fmla="*/ 27 h 33"/>
                <a:gd name="T8" fmla="*/ 5 w 33"/>
                <a:gd name="T9" fmla="*/ 27 h 33"/>
              </a:gdLst>
              <a:ahLst/>
              <a:cxnLst>
                <a:cxn ang="0">
                  <a:pos x="T0" y="T1"/>
                </a:cxn>
                <a:cxn ang="0">
                  <a:pos x="T2" y="T3"/>
                </a:cxn>
                <a:cxn ang="0">
                  <a:pos x="T4" y="T5"/>
                </a:cxn>
                <a:cxn ang="0">
                  <a:pos x="T6" y="T7"/>
                </a:cxn>
                <a:cxn ang="0">
                  <a:pos x="T8" y="T9"/>
                </a:cxn>
              </a:cxnLst>
              <a:rect l="0" t="0" r="r" b="b"/>
              <a:pathLst>
                <a:path w="33" h="33">
                  <a:moveTo>
                    <a:pt x="5" y="27"/>
                  </a:moveTo>
                  <a:cubicBezTo>
                    <a:pt x="0" y="21"/>
                    <a:pt x="0" y="11"/>
                    <a:pt x="5" y="6"/>
                  </a:cubicBezTo>
                  <a:cubicBezTo>
                    <a:pt x="11" y="0"/>
                    <a:pt x="20" y="0"/>
                    <a:pt x="26" y="6"/>
                  </a:cubicBezTo>
                  <a:cubicBezTo>
                    <a:pt x="32" y="11"/>
                    <a:pt x="33" y="21"/>
                    <a:pt x="27" y="27"/>
                  </a:cubicBezTo>
                  <a:cubicBezTo>
                    <a:pt x="21" y="33"/>
                    <a:pt x="11" y="33"/>
                    <a:pt x="5" y="27"/>
                  </a:cubicBezTo>
                  <a:close/>
                </a:path>
              </a:pathLst>
            </a:custGeom>
            <a:solidFill>
              <a:schemeClr val="accent4"/>
            </a:solidFill>
            <a:ln>
              <a:noFill/>
            </a:ln>
            <a:extLst/>
          </p:spPr>
          <p:txBody>
            <a:bodyPr anchor="ctr"/>
            <a:lstStyle/>
            <a:p>
              <a:pPr algn="ctr"/>
              <a:endParaRPr/>
            </a:p>
          </p:txBody>
        </p:sp>
        <p:sp>
          <p:nvSpPr>
            <p:cNvPr id="16" name="Freeform: Shape 3"/>
            <p:cNvSpPr>
              <a:spLocks/>
            </p:cNvSpPr>
            <p:nvPr/>
          </p:nvSpPr>
          <p:spPr bwMode="auto">
            <a:xfrm>
              <a:off x="4166711" y="3686058"/>
              <a:ext cx="244475" cy="247650"/>
            </a:xfrm>
            <a:custGeom>
              <a:avLst/>
              <a:gdLst>
                <a:gd name="T0" fmla="*/ 5 w 34"/>
                <a:gd name="T1" fmla="*/ 26 h 34"/>
                <a:gd name="T2" fmla="*/ 7 w 34"/>
                <a:gd name="T3" fmla="*/ 5 h 34"/>
                <a:gd name="T4" fmla="*/ 28 w 34"/>
                <a:gd name="T5" fmla="*/ 8 h 34"/>
                <a:gd name="T6" fmla="*/ 26 w 34"/>
                <a:gd name="T7" fmla="*/ 29 h 34"/>
                <a:gd name="T8" fmla="*/ 5 w 34"/>
                <a:gd name="T9" fmla="*/ 26 h 34"/>
              </a:gdLst>
              <a:ahLst/>
              <a:cxnLst>
                <a:cxn ang="0">
                  <a:pos x="T0" y="T1"/>
                </a:cxn>
                <a:cxn ang="0">
                  <a:pos x="T2" y="T3"/>
                </a:cxn>
                <a:cxn ang="0">
                  <a:pos x="T4" y="T5"/>
                </a:cxn>
                <a:cxn ang="0">
                  <a:pos x="T6" y="T7"/>
                </a:cxn>
                <a:cxn ang="0">
                  <a:pos x="T8" y="T9"/>
                </a:cxn>
              </a:cxnLst>
              <a:rect l="0" t="0" r="r" b="b"/>
              <a:pathLst>
                <a:path w="34" h="34">
                  <a:moveTo>
                    <a:pt x="5" y="26"/>
                  </a:moveTo>
                  <a:cubicBezTo>
                    <a:pt x="0" y="19"/>
                    <a:pt x="1" y="10"/>
                    <a:pt x="7" y="5"/>
                  </a:cubicBezTo>
                  <a:cubicBezTo>
                    <a:pt x="14" y="0"/>
                    <a:pt x="23" y="1"/>
                    <a:pt x="28" y="8"/>
                  </a:cubicBezTo>
                  <a:cubicBezTo>
                    <a:pt x="34" y="14"/>
                    <a:pt x="33" y="24"/>
                    <a:pt x="26" y="29"/>
                  </a:cubicBezTo>
                  <a:cubicBezTo>
                    <a:pt x="19" y="34"/>
                    <a:pt x="9" y="32"/>
                    <a:pt x="5" y="26"/>
                  </a:cubicBezTo>
                  <a:close/>
                </a:path>
              </a:pathLst>
            </a:custGeom>
            <a:solidFill>
              <a:schemeClr val="accent4"/>
            </a:solidFill>
            <a:ln>
              <a:noFill/>
            </a:ln>
            <a:extLst/>
          </p:spPr>
          <p:txBody>
            <a:bodyPr anchor="ctr"/>
            <a:lstStyle/>
            <a:p>
              <a:pPr algn="ctr"/>
              <a:endParaRPr/>
            </a:p>
          </p:txBody>
        </p:sp>
        <p:sp>
          <p:nvSpPr>
            <p:cNvPr id="17" name="Freeform: Shape 4"/>
            <p:cNvSpPr>
              <a:spLocks/>
            </p:cNvSpPr>
            <p:nvPr/>
          </p:nvSpPr>
          <p:spPr bwMode="auto">
            <a:xfrm>
              <a:off x="3898423" y="3868620"/>
              <a:ext cx="246063" cy="247650"/>
            </a:xfrm>
            <a:custGeom>
              <a:avLst/>
              <a:gdLst>
                <a:gd name="T0" fmla="*/ 3 w 34"/>
                <a:gd name="T1" fmla="*/ 23 h 34"/>
                <a:gd name="T2" fmla="*/ 9 w 34"/>
                <a:gd name="T3" fmla="*/ 3 h 34"/>
                <a:gd name="T4" fmla="*/ 29 w 34"/>
                <a:gd name="T5" fmla="*/ 9 h 34"/>
                <a:gd name="T6" fmla="*/ 24 w 34"/>
                <a:gd name="T7" fmla="*/ 30 h 34"/>
                <a:gd name="T8" fmla="*/ 3 w 34"/>
                <a:gd name="T9" fmla="*/ 23 h 34"/>
              </a:gdLst>
              <a:ahLst/>
              <a:cxnLst>
                <a:cxn ang="0">
                  <a:pos x="T0" y="T1"/>
                </a:cxn>
                <a:cxn ang="0">
                  <a:pos x="T2" y="T3"/>
                </a:cxn>
                <a:cxn ang="0">
                  <a:pos x="T4" y="T5"/>
                </a:cxn>
                <a:cxn ang="0">
                  <a:pos x="T6" y="T7"/>
                </a:cxn>
                <a:cxn ang="0">
                  <a:pos x="T8" y="T9"/>
                </a:cxn>
              </a:cxnLst>
              <a:rect l="0" t="0" r="r" b="b"/>
              <a:pathLst>
                <a:path w="34" h="34">
                  <a:moveTo>
                    <a:pt x="3" y="23"/>
                  </a:moveTo>
                  <a:cubicBezTo>
                    <a:pt x="0" y="16"/>
                    <a:pt x="3" y="7"/>
                    <a:pt x="9" y="3"/>
                  </a:cubicBezTo>
                  <a:cubicBezTo>
                    <a:pt x="16" y="0"/>
                    <a:pt x="25" y="2"/>
                    <a:pt x="29" y="9"/>
                  </a:cubicBezTo>
                  <a:cubicBezTo>
                    <a:pt x="34" y="16"/>
                    <a:pt x="31" y="25"/>
                    <a:pt x="24" y="30"/>
                  </a:cubicBezTo>
                  <a:cubicBezTo>
                    <a:pt x="16" y="34"/>
                    <a:pt x="7" y="31"/>
                    <a:pt x="3" y="23"/>
                  </a:cubicBezTo>
                  <a:close/>
                </a:path>
              </a:pathLst>
            </a:custGeom>
            <a:solidFill>
              <a:schemeClr val="accent4"/>
            </a:solidFill>
            <a:ln>
              <a:noFill/>
            </a:ln>
            <a:extLst/>
          </p:spPr>
          <p:txBody>
            <a:bodyPr anchor="ctr"/>
            <a:lstStyle/>
            <a:p>
              <a:pPr algn="ctr"/>
              <a:endParaRPr/>
            </a:p>
          </p:txBody>
        </p:sp>
        <p:sp>
          <p:nvSpPr>
            <p:cNvPr id="18" name="Freeform: Shape 5"/>
            <p:cNvSpPr>
              <a:spLocks/>
            </p:cNvSpPr>
            <p:nvPr/>
          </p:nvSpPr>
          <p:spPr bwMode="auto">
            <a:xfrm>
              <a:off x="3611086" y="3998795"/>
              <a:ext cx="223838" cy="241300"/>
            </a:xfrm>
            <a:custGeom>
              <a:avLst/>
              <a:gdLst>
                <a:gd name="T0" fmla="*/ 1 w 31"/>
                <a:gd name="T1" fmla="*/ 19 h 33"/>
                <a:gd name="T2" fmla="*/ 11 w 31"/>
                <a:gd name="T3" fmla="*/ 1 h 33"/>
                <a:gd name="T4" fmla="*/ 22 w 31"/>
                <a:gd name="T5" fmla="*/ 3 h 33"/>
                <a:gd name="T6" fmla="*/ 30 w 31"/>
                <a:gd name="T7" fmla="*/ 11 h 33"/>
                <a:gd name="T8" fmla="*/ 29 w 31"/>
                <a:gd name="T9" fmla="*/ 23 h 33"/>
                <a:gd name="T10" fmla="*/ 20 w 31"/>
                <a:gd name="T11" fmla="*/ 30 h 33"/>
                <a:gd name="T12" fmla="*/ 1 w 31"/>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1" y="19"/>
                  </a:moveTo>
                  <a:cubicBezTo>
                    <a:pt x="0" y="11"/>
                    <a:pt x="4" y="4"/>
                    <a:pt x="11" y="1"/>
                  </a:cubicBezTo>
                  <a:cubicBezTo>
                    <a:pt x="15" y="0"/>
                    <a:pt x="19" y="1"/>
                    <a:pt x="22" y="3"/>
                  </a:cubicBezTo>
                  <a:cubicBezTo>
                    <a:pt x="25" y="4"/>
                    <a:pt x="28" y="7"/>
                    <a:pt x="30" y="11"/>
                  </a:cubicBezTo>
                  <a:cubicBezTo>
                    <a:pt x="31" y="15"/>
                    <a:pt x="31" y="19"/>
                    <a:pt x="29" y="23"/>
                  </a:cubicBezTo>
                  <a:cubicBezTo>
                    <a:pt x="27" y="26"/>
                    <a:pt x="24" y="29"/>
                    <a:pt x="20" y="30"/>
                  </a:cubicBezTo>
                  <a:cubicBezTo>
                    <a:pt x="11" y="33"/>
                    <a:pt x="3" y="27"/>
                    <a:pt x="1" y="19"/>
                  </a:cubicBezTo>
                  <a:close/>
                </a:path>
              </a:pathLst>
            </a:custGeom>
            <a:solidFill>
              <a:schemeClr val="accent4"/>
            </a:solidFill>
            <a:ln>
              <a:noFill/>
            </a:ln>
            <a:extLst/>
          </p:spPr>
          <p:txBody>
            <a:bodyPr anchor="ctr"/>
            <a:lstStyle/>
            <a:p>
              <a:pPr algn="ctr"/>
              <a:endParaRPr/>
            </a:p>
          </p:txBody>
        </p:sp>
        <p:sp>
          <p:nvSpPr>
            <p:cNvPr id="19" name="Freeform: Shape 6"/>
            <p:cNvSpPr>
              <a:spLocks/>
            </p:cNvSpPr>
            <p:nvPr/>
          </p:nvSpPr>
          <p:spPr bwMode="auto">
            <a:xfrm>
              <a:off x="3293586" y="4049595"/>
              <a:ext cx="230188" cy="219075"/>
            </a:xfrm>
            <a:custGeom>
              <a:avLst/>
              <a:gdLst>
                <a:gd name="T0" fmla="*/ 1 w 32"/>
                <a:gd name="T1" fmla="*/ 14 h 30"/>
                <a:gd name="T2" fmla="*/ 16 w 32"/>
                <a:gd name="T3" fmla="*/ 0 h 30"/>
                <a:gd name="T4" fmla="*/ 31 w 32"/>
                <a:gd name="T5" fmla="*/ 14 h 30"/>
                <a:gd name="T6" fmla="*/ 16 w 32"/>
                <a:gd name="T7" fmla="*/ 30 h 30"/>
                <a:gd name="T8" fmla="*/ 1 w 32"/>
                <a:gd name="T9" fmla="*/ 14 h 30"/>
              </a:gdLst>
              <a:ahLst/>
              <a:cxnLst>
                <a:cxn ang="0">
                  <a:pos x="T0" y="T1"/>
                </a:cxn>
                <a:cxn ang="0">
                  <a:pos x="T2" y="T3"/>
                </a:cxn>
                <a:cxn ang="0">
                  <a:pos x="T4" y="T5"/>
                </a:cxn>
                <a:cxn ang="0">
                  <a:pos x="T6" y="T7"/>
                </a:cxn>
                <a:cxn ang="0">
                  <a:pos x="T8" y="T9"/>
                </a:cxn>
              </a:cxnLst>
              <a:rect l="0" t="0" r="r" b="b"/>
              <a:pathLst>
                <a:path w="32" h="30">
                  <a:moveTo>
                    <a:pt x="1" y="14"/>
                  </a:moveTo>
                  <a:cubicBezTo>
                    <a:pt x="2" y="6"/>
                    <a:pt x="9" y="0"/>
                    <a:pt x="16" y="0"/>
                  </a:cubicBezTo>
                  <a:cubicBezTo>
                    <a:pt x="23" y="0"/>
                    <a:pt x="30" y="6"/>
                    <a:pt x="31" y="14"/>
                  </a:cubicBezTo>
                  <a:cubicBezTo>
                    <a:pt x="32" y="23"/>
                    <a:pt x="25" y="30"/>
                    <a:pt x="16" y="30"/>
                  </a:cubicBezTo>
                  <a:cubicBezTo>
                    <a:pt x="7" y="30"/>
                    <a:pt x="0" y="23"/>
                    <a:pt x="1" y="14"/>
                  </a:cubicBezTo>
                  <a:close/>
                </a:path>
              </a:pathLst>
            </a:custGeom>
            <a:solidFill>
              <a:schemeClr val="accent4"/>
            </a:solidFill>
            <a:ln>
              <a:noFill/>
            </a:ln>
            <a:extLst/>
          </p:spPr>
          <p:txBody>
            <a:bodyPr anchor="ctr"/>
            <a:lstStyle/>
            <a:p>
              <a:pPr algn="ctr"/>
              <a:endParaRPr/>
            </a:p>
          </p:txBody>
        </p:sp>
        <p:sp>
          <p:nvSpPr>
            <p:cNvPr id="20" name="Freeform: Shape 7"/>
            <p:cNvSpPr>
              <a:spLocks/>
            </p:cNvSpPr>
            <p:nvPr/>
          </p:nvSpPr>
          <p:spPr bwMode="auto">
            <a:xfrm>
              <a:off x="2976086" y="3998795"/>
              <a:ext cx="230188" cy="241300"/>
            </a:xfrm>
            <a:custGeom>
              <a:avLst/>
              <a:gdLst>
                <a:gd name="T0" fmla="*/ 2 w 32"/>
                <a:gd name="T1" fmla="*/ 11 h 33"/>
                <a:gd name="T2" fmla="*/ 9 w 32"/>
                <a:gd name="T3" fmla="*/ 3 h 33"/>
                <a:gd name="T4" fmla="*/ 20 w 32"/>
                <a:gd name="T5" fmla="*/ 1 h 33"/>
                <a:gd name="T6" fmla="*/ 30 w 32"/>
                <a:gd name="T7" fmla="*/ 19 h 33"/>
                <a:gd name="T8" fmla="*/ 12 w 32"/>
                <a:gd name="T9" fmla="*/ 30 h 33"/>
                <a:gd name="T10" fmla="*/ 2 w 32"/>
                <a:gd name="T11" fmla="*/ 23 h 33"/>
                <a:gd name="T12" fmla="*/ 2 w 32"/>
                <a:gd name="T13" fmla="*/ 11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2" y="11"/>
                  </a:moveTo>
                  <a:cubicBezTo>
                    <a:pt x="3" y="7"/>
                    <a:pt x="6" y="4"/>
                    <a:pt x="9" y="3"/>
                  </a:cubicBezTo>
                  <a:cubicBezTo>
                    <a:pt x="13" y="1"/>
                    <a:pt x="17" y="0"/>
                    <a:pt x="20" y="1"/>
                  </a:cubicBezTo>
                  <a:cubicBezTo>
                    <a:pt x="27" y="4"/>
                    <a:pt x="32" y="11"/>
                    <a:pt x="30" y="19"/>
                  </a:cubicBezTo>
                  <a:cubicBezTo>
                    <a:pt x="29" y="27"/>
                    <a:pt x="20" y="33"/>
                    <a:pt x="12" y="30"/>
                  </a:cubicBezTo>
                  <a:cubicBezTo>
                    <a:pt x="7" y="29"/>
                    <a:pt x="4" y="26"/>
                    <a:pt x="2" y="23"/>
                  </a:cubicBezTo>
                  <a:cubicBezTo>
                    <a:pt x="1" y="19"/>
                    <a:pt x="0" y="15"/>
                    <a:pt x="2" y="11"/>
                  </a:cubicBezTo>
                  <a:close/>
                </a:path>
              </a:pathLst>
            </a:custGeom>
            <a:solidFill>
              <a:schemeClr val="accent4"/>
            </a:solidFill>
            <a:ln>
              <a:noFill/>
            </a:ln>
            <a:extLst/>
          </p:spPr>
          <p:txBody>
            <a:bodyPr anchor="ctr"/>
            <a:lstStyle/>
            <a:p>
              <a:pPr algn="ctr"/>
              <a:endParaRPr/>
            </a:p>
          </p:txBody>
        </p:sp>
        <p:sp>
          <p:nvSpPr>
            <p:cNvPr id="21" name="Freeform: Shape 8"/>
            <p:cNvSpPr>
              <a:spLocks/>
            </p:cNvSpPr>
            <p:nvPr/>
          </p:nvSpPr>
          <p:spPr bwMode="auto">
            <a:xfrm>
              <a:off x="2672873" y="3868620"/>
              <a:ext cx="244475" cy="247650"/>
            </a:xfrm>
            <a:custGeom>
              <a:avLst/>
              <a:gdLst>
                <a:gd name="T0" fmla="*/ 4 w 34"/>
                <a:gd name="T1" fmla="*/ 9 h 34"/>
                <a:gd name="T2" fmla="*/ 24 w 34"/>
                <a:gd name="T3" fmla="*/ 3 h 34"/>
                <a:gd name="T4" fmla="*/ 30 w 34"/>
                <a:gd name="T5" fmla="*/ 23 h 34"/>
                <a:gd name="T6" fmla="*/ 10 w 34"/>
                <a:gd name="T7" fmla="*/ 30 h 34"/>
                <a:gd name="T8" fmla="*/ 4 w 34"/>
                <a:gd name="T9" fmla="*/ 9 h 34"/>
              </a:gdLst>
              <a:ahLst/>
              <a:cxnLst>
                <a:cxn ang="0">
                  <a:pos x="T0" y="T1"/>
                </a:cxn>
                <a:cxn ang="0">
                  <a:pos x="T2" y="T3"/>
                </a:cxn>
                <a:cxn ang="0">
                  <a:pos x="T4" y="T5"/>
                </a:cxn>
                <a:cxn ang="0">
                  <a:pos x="T6" y="T7"/>
                </a:cxn>
                <a:cxn ang="0">
                  <a:pos x="T8" y="T9"/>
                </a:cxn>
              </a:cxnLst>
              <a:rect l="0" t="0" r="r" b="b"/>
              <a:pathLst>
                <a:path w="34" h="34">
                  <a:moveTo>
                    <a:pt x="4" y="9"/>
                  </a:moveTo>
                  <a:cubicBezTo>
                    <a:pt x="9" y="2"/>
                    <a:pt x="17" y="0"/>
                    <a:pt x="24" y="3"/>
                  </a:cubicBezTo>
                  <a:cubicBezTo>
                    <a:pt x="31" y="7"/>
                    <a:pt x="34" y="16"/>
                    <a:pt x="30" y="23"/>
                  </a:cubicBezTo>
                  <a:cubicBezTo>
                    <a:pt x="27" y="31"/>
                    <a:pt x="18" y="34"/>
                    <a:pt x="10" y="30"/>
                  </a:cubicBezTo>
                  <a:cubicBezTo>
                    <a:pt x="2" y="25"/>
                    <a:pt x="0" y="16"/>
                    <a:pt x="4" y="9"/>
                  </a:cubicBezTo>
                  <a:close/>
                </a:path>
              </a:pathLst>
            </a:custGeom>
            <a:solidFill>
              <a:schemeClr val="accent4"/>
            </a:solidFill>
            <a:ln>
              <a:noFill/>
            </a:ln>
            <a:extLst/>
          </p:spPr>
          <p:txBody>
            <a:bodyPr anchor="ctr"/>
            <a:lstStyle/>
            <a:p>
              <a:pPr algn="ctr"/>
              <a:endParaRPr/>
            </a:p>
          </p:txBody>
        </p:sp>
        <p:sp>
          <p:nvSpPr>
            <p:cNvPr id="22" name="Freeform: Shape 9"/>
            <p:cNvSpPr>
              <a:spLocks/>
            </p:cNvSpPr>
            <p:nvPr/>
          </p:nvSpPr>
          <p:spPr bwMode="auto">
            <a:xfrm>
              <a:off x="2406173" y="3686058"/>
              <a:ext cx="238125" cy="247650"/>
            </a:xfrm>
            <a:custGeom>
              <a:avLst/>
              <a:gdLst>
                <a:gd name="T0" fmla="*/ 5 w 33"/>
                <a:gd name="T1" fmla="*/ 8 h 34"/>
                <a:gd name="T2" fmla="*/ 26 w 33"/>
                <a:gd name="T3" fmla="*/ 5 h 34"/>
                <a:gd name="T4" fmla="*/ 29 w 33"/>
                <a:gd name="T5" fmla="*/ 26 h 34"/>
                <a:gd name="T6" fmla="*/ 8 w 33"/>
                <a:gd name="T7" fmla="*/ 29 h 34"/>
                <a:gd name="T8" fmla="*/ 5 w 33"/>
                <a:gd name="T9" fmla="*/ 8 h 34"/>
              </a:gdLst>
              <a:ahLst/>
              <a:cxnLst>
                <a:cxn ang="0">
                  <a:pos x="T0" y="T1"/>
                </a:cxn>
                <a:cxn ang="0">
                  <a:pos x="T2" y="T3"/>
                </a:cxn>
                <a:cxn ang="0">
                  <a:pos x="T4" y="T5"/>
                </a:cxn>
                <a:cxn ang="0">
                  <a:pos x="T6" y="T7"/>
                </a:cxn>
                <a:cxn ang="0">
                  <a:pos x="T8" y="T9"/>
                </a:cxn>
              </a:cxnLst>
              <a:rect l="0" t="0" r="r" b="b"/>
              <a:pathLst>
                <a:path w="33" h="34">
                  <a:moveTo>
                    <a:pt x="5" y="8"/>
                  </a:moveTo>
                  <a:cubicBezTo>
                    <a:pt x="11" y="1"/>
                    <a:pt x="20" y="0"/>
                    <a:pt x="26" y="5"/>
                  </a:cubicBezTo>
                  <a:cubicBezTo>
                    <a:pt x="32" y="10"/>
                    <a:pt x="33" y="19"/>
                    <a:pt x="29" y="26"/>
                  </a:cubicBezTo>
                  <a:cubicBezTo>
                    <a:pt x="24" y="32"/>
                    <a:pt x="14" y="34"/>
                    <a:pt x="8" y="29"/>
                  </a:cubicBezTo>
                  <a:cubicBezTo>
                    <a:pt x="1" y="24"/>
                    <a:pt x="0" y="14"/>
                    <a:pt x="5" y="8"/>
                  </a:cubicBezTo>
                  <a:close/>
                </a:path>
              </a:pathLst>
            </a:custGeom>
            <a:solidFill>
              <a:schemeClr val="accent4"/>
            </a:solidFill>
            <a:ln>
              <a:noFill/>
            </a:ln>
            <a:extLst/>
          </p:spPr>
          <p:txBody>
            <a:bodyPr anchor="ctr"/>
            <a:lstStyle/>
            <a:p>
              <a:pPr algn="ctr"/>
              <a:endParaRPr/>
            </a:p>
          </p:txBody>
        </p:sp>
        <p:sp>
          <p:nvSpPr>
            <p:cNvPr id="23" name="Freeform: Shape 10"/>
            <p:cNvSpPr>
              <a:spLocks/>
            </p:cNvSpPr>
            <p:nvPr/>
          </p:nvSpPr>
          <p:spPr bwMode="auto">
            <a:xfrm>
              <a:off x="2168048" y="3474920"/>
              <a:ext cx="238125" cy="239713"/>
            </a:xfrm>
            <a:custGeom>
              <a:avLst/>
              <a:gdLst>
                <a:gd name="T0" fmla="*/ 6 w 33"/>
                <a:gd name="T1" fmla="*/ 6 h 33"/>
                <a:gd name="T2" fmla="*/ 27 w 33"/>
                <a:gd name="T3" fmla="*/ 6 h 33"/>
                <a:gd name="T4" fmla="*/ 27 w 33"/>
                <a:gd name="T5" fmla="*/ 27 h 33"/>
                <a:gd name="T6" fmla="*/ 6 w 33"/>
                <a:gd name="T7" fmla="*/ 27 h 33"/>
                <a:gd name="T8" fmla="*/ 6 w 33"/>
                <a:gd name="T9" fmla="*/ 6 h 33"/>
              </a:gdLst>
              <a:ahLst/>
              <a:cxnLst>
                <a:cxn ang="0">
                  <a:pos x="T0" y="T1"/>
                </a:cxn>
                <a:cxn ang="0">
                  <a:pos x="T2" y="T3"/>
                </a:cxn>
                <a:cxn ang="0">
                  <a:pos x="T4" y="T5"/>
                </a:cxn>
                <a:cxn ang="0">
                  <a:pos x="T6" y="T7"/>
                </a:cxn>
                <a:cxn ang="0">
                  <a:pos x="T8" y="T9"/>
                </a:cxn>
              </a:cxnLst>
              <a:rect l="0" t="0" r="r" b="b"/>
              <a:pathLst>
                <a:path w="33" h="33">
                  <a:moveTo>
                    <a:pt x="6" y="6"/>
                  </a:moveTo>
                  <a:cubicBezTo>
                    <a:pt x="12" y="0"/>
                    <a:pt x="21" y="0"/>
                    <a:pt x="27" y="6"/>
                  </a:cubicBezTo>
                  <a:cubicBezTo>
                    <a:pt x="32" y="11"/>
                    <a:pt x="33" y="21"/>
                    <a:pt x="27" y="27"/>
                  </a:cubicBezTo>
                  <a:cubicBezTo>
                    <a:pt x="22" y="33"/>
                    <a:pt x="12" y="33"/>
                    <a:pt x="6" y="27"/>
                  </a:cubicBezTo>
                  <a:cubicBezTo>
                    <a:pt x="0" y="21"/>
                    <a:pt x="0" y="11"/>
                    <a:pt x="6" y="6"/>
                  </a:cubicBezTo>
                  <a:close/>
                </a:path>
              </a:pathLst>
            </a:custGeom>
            <a:solidFill>
              <a:schemeClr val="accent4"/>
            </a:solidFill>
            <a:ln>
              <a:noFill/>
            </a:ln>
            <a:extLst/>
          </p:spPr>
          <p:txBody>
            <a:bodyPr anchor="ctr"/>
            <a:lstStyle/>
            <a:p>
              <a:pPr algn="ctr"/>
              <a:endParaRPr/>
            </a:p>
          </p:txBody>
        </p:sp>
        <p:sp>
          <p:nvSpPr>
            <p:cNvPr id="24" name="Freeform: Shape 11"/>
            <p:cNvSpPr>
              <a:spLocks/>
            </p:cNvSpPr>
            <p:nvPr/>
          </p:nvSpPr>
          <p:spPr bwMode="auto">
            <a:xfrm>
              <a:off x="2168048" y="3030420"/>
              <a:ext cx="238125" cy="239713"/>
            </a:xfrm>
            <a:custGeom>
              <a:avLst/>
              <a:gdLst>
                <a:gd name="T0" fmla="*/ 27 w 33"/>
                <a:gd name="T1" fmla="*/ 6 h 33"/>
                <a:gd name="T2" fmla="*/ 27 w 33"/>
                <a:gd name="T3" fmla="*/ 27 h 33"/>
                <a:gd name="T4" fmla="*/ 6 w 33"/>
                <a:gd name="T5" fmla="*/ 27 h 33"/>
                <a:gd name="T6" fmla="*/ 6 w 33"/>
                <a:gd name="T7" fmla="*/ 6 h 33"/>
                <a:gd name="T8" fmla="*/ 27 w 33"/>
                <a:gd name="T9" fmla="*/ 6 h 33"/>
              </a:gdLst>
              <a:ahLst/>
              <a:cxnLst>
                <a:cxn ang="0">
                  <a:pos x="T0" y="T1"/>
                </a:cxn>
                <a:cxn ang="0">
                  <a:pos x="T2" y="T3"/>
                </a:cxn>
                <a:cxn ang="0">
                  <a:pos x="T4" y="T5"/>
                </a:cxn>
                <a:cxn ang="0">
                  <a:pos x="T6" y="T7"/>
                </a:cxn>
                <a:cxn ang="0">
                  <a:pos x="T8" y="T9"/>
                </a:cxn>
              </a:cxnLst>
              <a:rect l="0" t="0" r="r" b="b"/>
              <a:pathLst>
                <a:path w="33" h="33">
                  <a:moveTo>
                    <a:pt x="27" y="6"/>
                  </a:moveTo>
                  <a:cubicBezTo>
                    <a:pt x="33" y="13"/>
                    <a:pt x="32" y="22"/>
                    <a:pt x="27" y="27"/>
                  </a:cubicBezTo>
                  <a:cubicBezTo>
                    <a:pt x="21" y="33"/>
                    <a:pt x="12" y="33"/>
                    <a:pt x="6" y="27"/>
                  </a:cubicBezTo>
                  <a:cubicBezTo>
                    <a:pt x="0" y="22"/>
                    <a:pt x="0" y="12"/>
                    <a:pt x="6" y="6"/>
                  </a:cubicBezTo>
                  <a:cubicBezTo>
                    <a:pt x="12" y="0"/>
                    <a:pt x="22" y="0"/>
                    <a:pt x="27" y="6"/>
                  </a:cubicBezTo>
                  <a:close/>
                </a:path>
              </a:pathLst>
            </a:custGeom>
            <a:solidFill>
              <a:schemeClr val="accent3"/>
            </a:solidFill>
            <a:ln>
              <a:noFill/>
            </a:ln>
            <a:extLst/>
          </p:spPr>
          <p:txBody>
            <a:bodyPr anchor="ctr"/>
            <a:lstStyle/>
            <a:p>
              <a:pPr algn="ctr"/>
              <a:endParaRPr/>
            </a:p>
          </p:txBody>
        </p:sp>
        <p:sp>
          <p:nvSpPr>
            <p:cNvPr id="25" name="Freeform: Shape 12"/>
            <p:cNvSpPr>
              <a:spLocks/>
            </p:cNvSpPr>
            <p:nvPr/>
          </p:nvSpPr>
          <p:spPr bwMode="auto">
            <a:xfrm>
              <a:off x="2406173" y="2811345"/>
              <a:ext cx="238125" cy="247650"/>
            </a:xfrm>
            <a:custGeom>
              <a:avLst/>
              <a:gdLst>
                <a:gd name="T0" fmla="*/ 29 w 33"/>
                <a:gd name="T1" fmla="*/ 8 h 34"/>
                <a:gd name="T2" fmla="*/ 26 w 33"/>
                <a:gd name="T3" fmla="*/ 29 h 34"/>
                <a:gd name="T4" fmla="*/ 5 w 33"/>
                <a:gd name="T5" fmla="*/ 27 h 34"/>
                <a:gd name="T6" fmla="*/ 8 w 33"/>
                <a:gd name="T7" fmla="*/ 5 h 34"/>
                <a:gd name="T8" fmla="*/ 29 w 33"/>
                <a:gd name="T9" fmla="*/ 8 h 34"/>
              </a:gdLst>
              <a:ahLst/>
              <a:cxnLst>
                <a:cxn ang="0">
                  <a:pos x="T0" y="T1"/>
                </a:cxn>
                <a:cxn ang="0">
                  <a:pos x="T2" y="T3"/>
                </a:cxn>
                <a:cxn ang="0">
                  <a:pos x="T4" y="T5"/>
                </a:cxn>
                <a:cxn ang="0">
                  <a:pos x="T6" y="T7"/>
                </a:cxn>
                <a:cxn ang="0">
                  <a:pos x="T8" y="T9"/>
                </a:cxn>
              </a:cxnLst>
              <a:rect l="0" t="0" r="r" b="b"/>
              <a:pathLst>
                <a:path w="33" h="34">
                  <a:moveTo>
                    <a:pt x="29" y="8"/>
                  </a:moveTo>
                  <a:cubicBezTo>
                    <a:pt x="33" y="15"/>
                    <a:pt x="32" y="24"/>
                    <a:pt x="26" y="29"/>
                  </a:cubicBezTo>
                  <a:cubicBezTo>
                    <a:pt x="20" y="34"/>
                    <a:pt x="11" y="33"/>
                    <a:pt x="5" y="27"/>
                  </a:cubicBezTo>
                  <a:cubicBezTo>
                    <a:pt x="0" y="20"/>
                    <a:pt x="1" y="11"/>
                    <a:pt x="8" y="5"/>
                  </a:cubicBezTo>
                  <a:cubicBezTo>
                    <a:pt x="14" y="0"/>
                    <a:pt x="24" y="2"/>
                    <a:pt x="29" y="8"/>
                  </a:cubicBezTo>
                  <a:close/>
                </a:path>
              </a:pathLst>
            </a:custGeom>
            <a:solidFill>
              <a:schemeClr val="accent3"/>
            </a:solidFill>
            <a:ln>
              <a:noFill/>
            </a:ln>
            <a:extLst/>
          </p:spPr>
          <p:txBody>
            <a:bodyPr anchor="ctr"/>
            <a:lstStyle/>
            <a:p>
              <a:pPr algn="ctr"/>
              <a:endParaRPr/>
            </a:p>
          </p:txBody>
        </p:sp>
        <p:sp>
          <p:nvSpPr>
            <p:cNvPr id="26" name="Freeform: Shape 13"/>
            <p:cNvSpPr>
              <a:spLocks/>
            </p:cNvSpPr>
            <p:nvPr/>
          </p:nvSpPr>
          <p:spPr bwMode="auto">
            <a:xfrm>
              <a:off x="2672873" y="2628783"/>
              <a:ext cx="244475" cy="247650"/>
            </a:xfrm>
            <a:custGeom>
              <a:avLst/>
              <a:gdLst>
                <a:gd name="T0" fmla="*/ 30 w 34"/>
                <a:gd name="T1" fmla="*/ 11 h 34"/>
                <a:gd name="T2" fmla="*/ 24 w 34"/>
                <a:gd name="T3" fmla="*/ 31 h 34"/>
                <a:gd name="T4" fmla="*/ 4 w 34"/>
                <a:gd name="T5" fmla="*/ 25 h 34"/>
                <a:gd name="T6" fmla="*/ 10 w 34"/>
                <a:gd name="T7" fmla="*/ 5 h 34"/>
                <a:gd name="T8" fmla="*/ 30 w 34"/>
                <a:gd name="T9" fmla="*/ 11 h 34"/>
              </a:gdLst>
              <a:ahLst/>
              <a:cxnLst>
                <a:cxn ang="0">
                  <a:pos x="T0" y="T1"/>
                </a:cxn>
                <a:cxn ang="0">
                  <a:pos x="T2" y="T3"/>
                </a:cxn>
                <a:cxn ang="0">
                  <a:pos x="T4" y="T5"/>
                </a:cxn>
                <a:cxn ang="0">
                  <a:pos x="T6" y="T7"/>
                </a:cxn>
                <a:cxn ang="0">
                  <a:pos x="T8" y="T9"/>
                </a:cxn>
              </a:cxnLst>
              <a:rect l="0" t="0" r="r" b="b"/>
              <a:pathLst>
                <a:path w="34" h="34">
                  <a:moveTo>
                    <a:pt x="30" y="11"/>
                  </a:moveTo>
                  <a:cubicBezTo>
                    <a:pt x="34" y="18"/>
                    <a:pt x="31" y="27"/>
                    <a:pt x="24" y="31"/>
                  </a:cubicBezTo>
                  <a:cubicBezTo>
                    <a:pt x="17" y="34"/>
                    <a:pt x="9" y="32"/>
                    <a:pt x="4" y="25"/>
                  </a:cubicBezTo>
                  <a:cubicBezTo>
                    <a:pt x="0" y="18"/>
                    <a:pt x="2" y="9"/>
                    <a:pt x="10" y="5"/>
                  </a:cubicBezTo>
                  <a:cubicBezTo>
                    <a:pt x="18" y="0"/>
                    <a:pt x="27" y="3"/>
                    <a:pt x="30" y="11"/>
                  </a:cubicBezTo>
                  <a:close/>
                </a:path>
              </a:pathLst>
            </a:custGeom>
            <a:solidFill>
              <a:schemeClr val="accent3"/>
            </a:solidFill>
            <a:ln>
              <a:noFill/>
            </a:ln>
            <a:extLst/>
          </p:spPr>
          <p:txBody>
            <a:bodyPr anchor="ctr"/>
            <a:lstStyle/>
            <a:p>
              <a:pPr algn="ctr"/>
              <a:endParaRPr/>
            </a:p>
          </p:txBody>
        </p:sp>
        <p:sp>
          <p:nvSpPr>
            <p:cNvPr id="27" name="Freeform: Shape 14"/>
            <p:cNvSpPr>
              <a:spLocks/>
            </p:cNvSpPr>
            <p:nvPr/>
          </p:nvSpPr>
          <p:spPr bwMode="auto">
            <a:xfrm>
              <a:off x="2976086" y="2504958"/>
              <a:ext cx="230188" cy="241300"/>
            </a:xfrm>
            <a:custGeom>
              <a:avLst/>
              <a:gdLst>
                <a:gd name="T0" fmla="*/ 30 w 32"/>
                <a:gd name="T1" fmla="*/ 14 h 33"/>
                <a:gd name="T2" fmla="*/ 20 w 32"/>
                <a:gd name="T3" fmla="*/ 32 h 33"/>
                <a:gd name="T4" fmla="*/ 9 w 32"/>
                <a:gd name="T5" fmla="*/ 31 h 33"/>
                <a:gd name="T6" fmla="*/ 2 w 32"/>
                <a:gd name="T7" fmla="*/ 22 h 33"/>
                <a:gd name="T8" fmla="*/ 2 w 32"/>
                <a:gd name="T9" fmla="*/ 11 h 33"/>
                <a:gd name="T10" fmla="*/ 12 w 32"/>
                <a:gd name="T11" fmla="*/ 3 h 33"/>
                <a:gd name="T12" fmla="*/ 30 w 32"/>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30" y="14"/>
                  </a:moveTo>
                  <a:cubicBezTo>
                    <a:pt x="32" y="22"/>
                    <a:pt x="27" y="29"/>
                    <a:pt x="20" y="32"/>
                  </a:cubicBezTo>
                  <a:cubicBezTo>
                    <a:pt x="17" y="33"/>
                    <a:pt x="13" y="32"/>
                    <a:pt x="9" y="31"/>
                  </a:cubicBezTo>
                  <a:cubicBezTo>
                    <a:pt x="6" y="29"/>
                    <a:pt x="3" y="26"/>
                    <a:pt x="2" y="22"/>
                  </a:cubicBezTo>
                  <a:cubicBezTo>
                    <a:pt x="0" y="18"/>
                    <a:pt x="1" y="14"/>
                    <a:pt x="2" y="11"/>
                  </a:cubicBezTo>
                  <a:cubicBezTo>
                    <a:pt x="4" y="7"/>
                    <a:pt x="7" y="4"/>
                    <a:pt x="12" y="3"/>
                  </a:cubicBezTo>
                  <a:cubicBezTo>
                    <a:pt x="20" y="0"/>
                    <a:pt x="29" y="6"/>
                    <a:pt x="30" y="14"/>
                  </a:cubicBezTo>
                  <a:close/>
                </a:path>
              </a:pathLst>
            </a:custGeom>
            <a:solidFill>
              <a:schemeClr val="accent3"/>
            </a:solidFill>
            <a:ln>
              <a:noFill/>
            </a:ln>
            <a:extLst/>
          </p:spPr>
          <p:txBody>
            <a:bodyPr anchor="ctr"/>
            <a:lstStyle/>
            <a:p>
              <a:pPr algn="ctr"/>
              <a:endParaRPr/>
            </a:p>
          </p:txBody>
        </p:sp>
        <p:sp>
          <p:nvSpPr>
            <p:cNvPr id="28" name="Freeform: Shape 15"/>
            <p:cNvSpPr>
              <a:spLocks/>
            </p:cNvSpPr>
            <p:nvPr/>
          </p:nvSpPr>
          <p:spPr bwMode="auto">
            <a:xfrm>
              <a:off x="3293586" y="2476383"/>
              <a:ext cx="230188" cy="219075"/>
            </a:xfrm>
            <a:custGeom>
              <a:avLst/>
              <a:gdLst>
                <a:gd name="T0" fmla="*/ 31 w 32"/>
                <a:gd name="T1" fmla="*/ 16 h 30"/>
                <a:gd name="T2" fmla="*/ 16 w 32"/>
                <a:gd name="T3" fmla="*/ 30 h 30"/>
                <a:gd name="T4" fmla="*/ 1 w 32"/>
                <a:gd name="T5" fmla="*/ 16 h 30"/>
                <a:gd name="T6" fmla="*/ 16 w 32"/>
                <a:gd name="T7" fmla="*/ 0 h 30"/>
                <a:gd name="T8" fmla="*/ 31 w 32"/>
                <a:gd name="T9" fmla="*/ 16 h 30"/>
              </a:gdLst>
              <a:ahLst/>
              <a:cxnLst>
                <a:cxn ang="0">
                  <a:pos x="T0" y="T1"/>
                </a:cxn>
                <a:cxn ang="0">
                  <a:pos x="T2" y="T3"/>
                </a:cxn>
                <a:cxn ang="0">
                  <a:pos x="T4" y="T5"/>
                </a:cxn>
                <a:cxn ang="0">
                  <a:pos x="T6" y="T7"/>
                </a:cxn>
                <a:cxn ang="0">
                  <a:pos x="T8" y="T9"/>
                </a:cxn>
              </a:cxnLst>
              <a:rect l="0" t="0" r="r" b="b"/>
              <a:pathLst>
                <a:path w="32" h="30">
                  <a:moveTo>
                    <a:pt x="31" y="16"/>
                  </a:moveTo>
                  <a:cubicBezTo>
                    <a:pt x="30" y="24"/>
                    <a:pt x="23" y="30"/>
                    <a:pt x="16" y="30"/>
                  </a:cubicBezTo>
                  <a:cubicBezTo>
                    <a:pt x="9" y="30"/>
                    <a:pt x="2" y="24"/>
                    <a:pt x="1" y="16"/>
                  </a:cubicBezTo>
                  <a:cubicBezTo>
                    <a:pt x="0" y="7"/>
                    <a:pt x="7" y="0"/>
                    <a:pt x="16" y="0"/>
                  </a:cubicBezTo>
                  <a:cubicBezTo>
                    <a:pt x="25" y="0"/>
                    <a:pt x="32" y="7"/>
                    <a:pt x="31" y="16"/>
                  </a:cubicBezTo>
                  <a:close/>
                </a:path>
              </a:pathLst>
            </a:custGeom>
            <a:solidFill>
              <a:schemeClr val="accent3"/>
            </a:solidFill>
            <a:ln>
              <a:noFill/>
            </a:ln>
            <a:extLst/>
          </p:spPr>
          <p:txBody>
            <a:bodyPr anchor="ctr"/>
            <a:lstStyle/>
            <a:p>
              <a:pPr algn="ctr"/>
              <a:endParaRPr/>
            </a:p>
          </p:txBody>
        </p:sp>
        <p:sp>
          <p:nvSpPr>
            <p:cNvPr id="29" name="Freeform: Shape 16"/>
            <p:cNvSpPr>
              <a:spLocks/>
            </p:cNvSpPr>
            <p:nvPr/>
          </p:nvSpPr>
          <p:spPr bwMode="auto">
            <a:xfrm>
              <a:off x="3611086" y="2504958"/>
              <a:ext cx="223838" cy="241300"/>
            </a:xfrm>
            <a:custGeom>
              <a:avLst/>
              <a:gdLst>
                <a:gd name="T0" fmla="*/ 30 w 31"/>
                <a:gd name="T1" fmla="*/ 22 h 33"/>
                <a:gd name="T2" fmla="*/ 22 w 31"/>
                <a:gd name="T3" fmla="*/ 31 h 33"/>
                <a:gd name="T4" fmla="*/ 11 w 31"/>
                <a:gd name="T5" fmla="*/ 32 h 33"/>
                <a:gd name="T6" fmla="*/ 1 w 31"/>
                <a:gd name="T7" fmla="*/ 14 h 33"/>
                <a:gd name="T8" fmla="*/ 20 w 31"/>
                <a:gd name="T9" fmla="*/ 3 h 33"/>
                <a:gd name="T10" fmla="*/ 29 w 31"/>
                <a:gd name="T11" fmla="*/ 11 h 33"/>
                <a:gd name="T12" fmla="*/ 30 w 31"/>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22"/>
                  </a:moveTo>
                  <a:cubicBezTo>
                    <a:pt x="28" y="26"/>
                    <a:pt x="25" y="29"/>
                    <a:pt x="22" y="31"/>
                  </a:cubicBezTo>
                  <a:cubicBezTo>
                    <a:pt x="19" y="32"/>
                    <a:pt x="15" y="33"/>
                    <a:pt x="11" y="32"/>
                  </a:cubicBezTo>
                  <a:cubicBezTo>
                    <a:pt x="4" y="29"/>
                    <a:pt x="0" y="22"/>
                    <a:pt x="1" y="14"/>
                  </a:cubicBezTo>
                  <a:cubicBezTo>
                    <a:pt x="3" y="6"/>
                    <a:pt x="11" y="0"/>
                    <a:pt x="20" y="3"/>
                  </a:cubicBezTo>
                  <a:cubicBezTo>
                    <a:pt x="24" y="4"/>
                    <a:pt x="27" y="7"/>
                    <a:pt x="29" y="11"/>
                  </a:cubicBezTo>
                  <a:cubicBezTo>
                    <a:pt x="31" y="14"/>
                    <a:pt x="31" y="18"/>
                    <a:pt x="30" y="22"/>
                  </a:cubicBezTo>
                  <a:close/>
                </a:path>
              </a:pathLst>
            </a:custGeom>
            <a:solidFill>
              <a:schemeClr val="accent3"/>
            </a:solidFill>
            <a:ln>
              <a:noFill/>
            </a:ln>
            <a:extLst/>
          </p:spPr>
          <p:txBody>
            <a:bodyPr anchor="ctr"/>
            <a:lstStyle/>
            <a:p>
              <a:pPr algn="ctr"/>
              <a:endParaRPr/>
            </a:p>
          </p:txBody>
        </p:sp>
        <p:sp>
          <p:nvSpPr>
            <p:cNvPr id="30" name="Freeform: Shape 17"/>
            <p:cNvSpPr>
              <a:spLocks/>
            </p:cNvSpPr>
            <p:nvPr/>
          </p:nvSpPr>
          <p:spPr bwMode="auto">
            <a:xfrm>
              <a:off x="3898423" y="2628783"/>
              <a:ext cx="246063" cy="247650"/>
            </a:xfrm>
            <a:custGeom>
              <a:avLst/>
              <a:gdLst>
                <a:gd name="T0" fmla="*/ 29 w 34"/>
                <a:gd name="T1" fmla="*/ 25 h 34"/>
                <a:gd name="T2" fmla="*/ 9 w 34"/>
                <a:gd name="T3" fmla="*/ 31 h 34"/>
                <a:gd name="T4" fmla="*/ 3 w 34"/>
                <a:gd name="T5" fmla="*/ 11 h 34"/>
                <a:gd name="T6" fmla="*/ 24 w 34"/>
                <a:gd name="T7" fmla="*/ 5 h 34"/>
                <a:gd name="T8" fmla="*/ 29 w 34"/>
                <a:gd name="T9" fmla="*/ 25 h 34"/>
              </a:gdLst>
              <a:ahLst/>
              <a:cxnLst>
                <a:cxn ang="0">
                  <a:pos x="T0" y="T1"/>
                </a:cxn>
                <a:cxn ang="0">
                  <a:pos x="T2" y="T3"/>
                </a:cxn>
                <a:cxn ang="0">
                  <a:pos x="T4" y="T5"/>
                </a:cxn>
                <a:cxn ang="0">
                  <a:pos x="T6" y="T7"/>
                </a:cxn>
                <a:cxn ang="0">
                  <a:pos x="T8" y="T9"/>
                </a:cxn>
              </a:cxnLst>
              <a:rect l="0" t="0" r="r" b="b"/>
              <a:pathLst>
                <a:path w="34" h="34">
                  <a:moveTo>
                    <a:pt x="29" y="25"/>
                  </a:moveTo>
                  <a:cubicBezTo>
                    <a:pt x="25" y="32"/>
                    <a:pt x="16" y="34"/>
                    <a:pt x="9" y="31"/>
                  </a:cubicBezTo>
                  <a:cubicBezTo>
                    <a:pt x="3" y="27"/>
                    <a:pt x="0" y="18"/>
                    <a:pt x="3" y="11"/>
                  </a:cubicBezTo>
                  <a:cubicBezTo>
                    <a:pt x="7" y="3"/>
                    <a:pt x="16" y="0"/>
                    <a:pt x="24" y="5"/>
                  </a:cubicBezTo>
                  <a:cubicBezTo>
                    <a:pt x="31" y="9"/>
                    <a:pt x="34" y="18"/>
                    <a:pt x="29" y="25"/>
                  </a:cubicBezTo>
                  <a:close/>
                </a:path>
              </a:pathLst>
            </a:custGeom>
            <a:solidFill>
              <a:schemeClr val="accent3"/>
            </a:solidFill>
            <a:ln>
              <a:noFill/>
            </a:ln>
            <a:extLst/>
          </p:spPr>
          <p:txBody>
            <a:bodyPr anchor="ctr"/>
            <a:lstStyle/>
            <a:p>
              <a:pPr algn="ctr"/>
              <a:endParaRPr/>
            </a:p>
          </p:txBody>
        </p:sp>
        <p:sp>
          <p:nvSpPr>
            <p:cNvPr id="31" name="Freeform: Shape 18"/>
            <p:cNvSpPr>
              <a:spLocks/>
            </p:cNvSpPr>
            <p:nvPr/>
          </p:nvSpPr>
          <p:spPr bwMode="auto">
            <a:xfrm>
              <a:off x="4166711" y="2811345"/>
              <a:ext cx="244475" cy="247650"/>
            </a:xfrm>
            <a:custGeom>
              <a:avLst/>
              <a:gdLst>
                <a:gd name="T0" fmla="*/ 28 w 34"/>
                <a:gd name="T1" fmla="*/ 27 h 34"/>
                <a:gd name="T2" fmla="*/ 7 w 34"/>
                <a:gd name="T3" fmla="*/ 29 h 34"/>
                <a:gd name="T4" fmla="*/ 5 w 34"/>
                <a:gd name="T5" fmla="*/ 8 h 34"/>
                <a:gd name="T6" fmla="*/ 26 w 34"/>
                <a:gd name="T7" fmla="*/ 5 h 34"/>
                <a:gd name="T8" fmla="*/ 28 w 34"/>
                <a:gd name="T9" fmla="*/ 27 h 34"/>
              </a:gdLst>
              <a:ahLst/>
              <a:cxnLst>
                <a:cxn ang="0">
                  <a:pos x="T0" y="T1"/>
                </a:cxn>
                <a:cxn ang="0">
                  <a:pos x="T2" y="T3"/>
                </a:cxn>
                <a:cxn ang="0">
                  <a:pos x="T4" y="T5"/>
                </a:cxn>
                <a:cxn ang="0">
                  <a:pos x="T6" y="T7"/>
                </a:cxn>
                <a:cxn ang="0">
                  <a:pos x="T8" y="T9"/>
                </a:cxn>
              </a:cxnLst>
              <a:rect l="0" t="0" r="r" b="b"/>
              <a:pathLst>
                <a:path w="34" h="34">
                  <a:moveTo>
                    <a:pt x="28" y="27"/>
                  </a:moveTo>
                  <a:cubicBezTo>
                    <a:pt x="23" y="33"/>
                    <a:pt x="14" y="34"/>
                    <a:pt x="7" y="29"/>
                  </a:cubicBezTo>
                  <a:cubicBezTo>
                    <a:pt x="1" y="24"/>
                    <a:pt x="0" y="15"/>
                    <a:pt x="5" y="8"/>
                  </a:cubicBezTo>
                  <a:cubicBezTo>
                    <a:pt x="9" y="2"/>
                    <a:pt x="19" y="0"/>
                    <a:pt x="26" y="5"/>
                  </a:cubicBezTo>
                  <a:cubicBezTo>
                    <a:pt x="33" y="11"/>
                    <a:pt x="34" y="20"/>
                    <a:pt x="28" y="27"/>
                  </a:cubicBezTo>
                  <a:close/>
                </a:path>
              </a:pathLst>
            </a:custGeom>
            <a:solidFill>
              <a:schemeClr val="accent3"/>
            </a:solidFill>
            <a:ln>
              <a:noFill/>
            </a:ln>
            <a:extLst/>
          </p:spPr>
          <p:txBody>
            <a:bodyPr anchor="ctr"/>
            <a:lstStyle/>
            <a:p>
              <a:pPr algn="ctr"/>
              <a:endParaRPr/>
            </a:p>
          </p:txBody>
        </p:sp>
        <p:sp>
          <p:nvSpPr>
            <p:cNvPr id="32" name="Freeform: Shape 19"/>
            <p:cNvSpPr>
              <a:spLocks/>
            </p:cNvSpPr>
            <p:nvPr/>
          </p:nvSpPr>
          <p:spPr bwMode="auto">
            <a:xfrm>
              <a:off x="4411186" y="3030420"/>
              <a:ext cx="238125" cy="239713"/>
            </a:xfrm>
            <a:custGeom>
              <a:avLst/>
              <a:gdLst>
                <a:gd name="T0" fmla="*/ 26 w 33"/>
                <a:gd name="T1" fmla="*/ 27 h 33"/>
                <a:gd name="T2" fmla="*/ 5 w 33"/>
                <a:gd name="T3" fmla="*/ 27 h 33"/>
                <a:gd name="T4" fmla="*/ 5 w 33"/>
                <a:gd name="T5" fmla="*/ 6 h 33"/>
                <a:gd name="T6" fmla="*/ 27 w 33"/>
                <a:gd name="T7" fmla="*/ 6 h 33"/>
                <a:gd name="T8" fmla="*/ 26 w 33"/>
                <a:gd name="T9" fmla="*/ 27 h 33"/>
              </a:gdLst>
              <a:ahLst/>
              <a:cxnLst>
                <a:cxn ang="0">
                  <a:pos x="T0" y="T1"/>
                </a:cxn>
                <a:cxn ang="0">
                  <a:pos x="T2" y="T3"/>
                </a:cxn>
                <a:cxn ang="0">
                  <a:pos x="T4" y="T5"/>
                </a:cxn>
                <a:cxn ang="0">
                  <a:pos x="T6" y="T7"/>
                </a:cxn>
                <a:cxn ang="0">
                  <a:pos x="T8" y="T9"/>
                </a:cxn>
              </a:cxnLst>
              <a:rect l="0" t="0" r="r" b="b"/>
              <a:pathLst>
                <a:path w="33" h="33">
                  <a:moveTo>
                    <a:pt x="26" y="27"/>
                  </a:moveTo>
                  <a:cubicBezTo>
                    <a:pt x="20" y="33"/>
                    <a:pt x="11" y="33"/>
                    <a:pt x="5" y="27"/>
                  </a:cubicBezTo>
                  <a:cubicBezTo>
                    <a:pt x="0" y="22"/>
                    <a:pt x="0" y="13"/>
                    <a:pt x="5" y="6"/>
                  </a:cubicBezTo>
                  <a:cubicBezTo>
                    <a:pt x="11" y="0"/>
                    <a:pt x="21" y="0"/>
                    <a:pt x="27" y="6"/>
                  </a:cubicBezTo>
                  <a:cubicBezTo>
                    <a:pt x="33" y="12"/>
                    <a:pt x="32" y="22"/>
                    <a:pt x="26" y="27"/>
                  </a:cubicBezTo>
                  <a:close/>
                </a:path>
              </a:pathLst>
            </a:custGeom>
            <a:solidFill>
              <a:schemeClr val="accent3"/>
            </a:solidFill>
            <a:ln>
              <a:noFill/>
            </a:ln>
            <a:extLst/>
          </p:spPr>
          <p:txBody>
            <a:bodyPr anchor="ctr"/>
            <a:lstStyle/>
            <a:p>
              <a:pPr algn="ctr"/>
              <a:endParaRPr/>
            </a:p>
          </p:txBody>
        </p:sp>
        <p:sp>
          <p:nvSpPr>
            <p:cNvPr id="33" name="Freeform: Shape 20"/>
            <p:cNvSpPr>
              <a:spLocks/>
            </p:cNvSpPr>
            <p:nvPr/>
          </p:nvSpPr>
          <p:spPr bwMode="auto">
            <a:xfrm>
              <a:off x="1964848" y="3247908"/>
              <a:ext cx="238125" cy="241300"/>
            </a:xfrm>
            <a:custGeom>
              <a:avLst/>
              <a:gdLst>
                <a:gd name="T0" fmla="*/ 27 w 33"/>
                <a:gd name="T1" fmla="*/ 28 h 33"/>
                <a:gd name="T2" fmla="*/ 6 w 33"/>
                <a:gd name="T3" fmla="*/ 28 h 33"/>
                <a:gd name="T4" fmla="*/ 6 w 33"/>
                <a:gd name="T5" fmla="*/ 7 h 33"/>
                <a:gd name="T6" fmla="*/ 27 w 33"/>
                <a:gd name="T7" fmla="*/ 7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1" y="33"/>
                    <a:pt x="12" y="33"/>
                    <a:pt x="6" y="28"/>
                  </a:cubicBezTo>
                  <a:cubicBezTo>
                    <a:pt x="1" y="22"/>
                    <a:pt x="0" y="13"/>
                    <a:pt x="6" y="7"/>
                  </a:cubicBezTo>
                  <a:cubicBezTo>
                    <a:pt x="12" y="1"/>
                    <a:pt x="21" y="0"/>
                    <a:pt x="27" y="7"/>
                  </a:cubicBezTo>
                  <a:cubicBezTo>
                    <a:pt x="33" y="13"/>
                    <a:pt x="33" y="22"/>
                    <a:pt x="27" y="28"/>
                  </a:cubicBezTo>
                  <a:close/>
                </a:path>
              </a:pathLst>
            </a:custGeom>
            <a:solidFill>
              <a:schemeClr val="accent3"/>
            </a:solidFill>
            <a:ln>
              <a:noFill/>
            </a:ln>
            <a:extLst/>
          </p:spPr>
          <p:txBody>
            <a:bodyPr anchor="ctr"/>
            <a:lstStyle/>
            <a:p>
              <a:pPr algn="ctr"/>
              <a:endParaRPr/>
            </a:p>
          </p:txBody>
        </p:sp>
        <p:sp>
          <p:nvSpPr>
            <p:cNvPr id="34" name="Straight Connector 21"/>
            <p:cNvSpPr>
              <a:spLocks/>
            </p:cNvSpPr>
            <p:nvPr/>
          </p:nvSpPr>
          <p:spPr bwMode="auto">
            <a:xfrm flipV="1">
              <a:off x="2282348" y="3365383"/>
              <a:ext cx="0" cy="276225"/>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5" name="Straight Connector 22"/>
            <p:cNvSpPr>
              <a:spLocks/>
            </p:cNvSpPr>
            <p:nvPr/>
          </p:nvSpPr>
          <p:spPr bwMode="auto">
            <a:xfrm flipV="1">
              <a:off x="2282348" y="3081220"/>
              <a:ext cx="0" cy="284163"/>
            </a:xfrm>
            <a:prstGeom prst="line">
              <a:avLst/>
            </a:prstGeom>
            <a:noFill/>
            <a:ln w="58738"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6" name="Straight Connector 23"/>
            <p:cNvSpPr>
              <a:spLocks/>
            </p:cNvSpPr>
            <p:nvPr/>
          </p:nvSpPr>
          <p:spPr bwMode="auto">
            <a:xfrm flipV="1">
              <a:off x="2528411" y="3365383"/>
              <a:ext cx="0" cy="393700"/>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7" name="Straight Connector 24"/>
            <p:cNvSpPr>
              <a:spLocks/>
            </p:cNvSpPr>
            <p:nvPr/>
          </p:nvSpPr>
          <p:spPr bwMode="auto">
            <a:xfrm flipV="1">
              <a:off x="2528411" y="2898658"/>
              <a:ext cx="0" cy="466725"/>
            </a:xfrm>
            <a:prstGeom prst="line">
              <a:avLst/>
            </a:prstGeom>
            <a:noFill/>
            <a:ln w="58738"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8" name="Straight Connector 25"/>
            <p:cNvSpPr>
              <a:spLocks/>
            </p:cNvSpPr>
            <p:nvPr/>
          </p:nvSpPr>
          <p:spPr bwMode="auto">
            <a:xfrm flipV="1">
              <a:off x="2795111" y="3365383"/>
              <a:ext cx="0" cy="554038"/>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39" name="Straight Connector 26"/>
            <p:cNvSpPr>
              <a:spLocks/>
            </p:cNvSpPr>
            <p:nvPr/>
          </p:nvSpPr>
          <p:spPr bwMode="auto">
            <a:xfrm flipV="1">
              <a:off x="2795111" y="2738320"/>
              <a:ext cx="0" cy="627063"/>
            </a:xfrm>
            <a:prstGeom prst="line">
              <a:avLst/>
            </a:prstGeom>
            <a:noFill/>
            <a:ln w="58738"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0" name="Straight Connector 27"/>
            <p:cNvSpPr>
              <a:spLocks/>
            </p:cNvSpPr>
            <p:nvPr/>
          </p:nvSpPr>
          <p:spPr bwMode="auto">
            <a:xfrm flipV="1">
              <a:off x="3090386" y="3365383"/>
              <a:ext cx="0" cy="663575"/>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1" name="Straight Connector 28"/>
            <p:cNvSpPr>
              <a:spLocks/>
            </p:cNvSpPr>
            <p:nvPr/>
          </p:nvSpPr>
          <p:spPr bwMode="auto">
            <a:xfrm flipV="1">
              <a:off x="3090386" y="2628783"/>
              <a:ext cx="0" cy="736600"/>
            </a:xfrm>
            <a:prstGeom prst="line">
              <a:avLst/>
            </a:prstGeom>
            <a:noFill/>
            <a:ln w="58738"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2" name="Straight Connector 29"/>
            <p:cNvSpPr>
              <a:spLocks/>
            </p:cNvSpPr>
            <p:nvPr/>
          </p:nvSpPr>
          <p:spPr bwMode="auto">
            <a:xfrm flipV="1">
              <a:off x="3407886" y="3365383"/>
              <a:ext cx="0" cy="728663"/>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3" name="Straight Connector 30"/>
            <p:cNvSpPr>
              <a:spLocks/>
            </p:cNvSpPr>
            <p:nvPr/>
          </p:nvSpPr>
          <p:spPr bwMode="auto">
            <a:xfrm flipV="1">
              <a:off x="3407886" y="2563695"/>
              <a:ext cx="0" cy="801688"/>
            </a:xfrm>
            <a:prstGeom prst="line">
              <a:avLst/>
            </a:prstGeom>
            <a:noFill/>
            <a:ln w="58738"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4" name="Straight Connector 31"/>
            <p:cNvSpPr>
              <a:spLocks/>
            </p:cNvSpPr>
            <p:nvPr/>
          </p:nvSpPr>
          <p:spPr bwMode="auto">
            <a:xfrm flipV="1">
              <a:off x="3725386" y="3365383"/>
              <a:ext cx="0" cy="714375"/>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5" name="Straight Connector 32"/>
            <p:cNvSpPr>
              <a:spLocks/>
            </p:cNvSpPr>
            <p:nvPr/>
          </p:nvSpPr>
          <p:spPr bwMode="auto">
            <a:xfrm flipV="1">
              <a:off x="3725386" y="2585920"/>
              <a:ext cx="0" cy="779463"/>
            </a:xfrm>
            <a:prstGeom prst="line">
              <a:avLst/>
            </a:prstGeom>
            <a:noFill/>
            <a:ln w="58738"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6" name="Straight Connector 33"/>
            <p:cNvSpPr>
              <a:spLocks/>
            </p:cNvSpPr>
            <p:nvPr/>
          </p:nvSpPr>
          <p:spPr bwMode="auto">
            <a:xfrm flipV="1">
              <a:off x="4022248" y="3365383"/>
              <a:ext cx="0" cy="604838"/>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7" name="Straight Connector 34"/>
            <p:cNvSpPr>
              <a:spLocks/>
            </p:cNvSpPr>
            <p:nvPr/>
          </p:nvSpPr>
          <p:spPr bwMode="auto">
            <a:xfrm flipV="1">
              <a:off x="4022248" y="2789120"/>
              <a:ext cx="0" cy="576263"/>
            </a:xfrm>
            <a:prstGeom prst="line">
              <a:avLst/>
            </a:prstGeom>
            <a:noFill/>
            <a:ln w="58738"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8" name="Straight Connector 35"/>
            <p:cNvSpPr>
              <a:spLocks/>
            </p:cNvSpPr>
            <p:nvPr/>
          </p:nvSpPr>
          <p:spPr bwMode="auto">
            <a:xfrm flipV="1">
              <a:off x="4288948" y="3357445"/>
              <a:ext cx="0" cy="525463"/>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49" name="Straight Connector 36"/>
            <p:cNvSpPr>
              <a:spLocks/>
            </p:cNvSpPr>
            <p:nvPr/>
          </p:nvSpPr>
          <p:spPr bwMode="auto">
            <a:xfrm flipV="1">
              <a:off x="4288948" y="2870083"/>
              <a:ext cx="0" cy="487363"/>
            </a:xfrm>
            <a:prstGeom prst="line">
              <a:avLst/>
            </a:prstGeom>
            <a:noFill/>
            <a:ln w="58738"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50" name="Straight Connector 37"/>
            <p:cNvSpPr>
              <a:spLocks/>
            </p:cNvSpPr>
            <p:nvPr/>
          </p:nvSpPr>
          <p:spPr bwMode="auto">
            <a:xfrm flipV="1">
              <a:off x="4527073" y="3365383"/>
              <a:ext cx="0" cy="306388"/>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51" name="Straight Connector 38"/>
            <p:cNvSpPr>
              <a:spLocks/>
            </p:cNvSpPr>
            <p:nvPr/>
          </p:nvSpPr>
          <p:spPr bwMode="auto">
            <a:xfrm flipV="1">
              <a:off x="4527073" y="3109795"/>
              <a:ext cx="0" cy="255588"/>
            </a:xfrm>
            <a:prstGeom prst="line">
              <a:avLst/>
            </a:prstGeom>
            <a:noFill/>
            <a:ln w="58738"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52" name="Freeform: Shape 39"/>
            <p:cNvSpPr>
              <a:spLocks/>
            </p:cNvSpPr>
            <p:nvPr/>
          </p:nvSpPr>
          <p:spPr bwMode="auto">
            <a:xfrm>
              <a:off x="7067073" y="3016133"/>
              <a:ext cx="238125" cy="239713"/>
            </a:xfrm>
            <a:custGeom>
              <a:avLst/>
              <a:gdLst>
                <a:gd name="T0" fmla="*/ 5 w 33"/>
                <a:gd name="T1" fmla="*/ 7 h 33"/>
                <a:gd name="T2" fmla="*/ 6 w 33"/>
                <a:gd name="T3" fmla="*/ 27 h 33"/>
                <a:gd name="T4" fmla="*/ 27 w 33"/>
                <a:gd name="T5" fmla="*/ 28 h 33"/>
                <a:gd name="T6" fmla="*/ 27 w 33"/>
                <a:gd name="T7" fmla="*/ 6 h 33"/>
                <a:gd name="T8" fmla="*/ 5 w 33"/>
                <a:gd name="T9" fmla="*/ 7 h 33"/>
              </a:gdLst>
              <a:ahLst/>
              <a:cxnLst>
                <a:cxn ang="0">
                  <a:pos x="T0" y="T1"/>
                </a:cxn>
                <a:cxn ang="0">
                  <a:pos x="T2" y="T3"/>
                </a:cxn>
                <a:cxn ang="0">
                  <a:pos x="T4" y="T5"/>
                </a:cxn>
                <a:cxn ang="0">
                  <a:pos x="T6" y="T7"/>
                </a:cxn>
                <a:cxn ang="0">
                  <a:pos x="T8" y="T9"/>
                </a:cxn>
              </a:cxnLst>
              <a:rect l="0" t="0" r="r" b="b"/>
              <a:pathLst>
                <a:path w="33" h="33">
                  <a:moveTo>
                    <a:pt x="5" y="7"/>
                  </a:moveTo>
                  <a:cubicBezTo>
                    <a:pt x="0" y="13"/>
                    <a:pt x="0" y="22"/>
                    <a:pt x="6" y="27"/>
                  </a:cubicBezTo>
                  <a:cubicBezTo>
                    <a:pt x="11" y="33"/>
                    <a:pt x="20" y="33"/>
                    <a:pt x="27" y="28"/>
                  </a:cubicBezTo>
                  <a:cubicBezTo>
                    <a:pt x="33" y="22"/>
                    <a:pt x="33" y="12"/>
                    <a:pt x="27" y="6"/>
                  </a:cubicBezTo>
                  <a:cubicBezTo>
                    <a:pt x="21" y="0"/>
                    <a:pt x="11" y="1"/>
                    <a:pt x="5" y="7"/>
                  </a:cubicBezTo>
                  <a:close/>
                </a:path>
              </a:pathLst>
            </a:custGeom>
            <a:solidFill>
              <a:schemeClr val="accent1"/>
            </a:solidFill>
            <a:ln>
              <a:noFill/>
            </a:ln>
            <a:extLst/>
          </p:spPr>
          <p:txBody>
            <a:bodyPr anchor="ctr"/>
            <a:lstStyle/>
            <a:p>
              <a:pPr algn="ctr"/>
              <a:endParaRPr/>
            </a:p>
          </p:txBody>
        </p:sp>
        <p:sp>
          <p:nvSpPr>
            <p:cNvPr id="53" name="Freeform: Shape 40"/>
            <p:cNvSpPr>
              <a:spLocks/>
            </p:cNvSpPr>
            <p:nvPr/>
          </p:nvSpPr>
          <p:spPr bwMode="auto">
            <a:xfrm>
              <a:off x="6821011" y="2797058"/>
              <a:ext cx="246063" cy="247650"/>
            </a:xfrm>
            <a:custGeom>
              <a:avLst/>
              <a:gdLst>
                <a:gd name="T0" fmla="*/ 5 w 34"/>
                <a:gd name="T1" fmla="*/ 9 h 34"/>
                <a:gd name="T2" fmla="*/ 8 w 34"/>
                <a:gd name="T3" fmla="*/ 29 h 34"/>
                <a:gd name="T4" fmla="*/ 28 w 34"/>
                <a:gd name="T5" fmla="*/ 27 h 34"/>
                <a:gd name="T6" fmla="*/ 26 w 34"/>
                <a:gd name="T7" fmla="*/ 6 h 34"/>
                <a:gd name="T8" fmla="*/ 5 w 34"/>
                <a:gd name="T9" fmla="*/ 9 h 34"/>
              </a:gdLst>
              <a:ahLst/>
              <a:cxnLst>
                <a:cxn ang="0">
                  <a:pos x="T0" y="T1"/>
                </a:cxn>
                <a:cxn ang="0">
                  <a:pos x="T2" y="T3"/>
                </a:cxn>
                <a:cxn ang="0">
                  <a:pos x="T4" y="T5"/>
                </a:cxn>
                <a:cxn ang="0">
                  <a:pos x="T6" y="T7"/>
                </a:cxn>
                <a:cxn ang="0">
                  <a:pos x="T8" y="T9"/>
                </a:cxn>
              </a:cxnLst>
              <a:rect l="0" t="0" r="r" b="b"/>
              <a:pathLst>
                <a:path w="34" h="34">
                  <a:moveTo>
                    <a:pt x="5" y="9"/>
                  </a:moveTo>
                  <a:cubicBezTo>
                    <a:pt x="0" y="16"/>
                    <a:pt x="2" y="24"/>
                    <a:pt x="8" y="29"/>
                  </a:cubicBezTo>
                  <a:cubicBezTo>
                    <a:pt x="14" y="34"/>
                    <a:pt x="23" y="33"/>
                    <a:pt x="28" y="27"/>
                  </a:cubicBezTo>
                  <a:cubicBezTo>
                    <a:pt x="34" y="20"/>
                    <a:pt x="33" y="11"/>
                    <a:pt x="26" y="6"/>
                  </a:cubicBezTo>
                  <a:cubicBezTo>
                    <a:pt x="19" y="0"/>
                    <a:pt x="9" y="2"/>
                    <a:pt x="5" y="9"/>
                  </a:cubicBezTo>
                  <a:close/>
                </a:path>
              </a:pathLst>
            </a:custGeom>
            <a:solidFill>
              <a:schemeClr val="accent1"/>
            </a:solidFill>
            <a:ln>
              <a:noFill/>
            </a:ln>
            <a:extLst/>
          </p:spPr>
          <p:txBody>
            <a:bodyPr anchor="ctr"/>
            <a:lstStyle/>
            <a:p>
              <a:pPr algn="ctr"/>
              <a:endParaRPr/>
            </a:p>
          </p:txBody>
        </p:sp>
        <p:sp>
          <p:nvSpPr>
            <p:cNvPr id="54" name="Freeform: Shape 41"/>
            <p:cNvSpPr>
              <a:spLocks/>
            </p:cNvSpPr>
            <p:nvPr/>
          </p:nvSpPr>
          <p:spPr bwMode="auto">
            <a:xfrm>
              <a:off x="6554311" y="2622433"/>
              <a:ext cx="246063" cy="247650"/>
            </a:xfrm>
            <a:custGeom>
              <a:avLst/>
              <a:gdLst>
                <a:gd name="T0" fmla="*/ 3 w 34"/>
                <a:gd name="T1" fmla="*/ 10 h 34"/>
                <a:gd name="T2" fmla="*/ 9 w 34"/>
                <a:gd name="T3" fmla="*/ 30 h 34"/>
                <a:gd name="T4" fmla="*/ 29 w 34"/>
                <a:gd name="T5" fmla="*/ 24 h 34"/>
                <a:gd name="T6" fmla="*/ 24 w 34"/>
                <a:gd name="T7" fmla="*/ 4 h 34"/>
                <a:gd name="T8" fmla="*/ 3 w 34"/>
                <a:gd name="T9" fmla="*/ 10 h 34"/>
              </a:gdLst>
              <a:ahLst/>
              <a:cxnLst>
                <a:cxn ang="0">
                  <a:pos x="T0" y="T1"/>
                </a:cxn>
                <a:cxn ang="0">
                  <a:pos x="T2" y="T3"/>
                </a:cxn>
                <a:cxn ang="0">
                  <a:pos x="T4" y="T5"/>
                </a:cxn>
                <a:cxn ang="0">
                  <a:pos x="T6" y="T7"/>
                </a:cxn>
                <a:cxn ang="0">
                  <a:pos x="T8" y="T9"/>
                </a:cxn>
              </a:cxnLst>
              <a:rect l="0" t="0" r="r" b="b"/>
              <a:pathLst>
                <a:path w="34" h="34">
                  <a:moveTo>
                    <a:pt x="3" y="10"/>
                  </a:moveTo>
                  <a:cubicBezTo>
                    <a:pt x="0" y="18"/>
                    <a:pt x="3" y="27"/>
                    <a:pt x="9" y="30"/>
                  </a:cubicBezTo>
                  <a:cubicBezTo>
                    <a:pt x="16" y="34"/>
                    <a:pt x="25" y="32"/>
                    <a:pt x="29" y="24"/>
                  </a:cubicBezTo>
                  <a:cubicBezTo>
                    <a:pt x="34" y="18"/>
                    <a:pt x="32" y="8"/>
                    <a:pt x="24" y="4"/>
                  </a:cubicBezTo>
                  <a:cubicBezTo>
                    <a:pt x="16" y="0"/>
                    <a:pt x="7" y="3"/>
                    <a:pt x="3" y="10"/>
                  </a:cubicBezTo>
                  <a:close/>
                </a:path>
              </a:pathLst>
            </a:custGeom>
            <a:solidFill>
              <a:schemeClr val="accent1"/>
            </a:solidFill>
            <a:ln>
              <a:noFill/>
            </a:ln>
            <a:extLst/>
          </p:spPr>
          <p:txBody>
            <a:bodyPr anchor="ctr"/>
            <a:lstStyle/>
            <a:p>
              <a:pPr algn="ctr"/>
              <a:endParaRPr/>
            </a:p>
          </p:txBody>
        </p:sp>
        <p:sp>
          <p:nvSpPr>
            <p:cNvPr id="55" name="Freeform: Shape 42"/>
            <p:cNvSpPr>
              <a:spLocks/>
            </p:cNvSpPr>
            <p:nvPr/>
          </p:nvSpPr>
          <p:spPr bwMode="auto">
            <a:xfrm>
              <a:off x="6265386" y="2490670"/>
              <a:ext cx="223838" cy="239713"/>
            </a:xfrm>
            <a:custGeom>
              <a:avLst/>
              <a:gdLst>
                <a:gd name="T0" fmla="*/ 1 w 31"/>
                <a:gd name="T1" fmla="*/ 14 h 33"/>
                <a:gd name="T2" fmla="*/ 11 w 31"/>
                <a:gd name="T3" fmla="*/ 32 h 33"/>
                <a:gd name="T4" fmla="*/ 22 w 31"/>
                <a:gd name="T5" fmla="*/ 31 h 33"/>
                <a:gd name="T6" fmla="*/ 30 w 31"/>
                <a:gd name="T7" fmla="*/ 22 h 33"/>
                <a:gd name="T8" fmla="*/ 29 w 31"/>
                <a:gd name="T9" fmla="*/ 11 h 33"/>
                <a:gd name="T10" fmla="*/ 20 w 31"/>
                <a:gd name="T11" fmla="*/ 3 h 33"/>
                <a:gd name="T12" fmla="*/ 1 w 31"/>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1" y="14"/>
                  </a:moveTo>
                  <a:cubicBezTo>
                    <a:pt x="0" y="23"/>
                    <a:pt x="4" y="30"/>
                    <a:pt x="11" y="32"/>
                  </a:cubicBezTo>
                  <a:cubicBezTo>
                    <a:pt x="15" y="33"/>
                    <a:pt x="19" y="33"/>
                    <a:pt x="22" y="31"/>
                  </a:cubicBezTo>
                  <a:cubicBezTo>
                    <a:pt x="25" y="29"/>
                    <a:pt x="28" y="26"/>
                    <a:pt x="30" y="22"/>
                  </a:cubicBezTo>
                  <a:cubicBezTo>
                    <a:pt x="31" y="19"/>
                    <a:pt x="31" y="14"/>
                    <a:pt x="29" y="11"/>
                  </a:cubicBezTo>
                  <a:cubicBezTo>
                    <a:pt x="28" y="7"/>
                    <a:pt x="24" y="5"/>
                    <a:pt x="20" y="3"/>
                  </a:cubicBezTo>
                  <a:cubicBezTo>
                    <a:pt x="11" y="0"/>
                    <a:pt x="3" y="6"/>
                    <a:pt x="1" y="14"/>
                  </a:cubicBezTo>
                  <a:close/>
                </a:path>
              </a:pathLst>
            </a:custGeom>
            <a:solidFill>
              <a:schemeClr val="accent1"/>
            </a:solidFill>
            <a:ln>
              <a:noFill/>
            </a:ln>
            <a:extLst/>
          </p:spPr>
          <p:txBody>
            <a:bodyPr anchor="ctr"/>
            <a:lstStyle/>
            <a:p>
              <a:pPr algn="ctr"/>
              <a:endParaRPr/>
            </a:p>
          </p:txBody>
        </p:sp>
        <p:sp>
          <p:nvSpPr>
            <p:cNvPr id="56" name="Freeform: Shape 43"/>
            <p:cNvSpPr>
              <a:spLocks/>
            </p:cNvSpPr>
            <p:nvPr/>
          </p:nvSpPr>
          <p:spPr bwMode="auto">
            <a:xfrm>
              <a:off x="5947886" y="2462095"/>
              <a:ext cx="231775" cy="225425"/>
            </a:xfrm>
            <a:custGeom>
              <a:avLst/>
              <a:gdLst>
                <a:gd name="T0" fmla="*/ 1 w 32"/>
                <a:gd name="T1" fmla="*/ 16 h 31"/>
                <a:gd name="T2" fmla="*/ 16 w 32"/>
                <a:gd name="T3" fmla="*/ 30 h 31"/>
                <a:gd name="T4" fmla="*/ 31 w 32"/>
                <a:gd name="T5" fmla="*/ 16 h 31"/>
                <a:gd name="T6" fmla="*/ 16 w 32"/>
                <a:gd name="T7" fmla="*/ 0 h 31"/>
                <a:gd name="T8" fmla="*/ 1 w 32"/>
                <a:gd name="T9" fmla="*/ 16 h 31"/>
              </a:gdLst>
              <a:ahLst/>
              <a:cxnLst>
                <a:cxn ang="0">
                  <a:pos x="T0" y="T1"/>
                </a:cxn>
                <a:cxn ang="0">
                  <a:pos x="T2" y="T3"/>
                </a:cxn>
                <a:cxn ang="0">
                  <a:pos x="T4" y="T5"/>
                </a:cxn>
                <a:cxn ang="0">
                  <a:pos x="T6" y="T7"/>
                </a:cxn>
                <a:cxn ang="0">
                  <a:pos x="T8" y="T9"/>
                </a:cxn>
              </a:cxnLst>
              <a:rect l="0" t="0" r="r" b="b"/>
              <a:pathLst>
                <a:path w="32" h="31">
                  <a:moveTo>
                    <a:pt x="1" y="16"/>
                  </a:moveTo>
                  <a:cubicBezTo>
                    <a:pt x="2" y="24"/>
                    <a:pt x="9" y="31"/>
                    <a:pt x="16" y="30"/>
                  </a:cubicBezTo>
                  <a:cubicBezTo>
                    <a:pt x="23" y="31"/>
                    <a:pt x="30" y="24"/>
                    <a:pt x="31" y="16"/>
                  </a:cubicBezTo>
                  <a:cubicBezTo>
                    <a:pt x="32" y="8"/>
                    <a:pt x="25" y="1"/>
                    <a:pt x="16" y="0"/>
                  </a:cubicBezTo>
                  <a:cubicBezTo>
                    <a:pt x="7" y="1"/>
                    <a:pt x="0" y="8"/>
                    <a:pt x="1" y="16"/>
                  </a:cubicBezTo>
                  <a:close/>
                </a:path>
              </a:pathLst>
            </a:custGeom>
            <a:solidFill>
              <a:schemeClr val="accent1"/>
            </a:solidFill>
            <a:ln>
              <a:noFill/>
            </a:ln>
            <a:extLst/>
          </p:spPr>
          <p:txBody>
            <a:bodyPr anchor="ctr"/>
            <a:lstStyle/>
            <a:p>
              <a:pPr algn="ctr"/>
              <a:endParaRPr/>
            </a:p>
          </p:txBody>
        </p:sp>
        <p:sp>
          <p:nvSpPr>
            <p:cNvPr id="57" name="Freeform: Shape 44"/>
            <p:cNvSpPr>
              <a:spLocks/>
            </p:cNvSpPr>
            <p:nvPr/>
          </p:nvSpPr>
          <p:spPr bwMode="auto">
            <a:xfrm>
              <a:off x="5630386" y="2490670"/>
              <a:ext cx="231775" cy="239713"/>
            </a:xfrm>
            <a:custGeom>
              <a:avLst/>
              <a:gdLst>
                <a:gd name="T0" fmla="*/ 2 w 32"/>
                <a:gd name="T1" fmla="*/ 22 h 33"/>
                <a:gd name="T2" fmla="*/ 10 w 32"/>
                <a:gd name="T3" fmla="*/ 31 h 33"/>
                <a:gd name="T4" fmla="*/ 20 w 32"/>
                <a:gd name="T5" fmla="*/ 32 h 33"/>
                <a:gd name="T6" fmla="*/ 30 w 32"/>
                <a:gd name="T7" fmla="*/ 14 h 33"/>
                <a:gd name="T8" fmla="*/ 12 w 32"/>
                <a:gd name="T9" fmla="*/ 3 h 33"/>
                <a:gd name="T10" fmla="*/ 2 w 32"/>
                <a:gd name="T11" fmla="*/ 11 h 33"/>
                <a:gd name="T12" fmla="*/ 2 w 32"/>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2" y="22"/>
                  </a:moveTo>
                  <a:cubicBezTo>
                    <a:pt x="3" y="26"/>
                    <a:pt x="6" y="29"/>
                    <a:pt x="10" y="31"/>
                  </a:cubicBezTo>
                  <a:cubicBezTo>
                    <a:pt x="13" y="33"/>
                    <a:pt x="17" y="33"/>
                    <a:pt x="20" y="32"/>
                  </a:cubicBezTo>
                  <a:cubicBezTo>
                    <a:pt x="27" y="30"/>
                    <a:pt x="32" y="23"/>
                    <a:pt x="30" y="14"/>
                  </a:cubicBezTo>
                  <a:cubicBezTo>
                    <a:pt x="29" y="6"/>
                    <a:pt x="20" y="0"/>
                    <a:pt x="12" y="3"/>
                  </a:cubicBezTo>
                  <a:cubicBezTo>
                    <a:pt x="8" y="5"/>
                    <a:pt x="4" y="7"/>
                    <a:pt x="2" y="11"/>
                  </a:cubicBezTo>
                  <a:cubicBezTo>
                    <a:pt x="1" y="14"/>
                    <a:pt x="0" y="19"/>
                    <a:pt x="2" y="22"/>
                  </a:cubicBezTo>
                  <a:close/>
                </a:path>
              </a:pathLst>
            </a:custGeom>
            <a:solidFill>
              <a:schemeClr val="accent1"/>
            </a:solidFill>
            <a:ln>
              <a:noFill/>
            </a:ln>
            <a:extLst/>
          </p:spPr>
          <p:txBody>
            <a:bodyPr anchor="ctr"/>
            <a:lstStyle/>
            <a:p>
              <a:pPr algn="ctr"/>
              <a:endParaRPr/>
            </a:p>
          </p:txBody>
        </p:sp>
        <p:sp>
          <p:nvSpPr>
            <p:cNvPr id="58" name="Freeform: Shape 45"/>
            <p:cNvSpPr>
              <a:spLocks/>
            </p:cNvSpPr>
            <p:nvPr/>
          </p:nvSpPr>
          <p:spPr bwMode="auto">
            <a:xfrm>
              <a:off x="5327173" y="2622433"/>
              <a:ext cx="246063" cy="247650"/>
            </a:xfrm>
            <a:custGeom>
              <a:avLst/>
              <a:gdLst>
                <a:gd name="T0" fmla="*/ 4 w 34"/>
                <a:gd name="T1" fmla="*/ 24 h 34"/>
                <a:gd name="T2" fmla="*/ 24 w 34"/>
                <a:gd name="T3" fmla="*/ 30 h 34"/>
                <a:gd name="T4" fmla="*/ 30 w 34"/>
                <a:gd name="T5" fmla="*/ 10 h 34"/>
                <a:gd name="T6" fmla="*/ 10 w 34"/>
                <a:gd name="T7" fmla="*/ 4 h 34"/>
                <a:gd name="T8" fmla="*/ 4 w 34"/>
                <a:gd name="T9" fmla="*/ 24 h 34"/>
              </a:gdLst>
              <a:ahLst/>
              <a:cxnLst>
                <a:cxn ang="0">
                  <a:pos x="T0" y="T1"/>
                </a:cxn>
                <a:cxn ang="0">
                  <a:pos x="T2" y="T3"/>
                </a:cxn>
                <a:cxn ang="0">
                  <a:pos x="T4" y="T5"/>
                </a:cxn>
                <a:cxn ang="0">
                  <a:pos x="T6" y="T7"/>
                </a:cxn>
                <a:cxn ang="0">
                  <a:pos x="T8" y="T9"/>
                </a:cxn>
              </a:cxnLst>
              <a:rect l="0" t="0" r="r" b="b"/>
              <a:pathLst>
                <a:path w="34" h="34">
                  <a:moveTo>
                    <a:pt x="4" y="24"/>
                  </a:moveTo>
                  <a:cubicBezTo>
                    <a:pt x="9" y="32"/>
                    <a:pt x="18" y="34"/>
                    <a:pt x="24" y="30"/>
                  </a:cubicBezTo>
                  <a:cubicBezTo>
                    <a:pt x="31" y="27"/>
                    <a:pt x="34" y="18"/>
                    <a:pt x="30" y="10"/>
                  </a:cubicBezTo>
                  <a:cubicBezTo>
                    <a:pt x="27" y="3"/>
                    <a:pt x="18" y="0"/>
                    <a:pt x="10" y="4"/>
                  </a:cubicBezTo>
                  <a:cubicBezTo>
                    <a:pt x="2" y="8"/>
                    <a:pt x="0" y="18"/>
                    <a:pt x="4" y="24"/>
                  </a:cubicBezTo>
                  <a:close/>
                </a:path>
              </a:pathLst>
            </a:custGeom>
            <a:solidFill>
              <a:schemeClr val="accent1"/>
            </a:solidFill>
            <a:ln>
              <a:noFill/>
            </a:ln>
            <a:extLst/>
          </p:spPr>
          <p:txBody>
            <a:bodyPr anchor="ctr"/>
            <a:lstStyle/>
            <a:p>
              <a:pPr algn="ctr"/>
              <a:endParaRPr/>
            </a:p>
          </p:txBody>
        </p:sp>
        <p:sp>
          <p:nvSpPr>
            <p:cNvPr id="59" name="Freeform: Shape 46"/>
            <p:cNvSpPr>
              <a:spLocks/>
            </p:cNvSpPr>
            <p:nvPr/>
          </p:nvSpPr>
          <p:spPr bwMode="auto">
            <a:xfrm>
              <a:off x="5060473" y="2797058"/>
              <a:ext cx="246063" cy="247650"/>
            </a:xfrm>
            <a:custGeom>
              <a:avLst/>
              <a:gdLst>
                <a:gd name="T0" fmla="*/ 5 w 34"/>
                <a:gd name="T1" fmla="*/ 27 h 34"/>
                <a:gd name="T2" fmla="*/ 26 w 34"/>
                <a:gd name="T3" fmla="*/ 29 h 34"/>
                <a:gd name="T4" fmla="*/ 29 w 34"/>
                <a:gd name="T5" fmla="*/ 9 h 34"/>
                <a:gd name="T6" fmla="*/ 8 w 34"/>
                <a:gd name="T7" fmla="*/ 6 h 34"/>
                <a:gd name="T8" fmla="*/ 5 w 34"/>
                <a:gd name="T9" fmla="*/ 27 h 34"/>
              </a:gdLst>
              <a:ahLst/>
              <a:cxnLst>
                <a:cxn ang="0">
                  <a:pos x="T0" y="T1"/>
                </a:cxn>
                <a:cxn ang="0">
                  <a:pos x="T2" y="T3"/>
                </a:cxn>
                <a:cxn ang="0">
                  <a:pos x="T4" y="T5"/>
                </a:cxn>
                <a:cxn ang="0">
                  <a:pos x="T6" y="T7"/>
                </a:cxn>
                <a:cxn ang="0">
                  <a:pos x="T8" y="T9"/>
                </a:cxn>
              </a:cxnLst>
              <a:rect l="0" t="0" r="r" b="b"/>
              <a:pathLst>
                <a:path w="34" h="34">
                  <a:moveTo>
                    <a:pt x="5" y="27"/>
                  </a:moveTo>
                  <a:cubicBezTo>
                    <a:pt x="11" y="33"/>
                    <a:pt x="20" y="34"/>
                    <a:pt x="26" y="29"/>
                  </a:cubicBezTo>
                  <a:cubicBezTo>
                    <a:pt x="32" y="24"/>
                    <a:pt x="34" y="16"/>
                    <a:pt x="29" y="9"/>
                  </a:cubicBezTo>
                  <a:cubicBezTo>
                    <a:pt x="24" y="2"/>
                    <a:pt x="14" y="0"/>
                    <a:pt x="8" y="6"/>
                  </a:cubicBezTo>
                  <a:cubicBezTo>
                    <a:pt x="1" y="11"/>
                    <a:pt x="0" y="20"/>
                    <a:pt x="5" y="27"/>
                  </a:cubicBezTo>
                  <a:close/>
                </a:path>
              </a:pathLst>
            </a:custGeom>
            <a:solidFill>
              <a:schemeClr val="accent1"/>
            </a:solidFill>
            <a:ln>
              <a:noFill/>
            </a:ln>
            <a:extLst/>
          </p:spPr>
          <p:txBody>
            <a:bodyPr anchor="ctr"/>
            <a:lstStyle/>
            <a:p>
              <a:pPr algn="ctr"/>
              <a:endParaRPr/>
            </a:p>
          </p:txBody>
        </p:sp>
        <p:sp>
          <p:nvSpPr>
            <p:cNvPr id="60" name="Freeform: Shape 47"/>
            <p:cNvSpPr>
              <a:spLocks/>
            </p:cNvSpPr>
            <p:nvPr/>
          </p:nvSpPr>
          <p:spPr bwMode="auto">
            <a:xfrm>
              <a:off x="4822348" y="3016133"/>
              <a:ext cx="238125" cy="239713"/>
            </a:xfrm>
            <a:custGeom>
              <a:avLst/>
              <a:gdLst>
                <a:gd name="T0" fmla="*/ 6 w 33"/>
                <a:gd name="T1" fmla="*/ 28 h 33"/>
                <a:gd name="T2" fmla="*/ 27 w 33"/>
                <a:gd name="T3" fmla="*/ 27 h 33"/>
                <a:gd name="T4" fmla="*/ 27 w 33"/>
                <a:gd name="T5" fmla="*/ 7 h 33"/>
                <a:gd name="T6" fmla="*/ 6 w 33"/>
                <a:gd name="T7" fmla="*/ 6 h 33"/>
                <a:gd name="T8" fmla="*/ 6 w 33"/>
                <a:gd name="T9" fmla="*/ 28 h 33"/>
              </a:gdLst>
              <a:ahLst/>
              <a:cxnLst>
                <a:cxn ang="0">
                  <a:pos x="T0" y="T1"/>
                </a:cxn>
                <a:cxn ang="0">
                  <a:pos x="T2" y="T3"/>
                </a:cxn>
                <a:cxn ang="0">
                  <a:pos x="T4" y="T5"/>
                </a:cxn>
                <a:cxn ang="0">
                  <a:pos x="T6" y="T7"/>
                </a:cxn>
                <a:cxn ang="0">
                  <a:pos x="T8" y="T9"/>
                </a:cxn>
              </a:cxnLst>
              <a:rect l="0" t="0" r="r" b="b"/>
              <a:pathLst>
                <a:path w="33" h="33">
                  <a:moveTo>
                    <a:pt x="6" y="28"/>
                  </a:moveTo>
                  <a:cubicBezTo>
                    <a:pt x="12" y="33"/>
                    <a:pt x="22" y="33"/>
                    <a:pt x="27" y="27"/>
                  </a:cubicBezTo>
                  <a:cubicBezTo>
                    <a:pt x="33" y="22"/>
                    <a:pt x="33" y="13"/>
                    <a:pt x="27" y="7"/>
                  </a:cubicBezTo>
                  <a:cubicBezTo>
                    <a:pt x="22" y="1"/>
                    <a:pt x="12" y="0"/>
                    <a:pt x="6" y="6"/>
                  </a:cubicBezTo>
                  <a:cubicBezTo>
                    <a:pt x="0" y="12"/>
                    <a:pt x="0" y="22"/>
                    <a:pt x="6" y="28"/>
                  </a:cubicBezTo>
                  <a:close/>
                </a:path>
              </a:pathLst>
            </a:custGeom>
            <a:solidFill>
              <a:schemeClr val="accent1"/>
            </a:solidFill>
            <a:ln>
              <a:noFill/>
            </a:ln>
            <a:extLst/>
          </p:spPr>
          <p:txBody>
            <a:bodyPr anchor="ctr"/>
            <a:lstStyle/>
            <a:p>
              <a:pPr algn="ctr"/>
              <a:endParaRPr/>
            </a:p>
          </p:txBody>
        </p:sp>
        <p:sp>
          <p:nvSpPr>
            <p:cNvPr id="61" name="Freeform: Shape 48"/>
            <p:cNvSpPr>
              <a:spLocks/>
            </p:cNvSpPr>
            <p:nvPr/>
          </p:nvSpPr>
          <p:spPr bwMode="auto">
            <a:xfrm>
              <a:off x="4822348" y="3466983"/>
              <a:ext cx="238125" cy="241300"/>
            </a:xfrm>
            <a:custGeom>
              <a:avLst/>
              <a:gdLst>
                <a:gd name="T0" fmla="*/ 27 w 33"/>
                <a:gd name="T1" fmla="*/ 26 h 33"/>
                <a:gd name="T2" fmla="*/ 27 w 33"/>
                <a:gd name="T3" fmla="*/ 5 h 33"/>
                <a:gd name="T4" fmla="*/ 6 w 33"/>
                <a:gd name="T5" fmla="*/ 5 h 33"/>
                <a:gd name="T6" fmla="*/ 6 w 33"/>
                <a:gd name="T7" fmla="*/ 26 h 33"/>
                <a:gd name="T8" fmla="*/ 27 w 33"/>
                <a:gd name="T9" fmla="*/ 26 h 33"/>
              </a:gdLst>
              <a:ahLst/>
              <a:cxnLst>
                <a:cxn ang="0">
                  <a:pos x="T0" y="T1"/>
                </a:cxn>
                <a:cxn ang="0">
                  <a:pos x="T2" y="T3"/>
                </a:cxn>
                <a:cxn ang="0">
                  <a:pos x="T4" y="T5"/>
                </a:cxn>
                <a:cxn ang="0">
                  <a:pos x="T6" y="T7"/>
                </a:cxn>
                <a:cxn ang="0">
                  <a:pos x="T8" y="T9"/>
                </a:cxn>
              </a:cxnLst>
              <a:rect l="0" t="0" r="r" b="b"/>
              <a:pathLst>
                <a:path w="33" h="33">
                  <a:moveTo>
                    <a:pt x="27" y="26"/>
                  </a:moveTo>
                  <a:cubicBezTo>
                    <a:pt x="33" y="20"/>
                    <a:pt x="33" y="11"/>
                    <a:pt x="27" y="5"/>
                  </a:cubicBezTo>
                  <a:cubicBezTo>
                    <a:pt x="22" y="0"/>
                    <a:pt x="12" y="0"/>
                    <a:pt x="6" y="5"/>
                  </a:cubicBezTo>
                  <a:cubicBezTo>
                    <a:pt x="0" y="11"/>
                    <a:pt x="0" y="20"/>
                    <a:pt x="6" y="26"/>
                  </a:cubicBezTo>
                  <a:cubicBezTo>
                    <a:pt x="12" y="33"/>
                    <a:pt x="22" y="32"/>
                    <a:pt x="27" y="26"/>
                  </a:cubicBezTo>
                  <a:close/>
                </a:path>
              </a:pathLst>
            </a:custGeom>
            <a:solidFill>
              <a:schemeClr val="accent5"/>
            </a:solidFill>
            <a:ln>
              <a:noFill/>
            </a:ln>
            <a:extLst/>
          </p:spPr>
          <p:txBody>
            <a:bodyPr anchor="ctr"/>
            <a:lstStyle/>
            <a:p>
              <a:pPr algn="ctr"/>
              <a:endParaRPr/>
            </a:p>
          </p:txBody>
        </p:sp>
        <p:sp>
          <p:nvSpPr>
            <p:cNvPr id="62" name="Freeform: Shape 49"/>
            <p:cNvSpPr>
              <a:spLocks/>
            </p:cNvSpPr>
            <p:nvPr/>
          </p:nvSpPr>
          <p:spPr bwMode="auto">
            <a:xfrm>
              <a:off x="5060473" y="3678120"/>
              <a:ext cx="246063" cy="241300"/>
            </a:xfrm>
            <a:custGeom>
              <a:avLst/>
              <a:gdLst>
                <a:gd name="T0" fmla="*/ 29 w 34"/>
                <a:gd name="T1" fmla="*/ 25 h 33"/>
                <a:gd name="T2" fmla="*/ 26 w 34"/>
                <a:gd name="T3" fmla="*/ 4 h 33"/>
                <a:gd name="T4" fmla="*/ 5 w 34"/>
                <a:gd name="T5" fmla="*/ 7 h 33"/>
                <a:gd name="T6" fmla="*/ 8 w 34"/>
                <a:gd name="T7" fmla="*/ 28 h 33"/>
                <a:gd name="T8" fmla="*/ 29 w 34"/>
                <a:gd name="T9" fmla="*/ 25 h 33"/>
              </a:gdLst>
              <a:ahLst/>
              <a:cxnLst>
                <a:cxn ang="0">
                  <a:pos x="T0" y="T1"/>
                </a:cxn>
                <a:cxn ang="0">
                  <a:pos x="T2" y="T3"/>
                </a:cxn>
                <a:cxn ang="0">
                  <a:pos x="T4" y="T5"/>
                </a:cxn>
                <a:cxn ang="0">
                  <a:pos x="T6" y="T7"/>
                </a:cxn>
                <a:cxn ang="0">
                  <a:pos x="T8" y="T9"/>
                </a:cxn>
              </a:cxnLst>
              <a:rect l="0" t="0" r="r" b="b"/>
              <a:pathLst>
                <a:path w="34" h="33">
                  <a:moveTo>
                    <a:pt x="29" y="25"/>
                  </a:moveTo>
                  <a:cubicBezTo>
                    <a:pt x="34" y="18"/>
                    <a:pt x="32" y="9"/>
                    <a:pt x="26" y="4"/>
                  </a:cubicBezTo>
                  <a:cubicBezTo>
                    <a:pt x="20" y="0"/>
                    <a:pt x="11" y="1"/>
                    <a:pt x="5" y="7"/>
                  </a:cubicBezTo>
                  <a:cubicBezTo>
                    <a:pt x="0" y="13"/>
                    <a:pt x="1" y="23"/>
                    <a:pt x="8" y="28"/>
                  </a:cubicBezTo>
                  <a:cubicBezTo>
                    <a:pt x="14" y="33"/>
                    <a:pt x="24" y="32"/>
                    <a:pt x="29" y="25"/>
                  </a:cubicBezTo>
                  <a:close/>
                </a:path>
              </a:pathLst>
            </a:custGeom>
            <a:solidFill>
              <a:schemeClr val="accent5"/>
            </a:solidFill>
            <a:ln>
              <a:noFill/>
            </a:ln>
            <a:extLst/>
          </p:spPr>
          <p:txBody>
            <a:bodyPr anchor="ctr"/>
            <a:lstStyle/>
            <a:p>
              <a:pPr algn="ctr"/>
              <a:endParaRPr/>
            </a:p>
          </p:txBody>
        </p:sp>
        <p:sp>
          <p:nvSpPr>
            <p:cNvPr id="63" name="Freeform: Shape 50"/>
            <p:cNvSpPr>
              <a:spLocks/>
            </p:cNvSpPr>
            <p:nvPr/>
          </p:nvSpPr>
          <p:spPr bwMode="auto">
            <a:xfrm>
              <a:off x="5327173" y="3854333"/>
              <a:ext cx="246063" cy="247650"/>
            </a:xfrm>
            <a:custGeom>
              <a:avLst/>
              <a:gdLst>
                <a:gd name="T0" fmla="*/ 30 w 34"/>
                <a:gd name="T1" fmla="*/ 24 h 34"/>
                <a:gd name="T2" fmla="*/ 24 w 34"/>
                <a:gd name="T3" fmla="*/ 4 h 34"/>
                <a:gd name="T4" fmla="*/ 4 w 34"/>
                <a:gd name="T5" fmla="*/ 9 h 34"/>
                <a:gd name="T6" fmla="*/ 10 w 34"/>
                <a:gd name="T7" fmla="*/ 30 h 34"/>
                <a:gd name="T8" fmla="*/ 30 w 34"/>
                <a:gd name="T9" fmla="*/ 24 h 34"/>
              </a:gdLst>
              <a:ahLst/>
              <a:cxnLst>
                <a:cxn ang="0">
                  <a:pos x="T0" y="T1"/>
                </a:cxn>
                <a:cxn ang="0">
                  <a:pos x="T2" y="T3"/>
                </a:cxn>
                <a:cxn ang="0">
                  <a:pos x="T4" y="T5"/>
                </a:cxn>
                <a:cxn ang="0">
                  <a:pos x="T6" y="T7"/>
                </a:cxn>
                <a:cxn ang="0">
                  <a:pos x="T8" y="T9"/>
                </a:cxn>
              </a:cxnLst>
              <a:rect l="0" t="0" r="r" b="b"/>
              <a:pathLst>
                <a:path w="34" h="34">
                  <a:moveTo>
                    <a:pt x="30" y="24"/>
                  </a:moveTo>
                  <a:cubicBezTo>
                    <a:pt x="34" y="16"/>
                    <a:pt x="31" y="7"/>
                    <a:pt x="24" y="4"/>
                  </a:cubicBezTo>
                  <a:cubicBezTo>
                    <a:pt x="18" y="0"/>
                    <a:pt x="9" y="2"/>
                    <a:pt x="4" y="9"/>
                  </a:cubicBezTo>
                  <a:cubicBezTo>
                    <a:pt x="0" y="16"/>
                    <a:pt x="2" y="26"/>
                    <a:pt x="10" y="30"/>
                  </a:cubicBezTo>
                  <a:cubicBezTo>
                    <a:pt x="18" y="34"/>
                    <a:pt x="27" y="31"/>
                    <a:pt x="30" y="24"/>
                  </a:cubicBezTo>
                  <a:close/>
                </a:path>
              </a:pathLst>
            </a:custGeom>
            <a:solidFill>
              <a:schemeClr val="accent5"/>
            </a:solidFill>
            <a:ln>
              <a:noFill/>
            </a:ln>
            <a:extLst/>
          </p:spPr>
          <p:txBody>
            <a:bodyPr anchor="ctr"/>
            <a:lstStyle/>
            <a:p>
              <a:pPr algn="ctr"/>
              <a:endParaRPr/>
            </a:p>
          </p:txBody>
        </p:sp>
        <p:sp>
          <p:nvSpPr>
            <p:cNvPr id="64" name="Freeform: Shape 51"/>
            <p:cNvSpPr>
              <a:spLocks/>
            </p:cNvSpPr>
            <p:nvPr/>
          </p:nvSpPr>
          <p:spPr bwMode="auto">
            <a:xfrm>
              <a:off x="5630386" y="3984508"/>
              <a:ext cx="231775" cy="241300"/>
            </a:xfrm>
            <a:custGeom>
              <a:avLst/>
              <a:gdLst>
                <a:gd name="T0" fmla="*/ 30 w 32"/>
                <a:gd name="T1" fmla="*/ 19 h 33"/>
                <a:gd name="T2" fmla="*/ 20 w 32"/>
                <a:gd name="T3" fmla="*/ 1 h 33"/>
                <a:gd name="T4" fmla="*/ 10 w 32"/>
                <a:gd name="T5" fmla="*/ 3 h 33"/>
                <a:gd name="T6" fmla="*/ 2 w 32"/>
                <a:gd name="T7" fmla="*/ 11 h 33"/>
                <a:gd name="T8" fmla="*/ 2 w 32"/>
                <a:gd name="T9" fmla="*/ 23 h 33"/>
                <a:gd name="T10" fmla="*/ 12 w 32"/>
                <a:gd name="T11" fmla="*/ 30 h 33"/>
                <a:gd name="T12" fmla="*/ 30 w 32"/>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30" y="19"/>
                  </a:moveTo>
                  <a:cubicBezTo>
                    <a:pt x="32" y="11"/>
                    <a:pt x="27" y="4"/>
                    <a:pt x="20" y="1"/>
                  </a:cubicBezTo>
                  <a:cubicBezTo>
                    <a:pt x="17" y="0"/>
                    <a:pt x="13" y="1"/>
                    <a:pt x="10" y="3"/>
                  </a:cubicBezTo>
                  <a:cubicBezTo>
                    <a:pt x="6" y="5"/>
                    <a:pt x="3" y="7"/>
                    <a:pt x="2" y="11"/>
                  </a:cubicBezTo>
                  <a:cubicBezTo>
                    <a:pt x="0" y="15"/>
                    <a:pt x="1" y="19"/>
                    <a:pt x="2" y="23"/>
                  </a:cubicBezTo>
                  <a:cubicBezTo>
                    <a:pt x="4" y="26"/>
                    <a:pt x="8" y="29"/>
                    <a:pt x="12" y="30"/>
                  </a:cubicBezTo>
                  <a:cubicBezTo>
                    <a:pt x="20" y="33"/>
                    <a:pt x="29" y="27"/>
                    <a:pt x="30" y="19"/>
                  </a:cubicBezTo>
                  <a:close/>
                </a:path>
              </a:pathLst>
            </a:custGeom>
            <a:solidFill>
              <a:schemeClr val="accent5"/>
            </a:solidFill>
            <a:ln>
              <a:noFill/>
            </a:ln>
            <a:extLst/>
          </p:spPr>
          <p:txBody>
            <a:bodyPr anchor="ctr"/>
            <a:lstStyle/>
            <a:p>
              <a:pPr algn="ctr"/>
              <a:endParaRPr/>
            </a:p>
          </p:txBody>
        </p:sp>
        <p:sp>
          <p:nvSpPr>
            <p:cNvPr id="65" name="Freeform: Shape 52"/>
            <p:cNvSpPr>
              <a:spLocks/>
            </p:cNvSpPr>
            <p:nvPr/>
          </p:nvSpPr>
          <p:spPr bwMode="auto">
            <a:xfrm>
              <a:off x="5947886" y="4035308"/>
              <a:ext cx="231775" cy="227013"/>
            </a:xfrm>
            <a:custGeom>
              <a:avLst/>
              <a:gdLst>
                <a:gd name="T0" fmla="*/ 31 w 32"/>
                <a:gd name="T1" fmla="*/ 15 h 31"/>
                <a:gd name="T2" fmla="*/ 16 w 32"/>
                <a:gd name="T3" fmla="*/ 1 h 31"/>
                <a:gd name="T4" fmla="*/ 1 w 32"/>
                <a:gd name="T5" fmla="*/ 15 h 31"/>
                <a:gd name="T6" fmla="*/ 16 w 32"/>
                <a:gd name="T7" fmla="*/ 31 h 31"/>
                <a:gd name="T8" fmla="*/ 31 w 32"/>
                <a:gd name="T9" fmla="*/ 15 h 31"/>
              </a:gdLst>
              <a:ahLst/>
              <a:cxnLst>
                <a:cxn ang="0">
                  <a:pos x="T0" y="T1"/>
                </a:cxn>
                <a:cxn ang="0">
                  <a:pos x="T2" y="T3"/>
                </a:cxn>
                <a:cxn ang="0">
                  <a:pos x="T4" y="T5"/>
                </a:cxn>
                <a:cxn ang="0">
                  <a:pos x="T6" y="T7"/>
                </a:cxn>
                <a:cxn ang="0">
                  <a:pos x="T8" y="T9"/>
                </a:cxn>
              </a:cxnLst>
              <a:rect l="0" t="0" r="r" b="b"/>
              <a:pathLst>
                <a:path w="32" h="31">
                  <a:moveTo>
                    <a:pt x="31" y="15"/>
                  </a:moveTo>
                  <a:cubicBezTo>
                    <a:pt x="30" y="6"/>
                    <a:pt x="23" y="0"/>
                    <a:pt x="16" y="1"/>
                  </a:cubicBezTo>
                  <a:cubicBezTo>
                    <a:pt x="9" y="0"/>
                    <a:pt x="2" y="6"/>
                    <a:pt x="1" y="15"/>
                  </a:cubicBezTo>
                  <a:cubicBezTo>
                    <a:pt x="0" y="23"/>
                    <a:pt x="7" y="30"/>
                    <a:pt x="16" y="31"/>
                  </a:cubicBezTo>
                  <a:cubicBezTo>
                    <a:pt x="25" y="30"/>
                    <a:pt x="32" y="23"/>
                    <a:pt x="31" y="15"/>
                  </a:cubicBezTo>
                  <a:close/>
                </a:path>
              </a:pathLst>
            </a:custGeom>
            <a:solidFill>
              <a:schemeClr val="accent5"/>
            </a:solidFill>
            <a:ln>
              <a:noFill/>
            </a:ln>
            <a:extLst/>
          </p:spPr>
          <p:txBody>
            <a:bodyPr anchor="ctr"/>
            <a:lstStyle/>
            <a:p>
              <a:pPr algn="ctr"/>
              <a:endParaRPr/>
            </a:p>
          </p:txBody>
        </p:sp>
        <p:sp>
          <p:nvSpPr>
            <p:cNvPr id="66" name="Freeform: Shape 53"/>
            <p:cNvSpPr>
              <a:spLocks/>
            </p:cNvSpPr>
            <p:nvPr/>
          </p:nvSpPr>
          <p:spPr bwMode="auto">
            <a:xfrm>
              <a:off x="6265386" y="3984508"/>
              <a:ext cx="223838" cy="241300"/>
            </a:xfrm>
            <a:custGeom>
              <a:avLst/>
              <a:gdLst>
                <a:gd name="T0" fmla="*/ 30 w 31"/>
                <a:gd name="T1" fmla="*/ 11 h 33"/>
                <a:gd name="T2" fmla="*/ 22 w 31"/>
                <a:gd name="T3" fmla="*/ 3 h 33"/>
                <a:gd name="T4" fmla="*/ 11 w 31"/>
                <a:gd name="T5" fmla="*/ 1 h 33"/>
                <a:gd name="T6" fmla="*/ 1 w 31"/>
                <a:gd name="T7" fmla="*/ 19 h 33"/>
                <a:gd name="T8" fmla="*/ 20 w 31"/>
                <a:gd name="T9" fmla="*/ 30 h 33"/>
                <a:gd name="T10" fmla="*/ 29 w 31"/>
                <a:gd name="T11" fmla="*/ 23 h 33"/>
                <a:gd name="T12" fmla="*/ 30 w 31"/>
                <a:gd name="T13" fmla="*/ 11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11"/>
                  </a:moveTo>
                  <a:cubicBezTo>
                    <a:pt x="28" y="7"/>
                    <a:pt x="25" y="5"/>
                    <a:pt x="22" y="3"/>
                  </a:cubicBezTo>
                  <a:cubicBezTo>
                    <a:pt x="19" y="1"/>
                    <a:pt x="15" y="0"/>
                    <a:pt x="11" y="1"/>
                  </a:cubicBezTo>
                  <a:cubicBezTo>
                    <a:pt x="4" y="4"/>
                    <a:pt x="0" y="11"/>
                    <a:pt x="1" y="19"/>
                  </a:cubicBezTo>
                  <a:cubicBezTo>
                    <a:pt x="3" y="27"/>
                    <a:pt x="11" y="33"/>
                    <a:pt x="20" y="30"/>
                  </a:cubicBezTo>
                  <a:cubicBezTo>
                    <a:pt x="24" y="29"/>
                    <a:pt x="28" y="26"/>
                    <a:pt x="29" y="23"/>
                  </a:cubicBezTo>
                  <a:cubicBezTo>
                    <a:pt x="31" y="19"/>
                    <a:pt x="31" y="15"/>
                    <a:pt x="30" y="11"/>
                  </a:cubicBezTo>
                  <a:close/>
                </a:path>
              </a:pathLst>
            </a:custGeom>
            <a:solidFill>
              <a:schemeClr val="accent5"/>
            </a:solidFill>
            <a:ln>
              <a:noFill/>
            </a:ln>
            <a:extLst/>
          </p:spPr>
          <p:txBody>
            <a:bodyPr anchor="ctr"/>
            <a:lstStyle/>
            <a:p>
              <a:pPr algn="ctr"/>
              <a:endParaRPr/>
            </a:p>
          </p:txBody>
        </p:sp>
        <p:sp>
          <p:nvSpPr>
            <p:cNvPr id="67" name="Freeform: Shape 54"/>
            <p:cNvSpPr>
              <a:spLocks/>
            </p:cNvSpPr>
            <p:nvPr/>
          </p:nvSpPr>
          <p:spPr bwMode="auto">
            <a:xfrm>
              <a:off x="6554311" y="3854333"/>
              <a:ext cx="246063" cy="247650"/>
            </a:xfrm>
            <a:custGeom>
              <a:avLst/>
              <a:gdLst>
                <a:gd name="T0" fmla="*/ 29 w 34"/>
                <a:gd name="T1" fmla="*/ 9 h 34"/>
                <a:gd name="T2" fmla="*/ 9 w 34"/>
                <a:gd name="T3" fmla="*/ 4 h 34"/>
                <a:gd name="T4" fmla="*/ 3 w 34"/>
                <a:gd name="T5" fmla="*/ 24 h 34"/>
                <a:gd name="T6" fmla="*/ 24 w 34"/>
                <a:gd name="T7" fmla="*/ 30 h 34"/>
                <a:gd name="T8" fmla="*/ 29 w 34"/>
                <a:gd name="T9" fmla="*/ 9 h 34"/>
              </a:gdLst>
              <a:ahLst/>
              <a:cxnLst>
                <a:cxn ang="0">
                  <a:pos x="T0" y="T1"/>
                </a:cxn>
                <a:cxn ang="0">
                  <a:pos x="T2" y="T3"/>
                </a:cxn>
                <a:cxn ang="0">
                  <a:pos x="T4" y="T5"/>
                </a:cxn>
                <a:cxn ang="0">
                  <a:pos x="T6" y="T7"/>
                </a:cxn>
                <a:cxn ang="0">
                  <a:pos x="T8" y="T9"/>
                </a:cxn>
              </a:cxnLst>
              <a:rect l="0" t="0" r="r" b="b"/>
              <a:pathLst>
                <a:path w="34" h="34">
                  <a:moveTo>
                    <a:pt x="29" y="9"/>
                  </a:moveTo>
                  <a:cubicBezTo>
                    <a:pt x="25" y="2"/>
                    <a:pt x="16" y="0"/>
                    <a:pt x="9" y="4"/>
                  </a:cubicBezTo>
                  <a:cubicBezTo>
                    <a:pt x="3" y="7"/>
                    <a:pt x="0" y="16"/>
                    <a:pt x="3" y="24"/>
                  </a:cubicBezTo>
                  <a:cubicBezTo>
                    <a:pt x="7" y="31"/>
                    <a:pt x="16" y="34"/>
                    <a:pt x="24" y="30"/>
                  </a:cubicBezTo>
                  <a:cubicBezTo>
                    <a:pt x="32" y="26"/>
                    <a:pt x="34" y="16"/>
                    <a:pt x="29" y="9"/>
                  </a:cubicBezTo>
                  <a:close/>
                </a:path>
              </a:pathLst>
            </a:custGeom>
            <a:solidFill>
              <a:schemeClr val="accent5"/>
            </a:solidFill>
            <a:ln>
              <a:noFill/>
            </a:ln>
            <a:extLst/>
          </p:spPr>
          <p:txBody>
            <a:bodyPr anchor="ctr"/>
            <a:lstStyle/>
            <a:p>
              <a:pPr algn="ctr"/>
              <a:endParaRPr/>
            </a:p>
          </p:txBody>
        </p:sp>
        <p:sp>
          <p:nvSpPr>
            <p:cNvPr id="68" name="Freeform: Shape 55"/>
            <p:cNvSpPr>
              <a:spLocks/>
            </p:cNvSpPr>
            <p:nvPr/>
          </p:nvSpPr>
          <p:spPr bwMode="auto">
            <a:xfrm>
              <a:off x="6821011" y="3678120"/>
              <a:ext cx="246063" cy="241300"/>
            </a:xfrm>
            <a:custGeom>
              <a:avLst/>
              <a:gdLst>
                <a:gd name="T0" fmla="*/ 28 w 34"/>
                <a:gd name="T1" fmla="*/ 7 h 33"/>
                <a:gd name="T2" fmla="*/ 8 w 34"/>
                <a:gd name="T3" fmla="*/ 4 h 33"/>
                <a:gd name="T4" fmla="*/ 5 w 34"/>
                <a:gd name="T5" fmla="*/ 25 h 33"/>
                <a:gd name="T6" fmla="*/ 26 w 34"/>
                <a:gd name="T7" fmla="*/ 28 h 33"/>
                <a:gd name="T8" fmla="*/ 28 w 34"/>
                <a:gd name="T9" fmla="*/ 7 h 33"/>
              </a:gdLst>
              <a:ahLst/>
              <a:cxnLst>
                <a:cxn ang="0">
                  <a:pos x="T0" y="T1"/>
                </a:cxn>
                <a:cxn ang="0">
                  <a:pos x="T2" y="T3"/>
                </a:cxn>
                <a:cxn ang="0">
                  <a:pos x="T4" y="T5"/>
                </a:cxn>
                <a:cxn ang="0">
                  <a:pos x="T6" y="T7"/>
                </a:cxn>
                <a:cxn ang="0">
                  <a:pos x="T8" y="T9"/>
                </a:cxn>
              </a:cxnLst>
              <a:rect l="0" t="0" r="r" b="b"/>
              <a:pathLst>
                <a:path w="34" h="33">
                  <a:moveTo>
                    <a:pt x="28" y="7"/>
                  </a:moveTo>
                  <a:cubicBezTo>
                    <a:pt x="23" y="1"/>
                    <a:pt x="14" y="0"/>
                    <a:pt x="8" y="4"/>
                  </a:cubicBezTo>
                  <a:cubicBezTo>
                    <a:pt x="2" y="9"/>
                    <a:pt x="0" y="18"/>
                    <a:pt x="5" y="25"/>
                  </a:cubicBezTo>
                  <a:cubicBezTo>
                    <a:pt x="9" y="32"/>
                    <a:pt x="19" y="33"/>
                    <a:pt x="26" y="28"/>
                  </a:cubicBezTo>
                  <a:cubicBezTo>
                    <a:pt x="33" y="23"/>
                    <a:pt x="34" y="13"/>
                    <a:pt x="28" y="7"/>
                  </a:cubicBezTo>
                  <a:close/>
                </a:path>
              </a:pathLst>
            </a:custGeom>
            <a:solidFill>
              <a:schemeClr val="accent5"/>
            </a:solidFill>
            <a:ln>
              <a:noFill/>
            </a:ln>
            <a:extLst/>
          </p:spPr>
          <p:txBody>
            <a:bodyPr anchor="ctr"/>
            <a:lstStyle/>
            <a:p>
              <a:pPr algn="ctr"/>
              <a:endParaRPr/>
            </a:p>
          </p:txBody>
        </p:sp>
        <p:sp>
          <p:nvSpPr>
            <p:cNvPr id="69" name="Freeform: Shape 56"/>
            <p:cNvSpPr>
              <a:spLocks/>
            </p:cNvSpPr>
            <p:nvPr/>
          </p:nvSpPr>
          <p:spPr bwMode="auto">
            <a:xfrm>
              <a:off x="7067073" y="3466983"/>
              <a:ext cx="238125" cy="241300"/>
            </a:xfrm>
            <a:custGeom>
              <a:avLst/>
              <a:gdLst>
                <a:gd name="T0" fmla="*/ 27 w 33"/>
                <a:gd name="T1" fmla="*/ 5 h 33"/>
                <a:gd name="T2" fmla="*/ 6 w 33"/>
                <a:gd name="T3" fmla="*/ 5 h 33"/>
                <a:gd name="T4" fmla="*/ 5 w 33"/>
                <a:gd name="T5" fmla="*/ 26 h 33"/>
                <a:gd name="T6" fmla="*/ 27 w 33"/>
                <a:gd name="T7" fmla="*/ 26 h 33"/>
                <a:gd name="T8" fmla="*/ 27 w 33"/>
                <a:gd name="T9" fmla="*/ 5 h 33"/>
              </a:gdLst>
              <a:ahLst/>
              <a:cxnLst>
                <a:cxn ang="0">
                  <a:pos x="T0" y="T1"/>
                </a:cxn>
                <a:cxn ang="0">
                  <a:pos x="T2" y="T3"/>
                </a:cxn>
                <a:cxn ang="0">
                  <a:pos x="T4" y="T5"/>
                </a:cxn>
                <a:cxn ang="0">
                  <a:pos x="T6" y="T7"/>
                </a:cxn>
                <a:cxn ang="0">
                  <a:pos x="T8" y="T9"/>
                </a:cxn>
              </a:cxnLst>
              <a:rect l="0" t="0" r="r" b="b"/>
              <a:pathLst>
                <a:path w="33" h="33">
                  <a:moveTo>
                    <a:pt x="27" y="5"/>
                  </a:moveTo>
                  <a:cubicBezTo>
                    <a:pt x="20" y="0"/>
                    <a:pt x="11" y="0"/>
                    <a:pt x="6" y="5"/>
                  </a:cubicBezTo>
                  <a:cubicBezTo>
                    <a:pt x="0" y="11"/>
                    <a:pt x="0" y="20"/>
                    <a:pt x="5" y="26"/>
                  </a:cubicBezTo>
                  <a:cubicBezTo>
                    <a:pt x="11" y="32"/>
                    <a:pt x="21" y="33"/>
                    <a:pt x="27" y="26"/>
                  </a:cubicBezTo>
                  <a:cubicBezTo>
                    <a:pt x="33" y="20"/>
                    <a:pt x="33" y="11"/>
                    <a:pt x="27" y="5"/>
                  </a:cubicBezTo>
                  <a:close/>
                </a:path>
              </a:pathLst>
            </a:custGeom>
            <a:solidFill>
              <a:schemeClr val="accent5"/>
            </a:solidFill>
            <a:ln>
              <a:noFill/>
            </a:ln>
            <a:extLst/>
          </p:spPr>
          <p:txBody>
            <a:bodyPr anchor="ctr"/>
            <a:lstStyle/>
            <a:p>
              <a:pPr algn="ctr"/>
              <a:endParaRPr/>
            </a:p>
          </p:txBody>
        </p:sp>
        <p:sp>
          <p:nvSpPr>
            <p:cNvPr id="70" name="Freeform: Shape 57"/>
            <p:cNvSpPr>
              <a:spLocks/>
            </p:cNvSpPr>
            <p:nvPr/>
          </p:nvSpPr>
          <p:spPr bwMode="auto">
            <a:xfrm>
              <a:off x="4628673" y="3241558"/>
              <a:ext cx="238125" cy="239713"/>
            </a:xfrm>
            <a:custGeom>
              <a:avLst/>
              <a:gdLst>
                <a:gd name="T0" fmla="*/ 26 w 33"/>
                <a:gd name="T1" fmla="*/ 6 h 33"/>
                <a:gd name="T2" fmla="*/ 5 w 33"/>
                <a:gd name="T3" fmla="*/ 6 h 33"/>
                <a:gd name="T4" fmla="*/ 5 w 33"/>
                <a:gd name="T5" fmla="*/ 26 h 33"/>
                <a:gd name="T6" fmla="*/ 27 w 33"/>
                <a:gd name="T7" fmla="*/ 27 h 33"/>
                <a:gd name="T8" fmla="*/ 26 w 33"/>
                <a:gd name="T9" fmla="*/ 6 h 33"/>
              </a:gdLst>
              <a:ahLst/>
              <a:cxnLst>
                <a:cxn ang="0">
                  <a:pos x="T0" y="T1"/>
                </a:cxn>
                <a:cxn ang="0">
                  <a:pos x="T2" y="T3"/>
                </a:cxn>
                <a:cxn ang="0">
                  <a:pos x="T4" y="T5"/>
                </a:cxn>
                <a:cxn ang="0">
                  <a:pos x="T6" y="T7"/>
                </a:cxn>
                <a:cxn ang="0">
                  <a:pos x="T8" y="T9"/>
                </a:cxn>
              </a:cxnLst>
              <a:rect l="0" t="0" r="r" b="b"/>
              <a:pathLst>
                <a:path w="33" h="33">
                  <a:moveTo>
                    <a:pt x="26" y="6"/>
                  </a:moveTo>
                  <a:cubicBezTo>
                    <a:pt x="20" y="0"/>
                    <a:pt x="11" y="0"/>
                    <a:pt x="5" y="6"/>
                  </a:cubicBezTo>
                  <a:cubicBezTo>
                    <a:pt x="0" y="11"/>
                    <a:pt x="0" y="20"/>
                    <a:pt x="5" y="26"/>
                  </a:cubicBezTo>
                  <a:cubicBezTo>
                    <a:pt x="11" y="33"/>
                    <a:pt x="20" y="33"/>
                    <a:pt x="27" y="27"/>
                  </a:cubicBezTo>
                  <a:cubicBezTo>
                    <a:pt x="33" y="21"/>
                    <a:pt x="32" y="11"/>
                    <a:pt x="26" y="6"/>
                  </a:cubicBezTo>
                  <a:close/>
                </a:path>
              </a:pathLst>
            </a:custGeom>
            <a:solidFill>
              <a:schemeClr val="accent4"/>
            </a:solidFill>
            <a:ln>
              <a:noFill/>
            </a:ln>
            <a:extLst/>
          </p:spPr>
          <p:txBody>
            <a:bodyPr anchor="ctr"/>
            <a:lstStyle/>
            <a:p>
              <a:pPr algn="ctr"/>
              <a:endParaRPr/>
            </a:p>
          </p:txBody>
        </p:sp>
        <p:sp>
          <p:nvSpPr>
            <p:cNvPr id="71" name="Straight Connector 58"/>
            <p:cNvSpPr>
              <a:spLocks/>
            </p:cNvSpPr>
            <p:nvPr/>
          </p:nvSpPr>
          <p:spPr bwMode="auto">
            <a:xfrm>
              <a:off x="4938236" y="3095508"/>
              <a:ext cx="0" cy="269875"/>
            </a:xfrm>
            <a:prstGeom prst="line">
              <a:avLst/>
            </a:prstGeom>
            <a:noFill/>
            <a:ln w="587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2" name="Straight Connector 59"/>
            <p:cNvSpPr>
              <a:spLocks/>
            </p:cNvSpPr>
            <p:nvPr/>
          </p:nvSpPr>
          <p:spPr bwMode="auto">
            <a:xfrm>
              <a:off x="4938236" y="3365383"/>
              <a:ext cx="0" cy="292100"/>
            </a:xfrm>
            <a:prstGeom prst="line">
              <a:avLst/>
            </a:prstGeom>
            <a:noFill/>
            <a:ln w="58738"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3" name="Straight Connector 60"/>
            <p:cNvSpPr>
              <a:spLocks/>
            </p:cNvSpPr>
            <p:nvPr/>
          </p:nvSpPr>
          <p:spPr bwMode="auto">
            <a:xfrm>
              <a:off x="5184298" y="2971683"/>
              <a:ext cx="0" cy="393700"/>
            </a:xfrm>
            <a:prstGeom prst="line">
              <a:avLst/>
            </a:prstGeom>
            <a:noFill/>
            <a:ln w="587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4" name="Straight Connector 61"/>
            <p:cNvSpPr>
              <a:spLocks/>
            </p:cNvSpPr>
            <p:nvPr/>
          </p:nvSpPr>
          <p:spPr bwMode="auto">
            <a:xfrm>
              <a:off x="5184298" y="3365383"/>
              <a:ext cx="0" cy="466725"/>
            </a:xfrm>
            <a:prstGeom prst="line">
              <a:avLst/>
            </a:prstGeom>
            <a:noFill/>
            <a:ln w="58738"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5" name="Straight Connector 62"/>
            <p:cNvSpPr>
              <a:spLocks/>
            </p:cNvSpPr>
            <p:nvPr/>
          </p:nvSpPr>
          <p:spPr bwMode="auto">
            <a:xfrm>
              <a:off x="5450998" y="2811345"/>
              <a:ext cx="0" cy="554038"/>
            </a:xfrm>
            <a:prstGeom prst="line">
              <a:avLst/>
            </a:prstGeom>
            <a:noFill/>
            <a:ln w="587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6" name="Straight Connector 63"/>
            <p:cNvSpPr>
              <a:spLocks/>
            </p:cNvSpPr>
            <p:nvPr/>
          </p:nvSpPr>
          <p:spPr bwMode="auto">
            <a:xfrm>
              <a:off x="5450998" y="3365383"/>
              <a:ext cx="0" cy="627063"/>
            </a:xfrm>
            <a:prstGeom prst="line">
              <a:avLst/>
            </a:prstGeom>
            <a:noFill/>
            <a:ln w="58738"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7" name="Straight Connector 64"/>
            <p:cNvSpPr>
              <a:spLocks/>
            </p:cNvSpPr>
            <p:nvPr/>
          </p:nvSpPr>
          <p:spPr bwMode="auto">
            <a:xfrm>
              <a:off x="5746273" y="2701808"/>
              <a:ext cx="0" cy="663575"/>
            </a:xfrm>
            <a:prstGeom prst="line">
              <a:avLst/>
            </a:prstGeom>
            <a:noFill/>
            <a:ln w="587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8" name="Straight Connector 65"/>
            <p:cNvSpPr>
              <a:spLocks/>
            </p:cNvSpPr>
            <p:nvPr/>
          </p:nvSpPr>
          <p:spPr bwMode="auto">
            <a:xfrm>
              <a:off x="5746273" y="3365383"/>
              <a:ext cx="0" cy="736600"/>
            </a:xfrm>
            <a:prstGeom prst="line">
              <a:avLst/>
            </a:prstGeom>
            <a:noFill/>
            <a:ln w="58738"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79" name="Straight Connector 66"/>
            <p:cNvSpPr>
              <a:spLocks/>
            </p:cNvSpPr>
            <p:nvPr/>
          </p:nvSpPr>
          <p:spPr bwMode="auto">
            <a:xfrm>
              <a:off x="6063773" y="2636720"/>
              <a:ext cx="0" cy="728663"/>
            </a:xfrm>
            <a:prstGeom prst="line">
              <a:avLst/>
            </a:prstGeom>
            <a:noFill/>
            <a:ln w="587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0" name="Straight Connector 67"/>
            <p:cNvSpPr>
              <a:spLocks/>
            </p:cNvSpPr>
            <p:nvPr/>
          </p:nvSpPr>
          <p:spPr bwMode="auto">
            <a:xfrm>
              <a:off x="6063773" y="3365383"/>
              <a:ext cx="0" cy="801688"/>
            </a:xfrm>
            <a:prstGeom prst="line">
              <a:avLst/>
            </a:prstGeom>
            <a:noFill/>
            <a:ln w="58738"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1" name="Straight Connector 68"/>
            <p:cNvSpPr>
              <a:spLocks/>
            </p:cNvSpPr>
            <p:nvPr/>
          </p:nvSpPr>
          <p:spPr bwMode="auto">
            <a:xfrm>
              <a:off x="6381273" y="2658945"/>
              <a:ext cx="0" cy="706438"/>
            </a:xfrm>
            <a:prstGeom prst="line">
              <a:avLst/>
            </a:prstGeom>
            <a:noFill/>
            <a:ln w="587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2" name="Straight Connector 69"/>
            <p:cNvSpPr>
              <a:spLocks/>
            </p:cNvSpPr>
            <p:nvPr/>
          </p:nvSpPr>
          <p:spPr bwMode="auto">
            <a:xfrm>
              <a:off x="6381273" y="3365383"/>
              <a:ext cx="0" cy="787400"/>
            </a:xfrm>
            <a:prstGeom prst="line">
              <a:avLst/>
            </a:prstGeom>
            <a:noFill/>
            <a:ln w="58738"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3" name="Straight Connector 70"/>
            <p:cNvSpPr>
              <a:spLocks/>
            </p:cNvSpPr>
            <p:nvPr/>
          </p:nvSpPr>
          <p:spPr bwMode="auto">
            <a:xfrm>
              <a:off x="6676548" y="2760545"/>
              <a:ext cx="0" cy="604838"/>
            </a:xfrm>
            <a:prstGeom prst="line">
              <a:avLst/>
            </a:prstGeom>
            <a:noFill/>
            <a:ln w="587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4" name="Straight Connector 71"/>
            <p:cNvSpPr>
              <a:spLocks/>
            </p:cNvSpPr>
            <p:nvPr/>
          </p:nvSpPr>
          <p:spPr bwMode="auto">
            <a:xfrm>
              <a:off x="6676548" y="3365383"/>
              <a:ext cx="0" cy="576263"/>
            </a:xfrm>
            <a:prstGeom prst="line">
              <a:avLst/>
            </a:prstGeom>
            <a:noFill/>
            <a:ln w="58738"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5" name="Straight Connector 72"/>
            <p:cNvSpPr>
              <a:spLocks/>
            </p:cNvSpPr>
            <p:nvPr/>
          </p:nvSpPr>
          <p:spPr bwMode="auto">
            <a:xfrm>
              <a:off x="6944836" y="2855795"/>
              <a:ext cx="0" cy="515938"/>
            </a:xfrm>
            <a:prstGeom prst="line">
              <a:avLst/>
            </a:prstGeom>
            <a:noFill/>
            <a:ln w="587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6" name="Straight Connector 73"/>
            <p:cNvSpPr>
              <a:spLocks/>
            </p:cNvSpPr>
            <p:nvPr/>
          </p:nvSpPr>
          <p:spPr bwMode="auto">
            <a:xfrm>
              <a:off x="6944836" y="3371733"/>
              <a:ext cx="0" cy="496888"/>
            </a:xfrm>
            <a:prstGeom prst="line">
              <a:avLst/>
            </a:prstGeom>
            <a:noFill/>
            <a:ln w="58738"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7" name="Straight Connector 74"/>
            <p:cNvSpPr>
              <a:spLocks/>
            </p:cNvSpPr>
            <p:nvPr/>
          </p:nvSpPr>
          <p:spPr bwMode="auto">
            <a:xfrm>
              <a:off x="7182961" y="3066933"/>
              <a:ext cx="0" cy="298450"/>
            </a:xfrm>
            <a:prstGeom prst="line">
              <a:avLst/>
            </a:prstGeom>
            <a:noFill/>
            <a:ln w="587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8" name="Straight Connector 75"/>
            <p:cNvSpPr>
              <a:spLocks/>
            </p:cNvSpPr>
            <p:nvPr/>
          </p:nvSpPr>
          <p:spPr bwMode="auto">
            <a:xfrm>
              <a:off x="7182961" y="3365383"/>
              <a:ext cx="0" cy="255588"/>
            </a:xfrm>
            <a:prstGeom prst="line">
              <a:avLst/>
            </a:prstGeom>
            <a:noFill/>
            <a:ln w="58738" cap="flat">
              <a:solidFill>
                <a:schemeClr val="accent5"/>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89" name="Freeform: Shape 76"/>
            <p:cNvSpPr>
              <a:spLocks/>
            </p:cNvSpPr>
            <p:nvPr/>
          </p:nvSpPr>
          <p:spPr bwMode="auto">
            <a:xfrm>
              <a:off x="7268686" y="3247908"/>
              <a:ext cx="238125" cy="241300"/>
            </a:xfrm>
            <a:custGeom>
              <a:avLst/>
              <a:gdLst>
                <a:gd name="T0" fmla="*/ 26 w 33"/>
                <a:gd name="T1" fmla="*/ 6 h 33"/>
                <a:gd name="T2" fmla="*/ 5 w 33"/>
                <a:gd name="T3" fmla="*/ 6 h 33"/>
                <a:gd name="T4" fmla="*/ 5 w 33"/>
                <a:gd name="T5" fmla="*/ 26 h 33"/>
                <a:gd name="T6" fmla="*/ 27 w 33"/>
                <a:gd name="T7" fmla="*/ 27 h 33"/>
                <a:gd name="T8" fmla="*/ 26 w 33"/>
                <a:gd name="T9" fmla="*/ 6 h 33"/>
              </a:gdLst>
              <a:ahLst/>
              <a:cxnLst>
                <a:cxn ang="0">
                  <a:pos x="T0" y="T1"/>
                </a:cxn>
                <a:cxn ang="0">
                  <a:pos x="T2" y="T3"/>
                </a:cxn>
                <a:cxn ang="0">
                  <a:pos x="T4" y="T5"/>
                </a:cxn>
                <a:cxn ang="0">
                  <a:pos x="T6" y="T7"/>
                </a:cxn>
                <a:cxn ang="0">
                  <a:pos x="T8" y="T9"/>
                </a:cxn>
              </a:cxnLst>
              <a:rect l="0" t="0" r="r" b="b"/>
              <a:pathLst>
                <a:path w="33" h="33">
                  <a:moveTo>
                    <a:pt x="26" y="6"/>
                  </a:moveTo>
                  <a:cubicBezTo>
                    <a:pt x="20" y="0"/>
                    <a:pt x="11" y="0"/>
                    <a:pt x="5" y="6"/>
                  </a:cubicBezTo>
                  <a:cubicBezTo>
                    <a:pt x="0" y="11"/>
                    <a:pt x="0" y="20"/>
                    <a:pt x="5" y="26"/>
                  </a:cubicBezTo>
                  <a:cubicBezTo>
                    <a:pt x="11" y="33"/>
                    <a:pt x="21" y="33"/>
                    <a:pt x="27" y="27"/>
                  </a:cubicBezTo>
                  <a:cubicBezTo>
                    <a:pt x="33" y="21"/>
                    <a:pt x="32" y="11"/>
                    <a:pt x="26" y="6"/>
                  </a:cubicBezTo>
                  <a:close/>
                </a:path>
              </a:pathLst>
            </a:custGeom>
            <a:solidFill>
              <a:schemeClr val="accent1"/>
            </a:solidFill>
            <a:ln>
              <a:noFill/>
            </a:ln>
            <a:extLst/>
          </p:spPr>
          <p:txBody>
            <a:bodyPr anchor="ctr"/>
            <a:lstStyle/>
            <a:p>
              <a:pPr algn="ctr"/>
              <a:endParaRPr/>
            </a:p>
          </p:txBody>
        </p:sp>
        <p:sp>
          <p:nvSpPr>
            <p:cNvPr id="90" name="Freeform: Shape 77"/>
            <p:cNvSpPr>
              <a:spLocks/>
            </p:cNvSpPr>
            <p:nvPr/>
          </p:nvSpPr>
          <p:spPr bwMode="auto">
            <a:xfrm>
              <a:off x="9722961" y="3452695"/>
              <a:ext cx="238125" cy="241300"/>
            </a:xfrm>
            <a:custGeom>
              <a:avLst/>
              <a:gdLst>
                <a:gd name="T0" fmla="*/ 6 w 33"/>
                <a:gd name="T1" fmla="*/ 26 h 33"/>
                <a:gd name="T2" fmla="*/ 6 w 33"/>
                <a:gd name="T3" fmla="*/ 5 h 33"/>
                <a:gd name="T4" fmla="*/ 27 w 33"/>
                <a:gd name="T5" fmla="*/ 5 h 33"/>
                <a:gd name="T6" fmla="*/ 27 w 33"/>
                <a:gd name="T7" fmla="*/ 27 h 33"/>
                <a:gd name="T8" fmla="*/ 6 w 33"/>
                <a:gd name="T9" fmla="*/ 26 h 33"/>
              </a:gdLst>
              <a:ahLst/>
              <a:cxnLst>
                <a:cxn ang="0">
                  <a:pos x="T0" y="T1"/>
                </a:cxn>
                <a:cxn ang="0">
                  <a:pos x="T2" y="T3"/>
                </a:cxn>
                <a:cxn ang="0">
                  <a:pos x="T4" y="T5"/>
                </a:cxn>
                <a:cxn ang="0">
                  <a:pos x="T6" y="T7"/>
                </a:cxn>
                <a:cxn ang="0">
                  <a:pos x="T8" y="T9"/>
                </a:cxn>
              </a:cxnLst>
              <a:rect l="0" t="0" r="r" b="b"/>
              <a:pathLst>
                <a:path w="33" h="33">
                  <a:moveTo>
                    <a:pt x="6" y="26"/>
                  </a:moveTo>
                  <a:cubicBezTo>
                    <a:pt x="0" y="20"/>
                    <a:pt x="0" y="11"/>
                    <a:pt x="6" y="5"/>
                  </a:cubicBezTo>
                  <a:cubicBezTo>
                    <a:pt x="11" y="0"/>
                    <a:pt x="21" y="0"/>
                    <a:pt x="27" y="5"/>
                  </a:cubicBezTo>
                  <a:cubicBezTo>
                    <a:pt x="33" y="11"/>
                    <a:pt x="33" y="21"/>
                    <a:pt x="27" y="27"/>
                  </a:cubicBezTo>
                  <a:cubicBezTo>
                    <a:pt x="21" y="33"/>
                    <a:pt x="11" y="32"/>
                    <a:pt x="6" y="26"/>
                  </a:cubicBezTo>
                  <a:close/>
                </a:path>
              </a:pathLst>
            </a:custGeom>
            <a:solidFill>
              <a:schemeClr val="accent2"/>
            </a:solidFill>
            <a:ln>
              <a:noFill/>
            </a:ln>
            <a:extLst/>
          </p:spPr>
          <p:txBody>
            <a:bodyPr anchor="ctr"/>
            <a:lstStyle/>
            <a:p>
              <a:pPr algn="ctr"/>
              <a:endParaRPr/>
            </a:p>
          </p:txBody>
        </p:sp>
        <p:sp>
          <p:nvSpPr>
            <p:cNvPr id="91" name="Freeform: Shape 78"/>
            <p:cNvSpPr>
              <a:spLocks/>
            </p:cNvSpPr>
            <p:nvPr/>
          </p:nvSpPr>
          <p:spPr bwMode="auto">
            <a:xfrm>
              <a:off x="9476898" y="3663833"/>
              <a:ext cx="246063" cy="247650"/>
            </a:xfrm>
            <a:custGeom>
              <a:avLst/>
              <a:gdLst>
                <a:gd name="T0" fmla="*/ 5 w 34"/>
                <a:gd name="T1" fmla="*/ 25 h 34"/>
                <a:gd name="T2" fmla="*/ 8 w 34"/>
                <a:gd name="T3" fmla="*/ 5 h 34"/>
                <a:gd name="T4" fmla="*/ 28 w 34"/>
                <a:gd name="T5" fmla="*/ 7 h 34"/>
                <a:gd name="T6" fmla="*/ 26 w 34"/>
                <a:gd name="T7" fmla="*/ 28 h 34"/>
                <a:gd name="T8" fmla="*/ 5 w 34"/>
                <a:gd name="T9" fmla="*/ 25 h 34"/>
              </a:gdLst>
              <a:ahLst/>
              <a:cxnLst>
                <a:cxn ang="0">
                  <a:pos x="T0" y="T1"/>
                </a:cxn>
                <a:cxn ang="0">
                  <a:pos x="T2" y="T3"/>
                </a:cxn>
                <a:cxn ang="0">
                  <a:pos x="T4" y="T5"/>
                </a:cxn>
                <a:cxn ang="0">
                  <a:pos x="T6" y="T7"/>
                </a:cxn>
                <a:cxn ang="0">
                  <a:pos x="T8" y="T9"/>
                </a:cxn>
              </a:cxnLst>
              <a:rect l="0" t="0" r="r" b="b"/>
              <a:pathLst>
                <a:path w="34" h="34">
                  <a:moveTo>
                    <a:pt x="5" y="25"/>
                  </a:moveTo>
                  <a:cubicBezTo>
                    <a:pt x="0" y="18"/>
                    <a:pt x="2" y="9"/>
                    <a:pt x="8" y="5"/>
                  </a:cubicBezTo>
                  <a:cubicBezTo>
                    <a:pt x="14" y="0"/>
                    <a:pt x="23" y="1"/>
                    <a:pt x="28" y="7"/>
                  </a:cubicBezTo>
                  <a:cubicBezTo>
                    <a:pt x="34" y="13"/>
                    <a:pt x="33" y="23"/>
                    <a:pt x="26" y="28"/>
                  </a:cubicBezTo>
                  <a:cubicBezTo>
                    <a:pt x="19" y="34"/>
                    <a:pt x="10" y="32"/>
                    <a:pt x="5" y="25"/>
                  </a:cubicBezTo>
                  <a:close/>
                </a:path>
              </a:pathLst>
            </a:custGeom>
            <a:solidFill>
              <a:schemeClr val="accent2"/>
            </a:solidFill>
            <a:ln>
              <a:noFill/>
            </a:ln>
            <a:extLst/>
          </p:spPr>
          <p:txBody>
            <a:bodyPr anchor="ctr"/>
            <a:lstStyle/>
            <a:p>
              <a:pPr algn="ctr"/>
              <a:endParaRPr/>
            </a:p>
          </p:txBody>
        </p:sp>
        <p:sp>
          <p:nvSpPr>
            <p:cNvPr id="92" name="Freeform: Shape 79"/>
            <p:cNvSpPr>
              <a:spLocks/>
            </p:cNvSpPr>
            <p:nvPr/>
          </p:nvSpPr>
          <p:spPr bwMode="auto">
            <a:xfrm>
              <a:off x="9210198" y="3838458"/>
              <a:ext cx="244475" cy="247650"/>
            </a:xfrm>
            <a:custGeom>
              <a:avLst/>
              <a:gdLst>
                <a:gd name="T0" fmla="*/ 4 w 34"/>
                <a:gd name="T1" fmla="*/ 24 h 34"/>
                <a:gd name="T2" fmla="*/ 10 w 34"/>
                <a:gd name="T3" fmla="*/ 4 h 34"/>
                <a:gd name="T4" fmla="*/ 30 w 34"/>
                <a:gd name="T5" fmla="*/ 9 h 34"/>
                <a:gd name="T6" fmla="*/ 24 w 34"/>
                <a:gd name="T7" fmla="*/ 30 h 34"/>
                <a:gd name="T8" fmla="*/ 4 w 34"/>
                <a:gd name="T9" fmla="*/ 24 h 34"/>
              </a:gdLst>
              <a:ahLst/>
              <a:cxnLst>
                <a:cxn ang="0">
                  <a:pos x="T0" y="T1"/>
                </a:cxn>
                <a:cxn ang="0">
                  <a:pos x="T2" y="T3"/>
                </a:cxn>
                <a:cxn ang="0">
                  <a:pos x="T4" y="T5"/>
                </a:cxn>
                <a:cxn ang="0">
                  <a:pos x="T6" y="T7"/>
                </a:cxn>
                <a:cxn ang="0">
                  <a:pos x="T8" y="T9"/>
                </a:cxn>
              </a:cxnLst>
              <a:rect l="0" t="0" r="r" b="b"/>
              <a:pathLst>
                <a:path w="34" h="34">
                  <a:moveTo>
                    <a:pt x="4" y="24"/>
                  </a:moveTo>
                  <a:cubicBezTo>
                    <a:pt x="0" y="16"/>
                    <a:pt x="3" y="7"/>
                    <a:pt x="10" y="4"/>
                  </a:cubicBezTo>
                  <a:cubicBezTo>
                    <a:pt x="16" y="0"/>
                    <a:pt x="25" y="2"/>
                    <a:pt x="30" y="9"/>
                  </a:cubicBezTo>
                  <a:cubicBezTo>
                    <a:pt x="34" y="16"/>
                    <a:pt x="32" y="26"/>
                    <a:pt x="24" y="30"/>
                  </a:cubicBezTo>
                  <a:cubicBezTo>
                    <a:pt x="16" y="34"/>
                    <a:pt x="7" y="31"/>
                    <a:pt x="4" y="24"/>
                  </a:cubicBezTo>
                  <a:close/>
                </a:path>
              </a:pathLst>
            </a:custGeom>
            <a:solidFill>
              <a:schemeClr val="accent2"/>
            </a:solidFill>
            <a:ln>
              <a:noFill/>
            </a:ln>
            <a:extLst/>
          </p:spPr>
          <p:txBody>
            <a:bodyPr anchor="ctr"/>
            <a:lstStyle/>
            <a:p>
              <a:pPr algn="ctr"/>
              <a:endParaRPr/>
            </a:p>
          </p:txBody>
        </p:sp>
        <p:sp>
          <p:nvSpPr>
            <p:cNvPr id="93" name="Freeform: Shape 80"/>
            <p:cNvSpPr>
              <a:spLocks/>
            </p:cNvSpPr>
            <p:nvPr/>
          </p:nvSpPr>
          <p:spPr bwMode="auto">
            <a:xfrm>
              <a:off x="8921273" y="3978158"/>
              <a:ext cx="223838" cy="231775"/>
            </a:xfrm>
            <a:custGeom>
              <a:avLst/>
              <a:gdLst>
                <a:gd name="T0" fmla="*/ 1 w 31"/>
                <a:gd name="T1" fmla="*/ 19 h 32"/>
                <a:gd name="T2" fmla="*/ 12 w 31"/>
                <a:gd name="T3" fmla="*/ 1 h 32"/>
                <a:gd name="T4" fmla="*/ 22 w 31"/>
                <a:gd name="T5" fmla="*/ 2 h 32"/>
                <a:gd name="T6" fmla="*/ 30 w 31"/>
                <a:gd name="T7" fmla="*/ 10 h 32"/>
                <a:gd name="T8" fmla="*/ 29 w 31"/>
                <a:gd name="T9" fmla="*/ 22 h 32"/>
                <a:gd name="T10" fmla="*/ 20 w 31"/>
                <a:gd name="T11" fmla="*/ 30 h 32"/>
                <a:gd name="T12" fmla="*/ 1 w 31"/>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 y="19"/>
                  </a:moveTo>
                  <a:cubicBezTo>
                    <a:pt x="0" y="10"/>
                    <a:pt x="5" y="3"/>
                    <a:pt x="12" y="1"/>
                  </a:cubicBezTo>
                  <a:cubicBezTo>
                    <a:pt x="15" y="0"/>
                    <a:pt x="19" y="0"/>
                    <a:pt x="22" y="2"/>
                  </a:cubicBezTo>
                  <a:cubicBezTo>
                    <a:pt x="26" y="4"/>
                    <a:pt x="28" y="7"/>
                    <a:pt x="30" y="10"/>
                  </a:cubicBezTo>
                  <a:cubicBezTo>
                    <a:pt x="31" y="14"/>
                    <a:pt x="31" y="19"/>
                    <a:pt x="29" y="22"/>
                  </a:cubicBezTo>
                  <a:cubicBezTo>
                    <a:pt x="28" y="25"/>
                    <a:pt x="24" y="28"/>
                    <a:pt x="20" y="30"/>
                  </a:cubicBezTo>
                  <a:cubicBezTo>
                    <a:pt x="12" y="32"/>
                    <a:pt x="3" y="27"/>
                    <a:pt x="1" y="19"/>
                  </a:cubicBezTo>
                  <a:close/>
                </a:path>
              </a:pathLst>
            </a:custGeom>
            <a:solidFill>
              <a:schemeClr val="accent2"/>
            </a:solidFill>
            <a:ln>
              <a:noFill/>
            </a:ln>
            <a:extLst/>
          </p:spPr>
          <p:txBody>
            <a:bodyPr anchor="ctr"/>
            <a:lstStyle/>
            <a:p>
              <a:pPr algn="ctr"/>
              <a:endParaRPr/>
            </a:p>
          </p:txBody>
        </p:sp>
        <p:sp>
          <p:nvSpPr>
            <p:cNvPr id="94" name="Freeform: Shape 81"/>
            <p:cNvSpPr>
              <a:spLocks/>
            </p:cNvSpPr>
            <p:nvPr/>
          </p:nvSpPr>
          <p:spPr bwMode="auto">
            <a:xfrm>
              <a:off x="8603773" y="4021020"/>
              <a:ext cx="230188" cy="225425"/>
            </a:xfrm>
            <a:custGeom>
              <a:avLst/>
              <a:gdLst>
                <a:gd name="T0" fmla="*/ 1 w 32"/>
                <a:gd name="T1" fmla="*/ 15 h 31"/>
                <a:gd name="T2" fmla="*/ 16 w 32"/>
                <a:gd name="T3" fmla="*/ 1 h 31"/>
                <a:gd name="T4" fmla="*/ 31 w 32"/>
                <a:gd name="T5" fmla="*/ 15 h 31"/>
                <a:gd name="T6" fmla="*/ 16 w 32"/>
                <a:gd name="T7" fmla="*/ 31 h 31"/>
                <a:gd name="T8" fmla="*/ 1 w 32"/>
                <a:gd name="T9" fmla="*/ 15 h 31"/>
              </a:gdLst>
              <a:ahLst/>
              <a:cxnLst>
                <a:cxn ang="0">
                  <a:pos x="T0" y="T1"/>
                </a:cxn>
                <a:cxn ang="0">
                  <a:pos x="T2" y="T3"/>
                </a:cxn>
                <a:cxn ang="0">
                  <a:pos x="T4" y="T5"/>
                </a:cxn>
                <a:cxn ang="0">
                  <a:pos x="T6" y="T7"/>
                </a:cxn>
                <a:cxn ang="0">
                  <a:pos x="T8" y="T9"/>
                </a:cxn>
              </a:cxnLst>
              <a:rect l="0" t="0" r="r" b="b"/>
              <a:pathLst>
                <a:path w="32" h="31">
                  <a:moveTo>
                    <a:pt x="1" y="15"/>
                  </a:moveTo>
                  <a:cubicBezTo>
                    <a:pt x="2" y="7"/>
                    <a:pt x="9" y="0"/>
                    <a:pt x="16" y="1"/>
                  </a:cubicBezTo>
                  <a:cubicBezTo>
                    <a:pt x="23" y="0"/>
                    <a:pt x="30" y="7"/>
                    <a:pt x="31" y="15"/>
                  </a:cubicBezTo>
                  <a:cubicBezTo>
                    <a:pt x="32" y="23"/>
                    <a:pt x="25" y="30"/>
                    <a:pt x="16" y="31"/>
                  </a:cubicBezTo>
                  <a:cubicBezTo>
                    <a:pt x="7" y="30"/>
                    <a:pt x="0" y="23"/>
                    <a:pt x="1" y="15"/>
                  </a:cubicBezTo>
                  <a:close/>
                </a:path>
              </a:pathLst>
            </a:custGeom>
            <a:solidFill>
              <a:schemeClr val="accent2"/>
            </a:solidFill>
            <a:ln>
              <a:noFill/>
            </a:ln>
            <a:extLst/>
          </p:spPr>
          <p:txBody>
            <a:bodyPr anchor="ctr"/>
            <a:lstStyle/>
            <a:p>
              <a:pPr algn="ctr"/>
              <a:endParaRPr/>
            </a:p>
          </p:txBody>
        </p:sp>
        <p:sp>
          <p:nvSpPr>
            <p:cNvPr id="95" name="Freeform: Shape 82"/>
            <p:cNvSpPr>
              <a:spLocks/>
            </p:cNvSpPr>
            <p:nvPr/>
          </p:nvSpPr>
          <p:spPr bwMode="auto">
            <a:xfrm>
              <a:off x="8294211" y="3978158"/>
              <a:ext cx="222250" cy="231775"/>
            </a:xfrm>
            <a:custGeom>
              <a:avLst/>
              <a:gdLst>
                <a:gd name="T0" fmla="*/ 1 w 31"/>
                <a:gd name="T1" fmla="*/ 10 h 32"/>
                <a:gd name="T2" fmla="*/ 9 w 31"/>
                <a:gd name="T3" fmla="*/ 2 h 32"/>
                <a:gd name="T4" fmla="*/ 19 w 31"/>
                <a:gd name="T5" fmla="*/ 1 h 32"/>
                <a:gd name="T6" fmla="*/ 30 w 31"/>
                <a:gd name="T7" fmla="*/ 19 h 32"/>
                <a:gd name="T8" fmla="*/ 11 w 31"/>
                <a:gd name="T9" fmla="*/ 30 h 32"/>
                <a:gd name="T10" fmla="*/ 2 w 31"/>
                <a:gd name="T11" fmla="*/ 22 h 32"/>
                <a:gd name="T12" fmla="*/ 1 w 31"/>
                <a:gd name="T13" fmla="*/ 10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 y="10"/>
                  </a:moveTo>
                  <a:cubicBezTo>
                    <a:pt x="3" y="7"/>
                    <a:pt x="5" y="4"/>
                    <a:pt x="9" y="2"/>
                  </a:cubicBezTo>
                  <a:cubicBezTo>
                    <a:pt x="12" y="0"/>
                    <a:pt x="16" y="0"/>
                    <a:pt x="19" y="1"/>
                  </a:cubicBezTo>
                  <a:cubicBezTo>
                    <a:pt x="26" y="3"/>
                    <a:pt x="31" y="10"/>
                    <a:pt x="30" y="19"/>
                  </a:cubicBezTo>
                  <a:cubicBezTo>
                    <a:pt x="28" y="27"/>
                    <a:pt x="19" y="32"/>
                    <a:pt x="11" y="30"/>
                  </a:cubicBezTo>
                  <a:cubicBezTo>
                    <a:pt x="7" y="28"/>
                    <a:pt x="3" y="25"/>
                    <a:pt x="2" y="22"/>
                  </a:cubicBezTo>
                  <a:cubicBezTo>
                    <a:pt x="0" y="19"/>
                    <a:pt x="0" y="14"/>
                    <a:pt x="1" y="10"/>
                  </a:cubicBezTo>
                  <a:close/>
                </a:path>
              </a:pathLst>
            </a:custGeom>
            <a:solidFill>
              <a:schemeClr val="accent2"/>
            </a:solidFill>
            <a:ln>
              <a:noFill/>
            </a:ln>
            <a:extLst/>
          </p:spPr>
          <p:txBody>
            <a:bodyPr anchor="ctr"/>
            <a:lstStyle/>
            <a:p>
              <a:pPr algn="ctr"/>
              <a:endParaRPr/>
            </a:p>
          </p:txBody>
        </p:sp>
        <p:sp>
          <p:nvSpPr>
            <p:cNvPr id="96" name="Freeform: Shape 83"/>
            <p:cNvSpPr>
              <a:spLocks/>
            </p:cNvSpPr>
            <p:nvPr/>
          </p:nvSpPr>
          <p:spPr bwMode="auto">
            <a:xfrm>
              <a:off x="7983061" y="3838458"/>
              <a:ext cx="246063" cy="247650"/>
            </a:xfrm>
            <a:custGeom>
              <a:avLst/>
              <a:gdLst>
                <a:gd name="T0" fmla="*/ 4 w 34"/>
                <a:gd name="T1" fmla="*/ 9 h 34"/>
                <a:gd name="T2" fmla="*/ 24 w 34"/>
                <a:gd name="T3" fmla="*/ 4 h 34"/>
                <a:gd name="T4" fmla="*/ 30 w 34"/>
                <a:gd name="T5" fmla="*/ 24 h 34"/>
                <a:gd name="T6" fmla="*/ 10 w 34"/>
                <a:gd name="T7" fmla="*/ 30 h 34"/>
                <a:gd name="T8" fmla="*/ 4 w 34"/>
                <a:gd name="T9" fmla="*/ 9 h 34"/>
              </a:gdLst>
              <a:ahLst/>
              <a:cxnLst>
                <a:cxn ang="0">
                  <a:pos x="T0" y="T1"/>
                </a:cxn>
                <a:cxn ang="0">
                  <a:pos x="T2" y="T3"/>
                </a:cxn>
                <a:cxn ang="0">
                  <a:pos x="T4" y="T5"/>
                </a:cxn>
                <a:cxn ang="0">
                  <a:pos x="T6" y="T7"/>
                </a:cxn>
                <a:cxn ang="0">
                  <a:pos x="T8" y="T9"/>
                </a:cxn>
              </a:cxnLst>
              <a:rect l="0" t="0" r="r" b="b"/>
              <a:pathLst>
                <a:path w="34" h="34">
                  <a:moveTo>
                    <a:pt x="4" y="9"/>
                  </a:moveTo>
                  <a:cubicBezTo>
                    <a:pt x="9" y="2"/>
                    <a:pt x="18" y="0"/>
                    <a:pt x="24" y="4"/>
                  </a:cubicBezTo>
                  <a:cubicBezTo>
                    <a:pt x="31" y="7"/>
                    <a:pt x="34" y="16"/>
                    <a:pt x="30" y="24"/>
                  </a:cubicBezTo>
                  <a:cubicBezTo>
                    <a:pt x="27" y="31"/>
                    <a:pt x="18" y="34"/>
                    <a:pt x="10" y="30"/>
                  </a:cubicBezTo>
                  <a:cubicBezTo>
                    <a:pt x="2" y="26"/>
                    <a:pt x="0" y="16"/>
                    <a:pt x="4" y="9"/>
                  </a:cubicBezTo>
                  <a:close/>
                </a:path>
              </a:pathLst>
            </a:custGeom>
            <a:solidFill>
              <a:schemeClr val="accent2"/>
            </a:solidFill>
            <a:ln>
              <a:noFill/>
            </a:ln>
            <a:extLst/>
          </p:spPr>
          <p:txBody>
            <a:bodyPr anchor="ctr"/>
            <a:lstStyle/>
            <a:p>
              <a:pPr algn="ctr"/>
              <a:endParaRPr/>
            </a:p>
          </p:txBody>
        </p:sp>
        <p:sp>
          <p:nvSpPr>
            <p:cNvPr id="97" name="Freeform: Shape 84"/>
            <p:cNvSpPr>
              <a:spLocks/>
            </p:cNvSpPr>
            <p:nvPr/>
          </p:nvSpPr>
          <p:spPr bwMode="auto">
            <a:xfrm>
              <a:off x="7716361" y="3663833"/>
              <a:ext cx="244475" cy="247650"/>
            </a:xfrm>
            <a:custGeom>
              <a:avLst/>
              <a:gdLst>
                <a:gd name="T0" fmla="*/ 6 w 34"/>
                <a:gd name="T1" fmla="*/ 7 h 34"/>
                <a:gd name="T2" fmla="*/ 26 w 34"/>
                <a:gd name="T3" fmla="*/ 5 h 34"/>
                <a:gd name="T4" fmla="*/ 29 w 34"/>
                <a:gd name="T5" fmla="*/ 25 h 34"/>
                <a:gd name="T6" fmla="*/ 8 w 34"/>
                <a:gd name="T7" fmla="*/ 28 h 34"/>
                <a:gd name="T8" fmla="*/ 6 w 34"/>
                <a:gd name="T9" fmla="*/ 7 h 34"/>
              </a:gdLst>
              <a:ahLst/>
              <a:cxnLst>
                <a:cxn ang="0">
                  <a:pos x="T0" y="T1"/>
                </a:cxn>
                <a:cxn ang="0">
                  <a:pos x="T2" y="T3"/>
                </a:cxn>
                <a:cxn ang="0">
                  <a:pos x="T4" y="T5"/>
                </a:cxn>
                <a:cxn ang="0">
                  <a:pos x="T6" y="T7"/>
                </a:cxn>
                <a:cxn ang="0">
                  <a:pos x="T8" y="T9"/>
                </a:cxn>
              </a:cxnLst>
              <a:rect l="0" t="0" r="r" b="b"/>
              <a:pathLst>
                <a:path w="34" h="34">
                  <a:moveTo>
                    <a:pt x="6" y="7"/>
                  </a:moveTo>
                  <a:cubicBezTo>
                    <a:pt x="11" y="1"/>
                    <a:pt x="20" y="0"/>
                    <a:pt x="26" y="5"/>
                  </a:cubicBezTo>
                  <a:cubicBezTo>
                    <a:pt x="32" y="9"/>
                    <a:pt x="34" y="18"/>
                    <a:pt x="29" y="25"/>
                  </a:cubicBezTo>
                  <a:cubicBezTo>
                    <a:pt x="24" y="32"/>
                    <a:pt x="15" y="34"/>
                    <a:pt x="8" y="28"/>
                  </a:cubicBezTo>
                  <a:cubicBezTo>
                    <a:pt x="1" y="23"/>
                    <a:pt x="0" y="13"/>
                    <a:pt x="6" y="7"/>
                  </a:cubicBezTo>
                  <a:close/>
                </a:path>
              </a:pathLst>
            </a:custGeom>
            <a:solidFill>
              <a:schemeClr val="accent2"/>
            </a:solidFill>
            <a:ln>
              <a:noFill/>
            </a:ln>
            <a:extLst/>
          </p:spPr>
          <p:txBody>
            <a:bodyPr anchor="ctr"/>
            <a:lstStyle/>
            <a:p>
              <a:pPr algn="ctr"/>
              <a:endParaRPr/>
            </a:p>
          </p:txBody>
        </p:sp>
        <p:sp>
          <p:nvSpPr>
            <p:cNvPr id="98" name="Freeform: Shape 85"/>
            <p:cNvSpPr>
              <a:spLocks/>
            </p:cNvSpPr>
            <p:nvPr/>
          </p:nvSpPr>
          <p:spPr bwMode="auto">
            <a:xfrm>
              <a:off x="7478236" y="3452695"/>
              <a:ext cx="238125" cy="241300"/>
            </a:xfrm>
            <a:custGeom>
              <a:avLst/>
              <a:gdLst>
                <a:gd name="T0" fmla="*/ 6 w 33"/>
                <a:gd name="T1" fmla="*/ 5 h 33"/>
                <a:gd name="T2" fmla="*/ 27 w 33"/>
                <a:gd name="T3" fmla="*/ 5 h 33"/>
                <a:gd name="T4" fmla="*/ 27 w 33"/>
                <a:gd name="T5" fmla="*/ 26 h 33"/>
                <a:gd name="T6" fmla="*/ 6 w 33"/>
                <a:gd name="T7" fmla="*/ 27 h 33"/>
                <a:gd name="T8" fmla="*/ 6 w 33"/>
                <a:gd name="T9" fmla="*/ 5 h 33"/>
              </a:gdLst>
              <a:ahLst/>
              <a:cxnLst>
                <a:cxn ang="0">
                  <a:pos x="T0" y="T1"/>
                </a:cxn>
                <a:cxn ang="0">
                  <a:pos x="T2" y="T3"/>
                </a:cxn>
                <a:cxn ang="0">
                  <a:pos x="T4" y="T5"/>
                </a:cxn>
                <a:cxn ang="0">
                  <a:pos x="T6" y="T7"/>
                </a:cxn>
                <a:cxn ang="0">
                  <a:pos x="T8" y="T9"/>
                </a:cxn>
              </a:cxnLst>
              <a:rect l="0" t="0" r="r" b="b"/>
              <a:pathLst>
                <a:path w="33" h="33">
                  <a:moveTo>
                    <a:pt x="6" y="5"/>
                  </a:moveTo>
                  <a:cubicBezTo>
                    <a:pt x="12" y="0"/>
                    <a:pt x="22" y="0"/>
                    <a:pt x="27" y="5"/>
                  </a:cubicBezTo>
                  <a:cubicBezTo>
                    <a:pt x="33" y="11"/>
                    <a:pt x="33" y="20"/>
                    <a:pt x="27" y="26"/>
                  </a:cubicBezTo>
                  <a:cubicBezTo>
                    <a:pt x="22" y="32"/>
                    <a:pt x="12" y="33"/>
                    <a:pt x="6" y="27"/>
                  </a:cubicBezTo>
                  <a:cubicBezTo>
                    <a:pt x="0" y="21"/>
                    <a:pt x="0" y="11"/>
                    <a:pt x="6" y="5"/>
                  </a:cubicBezTo>
                  <a:close/>
                </a:path>
              </a:pathLst>
            </a:custGeom>
            <a:solidFill>
              <a:schemeClr val="accent2"/>
            </a:solidFill>
            <a:ln>
              <a:noFill/>
            </a:ln>
            <a:extLst/>
          </p:spPr>
          <p:txBody>
            <a:bodyPr anchor="ctr"/>
            <a:lstStyle/>
            <a:p>
              <a:pPr algn="ctr"/>
              <a:endParaRPr/>
            </a:p>
          </p:txBody>
        </p:sp>
        <p:sp>
          <p:nvSpPr>
            <p:cNvPr id="99" name="Freeform: Shape 86"/>
            <p:cNvSpPr>
              <a:spLocks/>
            </p:cNvSpPr>
            <p:nvPr/>
          </p:nvSpPr>
          <p:spPr bwMode="auto">
            <a:xfrm>
              <a:off x="7478236" y="3000258"/>
              <a:ext cx="238125" cy="241300"/>
            </a:xfrm>
            <a:custGeom>
              <a:avLst/>
              <a:gdLst>
                <a:gd name="T0" fmla="*/ 27 w 33"/>
                <a:gd name="T1" fmla="*/ 7 h 33"/>
                <a:gd name="T2" fmla="*/ 27 w 33"/>
                <a:gd name="T3" fmla="*/ 28 h 33"/>
                <a:gd name="T4" fmla="*/ 6 w 33"/>
                <a:gd name="T5" fmla="*/ 28 h 33"/>
                <a:gd name="T6" fmla="*/ 6 w 33"/>
                <a:gd name="T7" fmla="*/ 6 h 33"/>
                <a:gd name="T8" fmla="*/ 27 w 33"/>
                <a:gd name="T9" fmla="*/ 7 h 33"/>
              </a:gdLst>
              <a:ahLst/>
              <a:cxnLst>
                <a:cxn ang="0">
                  <a:pos x="T0" y="T1"/>
                </a:cxn>
                <a:cxn ang="0">
                  <a:pos x="T2" y="T3"/>
                </a:cxn>
                <a:cxn ang="0">
                  <a:pos x="T4" y="T5"/>
                </a:cxn>
                <a:cxn ang="0">
                  <a:pos x="T6" y="T7"/>
                </a:cxn>
                <a:cxn ang="0">
                  <a:pos x="T8" y="T9"/>
                </a:cxn>
              </a:cxnLst>
              <a:rect l="0" t="0" r="r" b="b"/>
              <a:pathLst>
                <a:path w="33" h="33">
                  <a:moveTo>
                    <a:pt x="27" y="7"/>
                  </a:moveTo>
                  <a:cubicBezTo>
                    <a:pt x="33" y="13"/>
                    <a:pt x="33" y="22"/>
                    <a:pt x="27" y="28"/>
                  </a:cubicBezTo>
                  <a:cubicBezTo>
                    <a:pt x="22" y="33"/>
                    <a:pt x="12" y="33"/>
                    <a:pt x="6" y="28"/>
                  </a:cubicBezTo>
                  <a:cubicBezTo>
                    <a:pt x="0" y="22"/>
                    <a:pt x="0" y="12"/>
                    <a:pt x="6" y="6"/>
                  </a:cubicBezTo>
                  <a:cubicBezTo>
                    <a:pt x="12" y="0"/>
                    <a:pt x="22" y="1"/>
                    <a:pt x="27" y="7"/>
                  </a:cubicBezTo>
                  <a:close/>
                </a:path>
              </a:pathLst>
            </a:custGeom>
            <a:solidFill>
              <a:schemeClr val="accent4"/>
            </a:solidFill>
            <a:ln>
              <a:noFill/>
            </a:ln>
            <a:extLst/>
          </p:spPr>
          <p:txBody>
            <a:bodyPr anchor="ctr"/>
            <a:lstStyle/>
            <a:p>
              <a:pPr algn="ctr"/>
              <a:endParaRPr/>
            </a:p>
          </p:txBody>
        </p:sp>
        <p:sp>
          <p:nvSpPr>
            <p:cNvPr id="100" name="Freeform: Shape 87"/>
            <p:cNvSpPr>
              <a:spLocks/>
            </p:cNvSpPr>
            <p:nvPr/>
          </p:nvSpPr>
          <p:spPr bwMode="auto">
            <a:xfrm>
              <a:off x="7716361" y="2782770"/>
              <a:ext cx="244475" cy="247650"/>
            </a:xfrm>
            <a:custGeom>
              <a:avLst/>
              <a:gdLst>
                <a:gd name="T0" fmla="*/ 29 w 34"/>
                <a:gd name="T1" fmla="*/ 9 h 34"/>
                <a:gd name="T2" fmla="*/ 26 w 34"/>
                <a:gd name="T3" fmla="*/ 30 h 34"/>
                <a:gd name="T4" fmla="*/ 6 w 34"/>
                <a:gd name="T5" fmla="*/ 27 h 34"/>
                <a:gd name="T6" fmla="*/ 8 w 34"/>
                <a:gd name="T7" fmla="*/ 6 h 34"/>
                <a:gd name="T8" fmla="*/ 29 w 34"/>
                <a:gd name="T9" fmla="*/ 9 h 34"/>
              </a:gdLst>
              <a:ahLst/>
              <a:cxnLst>
                <a:cxn ang="0">
                  <a:pos x="T0" y="T1"/>
                </a:cxn>
                <a:cxn ang="0">
                  <a:pos x="T2" y="T3"/>
                </a:cxn>
                <a:cxn ang="0">
                  <a:pos x="T4" y="T5"/>
                </a:cxn>
                <a:cxn ang="0">
                  <a:pos x="T6" y="T7"/>
                </a:cxn>
                <a:cxn ang="0">
                  <a:pos x="T8" y="T9"/>
                </a:cxn>
              </a:cxnLst>
              <a:rect l="0" t="0" r="r" b="b"/>
              <a:pathLst>
                <a:path w="34" h="34">
                  <a:moveTo>
                    <a:pt x="29" y="9"/>
                  </a:moveTo>
                  <a:cubicBezTo>
                    <a:pt x="34" y="16"/>
                    <a:pt x="32" y="25"/>
                    <a:pt x="26" y="30"/>
                  </a:cubicBezTo>
                  <a:cubicBezTo>
                    <a:pt x="20" y="34"/>
                    <a:pt x="11" y="33"/>
                    <a:pt x="6" y="27"/>
                  </a:cubicBezTo>
                  <a:cubicBezTo>
                    <a:pt x="0" y="21"/>
                    <a:pt x="1" y="11"/>
                    <a:pt x="8" y="6"/>
                  </a:cubicBezTo>
                  <a:cubicBezTo>
                    <a:pt x="15" y="0"/>
                    <a:pt x="24" y="2"/>
                    <a:pt x="29" y="9"/>
                  </a:cubicBezTo>
                  <a:close/>
                </a:path>
              </a:pathLst>
            </a:custGeom>
            <a:solidFill>
              <a:schemeClr val="accent4"/>
            </a:solidFill>
            <a:ln>
              <a:noFill/>
            </a:ln>
            <a:extLst/>
          </p:spPr>
          <p:txBody>
            <a:bodyPr anchor="ctr"/>
            <a:lstStyle/>
            <a:p>
              <a:pPr algn="ctr"/>
              <a:endParaRPr/>
            </a:p>
          </p:txBody>
        </p:sp>
        <p:sp>
          <p:nvSpPr>
            <p:cNvPr id="101" name="Freeform: Shape 88"/>
            <p:cNvSpPr>
              <a:spLocks/>
            </p:cNvSpPr>
            <p:nvPr/>
          </p:nvSpPr>
          <p:spPr bwMode="auto">
            <a:xfrm>
              <a:off x="7983061" y="2606558"/>
              <a:ext cx="246063" cy="249238"/>
            </a:xfrm>
            <a:custGeom>
              <a:avLst/>
              <a:gdLst>
                <a:gd name="T0" fmla="*/ 30 w 34"/>
                <a:gd name="T1" fmla="*/ 10 h 34"/>
                <a:gd name="T2" fmla="*/ 24 w 34"/>
                <a:gd name="T3" fmla="*/ 30 h 34"/>
                <a:gd name="T4" fmla="*/ 4 w 34"/>
                <a:gd name="T5" fmla="*/ 25 h 34"/>
                <a:gd name="T6" fmla="*/ 10 w 34"/>
                <a:gd name="T7" fmla="*/ 4 h 34"/>
                <a:gd name="T8" fmla="*/ 30 w 34"/>
                <a:gd name="T9" fmla="*/ 10 h 34"/>
              </a:gdLst>
              <a:ahLst/>
              <a:cxnLst>
                <a:cxn ang="0">
                  <a:pos x="T0" y="T1"/>
                </a:cxn>
                <a:cxn ang="0">
                  <a:pos x="T2" y="T3"/>
                </a:cxn>
                <a:cxn ang="0">
                  <a:pos x="T4" y="T5"/>
                </a:cxn>
                <a:cxn ang="0">
                  <a:pos x="T6" y="T7"/>
                </a:cxn>
                <a:cxn ang="0">
                  <a:pos x="T8" y="T9"/>
                </a:cxn>
              </a:cxnLst>
              <a:rect l="0" t="0" r="r" b="b"/>
              <a:pathLst>
                <a:path w="34" h="34">
                  <a:moveTo>
                    <a:pt x="30" y="10"/>
                  </a:moveTo>
                  <a:cubicBezTo>
                    <a:pt x="34" y="18"/>
                    <a:pt x="31" y="27"/>
                    <a:pt x="24" y="30"/>
                  </a:cubicBezTo>
                  <a:cubicBezTo>
                    <a:pt x="18" y="34"/>
                    <a:pt x="9" y="32"/>
                    <a:pt x="4" y="25"/>
                  </a:cubicBezTo>
                  <a:cubicBezTo>
                    <a:pt x="0" y="18"/>
                    <a:pt x="2" y="8"/>
                    <a:pt x="10" y="4"/>
                  </a:cubicBezTo>
                  <a:cubicBezTo>
                    <a:pt x="18" y="0"/>
                    <a:pt x="27" y="3"/>
                    <a:pt x="30" y="10"/>
                  </a:cubicBezTo>
                  <a:close/>
                </a:path>
              </a:pathLst>
            </a:custGeom>
            <a:solidFill>
              <a:schemeClr val="accent4"/>
            </a:solidFill>
            <a:ln>
              <a:noFill/>
            </a:ln>
            <a:extLst/>
          </p:spPr>
          <p:txBody>
            <a:bodyPr anchor="ctr"/>
            <a:lstStyle/>
            <a:p>
              <a:pPr algn="ctr"/>
              <a:endParaRPr/>
            </a:p>
          </p:txBody>
        </p:sp>
        <p:sp>
          <p:nvSpPr>
            <p:cNvPr id="102" name="Freeform: Shape 89"/>
            <p:cNvSpPr>
              <a:spLocks/>
            </p:cNvSpPr>
            <p:nvPr/>
          </p:nvSpPr>
          <p:spPr bwMode="auto">
            <a:xfrm>
              <a:off x="8294211" y="2482733"/>
              <a:ext cx="222250" cy="241300"/>
            </a:xfrm>
            <a:custGeom>
              <a:avLst/>
              <a:gdLst>
                <a:gd name="T0" fmla="*/ 30 w 31"/>
                <a:gd name="T1" fmla="*/ 14 h 33"/>
                <a:gd name="T2" fmla="*/ 19 w 31"/>
                <a:gd name="T3" fmla="*/ 31 h 33"/>
                <a:gd name="T4" fmla="*/ 9 w 31"/>
                <a:gd name="T5" fmla="*/ 30 h 33"/>
                <a:gd name="T6" fmla="*/ 1 w 31"/>
                <a:gd name="T7" fmla="*/ 22 h 33"/>
                <a:gd name="T8" fmla="*/ 2 w 31"/>
                <a:gd name="T9" fmla="*/ 10 h 33"/>
                <a:gd name="T10" fmla="*/ 11 w 31"/>
                <a:gd name="T11" fmla="*/ 3 h 33"/>
                <a:gd name="T12" fmla="*/ 30 w 31"/>
                <a:gd name="T13" fmla="*/ 14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14"/>
                  </a:moveTo>
                  <a:cubicBezTo>
                    <a:pt x="31" y="22"/>
                    <a:pt x="26" y="29"/>
                    <a:pt x="19" y="31"/>
                  </a:cubicBezTo>
                  <a:cubicBezTo>
                    <a:pt x="16" y="33"/>
                    <a:pt x="12" y="32"/>
                    <a:pt x="9" y="30"/>
                  </a:cubicBezTo>
                  <a:cubicBezTo>
                    <a:pt x="5" y="28"/>
                    <a:pt x="3" y="26"/>
                    <a:pt x="1" y="22"/>
                  </a:cubicBezTo>
                  <a:cubicBezTo>
                    <a:pt x="0" y="18"/>
                    <a:pt x="0" y="14"/>
                    <a:pt x="2" y="10"/>
                  </a:cubicBezTo>
                  <a:cubicBezTo>
                    <a:pt x="3" y="7"/>
                    <a:pt x="7" y="4"/>
                    <a:pt x="11" y="3"/>
                  </a:cubicBezTo>
                  <a:cubicBezTo>
                    <a:pt x="19" y="0"/>
                    <a:pt x="28" y="5"/>
                    <a:pt x="30" y="14"/>
                  </a:cubicBezTo>
                  <a:close/>
                </a:path>
              </a:pathLst>
            </a:custGeom>
            <a:solidFill>
              <a:schemeClr val="accent4"/>
            </a:solidFill>
            <a:ln>
              <a:noFill/>
            </a:ln>
            <a:extLst/>
          </p:spPr>
          <p:txBody>
            <a:bodyPr anchor="ctr"/>
            <a:lstStyle/>
            <a:p>
              <a:pPr algn="ctr"/>
              <a:endParaRPr/>
            </a:p>
          </p:txBody>
        </p:sp>
        <p:sp>
          <p:nvSpPr>
            <p:cNvPr id="103" name="Freeform: Shape 90"/>
            <p:cNvSpPr>
              <a:spLocks/>
            </p:cNvSpPr>
            <p:nvPr/>
          </p:nvSpPr>
          <p:spPr bwMode="auto">
            <a:xfrm>
              <a:off x="8603773" y="2446220"/>
              <a:ext cx="230188" cy="227013"/>
            </a:xfrm>
            <a:custGeom>
              <a:avLst/>
              <a:gdLst>
                <a:gd name="T0" fmla="*/ 31 w 32"/>
                <a:gd name="T1" fmla="*/ 16 h 31"/>
                <a:gd name="T2" fmla="*/ 16 w 32"/>
                <a:gd name="T3" fmla="*/ 30 h 31"/>
                <a:gd name="T4" fmla="*/ 1 w 32"/>
                <a:gd name="T5" fmla="*/ 16 h 31"/>
                <a:gd name="T6" fmla="*/ 16 w 32"/>
                <a:gd name="T7" fmla="*/ 0 h 31"/>
                <a:gd name="T8" fmla="*/ 31 w 32"/>
                <a:gd name="T9" fmla="*/ 16 h 31"/>
              </a:gdLst>
              <a:ahLst/>
              <a:cxnLst>
                <a:cxn ang="0">
                  <a:pos x="T0" y="T1"/>
                </a:cxn>
                <a:cxn ang="0">
                  <a:pos x="T2" y="T3"/>
                </a:cxn>
                <a:cxn ang="0">
                  <a:pos x="T4" y="T5"/>
                </a:cxn>
                <a:cxn ang="0">
                  <a:pos x="T6" y="T7"/>
                </a:cxn>
                <a:cxn ang="0">
                  <a:pos x="T8" y="T9"/>
                </a:cxn>
              </a:cxnLst>
              <a:rect l="0" t="0" r="r" b="b"/>
              <a:pathLst>
                <a:path w="32" h="31">
                  <a:moveTo>
                    <a:pt x="31" y="16"/>
                  </a:moveTo>
                  <a:cubicBezTo>
                    <a:pt x="30" y="24"/>
                    <a:pt x="23" y="31"/>
                    <a:pt x="16" y="30"/>
                  </a:cubicBezTo>
                  <a:cubicBezTo>
                    <a:pt x="9" y="31"/>
                    <a:pt x="2" y="24"/>
                    <a:pt x="1" y="16"/>
                  </a:cubicBezTo>
                  <a:cubicBezTo>
                    <a:pt x="0" y="8"/>
                    <a:pt x="7" y="1"/>
                    <a:pt x="16" y="0"/>
                  </a:cubicBezTo>
                  <a:cubicBezTo>
                    <a:pt x="25" y="1"/>
                    <a:pt x="32" y="8"/>
                    <a:pt x="31" y="16"/>
                  </a:cubicBezTo>
                  <a:close/>
                </a:path>
              </a:pathLst>
            </a:custGeom>
            <a:solidFill>
              <a:schemeClr val="accent4"/>
            </a:solidFill>
            <a:ln>
              <a:noFill/>
            </a:ln>
            <a:extLst/>
          </p:spPr>
          <p:txBody>
            <a:bodyPr anchor="ctr"/>
            <a:lstStyle/>
            <a:p>
              <a:pPr algn="ctr"/>
              <a:endParaRPr/>
            </a:p>
          </p:txBody>
        </p:sp>
        <p:sp>
          <p:nvSpPr>
            <p:cNvPr id="104" name="Freeform: Shape 91"/>
            <p:cNvSpPr>
              <a:spLocks/>
            </p:cNvSpPr>
            <p:nvPr/>
          </p:nvSpPr>
          <p:spPr bwMode="auto">
            <a:xfrm>
              <a:off x="8921273" y="2482733"/>
              <a:ext cx="223838" cy="241300"/>
            </a:xfrm>
            <a:custGeom>
              <a:avLst/>
              <a:gdLst>
                <a:gd name="T0" fmla="*/ 30 w 31"/>
                <a:gd name="T1" fmla="*/ 22 h 33"/>
                <a:gd name="T2" fmla="*/ 22 w 31"/>
                <a:gd name="T3" fmla="*/ 30 h 33"/>
                <a:gd name="T4" fmla="*/ 12 w 31"/>
                <a:gd name="T5" fmla="*/ 31 h 33"/>
                <a:gd name="T6" fmla="*/ 1 w 31"/>
                <a:gd name="T7" fmla="*/ 14 h 33"/>
                <a:gd name="T8" fmla="*/ 20 w 31"/>
                <a:gd name="T9" fmla="*/ 3 h 33"/>
                <a:gd name="T10" fmla="*/ 29 w 31"/>
                <a:gd name="T11" fmla="*/ 10 h 33"/>
                <a:gd name="T12" fmla="*/ 30 w 31"/>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30" y="22"/>
                  </a:moveTo>
                  <a:cubicBezTo>
                    <a:pt x="28" y="26"/>
                    <a:pt x="26" y="28"/>
                    <a:pt x="22" y="30"/>
                  </a:cubicBezTo>
                  <a:cubicBezTo>
                    <a:pt x="19" y="32"/>
                    <a:pt x="15" y="33"/>
                    <a:pt x="12" y="31"/>
                  </a:cubicBezTo>
                  <a:cubicBezTo>
                    <a:pt x="5" y="29"/>
                    <a:pt x="0" y="22"/>
                    <a:pt x="1" y="14"/>
                  </a:cubicBezTo>
                  <a:cubicBezTo>
                    <a:pt x="3" y="5"/>
                    <a:pt x="12" y="0"/>
                    <a:pt x="20" y="3"/>
                  </a:cubicBezTo>
                  <a:cubicBezTo>
                    <a:pt x="24" y="4"/>
                    <a:pt x="28" y="7"/>
                    <a:pt x="29" y="10"/>
                  </a:cubicBezTo>
                  <a:cubicBezTo>
                    <a:pt x="31" y="14"/>
                    <a:pt x="31" y="18"/>
                    <a:pt x="30" y="22"/>
                  </a:cubicBezTo>
                  <a:close/>
                </a:path>
              </a:pathLst>
            </a:custGeom>
            <a:solidFill>
              <a:schemeClr val="accent4"/>
            </a:solidFill>
            <a:ln>
              <a:noFill/>
            </a:ln>
            <a:extLst/>
          </p:spPr>
          <p:txBody>
            <a:bodyPr anchor="ctr"/>
            <a:lstStyle/>
            <a:p>
              <a:pPr algn="ctr"/>
              <a:endParaRPr/>
            </a:p>
          </p:txBody>
        </p:sp>
        <p:sp>
          <p:nvSpPr>
            <p:cNvPr id="105" name="Freeform: Shape 92"/>
            <p:cNvSpPr>
              <a:spLocks/>
            </p:cNvSpPr>
            <p:nvPr/>
          </p:nvSpPr>
          <p:spPr bwMode="auto">
            <a:xfrm>
              <a:off x="9210198" y="2606558"/>
              <a:ext cx="244475" cy="249238"/>
            </a:xfrm>
            <a:custGeom>
              <a:avLst/>
              <a:gdLst>
                <a:gd name="T0" fmla="*/ 30 w 34"/>
                <a:gd name="T1" fmla="*/ 25 h 34"/>
                <a:gd name="T2" fmla="*/ 10 w 34"/>
                <a:gd name="T3" fmla="*/ 30 h 34"/>
                <a:gd name="T4" fmla="*/ 4 w 34"/>
                <a:gd name="T5" fmla="*/ 10 h 34"/>
                <a:gd name="T6" fmla="*/ 24 w 34"/>
                <a:gd name="T7" fmla="*/ 4 h 34"/>
                <a:gd name="T8" fmla="*/ 30 w 34"/>
                <a:gd name="T9" fmla="*/ 25 h 34"/>
              </a:gdLst>
              <a:ahLst/>
              <a:cxnLst>
                <a:cxn ang="0">
                  <a:pos x="T0" y="T1"/>
                </a:cxn>
                <a:cxn ang="0">
                  <a:pos x="T2" y="T3"/>
                </a:cxn>
                <a:cxn ang="0">
                  <a:pos x="T4" y="T5"/>
                </a:cxn>
                <a:cxn ang="0">
                  <a:pos x="T6" y="T7"/>
                </a:cxn>
                <a:cxn ang="0">
                  <a:pos x="T8" y="T9"/>
                </a:cxn>
              </a:cxnLst>
              <a:rect l="0" t="0" r="r" b="b"/>
              <a:pathLst>
                <a:path w="34" h="34">
                  <a:moveTo>
                    <a:pt x="30" y="25"/>
                  </a:moveTo>
                  <a:cubicBezTo>
                    <a:pt x="25" y="32"/>
                    <a:pt x="16" y="34"/>
                    <a:pt x="10" y="30"/>
                  </a:cubicBezTo>
                  <a:cubicBezTo>
                    <a:pt x="3" y="27"/>
                    <a:pt x="0" y="18"/>
                    <a:pt x="4" y="10"/>
                  </a:cubicBezTo>
                  <a:cubicBezTo>
                    <a:pt x="7" y="3"/>
                    <a:pt x="16" y="0"/>
                    <a:pt x="24" y="4"/>
                  </a:cubicBezTo>
                  <a:cubicBezTo>
                    <a:pt x="32" y="8"/>
                    <a:pt x="34" y="18"/>
                    <a:pt x="30" y="25"/>
                  </a:cubicBezTo>
                  <a:close/>
                </a:path>
              </a:pathLst>
            </a:custGeom>
            <a:solidFill>
              <a:schemeClr val="accent4"/>
            </a:solidFill>
            <a:ln>
              <a:noFill/>
            </a:ln>
            <a:extLst/>
          </p:spPr>
          <p:txBody>
            <a:bodyPr anchor="ctr"/>
            <a:lstStyle/>
            <a:p>
              <a:pPr algn="ctr"/>
              <a:endParaRPr/>
            </a:p>
          </p:txBody>
        </p:sp>
        <p:sp>
          <p:nvSpPr>
            <p:cNvPr id="106" name="Freeform: Shape 93"/>
            <p:cNvSpPr>
              <a:spLocks/>
            </p:cNvSpPr>
            <p:nvPr/>
          </p:nvSpPr>
          <p:spPr bwMode="auto">
            <a:xfrm>
              <a:off x="9476898" y="2782770"/>
              <a:ext cx="246063" cy="247650"/>
            </a:xfrm>
            <a:custGeom>
              <a:avLst/>
              <a:gdLst>
                <a:gd name="T0" fmla="*/ 28 w 34"/>
                <a:gd name="T1" fmla="*/ 27 h 34"/>
                <a:gd name="T2" fmla="*/ 8 w 34"/>
                <a:gd name="T3" fmla="*/ 30 h 34"/>
                <a:gd name="T4" fmla="*/ 5 w 34"/>
                <a:gd name="T5" fmla="*/ 9 h 34"/>
                <a:gd name="T6" fmla="*/ 26 w 34"/>
                <a:gd name="T7" fmla="*/ 6 h 34"/>
                <a:gd name="T8" fmla="*/ 28 w 34"/>
                <a:gd name="T9" fmla="*/ 27 h 34"/>
              </a:gdLst>
              <a:ahLst/>
              <a:cxnLst>
                <a:cxn ang="0">
                  <a:pos x="T0" y="T1"/>
                </a:cxn>
                <a:cxn ang="0">
                  <a:pos x="T2" y="T3"/>
                </a:cxn>
                <a:cxn ang="0">
                  <a:pos x="T4" y="T5"/>
                </a:cxn>
                <a:cxn ang="0">
                  <a:pos x="T6" y="T7"/>
                </a:cxn>
                <a:cxn ang="0">
                  <a:pos x="T8" y="T9"/>
                </a:cxn>
              </a:cxnLst>
              <a:rect l="0" t="0" r="r" b="b"/>
              <a:pathLst>
                <a:path w="34" h="34">
                  <a:moveTo>
                    <a:pt x="28" y="27"/>
                  </a:moveTo>
                  <a:cubicBezTo>
                    <a:pt x="23" y="33"/>
                    <a:pt x="14" y="34"/>
                    <a:pt x="8" y="30"/>
                  </a:cubicBezTo>
                  <a:cubicBezTo>
                    <a:pt x="2" y="25"/>
                    <a:pt x="0" y="16"/>
                    <a:pt x="5" y="9"/>
                  </a:cubicBezTo>
                  <a:cubicBezTo>
                    <a:pt x="10" y="2"/>
                    <a:pt x="19" y="0"/>
                    <a:pt x="26" y="6"/>
                  </a:cubicBezTo>
                  <a:cubicBezTo>
                    <a:pt x="33" y="11"/>
                    <a:pt x="34" y="21"/>
                    <a:pt x="28" y="27"/>
                  </a:cubicBezTo>
                  <a:close/>
                </a:path>
              </a:pathLst>
            </a:custGeom>
            <a:solidFill>
              <a:schemeClr val="accent4"/>
            </a:solidFill>
            <a:ln>
              <a:noFill/>
            </a:ln>
            <a:extLst/>
          </p:spPr>
          <p:txBody>
            <a:bodyPr anchor="ctr"/>
            <a:lstStyle/>
            <a:p>
              <a:pPr algn="ctr"/>
              <a:endParaRPr/>
            </a:p>
          </p:txBody>
        </p:sp>
        <p:sp>
          <p:nvSpPr>
            <p:cNvPr id="107" name="Freeform: Shape 94"/>
            <p:cNvSpPr>
              <a:spLocks/>
            </p:cNvSpPr>
            <p:nvPr/>
          </p:nvSpPr>
          <p:spPr bwMode="auto">
            <a:xfrm>
              <a:off x="9722961" y="3000258"/>
              <a:ext cx="238125" cy="241300"/>
            </a:xfrm>
            <a:custGeom>
              <a:avLst/>
              <a:gdLst>
                <a:gd name="T0" fmla="*/ 27 w 33"/>
                <a:gd name="T1" fmla="*/ 28 h 33"/>
                <a:gd name="T2" fmla="*/ 6 w 33"/>
                <a:gd name="T3" fmla="*/ 28 h 33"/>
                <a:gd name="T4" fmla="*/ 6 w 33"/>
                <a:gd name="T5" fmla="*/ 7 h 33"/>
                <a:gd name="T6" fmla="*/ 27 w 33"/>
                <a:gd name="T7" fmla="*/ 6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1" y="33"/>
                    <a:pt x="11" y="33"/>
                    <a:pt x="6" y="28"/>
                  </a:cubicBezTo>
                  <a:cubicBezTo>
                    <a:pt x="0" y="22"/>
                    <a:pt x="0" y="13"/>
                    <a:pt x="6" y="7"/>
                  </a:cubicBezTo>
                  <a:cubicBezTo>
                    <a:pt x="11" y="1"/>
                    <a:pt x="21" y="0"/>
                    <a:pt x="27" y="6"/>
                  </a:cubicBezTo>
                  <a:cubicBezTo>
                    <a:pt x="33" y="12"/>
                    <a:pt x="33" y="22"/>
                    <a:pt x="27" y="28"/>
                  </a:cubicBezTo>
                  <a:close/>
                </a:path>
              </a:pathLst>
            </a:custGeom>
            <a:solidFill>
              <a:schemeClr val="accent4"/>
            </a:solidFill>
            <a:ln>
              <a:noFill/>
            </a:ln>
            <a:extLst/>
          </p:spPr>
          <p:txBody>
            <a:bodyPr anchor="ctr"/>
            <a:lstStyle/>
            <a:p>
              <a:pPr algn="ctr"/>
              <a:endParaRPr/>
            </a:p>
          </p:txBody>
        </p:sp>
        <p:sp>
          <p:nvSpPr>
            <p:cNvPr id="108" name="Straight Connector 95"/>
            <p:cNvSpPr>
              <a:spLocks/>
            </p:cNvSpPr>
            <p:nvPr/>
          </p:nvSpPr>
          <p:spPr bwMode="auto">
            <a:xfrm flipV="1">
              <a:off x="7600473" y="3343158"/>
              <a:ext cx="0" cy="269875"/>
            </a:xfrm>
            <a:prstGeom prst="line">
              <a:avLst/>
            </a:prstGeom>
            <a:noFill/>
            <a:ln w="58738"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09" name="Straight Connector 96"/>
            <p:cNvSpPr>
              <a:spLocks/>
            </p:cNvSpPr>
            <p:nvPr/>
          </p:nvSpPr>
          <p:spPr bwMode="auto">
            <a:xfrm flipV="1">
              <a:off x="7600473" y="3051058"/>
              <a:ext cx="0" cy="292100"/>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0" name="Straight Connector 97"/>
            <p:cNvSpPr>
              <a:spLocks/>
            </p:cNvSpPr>
            <p:nvPr/>
          </p:nvSpPr>
          <p:spPr bwMode="auto">
            <a:xfrm flipV="1">
              <a:off x="7838598" y="3343158"/>
              <a:ext cx="0" cy="393700"/>
            </a:xfrm>
            <a:prstGeom prst="line">
              <a:avLst/>
            </a:prstGeom>
            <a:noFill/>
            <a:ln w="58738"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1" name="Straight Connector 98"/>
            <p:cNvSpPr>
              <a:spLocks/>
            </p:cNvSpPr>
            <p:nvPr/>
          </p:nvSpPr>
          <p:spPr bwMode="auto">
            <a:xfrm flipV="1">
              <a:off x="7838598" y="2876433"/>
              <a:ext cx="0" cy="466725"/>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2" name="Straight Connector 99"/>
            <p:cNvSpPr>
              <a:spLocks/>
            </p:cNvSpPr>
            <p:nvPr/>
          </p:nvSpPr>
          <p:spPr bwMode="auto">
            <a:xfrm flipV="1">
              <a:off x="8105298" y="3343158"/>
              <a:ext cx="0" cy="554038"/>
            </a:xfrm>
            <a:prstGeom prst="line">
              <a:avLst/>
            </a:prstGeom>
            <a:noFill/>
            <a:ln w="58738"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3" name="Straight Connector 100"/>
            <p:cNvSpPr>
              <a:spLocks/>
            </p:cNvSpPr>
            <p:nvPr/>
          </p:nvSpPr>
          <p:spPr bwMode="auto">
            <a:xfrm flipV="1">
              <a:off x="8105298" y="2716095"/>
              <a:ext cx="0" cy="627063"/>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4" name="Straight Connector 101"/>
            <p:cNvSpPr>
              <a:spLocks/>
            </p:cNvSpPr>
            <p:nvPr/>
          </p:nvSpPr>
          <p:spPr bwMode="auto">
            <a:xfrm flipV="1">
              <a:off x="8402161" y="3343158"/>
              <a:ext cx="0" cy="663575"/>
            </a:xfrm>
            <a:prstGeom prst="line">
              <a:avLst/>
            </a:prstGeom>
            <a:noFill/>
            <a:ln w="58738"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5" name="Straight Connector 102"/>
            <p:cNvSpPr>
              <a:spLocks/>
            </p:cNvSpPr>
            <p:nvPr/>
          </p:nvSpPr>
          <p:spPr bwMode="auto">
            <a:xfrm flipV="1">
              <a:off x="8402161" y="2606558"/>
              <a:ext cx="0" cy="736600"/>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6" name="Straight Connector 103"/>
            <p:cNvSpPr>
              <a:spLocks/>
            </p:cNvSpPr>
            <p:nvPr/>
          </p:nvSpPr>
          <p:spPr bwMode="auto">
            <a:xfrm flipV="1">
              <a:off x="8719661" y="3343158"/>
              <a:ext cx="0" cy="728663"/>
            </a:xfrm>
            <a:prstGeom prst="line">
              <a:avLst/>
            </a:prstGeom>
            <a:noFill/>
            <a:ln w="58738"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7" name="Straight Connector 104"/>
            <p:cNvSpPr>
              <a:spLocks/>
            </p:cNvSpPr>
            <p:nvPr/>
          </p:nvSpPr>
          <p:spPr bwMode="auto">
            <a:xfrm flipV="1">
              <a:off x="8719661" y="2541470"/>
              <a:ext cx="0" cy="801688"/>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8" name="Straight Connector 105"/>
            <p:cNvSpPr>
              <a:spLocks/>
            </p:cNvSpPr>
            <p:nvPr/>
          </p:nvSpPr>
          <p:spPr bwMode="auto">
            <a:xfrm flipV="1">
              <a:off x="9037161" y="3343158"/>
              <a:ext cx="0" cy="706438"/>
            </a:xfrm>
            <a:prstGeom prst="line">
              <a:avLst/>
            </a:prstGeom>
            <a:noFill/>
            <a:ln w="58738"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19" name="Straight Connector 106"/>
            <p:cNvSpPr>
              <a:spLocks/>
            </p:cNvSpPr>
            <p:nvPr/>
          </p:nvSpPr>
          <p:spPr bwMode="auto">
            <a:xfrm flipV="1">
              <a:off x="9037161" y="2555758"/>
              <a:ext cx="0" cy="787400"/>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0" name="Straight Connector 107"/>
            <p:cNvSpPr>
              <a:spLocks/>
            </p:cNvSpPr>
            <p:nvPr/>
          </p:nvSpPr>
          <p:spPr bwMode="auto">
            <a:xfrm flipV="1">
              <a:off x="9332436" y="3343158"/>
              <a:ext cx="0" cy="604838"/>
            </a:xfrm>
            <a:prstGeom prst="line">
              <a:avLst/>
            </a:prstGeom>
            <a:noFill/>
            <a:ln w="58738"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1" name="Straight Connector 108"/>
            <p:cNvSpPr>
              <a:spLocks/>
            </p:cNvSpPr>
            <p:nvPr/>
          </p:nvSpPr>
          <p:spPr bwMode="auto">
            <a:xfrm flipV="1">
              <a:off x="9332436" y="2760545"/>
              <a:ext cx="0" cy="582613"/>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2" name="Straight Connector 109"/>
            <p:cNvSpPr>
              <a:spLocks/>
            </p:cNvSpPr>
            <p:nvPr/>
          </p:nvSpPr>
          <p:spPr bwMode="auto">
            <a:xfrm flipV="1">
              <a:off x="9599136" y="3336808"/>
              <a:ext cx="0" cy="517525"/>
            </a:xfrm>
            <a:prstGeom prst="line">
              <a:avLst/>
            </a:prstGeom>
            <a:noFill/>
            <a:ln w="58738"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3" name="Straight Connector 110"/>
            <p:cNvSpPr>
              <a:spLocks/>
            </p:cNvSpPr>
            <p:nvPr/>
          </p:nvSpPr>
          <p:spPr bwMode="auto">
            <a:xfrm flipV="1">
              <a:off x="9599136" y="2839920"/>
              <a:ext cx="0" cy="496888"/>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4" name="Straight Connector 111"/>
            <p:cNvSpPr>
              <a:spLocks/>
            </p:cNvSpPr>
            <p:nvPr/>
          </p:nvSpPr>
          <p:spPr bwMode="auto">
            <a:xfrm flipV="1">
              <a:off x="9837261" y="3343158"/>
              <a:ext cx="0" cy="298450"/>
            </a:xfrm>
            <a:prstGeom prst="line">
              <a:avLst/>
            </a:prstGeom>
            <a:noFill/>
            <a:ln w="58738"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5" name="Straight Connector 112"/>
            <p:cNvSpPr>
              <a:spLocks/>
            </p:cNvSpPr>
            <p:nvPr/>
          </p:nvSpPr>
          <p:spPr bwMode="auto">
            <a:xfrm flipV="1">
              <a:off x="9837261" y="3087570"/>
              <a:ext cx="0" cy="255588"/>
            </a:xfrm>
            <a:prstGeom prst="line">
              <a:avLst/>
            </a:prstGeom>
            <a:noFill/>
            <a:ln w="58738"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126" name="Freeform: Shape 113"/>
            <p:cNvSpPr>
              <a:spLocks/>
            </p:cNvSpPr>
            <p:nvPr/>
          </p:nvSpPr>
          <p:spPr bwMode="auto">
            <a:xfrm>
              <a:off x="9938861" y="3211395"/>
              <a:ext cx="238125" cy="241300"/>
            </a:xfrm>
            <a:custGeom>
              <a:avLst/>
              <a:gdLst>
                <a:gd name="T0" fmla="*/ 27 w 33"/>
                <a:gd name="T1" fmla="*/ 28 h 33"/>
                <a:gd name="T2" fmla="*/ 6 w 33"/>
                <a:gd name="T3" fmla="*/ 28 h 33"/>
                <a:gd name="T4" fmla="*/ 5 w 33"/>
                <a:gd name="T5" fmla="*/ 7 h 33"/>
                <a:gd name="T6" fmla="*/ 27 w 33"/>
                <a:gd name="T7" fmla="*/ 6 h 33"/>
                <a:gd name="T8" fmla="*/ 27 w 33"/>
                <a:gd name="T9" fmla="*/ 28 h 33"/>
              </a:gdLst>
              <a:ahLst/>
              <a:cxnLst>
                <a:cxn ang="0">
                  <a:pos x="T0" y="T1"/>
                </a:cxn>
                <a:cxn ang="0">
                  <a:pos x="T2" y="T3"/>
                </a:cxn>
                <a:cxn ang="0">
                  <a:pos x="T4" y="T5"/>
                </a:cxn>
                <a:cxn ang="0">
                  <a:pos x="T6" y="T7"/>
                </a:cxn>
                <a:cxn ang="0">
                  <a:pos x="T8" y="T9"/>
                </a:cxn>
              </a:cxnLst>
              <a:rect l="0" t="0" r="r" b="b"/>
              <a:pathLst>
                <a:path w="33" h="33">
                  <a:moveTo>
                    <a:pt x="27" y="28"/>
                  </a:moveTo>
                  <a:cubicBezTo>
                    <a:pt x="20" y="33"/>
                    <a:pt x="11" y="33"/>
                    <a:pt x="6" y="28"/>
                  </a:cubicBezTo>
                  <a:cubicBezTo>
                    <a:pt x="0" y="22"/>
                    <a:pt x="0" y="13"/>
                    <a:pt x="5" y="7"/>
                  </a:cubicBezTo>
                  <a:cubicBezTo>
                    <a:pt x="11" y="1"/>
                    <a:pt x="21" y="0"/>
                    <a:pt x="27" y="6"/>
                  </a:cubicBezTo>
                  <a:cubicBezTo>
                    <a:pt x="33" y="12"/>
                    <a:pt x="33" y="22"/>
                    <a:pt x="27" y="28"/>
                  </a:cubicBezTo>
                  <a:close/>
                </a:path>
              </a:pathLst>
            </a:custGeom>
            <a:solidFill>
              <a:schemeClr val="accent2"/>
            </a:solidFill>
            <a:ln>
              <a:noFill/>
            </a:ln>
            <a:extLst/>
          </p:spPr>
          <p:txBody>
            <a:bodyPr anchor="ctr"/>
            <a:lstStyle/>
            <a:p>
              <a:pPr algn="ctr"/>
              <a:endParaRPr/>
            </a:p>
          </p:txBody>
        </p:sp>
      </p:grpSp>
      <p:grpSp>
        <p:nvGrpSpPr>
          <p:cNvPr id="127" name="组合 126"/>
          <p:cNvGrpSpPr/>
          <p:nvPr/>
        </p:nvGrpSpPr>
        <p:grpSpPr>
          <a:xfrm>
            <a:off x="1733740" y="628196"/>
            <a:ext cx="7040872" cy="775888"/>
            <a:chOff x="1733740" y="628196"/>
            <a:chExt cx="7040872" cy="775888"/>
          </a:xfrm>
        </p:grpSpPr>
        <p:sp>
          <p:nvSpPr>
            <p:cNvPr id="128" name="文本框 127"/>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129" name="文本框 128"/>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137" name="组合 136"/>
          <p:cNvGrpSpPr/>
          <p:nvPr/>
        </p:nvGrpSpPr>
        <p:grpSpPr>
          <a:xfrm>
            <a:off x="1596434" y="3954760"/>
            <a:ext cx="9005154" cy="1210965"/>
            <a:chOff x="1596434" y="3954760"/>
            <a:chExt cx="9005154" cy="1210965"/>
          </a:xfrm>
        </p:grpSpPr>
        <p:grpSp>
          <p:nvGrpSpPr>
            <p:cNvPr id="5" name="Group 124"/>
            <p:cNvGrpSpPr/>
            <p:nvPr/>
          </p:nvGrpSpPr>
          <p:grpSpPr>
            <a:xfrm>
              <a:off x="2046050" y="3954760"/>
              <a:ext cx="8099900" cy="1101389"/>
              <a:chOff x="1946448" y="3996964"/>
              <a:chExt cx="8634855" cy="1174130"/>
            </a:xfrm>
          </p:grpSpPr>
          <p:grpSp>
            <p:nvGrpSpPr>
              <p:cNvPr id="6" name="Group 114"/>
              <p:cNvGrpSpPr/>
              <p:nvPr/>
            </p:nvGrpSpPr>
            <p:grpSpPr>
              <a:xfrm>
                <a:off x="1946448" y="4104604"/>
                <a:ext cx="8634855" cy="387537"/>
                <a:chOff x="1207964" y="4447035"/>
                <a:chExt cx="9974076" cy="387537"/>
              </a:xfrm>
            </p:grpSpPr>
            <p:sp>
              <p:nvSpPr>
                <p:cNvPr id="9" name="TextBox 115"/>
                <p:cNvSpPr txBox="1"/>
                <p:nvPr/>
              </p:nvSpPr>
              <p:spPr>
                <a:xfrm>
                  <a:off x="1207964" y="4447035"/>
                  <a:ext cx="2086953" cy="387537"/>
                </a:xfrm>
                <a:prstGeom prst="roundRect">
                  <a:avLst>
                    <a:gd name="adj" fmla="val 50000"/>
                  </a:avLst>
                </a:prstGeom>
                <a:solidFill>
                  <a:schemeClr val="accent1"/>
                </a:solidFill>
              </p:spPr>
              <p:txBody>
                <a:bodyPr wrap="none">
                  <a:normAutofit fontScale="92500" lnSpcReduction="20000"/>
                </a:bodyPr>
                <a:lstStyle/>
                <a:p>
                  <a:pPr algn="ctr"/>
                  <a:endParaRPr lang="zh-CN" altLang="en-US" sz="1400" dirty="0">
                    <a:solidFill>
                      <a:schemeClr val="bg2"/>
                    </a:solidFill>
                  </a:endParaRPr>
                </a:p>
              </p:txBody>
            </p:sp>
            <p:sp>
              <p:nvSpPr>
                <p:cNvPr id="10" name="TextBox 116"/>
                <p:cNvSpPr txBox="1"/>
                <p:nvPr/>
              </p:nvSpPr>
              <p:spPr>
                <a:xfrm>
                  <a:off x="5169258" y="4447035"/>
                  <a:ext cx="2086952" cy="387537"/>
                </a:xfrm>
                <a:prstGeom prst="roundRect">
                  <a:avLst>
                    <a:gd name="adj" fmla="val 50000"/>
                  </a:avLst>
                </a:prstGeom>
                <a:solidFill>
                  <a:schemeClr val="accent5"/>
                </a:solidFill>
              </p:spPr>
              <p:txBody>
                <a:bodyPr wrap="none">
                  <a:normAutofit fontScale="92500" lnSpcReduction="20000"/>
                </a:bodyPr>
                <a:lstStyle/>
                <a:p>
                  <a:pPr algn="ctr"/>
                  <a:endParaRPr lang="zh-CN" altLang="en-US" sz="1400" dirty="0">
                    <a:solidFill>
                      <a:schemeClr val="bg2"/>
                    </a:solidFill>
                  </a:endParaRPr>
                </a:p>
              </p:txBody>
            </p:sp>
            <p:sp>
              <p:nvSpPr>
                <p:cNvPr id="11" name="TextBox 117"/>
                <p:cNvSpPr txBox="1"/>
                <p:nvPr/>
              </p:nvSpPr>
              <p:spPr>
                <a:xfrm>
                  <a:off x="9095088" y="4447035"/>
                  <a:ext cx="2086952" cy="387537"/>
                </a:xfrm>
                <a:prstGeom prst="roundRect">
                  <a:avLst>
                    <a:gd name="adj" fmla="val 50000"/>
                  </a:avLst>
                </a:prstGeom>
                <a:solidFill>
                  <a:schemeClr val="accent3"/>
                </a:solidFill>
              </p:spPr>
              <p:txBody>
                <a:bodyPr wrap="none">
                  <a:normAutofit fontScale="92500" lnSpcReduction="20000"/>
                </a:bodyPr>
                <a:lstStyle/>
                <a:p>
                  <a:pPr algn="ctr"/>
                  <a:endParaRPr lang="zh-CN" altLang="en-US" sz="1400" dirty="0">
                    <a:solidFill>
                      <a:schemeClr val="bg2"/>
                    </a:solidFill>
                  </a:endParaRPr>
                </a:p>
              </p:txBody>
            </p:sp>
          </p:grpSp>
          <p:cxnSp>
            <p:nvCxnSpPr>
              <p:cNvPr id="7" name="Straight Connector 122"/>
              <p:cNvCxnSpPr/>
              <p:nvPr/>
            </p:nvCxnSpPr>
            <p:spPr>
              <a:xfrm>
                <a:off x="4541837" y="3996964"/>
                <a:ext cx="0" cy="117413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3"/>
              <p:cNvCxnSpPr/>
              <p:nvPr/>
            </p:nvCxnSpPr>
            <p:spPr>
              <a:xfrm>
                <a:off x="7985919" y="3996964"/>
                <a:ext cx="0" cy="117413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1" name="矩形 130"/>
            <p:cNvSpPr/>
            <p:nvPr/>
          </p:nvSpPr>
          <p:spPr>
            <a:xfrm>
              <a:off x="1596434" y="4463994"/>
              <a:ext cx="2564806"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32" name="矩形 131"/>
            <p:cNvSpPr/>
            <p:nvPr/>
          </p:nvSpPr>
          <p:spPr>
            <a:xfrm>
              <a:off x="2016820" y="4042653"/>
              <a:ext cx="1724035"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幼圆" panose="02010509060101010101" pitchFamily="49" charset="-122"/>
                  <a:ea typeface="幼圆" panose="02010509060101010101" pitchFamily="49" charset="-122"/>
                </a:rPr>
                <a:t>标题文字添加</a:t>
              </a:r>
            </a:p>
          </p:txBody>
        </p:sp>
        <p:sp>
          <p:nvSpPr>
            <p:cNvPr id="133" name="矩形 132"/>
            <p:cNvSpPr/>
            <p:nvPr/>
          </p:nvSpPr>
          <p:spPr>
            <a:xfrm>
              <a:off x="5247530" y="4042653"/>
              <a:ext cx="1724035"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幼圆" panose="02010509060101010101" pitchFamily="49" charset="-122"/>
                  <a:ea typeface="幼圆" panose="02010509060101010101" pitchFamily="49" charset="-122"/>
                </a:rPr>
                <a:t>标题文字添加</a:t>
              </a:r>
            </a:p>
          </p:txBody>
        </p:sp>
        <p:sp>
          <p:nvSpPr>
            <p:cNvPr id="134" name="矩形 133"/>
            <p:cNvSpPr/>
            <p:nvPr/>
          </p:nvSpPr>
          <p:spPr>
            <a:xfrm>
              <a:off x="8431690" y="4042653"/>
              <a:ext cx="1724035"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幼圆" panose="02010509060101010101" pitchFamily="49" charset="-122"/>
                  <a:ea typeface="幼圆" panose="02010509060101010101" pitchFamily="49" charset="-122"/>
                </a:rPr>
                <a:t>标题文字添加</a:t>
              </a:r>
            </a:p>
          </p:txBody>
        </p:sp>
        <p:sp>
          <p:nvSpPr>
            <p:cNvPr id="135" name="矩形 134"/>
            <p:cNvSpPr/>
            <p:nvPr/>
          </p:nvSpPr>
          <p:spPr>
            <a:xfrm>
              <a:off x="4816608" y="4463994"/>
              <a:ext cx="2564806"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36" name="矩形 135"/>
            <p:cNvSpPr/>
            <p:nvPr/>
          </p:nvSpPr>
          <p:spPr>
            <a:xfrm>
              <a:off x="8036782" y="4463994"/>
              <a:ext cx="2564806"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grpSp>
    </p:spTree>
    <p:extLst>
      <p:ext uri="{BB962C8B-B14F-4D97-AF65-F5344CB8AC3E}">
        <p14:creationId xmlns:p14="http://schemas.microsoft.com/office/powerpoint/2010/main" val="17336885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fade">
                                      <p:cBhvr>
                                        <p:cTn id="13" dur="1000"/>
                                        <p:tgtEl>
                                          <p:spTgt spid="137"/>
                                        </p:tgtEl>
                                      </p:cBhvr>
                                    </p:animEffect>
                                    <p:anim calcmode="lin" valueType="num">
                                      <p:cBhvr>
                                        <p:cTn id="14" dur="1000" fill="hold"/>
                                        <p:tgtEl>
                                          <p:spTgt spid="137"/>
                                        </p:tgtEl>
                                        <p:attrNameLst>
                                          <p:attrName>ppt_x</p:attrName>
                                        </p:attrNameLst>
                                      </p:cBhvr>
                                      <p:tavLst>
                                        <p:tav tm="0">
                                          <p:val>
                                            <p:strVal val="#ppt_x"/>
                                          </p:val>
                                        </p:tav>
                                        <p:tav tm="100000">
                                          <p:val>
                                            <p:strVal val="#ppt_x"/>
                                          </p:val>
                                        </p:tav>
                                      </p:tavLst>
                                    </p:anim>
                                    <p:anim calcmode="lin" valueType="num">
                                      <p:cBhvr>
                                        <p:cTn id="15"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089401" y="2171480"/>
            <a:ext cx="4013200" cy="3287246"/>
            <a:chOff x="3714833" y="1757440"/>
            <a:chExt cx="4715859" cy="3862801"/>
          </a:xfrm>
        </p:grpSpPr>
        <p:sp>
          <p:nvSpPr>
            <p:cNvPr id="23" name="Oval 5"/>
            <p:cNvSpPr/>
            <p:nvPr/>
          </p:nvSpPr>
          <p:spPr>
            <a:xfrm>
              <a:off x="4141363" y="1757440"/>
              <a:ext cx="3862801" cy="3862801"/>
            </a:xfrm>
            <a:prstGeom prst="ellipse">
              <a:avLst/>
            </a:prstGeom>
            <a:solidFill>
              <a:schemeClr val="bg1">
                <a:lumMod val="95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10"/>
            <p:cNvSpPr>
              <a:spLocks noChangeAspect="1"/>
            </p:cNvSpPr>
            <p:nvPr/>
          </p:nvSpPr>
          <p:spPr>
            <a:xfrm>
              <a:off x="3714833" y="3261953"/>
              <a:ext cx="853059" cy="853772"/>
            </a:xfrm>
            <a:prstGeom prst="ellipse">
              <a:avLst/>
            </a:prstGeom>
            <a:solidFill>
              <a:schemeClr val="accent2">
                <a:alpha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11"/>
            <p:cNvSpPr>
              <a:spLocks noChangeAspect="1"/>
            </p:cNvSpPr>
            <p:nvPr/>
          </p:nvSpPr>
          <p:spPr>
            <a:xfrm>
              <a:off x="3813263" y="3360466"/>
              <a:ext cx="656199" cy="65674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200" b="1">
                  <a:solidFill>
                    <a:schemeClr val="bg1"/>
                  </a:solidFill>
                </a:rPr>
                <a:t>02</a:t>
              </a:r>
            </a:p>
          </p:txBody>
        </p:sp>
        <p:sp>
          <p:nvSpPr>
            <p:cNvPr id="27" name="Oval 13"/>
            <p:cNvSpPr>
              <a:spLocks noChangeAspect="1"/>
            </p:cNvSpPr>
            <p:nvPr/>
          </p:nvSpPr>
          <p:spPr>
            <a:xfrm>
              <a:off x="4382986" y="4711907"/>
              <a:ext cx="853059" cy="853772"/>
            </a:xfrm>
            <a:prstGeom prst="ellipse">
              <a:avLst/>
            </a:prstGeom>
            <a:solidFill>
              <a:schemeClr val="accent4">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Oval 14"/>
            <p:cNvSpPr>
              <a:spLocks noChangeAspect="1"/>
            </p:cNvSpPr>
            <p:nvPr/>
          </p:nvSpPr>
          <p:spPr>
            <a:xfrm>
              <a:off x="4481416" y="4810420"/>
              <a:ext cx="656199" cy="656748"/>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200" b="1">
                  <a:solidFill>
                    <a:schemeClr val="bg1"/>
                  </a:solidFill>
                </a:rPr>
                <a:t>03</a:t>
              </a:r>
            </a:p>
          </p:txBody>
        </p:sp>
        <p:sp>
          <p:nvSpPr>
            <p:cNvPr id="29" name="Oval 16"/>
            <p:cNvSpPr>
              <a:spLocks noChangeAspect="1"/>
            </p:cNvSpPr>
            <p:nvPr/>
          </p:nvSpPr>
          <p:spPr>
            <a:xfrm>
              <a:off x="6963761" y="1802546"/>
              <a:ext cx="853059" cy="853772"/>
            </a:xfrm>
            <a:prstGeom prst="ellipse">
              <a:avLst/>
            </a:prstGeom>
            <a:solidFill>
              <a:schemeClr val="accent5">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Oval 17"/>
            <p:cNvSpPr>
              <a:spLocks noChangeAspect="1"/>
            </p:cNvSpPr>
            <p:nvPr/>
          </p:nvSpPr>
          <p:spPr>
            <a:xfrm>
              <a:off x="7062191" y="1901059"/>
              <a:ext cx="656199" cy="656748"/>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200" b="1">
                  <a:solidFill>
                    <a:schemeClr val="bg1"/>
                  </a:solidFill>
                </a:rPr>
                <a:t>04</a:t>
              </a:r>
            </a:p>
          </p:txBody>
        </p:sp>
        <p:sp>
          <p:nvSpPr>
            <p:cNvPr id="31" name="Oval 19"/>
            <p:cNvSpPr>
              <a:spLocks noChangeAspect="1"/>
            </p:cNvSpPr>
            <p:nvPr/>
          </p:nvSpPr>
          <p:spPr>
            <a:xfrm>
              <a:off x="7577633" y="3261953"/>
              <a:ext cx="853059" cy="853772"/>
            </a:xfrm>
            <a:prstGeom prst="ellipse">
              <a:avLst/>
            </a:prstGeom>
            <a:solidFill>
              <a:schemeClr val="accent3">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Oval 20"/>
            <p:cNvSpPr>
              <a:spLocks noChangeAspect="1"/>
            </p:cNvSpPr>
            <p:nvPr/>
          </p:nvSpPr>
          <p:spPr>
            <a:xfrm>
              <a:off x="7676063" y="3360466"/>
              <a:ext cx="656199" cy="65674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200" b="1">
                  <a:solidFill>
                    <a:schemeClr val="bg1"/>
                  </a:solidFill>
                </a:rPr>
                <a:t>05</a:t>
              </a:r>
            </a:p>
          </p:txBody>
        </p:sp>
        <p:sp>
          <p:nvSpPr>
            <p:cNvPr id="33" name="Oval 22"/>
            <p:cNvSpPr>
              <a:spLocks noChangeAspect="1"/>
            </p:cNvSpPr>
            <p:nvPr/>
          </p:nvSpPr>
          <p:spPr>
            <a:xfrm>
              <a:off x="6957644" y="4711907"/>
              <a:ext cx="853059" cy="853772"/>
            </a:xfrm>
            <a:prstGeom prst="ellipse">
              <a:avLst/>
            </a:prstGeom>
            <a:solidFill>
              <a:schemeClr val="accent6">
                <a:alpha val="7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Oval 23"/>
            <p:cNvSpPr>
              <a:spLocks noChangeAspect="1"/>
            </p:cNvSpPr>
            <p:nvPr/>
          </p:nvSpPr>
          <p:spPr>
            <a:xfrm>
              <a:off x="7056074" y="4810420"/>
              <a:ext cx="656199" cy="656748"/>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200" b="1">
                  <a:solidFill>
                    <a:schemeClr val="bg1"/>
                  </a:solidFill>
                </a:rPr>
                <a:t>06</a:t>
              </a:r>
            </a:p>
          </p:txBody>
        </p:sp>
        <p:sp>
          <p:nvSpPr>
            <p:cNvPr id="35" name="Oval 25"/>
            <p:cNvSpPr>
              <a:spLocks noChangeAspect="1"/>
            </p:cNvSpPr>
            <p:nvPr/>
          </p:nvSpPr>
          <p:spPr>
            <a:xfrm>
              <a:off x="4382986" y="1817582"/>
              <a:ext cx="853059" cy="853772"/>
            </a:xfrm>
            <a:prstGeom prst="ellipse">
              <a:avLst/>
            </a:prstGeom>
            <a:solidFill>
              <a:schemeClr val="accent1">
                <a:alpha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Oval 26"/>
            <p:cNvSpPr>
              <a:spLocks noChangeAspect="1"/>
            </p:cNvSpPr>
            <p:nvPr/>
          </p:nvSpPr>
          <p:spPr>
            <a:xfrm>
              <a:off x="4481415" y="1916095"/>
              <a:ext cx="656199" cy="65674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1200" b="1">
                  <a:solidFill>
                    <a:schemeClr val="bg1"/>
                  </a:solidFill>
                </a:rPr>
                <a:t>01</a:t>
              </a:r>
            </a:p>
          </p:txBody>
        </p:sp>
      </p:grpSp>
      <p:grpSp>
        <p:nvGrpSpPr>
          <p:cNvPr id="39" name="组合 38"/>
          <p:cNvGrpSpPr/>
          <p:nvPr/>
        </p:nvGrpSpPr>
        <p:grpSpPr>
          <a:xfrm>
            <a:off x="1733740" y="628196"/>
            <a:ext cx="7040872" cy="775888"/>
            <a:chOff x="1733740" y="628196"/>
            <a:chExt cx="7040872" cy="775888"/>
          </a:xfrm>
        </p:grpSpPr>
        <p:sp>
          <p:nvSpPr>
            <p:cNvPr id="40" name="文本框 39"/>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41" name="文本框 40"/>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pic>
        <p:nvPicPr>
          <p:cNvPr id="63" name="图片占位符 6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2525" r="12525"/>
          <a:stretch>
            <a:fillRect/>
          </a:stretch>
        </p:blipFill>
        <p:spPr/>
      </p:pic>
      <p:grpSp>
        <p:nvGrpSpPr>
          <p:cNvPr id="44" name="组合 43"/>
          <p:cNvGrpSpPr/>
          <p:nvPr/>
        </p:nvGrpSpPr>
        <p:grpSpPr>
          <a:xfrm>
            <a:off x="7823388" y="1938263"/>
            <a:ext cx="3007638" cy="1036984"/>
            <a:chOff x="5907995" y="1728950"/>
            <a:chExt cx="3007638" cy="1036984"/>
          </a:xfrm>
        </p:grpSpPr>
        <p:sp>
          <p:nvSpPr>
            <p:cNvPr id="45" name="矩形 44"/>
            <p:cNvSpPr/>
            <p:nvPr/>
          </p:nvSpPr>
          <p:spPr>
            <a:xfrm>
              <a:off x="5907995" y="2064203"/>
              <a:ext cx="300763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46" name="矩形 45"/>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47" name="组合 46"/>
          <p:cNvGrpSpPr/>
          <p:nvPr/>
        </p:nvGrpSpPr>
        <p:grpSpPr>
          <a:xfrm>
            <a:off x="7823388" y="4530521"/>
            <a:ext cx="3007638" cy="1036984"/>
            <a:chOff x="5907995" y="1728950"/>
            <a:chExt cx="3007638" cy="1036984"/>
          </a:xfrm>
        </p:grpSpPr>
        <p:sp>
          <p:nvSpPr>
            <p:cNvPr id="48" name="矩形 47"/>
            <p:cNvSpPr/>
            <p:nvPr/>
          </p:nvSpPr>
          <p:spPr>
            <a:xfrm>
              <a:off x="5907995" y="2064203"/>
              <a:ext cx="3007638"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49" name="矩形 48"/>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50" name="组合 49"/>
          <p:cNvGrpSpPr/>
          <p:nvPr/>
        </p:nvGrpSpPr>
        <p:grpSpPr>
          <a:xfrm>
            <a:off x="8236091" y="3234392"/>
            <a:ext cx="2594935" cy="1036984"/>
            <a:chOff x="5907995" y="1728950"/>
            <a:chExt cx="2594935" cy="1036984"/>
          </a:xfrm>
        </p:grpSpPr>
        <p:sp>
          <p:nvSpPr>
            <p:cNvPr id="51" name="矩形 50"/>
            <p:cNvSpPr/>
            <p:nvPr/>
          </p:nvSpPr>
          <p:spPr>
            <a:xfrm>
              <a:off x="5907995" y="2064203"/>
              <a:ext cx="2594935"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2" name="矩形 51"/>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53" name="组合 52"/>
          <p:cNvGrpSpPr/>
          <p:nvPr/>
        </p:nvGrpSpPr>
        <p:grpSpPr>
          <a:xfrm>
            <a:off x="1301934" y="1938263"/>
            <a:ext cx="3007638" cy="1009989"/>
            <a:chOff x="5907995" y="1728950"/>
            <a:chExt cx="3007638" cy="1009989"/>
          </a:xfrm>
        </p:grpSpPr>
        <p:sp>
          <p:nvSpPr>
            <p:cNvPr id="54" name="矩形 53"/>
            <p:cNvSpPr/>
            <p:nvPr/>
          </p:nvSpPr>
          <p:spPr>
            <a:xfrm>
              <a:off x="5907995" y="2064203"/>
              <a:ext cx="3007638" cy="6747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5" name="矩形 54"/>
            <p:cNvSpPr/>
            <p:nvPr/>
          </p:nvSpPr>
          <p:spPr>
            <a:xfrm>
              <a:off x="6673659" y="1728950"/>
              <a:ext cx="2241974" cy="3485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56" name="组合 55"/>
          <p:cNvGrpSpPr/>
          <p:nvPr/>
        </p:nvGrpSpPr>
        <p:grpSpPr>
          <a:xfrm>
            <a:off x="1301934" y="4530521"/>
            <a:ext cx="3007638" cy="1036984"/>
            <a:chOff x="5907995" y="1728950"/>
            <a:chExt cx="3007638" cy="1036984"/>
          </a:xfrm>
        </p:grpSpPr>
        <p:sp>
          <p:nvSpPr>
            <p:cNvPr id="57" name="矩形 56"/>
            <p:cNvSpPr/>
            <p:nvPr/>
          </p:nvSpPr>
          <p:spPr>
            <a:xfrm>
              <a:off x="5907995" y="2064203"/>
              <a:ext cx="3007638"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8" name="矩形 57"/>
            <p:cNvSpPr/>
            <p:nvPr/>
          </p:nvSpPr>
          <p:spPr>
            <a:xfrm>
              <a:off x="6673659"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59" name="组合 58"/>
          <p:cNvGrpSpPr/>
          <p:nvPr/>
        </p:nvGrpSpPr>
        <p:grpSpPr>
          <a:xfrm>
            <a:off x="1301934" y="3234392"/>
            <a:ext cx="2594935" cy="1036984"/>
            <a:chOff x="5907995" y="1728950"/>
            <a:chExt cx="2594935" cy="1036984"/>
          </a:xfrm>
        </p:grpSpPr>
        <p:sp>
          <p:nvSpPr>
            <p:cNvPr id="60" name="矩形 59"/>
            <p:cNvSpPr/>
            <p:nvPr/>
          </p:nvSpPr>
          <p:spPr>
            <a:xfrm>
              <a:off x="5907995" y="2064203"/>
              <a:ext cx="2594935"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61" name="矩形 60"/>
            <p:cNvSpPr/>
            <p:nvPr/>
          </p:nvSpPr>
          <p:spPr>
            <a:xfrm>
              <a:off x="6260956"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36456558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0-#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0-#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0-#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1+#ppt_w/2"/>
                                          </p:val>
                                        </p:tav>
                                        <p:tav tm="100000">
                                          <p:val>
                                            <p:strVal val="#ppt_x"/>
                                          </p:val>
                                        </p:tav>
                                      </p:tavLst>
                                    </p:anim>
                                    <p:anim calcmode="lin" valueType="num">
                                      <p:cBhvr additive="base">
                                        <p:cTn id="30" dur="500" fill="hold"/>
                                        <p:tgtEl>
                                          <p:spTgt spid="4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1+#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912354" y="2750039"/>
            <a:ext cx="4121642" cy="830997"/>
          </a:xfrm>
          <a:prstGeom prst="rect">
            <a:avLst/>
          </a:prstGeom>
          <a:noFill/>
        </p:spPr>
        <p:txBody>
          <a:bodyPr wrap="none" rtlCol="0">
            <a:spAutoFit/>
          </a:bodyPr>
          <a:lstStyle/>
          <a:p>
            <a:pPr algn="ctr"/>
            <a:r>
              <a:rPr lang="zh-CN" altLang="en-US" sz="4800" dirty="0">
                <a:solidFill>
                  <a:srgbClr val="7A573E"/>
                </a:solidFill>
                <a:latin typeface="汉仪喵魂体W" panose="00020600040101010101" pitchFamily="18" charset="-122"/>
                <a:ea typeface="汉仪喵魂体W" panose="00020600040101010101" pitchFamily="18" charset="-122"/>
              </a:rPr>
              <a:t>感谢您的观看指导</a:t>
            </a:r>
          </a:p>
        </p:txBody>
      </p:sp>
      <p:sp>
        <p:nvSpPr>
          <p:cNvPr id="17" name="文本框 16"/>
          <p:cNvSpPr txBox="1"/>
          <p:nvPr/>
        </p:nvSpPr>
        <p:spPr>
          <a:xfrm>
            <a:off x="3400997" y="3581036"/>
            <a:ext cx="5144356" cy="523220"/>
          </a:xfrm>
          <a:prstGeom prst="rect">
            <a:avLst/>
          </a:prstGeom>
          <a:noFill/>
        </p:spPr>
        <p:txBody>
          <a:bodyPr wrap="square" rtlCol="0">
            <a:spAutoFit/>
          </a:bodyPr>
          <a:lstStyle/>
          <a:p>
            <a:pPr algn="ctr"/>
            <a:r>
              <a:rPr lang="en-US" altLang="zh-CN" sz="1400" dirty="0">
                <a:solidFill>
                  <a:schemeClr val="bg1">
                    <a:lumMod val="65000"/>
                  </a:schemeClr>
                </a:solidFill>
                <a:latin typeface="Brush Script MT" panose="03060802040406070304" pitchFamily="66" charset="0"/>
                <a:ea typeface="书体坊安景臣钢笔行书" panose="02010601030101010101" pitchFamily="2" charset="-122"/>
              </a:rPr>
              <a:t>The user can demonstrate on a projector or computer, or print the presentation and make it into a film to be wider field</a:t>
            </a:r>
          </a:p>
        </p:txBody>
      </p:sp>
    </p:spTree>
    <p:extLst>
      <p:ext uri="{BB962C8B-B14F-4D97-AF65-F5344CB8AC3E}">
        <p14:creationId xmlns:p14="http://schemas.microsoft.com/office/powerpoint/2010/main" val="16933445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1700"/>
                            </p:stCondLst>
                            <p:childTnLst>
                              <p:par>
                                <p:cTn id="12" presetID="14" presetClass="entr" presetSubtype="10" fill="hold" grpId="0" nodeType="after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1560278"/>
            <a:ext cx="1639137" cy="1248631"/>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a:solidFill>
                    <a:schemeClr val="bg1">
                      <a:lumMod val="100000"/>
                    </a:schemeClr>
                  </a:solidFill>
                  <a:latin typeface="Impact" panose="020B0806030902050204" pitchFamily="34" charset="0"/>
                </a:rPr>
                <a:t>01</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grpSp>
        <p:nvGrpSpPr>
          <p:cNvPr id="22" name="组合 21"/>
          <p:cNvGrpSpPr/>
          <p:nvPr/>
        </p:nvGrpSpPr>
        <p:grpSpPr>
          <a:xfrm>
            <a:off x="2874938" y="2925928"/>
            <a:ext cx="5335206" cy="863435"/>
            <a:chOff x="1733740" y="628196"/>
            <a:chExt cx="3392886" cy="863435"/>
          </a:xfrm>
        </p:grpSpPr>
        <p:sp>
          <p:nvSpPr>
            <p:cNvPr id="23" name="文本框 22"/>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24" name="文本框 23"/>
            <p:cNvSpPr txBox="1"/>
            <p:nvPr/>
          </p:nvSpPr>
          <p:spPr>
            <a:xfrm>
              <a:off x="1733740" y="1214632"/>
              <a:ext cx="3392886"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7455294-bed3-4d96-b2f5-1201802378e5"/>
          <p:cNvGrpSpPr>
            <a:grpSpLocks noChangeAspect="1"/>
          </p:cNvGrpSpPr>
          <p:nvPr/>
        </p:nvGrpSpPr>
        <p:grpSpPr>
          <a:xfrm>
            <a:off x="4547421" y="2151186"/>
            <a:ext cx="3103682" cy="2514600"/>
            <a:chOff x="4547421" y="1846386"/>
            <a:chExt cx="3103682" cy="2514600"/>
          </a:xfrm>
        </p:grpSpPr>
        <p:sp>
          <p:nvSpPr>
            <p:cNvPr id="6" name="矩形 5"/>
            <p:cNvSpPr/>
            <p:nvPr/>
          </p:nvSpPr>
          <p:spPr>
            <a:xfrm>
              <a:off x="4841962" y="1846386"/>
              <a:ext cx="2514600" cy="25146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矩形 6"/>
            <p:cNvSpPr/>
            <p:nvPr/>
          </p:nvSpPr>
          <p:spPr>
            <a:xfrm>
              <a:off x="4547421" y="2479431"/>
              <a:ext cx="3103682" cy="1248509"/>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5" name="组合 14"/>
          <p:cNvGrpSpPr/>
          <p:nvPr/>
        </p:nvGrpSpPr>
        <p:grpSpPr>
          <a:xfrm>
            <a:off x="1733740" y="628196"/>
            <a:ext cx="7040872" cy="775888"/>
            <a:chOff x="1733740" y="628196"/>
            <a:chExt cx="7040872" cy="775888"/>
          </a:xfrm>
        </p:grpSpPr>
        <p:sp>
          <p:nvSpPr>
            <p:cNvPr id="16" name="文本框 15"/>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17" name="文本框 16"/>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pic>
        <p:nvPicPr>
          <p:cNvPr id="30" name="图片占位符 2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67" r="16667"/>
          <a:stretch>
            <a:fillRect/>
          </a:stretch>
        </p:blipFill>
        <p:spPr/>
      </p:pic>
      <p:pic>
        <p:nvPicPr>
          <p:cNvPr id="32" name="图片占位符 3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2500" r="12500"/>
          <a:stretch>
            <a:fillRect/>
          </a:stretch>
        </p:blipFill>
        <p:spPr/>
      </p:pic>
      <p:grpSp>
        <p:nvGrpSpPr>
          <p:cNvPr id="20" name="组合 19"/>
          <p:cNvGrpSpPr/>
          <p:nvPr/>
        </p:nvGrpSpPr>
        <p:grpSpPr>
          <a:xfrm>
            <a:off x="1303394" y="4650638"/>
            <a:ext cx="3994881" cy="833851"/>
            <a:chOff x="5907994" y="1728950"/>
            <a:chExt cx="3994881" cy="833851"/>
          </a:xfrm>
        </p:grpSpPr>
        <p:sp>
          <p:nvSpPr>
            <p:cNvPr id="21" name="矩形 20"/>
            <p:cNvSpPr/>
            <p:nvPr/>
          </p:nvSpPr>
          <p:spPr>
            <a:xfrm>
              <a:off x="5907994" y="2064203"/>
              <a:ext cx="3994881"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2" name="矩形 21"/>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23" name="组合 22"/>
          <p:cNvGrpSpPr/>
          <p:nvPr/>
        </p:nvGrpSpPr>
        <p:grpSpPr>
          <a:xfrm>
            <a:off x="6857887" y="4650638"/>
            <a:ext cx="3994881" cy="806857"/>
            <a:chOff x="5907994" y="1728950"/>
            <a:chExt cx="3994881" cy="806857"/>
          </a:xfrm>
        </p:grpSpPr>
        <p:sp>
          <p:nvSpPr>
            <p:cNvPr id="24" name="矩形 23"/>
            <p:cNvSpPr/>
            <p:nvPr/>
          </p:nvSpPr>
          <p:spPr>
            <a:xfrm>
              <a:off x="5907994" y="2064203"/>
              <a:ext cx="3994881" cy="47160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5" name="矩形 24"/>
            <p:cNvSpPr/>
            <p:nvPr/>
          </p:nvSpPr>
          <p:spPr>
            <a:xfrm>
              <a:off x="7660901" y="1728950"/>
              <a:ext cx="2241974" cy="3485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26" name="组合 25"/>
          <p:cNvGrpSpPr/>
          <p:nvPr/>
        </p:nvGrpSpPr>
        <p:grpSpPr>
          <a:xfrm>
            <a:off x="4720963" y="2879601"/>
            <a:ext cx="2764046" cy="1036984"/>
            <a:chOff x="6523412" y="1728950"/>
            <a:chExt cx="2764046" cy="1036984"/>
          </a:xfrm>
        </p:grpSpPr>
        <p:sp>
          <p:nvSpPr>
            <p:cNvPr id="27" name="矩形 26"/>
            <p:cNvSpPr/>
            <p:nvPr/>
          </p:nvSpPr>
          <p:spPr>
            <a:xfrm>
              <a:off x="6523412" y="2064203"/>
              <a:ext cx="2764046"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8" name="矩形 27"/>
            <p:cNvSpPr/>
            <p:nvPr/>
          </p:nvSpPr>
          <p:spPr>
            <a:xfrm>
              <a:off x="6784447" y="1728950"/>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33844948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61da485-97a0-4369-b821-32c0231f6c70"/>
          <p:cNvGrpSpPr>
            <a:grpSpLocks noChangeAspect="1"/>
          </p:cNvGrpSpPr>
          <p:nvPr/>
        </p:nvGrpSpPr>
        <p:grpSpPr>
          <a:xfrm>
            <a:off x="1988766" y="2214067"/>
            <a:ext cx="8895135" cy="2453163"/>
            <a:chOff x="1149249" y="1738942"/>
            <a:chExt cx="7380705" cy="2035504"/>
          </a:xfrm>
        </p:grpSpPr>
        <p:sp>
          <p:nvSpPr>
            <p:cNvPr id="4" name="任意多边形: 形状 3"/>
            <p:cNvSpPr/>
            <p:nvPr/>
          </p:nvSpPr>
          <p:spPr>
            <a:xfrm>
              <a:off x="1389380" y="1969448"/>
              <a:ext cx="7140574" cy="1574801"/>
            </a:xfrm>
            <a:custGeom>
              <a:avLst/>
              <a:gdLst/>
              <a:ahLst/>
              <a:cxnLst/>
              <a:rect l="0" t="0" r="0" b="0"/>
              <a:pathLst>
                <a:path w="120000" h="120000" extrusionOk="0">
                  <a:moveTo>
                    <a:pt x="31167" y="120000"/>
                  </a:moveTo>
                  <a:lnTo>
                    <a:pt x="105350" y="120000"/>
                  </a:lnTo>
                  <a:lnTo>
                    <a:pt x="105350" y="120000"/>
                  </a:lnTo>
                  <a:cubicBezTo>
                    <a:pt x="105603" y="120000"/>
                    <a:pt x="105843" y="119933"/>
                    <a:pt x="106097" y="119933"/>
                  </a:cubicBezTo>
                  <a:lnTo>
                    <a:pt x="106844" y="119733"/>
                  </a:lnTo>
                  <a:lnTo>
                    <a:pt x="107578" y="119334"/>
                  </a:lnTo>
                  <a:cubicBezTo>
                    <a:pt x="107818" y="119134"/>
                    <a:pt x="108058" y="119001"/>
                    <a:pt x="108298" y="118801"/>
                  </a:cubicBezTo>
                  <a:cubicBezTo>
                    <a:pt x="108539" y="118601"/>
                    <a:pt x="108765" y="118335"/>
                    <a:pt x="109006" y="118135"/>
                  </a:cubicBezTo>
                  <a:lnTo>
                    <a:pt x="109699" y="117336"/>
                  </a:lnTo>
                  <a:cubicBezTo>
                    <a:pt x="109926" y="117003"/>
                    <a:pt x="110166" y="116736"/>
                    <a:pt x="110393" y="116403"/>
                  </a:cubicBezTo>
                  <a:cubicBezTo>
                    <a:pt x="110607" y="116004"/>
                    <a:pt x="110833" y="115671"/>
                    <a:pt x="111047" y="115271"/>
                  </a:cubicBezTo>
                  <a:lnTo>
                    <a:pt x="111701" y="114073"/>
                  </a:lnTo>
                  <a:cubicBezTo>
                    <a:pt x="111914" y="113607"/>
                    <a:pt x="112114" y="113207"/>
                    <a:pt x="112328" y="112741"/>
                  </a:cubicBezTo>
                  <a:cubicBezTo>
                    <a:pt x="112528" y="112275"/>
                    <a:pt x="112741" y="111809"/>
                    <a:pt x="112941" y="111342"/>
                  </a:cubicBezTo>
                  <a:lnTo>
                    <a:pt x="113542" y="109744"/>
                  </a:lnTo>
                  <a:cubicBezTo>
                    <a:pt x="113742" y="109211"/>
                    <a:pt x="113929" y="108612"/>
                    <a:pt x="114129" y="108079"/>
                  </a:cubicBezTo>
                  <a:cubicBezTo>
                    <a:pt x="114302" y="107480"/>
                    <a:pt x="114489" y="106881"/>
                    <a:pt x="114663" y="106281"/>
                  </a:cubicBezTo>
                  <a:cubicBezTo>
                    <a:pt x="114849" y="105682"/>
                    <a:pt x="115023" y="105083"/>
                    <a:pt x="115210" y="104483"/>
                  </a:cubicBezTo>
                  <a:lnTo>
                    <a:pt x="115703" y="102419"/>
                  </a:lnTo>
                  <a:lnTo>
                    <a:pt x="116197" y="100355"/>
                  </a:lnTo>
                  <a:lnTo>
                    <a:pt x="116664" y="98224"/>
                  </a:lnTo>
                  <a:lnTo>
                    <a:pt x="117091" y="95893"/>
                  </a:lnTo>
                  <a:cubicBezTo>
                    <a:pt x="117224" y="95094"/>
                    <a:pt x="117371" y="94361"/>
                    <a:pt x="117505" y="93562"/>
                  </a:cubicBezTo>
                  <a:cubicBezTo>
                    <a:pt x="117625" y="92763"/>
                    <a:pt x="117758" y="91897"/>
                    <a:pt x="117878" y="91098"/>
                  </a:cubicBezTo>
                  <a:cubicBezTo>
                    <a:pt x="117998" y="90299"/>
                    <a:pt x="118105" y="89433"/>
                    <a:pt x="118225" y="88634"/>
                  </a:cubicBezTo>
                  <a:cubicBezTo>
                    <a:pt x="118332" y="87769"/>
                    <a:pt x="118452" y="86836"/>
                    <a:pt x="118559" y="85971"/>
                  </a:cubicBezTo>
                  <a:lnTo>
                    <a:pt x="118839" y="83374"/>
                  </a:lnTo>
                  <a:cubicBezTo>
                    <a:pt x="118932" y="82441"/>
                    <a:pt x="119012" y="81509"/>
                    <a:pt x="119106" y="80577"/>
                  </a:cubicBezTo>
                  <a:cubicBezTo>
                    <a:pt x="119186" y="79711"/>
                    <a:pt x="119266" y="78779"/>
                    <a:pt x="119346" y="77913"/>
                  </a:cubicBezTo>
                  <a:cubicBezTo>
                    <a:pt x="119412" y="76914"/>
                    <a:pt x="119466" y="75982"/>
                    <a:pt x="119533" y="74983"/>
                  </a:cubicBezTo>
                  <a:cubicBezTo>
                    <a:pt x="119586" y="74051"/>
                    <a:pt x="119653" y="73052"/>
                    <a:pt x="119706" y="72119"/>
                  </a:cubicBezTo>
                  <a:cubicBezTo>
                    <a:pt x="119746" y="71120"/>
                    <a:pt x="119799" y="70122"/>
                    <a:pt x="119839" y="69123"/>
                  </a:cubicBezTo>
                  <a:cubicBezTo>
                    <a:pt x="119866" y="68124"/>
                    <a:pt x="119906" y="67125"/>
                    <a:pt x="119933" y="66126"/>
                  </a:cubicBezTo>
                  <a:cubicBezTo>
                    <a:pt x="119946" y="65127"/>
                    <a:pt x="119973" y="64062"/>
                    <a:pt x="119986" y="63063"/>
                  </a:cubicBezTo>
                  <a:cubicBezTo>
                    <a:pt x="119986" y="62064"/>
                    <a:pt x="120000" y="60998"/>
                    <a:pt x="120000" y="60000"/>
                  </a:cubicBezTo>
                  <a:lnTo>
                    <a:pt x="120000" y="60000"/>
                  </a:lnTo>
                  <a:cubicBezTo>
                    <a:pt x="120000" y="59001"/>
                    <a:pt x="119986" y="57935"/>
                    <a:pt x="119986" y="56936"/>
                  </a:cubicBezTo>
                  <a:cubicBezTo>
                    <a:pt x="119973" y="55937"/>
                    <a:pt x="119946" y="54872"/>
                    <a:pt x="119933" y="53873"/>
                  </a:cubicBezTo>
                  <a:cubicBezTo>
                    <a:pt x="119906" y="52874"/>
                    <a:pt x="119866" y="51875"/>
                    <a:pt x="119839" y="50876"/>
                  </a:cubicBezTo>
                  <a:cubicBezTo>
                    <a:pt x="119799" y="49877"/>
                    <a:pt x="119746" y="48879"/>
                    <a:pt x="119706" y="47880"/>
                  </a:cubicBezTo>
                  <a:cubicBezTo>
                    <a:pt x="119653" y="46947"/>
                    <a:pt x="119586" y="45948"/>
                    <a:pt x="119533" y="45016"/>
                  </a:cubicBezTo>
                  <a:cubicBezTo>
                    <a:pt x="119466" y="44017"/>
                    <a:pt x="119412" y="43085"/>
                    <a:pt x="119346" y="42086"/>
                  </a:cubicBezTo>
                  <a:cubicBezTo>
                    <a:pt x="119266" y="41220"/>
                    <a:pt x="119186" y="40288"/>
                    <a:pt x="119106" y="39422"/>
                  </a:cubicBezTo>
                  <a:cubicBezTo>
                    <a:pt x="119012" y="38490"/>
                    <a:pt x="118932" y="37558"/>
                    <a:pt x="118839" y="36625"/>
                  </a:cubicBezTo>
                  <a:lnTo>
                    <a:pt x="118559" y="34028"/>
                  </a:lnTo>
                  <a:cubicBezTo>
                    <a:pt x="118452" y="33163"/>
                    <a:pt x="118332" y="32230"/>
                    <a:pt x="118225" y="31365"/>
                  </a:cubicBezTo>
                  <a:cubicBezTo>
                    <a:pt x="118105" y="30566"/>
                    <a:pt x="117998" y="29700"/>
                    <a:pt x="117878" y="28901"/>
                  </a:cubicBezTo>
                  <a:cubicBezTo>
                    <a:pt x="117758" y="28102"/>
                    <a:pt x="117625" y="27236"/>
                    <a:pt x="117505" y="26437"/>
                  </a:cubicBezTo>
                  <a:cubicBezTo>
                    <a:pt x="117371" y="25638"/>
                    <a:pt x="117224" y="24905"/>
                    <a:pt x="117091" y="24106"/>
                  </a:cubicBezTo>
                  <a:lnTo>
                    <a:pt x="116664" y="21775"/>
                  </a:lnTo>
                  <a:lnTo>
                    <a:pt x="116197" y="19644"/>
                  </a:lnTo>
                  <a:lnTo>
                    <a:pt x="115703" y="17580"/>
                  </a:lnTo>
                  <a:lnTo>
                    <a:pt x="115210" y="15516"/>
                  </a:lnTo>
                  <a:cubicBezTo>
                    <a:pt x="115023" y="14916"/>
                    <a:pt x="114849" y="14317"/>
                    <a:pt x="114663" y="13718"/>
                  </a:cubicBezTo>
                  <a:cubicBezTo>
                    <a:pt x="114489" y="13118"/>
                    <a:pt x="114302" y="12519"/>
                    <a:pt x="114129" y="11920"/>
                  </a:cubicBezTo>
                  <a:cubicBezTo>
                    <a:pt x="113929" y="11387"/>
                    <a:pt x="113742" y="10788"/>
                    <a:pt x="113542" y="10255"/>
                  </a:cubicBezTo>
                  <a:lnTo>
                    <a:pt x="112941" y="8657"/>
                  </a:lnTo>
                  <a:cubicBezTo>
                    <a:pt x="112741" y="8190"/>
                    <a:pt x="112528" y="7724"/>
                    <a:pt x="112328" y="7258"/>
                  </a:cubicBezTo>
                  <a:cubicBezTo>
                    <a:pt x="112114" y="6792"/>
                    <a:pt x="111914" y="6392"/>
                    <a:pt x="111701" y="5926"/>
                  </a:cubicBezTo>
                  <a:lnTo>
                    <a:pt x="111047" y="4728"/>
                  </a:lnTo>
                  <a:cubicBezTo>
                    <a:pt x="110833" y="4328"/>
                    <a:pt x="110607" y="3995"/>
                    <a:pt x="110393" y="3596"/>
                  </a:cubicBezTo>
                  <a:cubicBezTo>
                    <a:pt x="110166" y="3263"/>
                    <a:pt x="109926" y="2996"/>
                    <a:pt x="109699" y="2663"/>
                  </a:cubicBezTo>
                  <a:lnTo>
                    <a:pt x="109006" y="1864"/>
                  </a:lnTo>
                  <a:cubicBezTo>
                    <a:pt x="108765" y="1664"/>
                    <a:pt x="108539" y="1398"/>
                    <a:pt x="108298" y="1198"/>
                  </a:cubicBezTo>
                  <a:cubicBezTo>
                    <a:pt x="108058" y="998"/>
                    <a:pt x="107818" y="865"/>
                    <a:pt x="107578" y="665"/>
                  </a:cubicBezTo>
                  <a:lnTo>
                    <a:pt x="106844" y="266"/>
                  </a:lnTo>
                  <a:lnTo>
                    <a:pt x="106097" y="66"/>
                  </a:lnTo>
                  <a:cubicBezTo>
                    <a:pt x="105843" y="66"/>
                    <a:pt x="105603" y="0"/>
                    <a:pt x="105350" y="0"/>
                  </a:cubicBezTo>
                  <a:lnTo>
                    <a:pt x="14649" y="0"/>
                  </a:lnTo>
                  <a:lnTo>
                    <a:pt x="14649" y="0"/>
                  </a:lnTo>
                  <a:cubicBezTo>
                    <a:pt x="14396" y="0"/>
                    <a:pt x="14156" y="66"/>
                    <a:pt x="13902" y="66"/>
                  </a:cubicBezTo>
                  <a:lnTo>
                    <a:pt x="13155" y="266"/>
                  </a:lnTo>
                  <a:lnTo>
                    <a:pt x="12421" y="665"/>
                  </a:lnTo>
                  <a:cubicBezTo>
                    <a:pt x="12181" y="865"/>
                    <a:pt x="11941" y="998"/>
                    <a:pt x="11701" y="1198"/>
                  </a:cubicBezTo>
                  <a:cubicBezTo>
                    <a:pt x="11460" y="1398"/>
                    <a:pt x="11234" y="1664"/>
                    <a:pt x="10993" y="1864"/>
                  </a:cubicBezTo>
                  <a:lnTo>
                    <a:pt x="10300" y="2663"/>
                  </a:lnTo>
                  <a:cubicBezTo>
                    <a:pt x="10073" y="2996"/>
                    <a:pt x="9833" y="3263"/>
                    <a:pt x="9606" y="3596"/>
                  </a:cubicBezTo>
                  <a:cubicBezTo>
                    <a:pt x="9392" y="3995"/>
                    <a:pt x="9166" y="4328"/>
                    <a:pt x="8952" y="4728"/>
                  </a:cubicBezTo>
                  <a:lnTo>
                    <a:pt x="8298" y="5926"/>
                  </a:lnTo>
                  <a:cubicBezTo>
                    <a:pt x="8085" y="6392"/>
                    <a:pt x="7885" y="6792"/>
                    <a:pt x="7671" y="7258"/>
                  </a:cubicBezTo>
                  <a:cubicBezTo>
                    <a:pt x="7471" y="7724"/>
                    <a:pt x="7258" y="8190"/>
                    <a:pt x="7058" y="8657"/>
                  </a:cubicBezTo>
                  <a:lnTo>
                    <a:pt x="6457" y="10255"/>
                  </a:lnTo>
                  <a:cubicBezTo>
                    <a:pt x="6257" y="10788"/>
                    <a:pt x="6070" y="11387"/>
                    <a:pt x="5870" y="11920"/>
                  </a:cubicBezTo>
                  <a:cubicBezTo>
                    <a:pt x="5697" y="12519"/>
                    <a:pt x="5510" y="13118"/>
                    <a:pt x="5336" y="13718"/>
                  </a:cubicBezTo>
                  <a:cubicBezTo>
                    <a:pt x="5150" y="14317"/>
                    <a:pt x="4976" y="14916"/>
                    <a:pt x="4789" y="15516"/>
                  </a:cubicBezTo>
                  <a:lnTo>
                    <a:pt x="4296" y="17580"/>
                  </a:lnTo>
                  <a:lnTo>
                    <a:pt x="3802" y="19644"/>
                  </a:lnTo>
                  <a:lnTo>
                    <a:pt x="3335" y="21775"/>
                  </a:lnTo>
                  <a:lnTo>
                    <a:pt x="2908" y="24106"/>
                  </a:lnTo>
                  <a:cubicBezTo>
                    <a:pt x="2775" y="24905"/>
                    <a:pt x="2628" y="25638"/>
                    <a:pt x="2494" y="26437"/>
                  </a:cubicBezTo>
                  <a:cubicBezTo>
                    <a:pt x="2374" y="27236"/>
                    <a:pt x="2241" y="28102"/>
                    <a:pt x="2121" y="28901"/>
                  </a:cubicBezTo>
                  <a:cubicBezTo>
                    <a:pt x="2001" y="29700"/>
                    <a:pt x="1894" y="30566"/>
                    <a:pt x="1774" y="31365"/>
                  </a:cubicBezTo>
                  <a:cubicBezTo>
                    <a:pt x="1667" y="32230"/>
                    <a:pt x="1547" y="33163"/>
                    <a:pt x="1440" y="34028"/>
                  </a:cubicBezTo>
                  <a:lnTo>
                    <a:pt x="1160" y="36625"/>
                  </a:lnTo>
                  <a:cubicBezTo>
                    <a:pt x="1067" y="37558"/>
                    <a:pt x="987" y="38490"/>
                    <a:pt x="893" y="39422"/>
                  </a:cubicBezTo>
                  <a:cubicBezTo>
                    <a:pt x="813" y="40288"/>
                    <a:pt x="733" y="41220"/>
                    <a:pt x="653" y="42086"/>
                  </a:cubicBezTo>
                  <a:cubicBezTo>
                    <a:pt x="587" y="43085"/>
                    <a:pt x="533" y="44017"/>
                    <a:pt x="466" y="45016"/>
                  </a:cubicBezTo>
                  <a:cubicBezTo>
                    <a:pt x="413" y="45948"/>
                    <a:pt x="346" y="46947"/>
                    <a:pt x="293" y="47880"/>
                  </a:cubicBezTo>
                  <a:cubicBezTo>
                    <a:pt x="253" y="48879"/>
                    <a:pt x="200" y="49877"/>
                    <a:pt x="160" y="50876"/>
                  </a:cubicBezTo>
                  <a:cubicBezTo>
                    <a:pt x="133" y="51875"/>
                    <a:pt x="93" y="52874"/>
                    <a:pt x="66" y="53873"/>
                  </a:cubicBezTo>
                  <a:cubicBezTo>
                    <a:pt x="53" y="54872"/>
                    <a:pt x="26" y="55937"/>
                    <a:pt x="13" y="56936"/>
                  </a:cubicBezTo>
                  <a:cubicBezTo>
                    <a:pt x="13" y="57935"/>
                    <a:pt x="0" y="59001"/>
                    <a:pt x="0" y="60000"/>
                  </a:cubicBezTo>
                </a:path>
              </a:pathLst>
            </a:custGeom>
            <a:noFill/>
            <a:ln w="9525" cap="flat" cmpd="sng">
              <a:solidFill>
                <a:schemeClr val="accent5"/>
              </a:solidFill>
              <a:prstDash val="dash"/>
              <a:round/>
              <a:headEnd type="none" w="med" len="med"/>
              <a:tailEnd type="none" w="med" len="med"/>
            </a:ln>
          </p:spPr>
          <p:txBody>
            <a:bodyPr anchor="ctr"/>
            <a:lstStyle/>
            <a:p>
              <a:pPr algn="ctr"/>
              <a:endParaRPr/>
            </a:p>
          </p:txBody>
        </p:sp>
        <p:sp>
          <p:nvSpPr>
            <p:cNvPr id="5" name="椭圆 4"/>
            <p:cNvSpPr/>
            <p:nvPr/>
          </p:nvSpPr>
          <p:spPr>
            <a:xfrm>
              <a:off x="2973717" y="3317246"/>
              <a:ext cx="457200" cy="457200"/>
            </a:xfrm>
            <a:prstGeom prst="ellipse">
              <a:avLst/>
            </a:prstGeom>
            <a:solidFill>
              <a:schemeClr val="accent4"/>
            </a:solidFill>
            <a:ln>
              <a:noFill/>
            </a:ln>
          </p:spPr>
          <p:txBody>
            <a:bodyPr anchor="ctr"/>
            <a:lstStyle/>
            <a:p>
              <a:pPr algn="ctr"/>
              <a:endParaRPr/>
            </a:p>
          </p:txBody>
        </p:sp>
        <p:sp>
          <p:nvSpPr>
            <p:cNvPr id="6" name="椭圆 5"/>
            <p:cNvSpPr/>
            <p:nvPr/>
          </p:nvSpPr>
          <p:spPr>
            <a:xfrm>
              <a:off x="5087582" y="3317246"/>
              <a:ext cx="457200" cy="457200"/>
            </a:xfrm>
            <a:prstGeom prst="ellipse">
              <a:avLst/>
            </a:prstGeom>
            <a:solidFill>
              <a:schemeClr val="accent4"/>
            </a:solidFill>
            <a:ln>
              <a:noFill/>
            </a:ln>
          </p:spPr>
          <p:txBody>
            <a:bodyPr anchor="ctr"/>
            <a:lstStyle/>
            <a:p>
              <a:pPr algn="ctr"/>
              <a:endParaRPr/>
            </a:p>
          </p:txBody>
        </p:sp>
        <p:sp>
          <p:nvSpPr>
            <p:cNvPr id="7" name="椭圆 6"/>
            <p:cNvSpPr/>
            <p:nvPr/>
          </p:nvSpPr>
          <p:spPr>
            <a:xfrm>
              <a:off x="7201446" y="3317246"/>
              <a:ext cx="457200" cy="457200"/>
            </a:xfrm>
            <a:prstGeom prst="ellipse">
              <a:avLst/>
            </a:prstGeom>
            <a:solidFill>
              <a:schemeClr val="accent4"/>
            </a:solidFill>
            <a:ln>
              <a:noFill/>
            </a:ln>
          </p:spPr>
          <p:txBody>
            <a:bodyPr anchor="ctr"/>
            <a:lstStyle/>
            <a:p>
              <a:pPr algn="ctr"/>
              <a:endParaRPr/>
            </a:p>
          </p:txBody>
        </p:sp>
        <p:sp>
          <p:nvSpPr>
            <p:cNvPr id="8" name="椭圆 7"/>
            <p:cNvSpPr/>
            <p:nvPr/>
          </p:nvSpPr>
          <p:spPr>
            <a:xfrm>
              <a:off x="2973717" y="1738942"/>
              <a:ext cx="457200" cy="457200"/>
            </a:xfrm>
            <a:prstGeom prst="ellipse">
              <a:avLst/>
            </a:prstGeom>
            <a:solidFill>
              <a:schemeClr val="accent3"/>
            </a:solidFill>
            <a:ln>
              <a:noFill/>
            </a:ln>
          </p:spPr>
          <p:txBody>
            <a:bodyPr anchor="ctr"/>
            <a:lstStyle/>
            <a:p>
              <a:pPr algn="ctr"/>
              <a:endParaRPr/>
            </a:p>
          </p:txBody>
        </p:sp>
        <p:sp>
          <p:nvSpPr>
            <p:cNvPr id="9" name="椭圆 8"/>
            <p:cNvSpPr/>
            <p:nvPr/>
          </p:nvSpPr>
          <p:spPr>
            <a:xfrm>
              <a:off x="1149249" y="2728851"/>
              <a:ext cx="470321" cy="470321"/>
            </a:xfrm>
            <a:prstGeom prst="ellipse">
              <a:avLst/>
            </a:prstGeom>
            <a:solidFill>
              <a:schemeClr val="accent1"/>
            </a:solidFill>
            <a:ln>
              <a:noFill/>
            </a:ln>
          </p:spPr>
          <p:txBody>
            <a:bodyPr anchor="ctr"/>
            <a:lstStyle/>
            <a:p>
              <a:pPr algn="ctr"/>
              <a:endParaRPr/>
            </a:p>
          </p:txBody>
        </p:sp>
        <p:sp>
          <p:nvSpPr>
            <p:cNvPr id="24" name="任意多边形: 形状 23"/>
            <p:cNvSpPr/>
            <p:nvPr/>
          </p:nvSpPr>
          <p:spPr>
            <a:xfrm>
              <a:off x="3084264" y="3412755"/>
              <a:ext cx="238444" cy="241424"/>
            </a:xfrm>
            <a:custGeom>
              <a:avLst/>
              <a:gdLst/>
              <a:ahLst/>
              <a:cxnLst/>
              <a:rect l="0" t="0" r="0" b="0"/>
              <a:pathLst>
                <a:path w="120000" h="120000" extrusionOk="0">
                  <a:moveTo>
                    <a:pt x="35140" y="108854"/>
                  </a:moveTo>
                  <a:lnTo>
                    <a:pt x="17943" y="108854"/>
                  </a:lnTo>
                  <a:lnTo>
                    <a:pt x="17943" y="108854"/>
                  </a:lnTo>
                  <a:lnTo>
                    <a:pt x="15327" y="108854"/>
                  </a:lnTo>
                  <a:lnTo>
                    <a:pt x="12710" y="108482"/>
                  </a:lnTo>
                  <a:lnTo>
                    <a:pt x="10467" y="107739"/>
                  </a:lnTo>
                  <a:lnTo>
                    <a:pt x="8598" y="106996"/>
                  </a:lnTo>
                  <a:lnTo>
                    <a:pt x="6728" y="105882"/>
                  </a:lnTo>
                  <a:lnTo>
                    <a:pt x="4859" y="104396"/>
                  </a:lnTo>
                  <a:lnTo>
                    <a:pt x="3364" y="102910"/>
                  </a:lnTo>
                  <a:lnTo>
                    <a:pt x="2242" y="101052"/>
                  </a:lnTo>
                  <a:lnTo>
                    <a:pt x="2242" y="101052"/>
                  </a:lnTo>
                  <a:lnTo>
                    <a:pt x="1121" y="98823"/>
                  </a:lnTo>
                  <a:lnTo>
                    <a:pt x="373" y="96594"/>
                  </a:lnTo>
                  <a:lnTo>
                    <a:pt x="0" y="94365"/>
                  </a:lnTo>
                  <a:lnTo>
                    <a:pt x="0" y="92136"/>
                  </a:lnTo>
                  <a:lnTo>
                    <a:pt x="373" y="89164"/>
                  </a:lnTo>
                  <a:lnTo>
                    <a:pt x="1121" y="86934"/>
                  </a:lnTo>
                  <a:lnTo>
                    <a:pt x="1869" y="84334"/>
                  </a:lnTo>
                  <a:lnTo>
                    <a:pt x="3364" y="81733"/>
                  </a:lnTo>
                  <a:lnTo>
                    <a:pt x="23551" y="45696"/>
                  </a:lnTo>
                  <a:lnTo>
                    <a:pt x="9345" y="48668"/>
                  </a:lnTo>
                  <a:lnTo>
                    <a:pt x="9345" y="48668"/>
                  </a:lnTo>
                  <a:lnTo>
                    <a:pt x="8224" y="48668"/>
                  </a:lnTo>
                  <a:lnTo>
                    <a:pt x="7850" y="48297"/>
                  </a:lnTo>
                  <a:lnTo>
                    <a:pt x="7102" y="47925"/>
                  </a:lnTo>
                  <a:lnTo>
                    <a:pt x="7102" y="47182"/>
                  </a:lnTo>
                  <a:lnTo>
                    <a:pt x="7102" y="47182"/>
                  </a:lnTo>
                  <a:lnTo>
                    <a:pt x="7102" y="46439"/>
                  </a:lnTo>
                  <a:lnTo>
                    <a:pt x="7102" y="45696"/>
                  </a:lnTo>
                  <a:lnTo>
                    <a:pt x="7476" y="45325"/>
                  </a:lnTo>
                  <a:lnTo>
                    <a:pt x="8224" y="44953"/>
                  </a:lnTo>
                  <a:lnTo>
                    <a:pt x="27289" y="41238"/>
                  </a:lnTo>
                  <a:lnTo>
                    <a:pt x="27289" y="41238"/>
                  </a:lnTo>
                  <a:lnTo>
                    <a:pt x="27663" y="41238"/>
                  </a:lnTo>
                  <a:lnTo>
                    <a:pt x="28037" y="41238"/>
                  </a:lnTo>
                  <a:lnTo>
                    <a:pt x="28037" y="41238"/>
                  </a:lnTo>
                  <a:lnTo>
                    <a:pt x="28785" y="41609"/>
                  </a:lnTo>
                  <a:lnTo>
                    <a:pt x="28785" y="41609"/>
                  </a:lnTo>
                  <a:lnTo>
                    <a:pt x="29158" y="41981"/>
                  </a:lnTo>
                  <a:lnTo>
                    <a:pt x="29158" y="41981"/>
                  </a:lnTo>
                  <a:lnTo>
                    <a:pt x="29532" y="42352"/>
                  </a:lnTo>
                  <a:lnTo>
                    <a:pt x="37009" y="61300"/>
                  </a:lnTo>
                  <a:lnTo>
                    <a:pt x="37009" y="61300"/>
                  </a:lnTo>
                  <a:lnTo>
                    <a:pt x="37009" y="62043"/>
                  </a:lnTo>
                  <a:lnTo>
                    <a:pt x="37009" y="62786"/>
                  </a:lnTo>
                  <a:lnTo>
                    <a:pt x="36635" y="63157"/>
                  </a:lnTo>
                  <a:lnTo>
                    <a:pt x="35887" y="63900"/>
                  </a:lnTo>
                  <a:lnTo>
                    <a:pt x="35887" y="63900"/>
                  </a:lnTo>
                  <a:lnTo>
                    <a:pt x="35140" y="63900"/>
                  </a:lnTo>
                  <a:lnTo>
                    <a:pt x="35140" y="63900"/>
                  </a:lnTo>
                  <a:lnTo>
                    <a:pt x="34392" y="63529"/>
                  </a:lnTo>
                  <a:lnTo>
                    <a:pt x="33644" y="62786"/>
                  </a:lnTo>
                  <a:lnTo>
                    <a:pt x="27663" y="47182"/>
                  </a:lnTo>
                  <a:lnTo>
                    <a:pt x="6728" y="83591"/>
                  </a:lnTo>
                  <a:lnTo>
                    <a:pt x="6728" y="83591"/>
                  </a:lnTo>
                  <a:lnTo>
                    <a:pt x="5607" y="85820"/>
                  </a:lnTo>
                  <a:lnTo>
                    <a:pt x="4485" y="87678"/>
                  </a:lnTo>
                  <a:lnTo>
                    <a:pt x="4112" y="89907"/>
                  </a:lnTo>
                  <a:lnTo>
                    <a:pt x="3738" y="92136"/>
                  </a:lnTo>
                  <a:lnTo>
                    <a:pt x="3738" y="93993"/>
                  </a:lnTo>
                  <a:lnTo>
                    <a:pt x="4112" y="95851"/>
                  </a:lnTo>
                  <a:lnTo>
                    <a:pt x="4485" y="97337"/>
                  </a:lnTo>
                  <a:lnTo>
                    <a:pt x="5607" y="99195"/>
                  </a:lnTo>
                  <a:lnTo>
                    <a:pt x="5607" y="99195"/>
                  </a:lnTo>
                  <a:lnTo>
                    <a:pt x="6355" y="100681"/>
                  </a:lnTo>
                  <a:lnTo>
                    <a:pt x="7476" y="101795"/>
                  </a:lnTo>
                  <a:lnTo>
                    <a:pt x="8971" y="102910"/>
                  </a:lnTo>
                  <a:lnTo>
                    <a:pt x="10467" y="103653"/>
                  </a:lnTo>
                  <a:lnTo>
                    <a:pt x="11962" y="104396"/>
                  </a:lnTo>
                  <a:lnTo>
                    <a:pt x="13831" y="104767"/>
                  </a:lnTo>
                  <a:lnTo>
                    <a:pt x="17943" y="105139"/>
                  </a:lnTo>
                  <a:lnTo>
                    <a:pt x="35140" y="105139"/>
                  </a:lnTo>
                  <a:lnTo>
                    <a:pt x="35140" y="105139"/>
                  </a:lnTo>
                  <a:lnTo>
                    <a:pt x="36261" y="105139"/>
                  </a:lnTo>
                  <a:lnTo>
                    <a:pt x="36635" y="105510"/>
                  </a:lnTo>
                  <a:lnTo>
                    <a:pt x="37009" y="106253"/>
                  </a:lnTo>
                  <a:lnTo>
                    <a:pt x="37009" y="106996"/>
                  </a:lnTo>
                  <a:lnTo>
                    <a:pt x="37009" y="106996"/>
                  </a:lnTo>
                  <a:lnTo>
                    <a:pt x="37009" y="108854"/>
                  </a:lnTo>
                  <a:lnTo>
                    <a:pt x="37009" y="108854"/>
                  </a:lnTo>
                  <a:lnTo>
                    <a:pt x="35140" y="108854"/>
                  </a:lnTo>
                  <a:lnTo>
                    <a:pt x="35140" y="108854"/>
                  </a:lnTo>
                  <a:close/>
                  <a:moveTo>
                    <a:pt x="59813" y="0"/>
                  </a:moveTo>
                  <a:lnTo>
                    <a:pt x="59813" y="0"/>
                  </a:lnTo>
                  <a:lnTo>
                    <a:pt x="62056" y="371"/>
                  </a:lnTo>
                  <a:lnTo>
                    <a:pt x="63925" y="743"/>
                  </a:lnTo>
                  <a:lnTo>
                    <a:pt x="66168" y="1486"/>
                  </a:lnTo>
                  <a:lnTo>
                    <a:pt x="68037" y="2600"/>
                  </a:lnTo>
                  <a:lnTo>
                    <a:pt x="69532" y="4086"/>
                  </a:lnTo>
                  <a:lnTo>
                    <a:pt x="71401" y="5572"/>
                  </a:lnTo>
                  <a:lnTo>
                    <a:pt x="72897" y="7801"/>
                  </a:lnTo>
                  <a:lnTo>
                    <a:pt x="74392" y="10030"/>
                  </a:lnTo>
                  <a:lnTo>
                    <a:pt x="94953" y="45325"/>
                  </a:lnTo>
                  <a:lnTo>
                    <a:pt x="97570" y="31578"/>
                  </a:lnTo>
                  <a:lnTo>
                    <a:pt x="97570" y="31578"/>
                  </a:lnTo>
                  <a:lnTo>
                    <a:pt x="97943" y="30835"/>
                  </a:lnTo>
                  <a:lnTo>
                    <a:pt x="98691" y="30464"/>
                  </a:lnTo>
                  <a:lnTo>
                    <a:pt x="99065" y="30092"/>
                  </a:lnTo>
                  <a:lnTo>
                    <a:pt x="99813" y="30092"/>
                  </a:lnTo>
                  <a:lnTo>
                    <a:pt x="99813" y="30092"/>
                  </a:lnTo>
                  <a:lnTo>
                    <a:pt x="100560" y="30464"/>
                  </a:lnTo>
                  <a:lnTo>
                    <a:pt x="101308" y="30835"/>
                  </a:lnTo>
                  <a:lnTo>
                    <a:pt x="101308" y="31578"/>
                  </a:lnTo>
                  <a:lnTo>
                    <a:pt x="101308" y="32321"/>
                  </a:lnTo>
                  <a:lnTo>
                    <a:pt x="97570" y="50897"/>
                  </a:lnTo>
                  <a:lnTo>
                    <a:pt x="97570" y="50897"/>
                  </a:lnTo>
                  <a:lnTo>
                    <a:pt x="97570" y="51640"/>
                  </a:lnTo>
                  <a:lnTo>
                    <a:pt x="97570" y="51640"/>
                  </a:lnTo>
                  <a:lnTo>
                    <a:pt x="97196" y="52012"/>
                  </a:lnTo>
                  <a:lnTo>
                    <a:pt x="97196" y="52012"/>
                  </a:lnTo>
                  <a:lnTo>
                    <a:pt x="96822" y="52383"/>
                  </a:lnTo>
                  <a:lnTo>
                    <a:pt x="96822" y="52383"/>
                  </a:lnTo>
                  <a:lnTo>
                    <a:pt x="95700" y="52383"/>
                  </a:lnTo>
                  <a:lnTo>
                    <a:pt x="95700" y="52383"/>
                  </a:lnTo>
                  <a:lnTo>
                    <a:pt x="95327" y="52383"/>
                  </a:lnTo>
                  <a:lnTo>
                    <a:pt x="76261" y="48668"/>
                  </a:lnTo>
                  <a:lnTo>
                    <a:pt x="76261" y="48668"/>
                  </a:lnTo>
                  <a:lnTo>
                    <a:pt x="75514" y="48297"/>
                  </a:lnTo>
                  <a:lnTo>
                    <a:pt x="75140" y="47925"/>
                  </a:lnTo>
                  <a:lnTo>
                    <a:pt x="75140" y="47182"/>
                  </a:lnTo>
                  <a:lnTo>
                    <a:pt x="75140" y="46439"/>
                  </a:lnTo>
                  <a:lnTo>
                    <a:pt x="75140" y="46439"/>
                  </a:lnTo>
                  <a:lnTo>
                    <a:pt x="75140" y="45696"/>
                  </a:lnTo>
                  <a:lnTo>
                    <a:pt x="75887" y="45325"/>
                  </a:lnTo>
                  <a:lnTo>
                    <a:pt x="76261" y="44953"/>
                  </a:lnTo>
                  <a:lnTo>
                    <a:pt x="77383" y="44953"/>
                  </a:lnTo>
                  <a:lnTo>
                    <a:pt x="91962" y="47925"/>
                  </a:lnTo>
                  <a:lnTo>
                    <a:pt x="71028" y="11888"/>
                  </a:lnTo>
                  <a:lnTo>
                    <a:pt x="71028" y="11888"/>
                  </a:lnTo>
                  <a:lnTo>
                    <a:pt x="68785" y="8173"/>
                  </a:lnTo>
                  <a:lnTo>
                    <a:pt x="67289" y="7058"/>
                  </a:lnTo>
                  <a:lnTo>
                    <a:pt x="66168" y="5944"/>
                  </a:lnTo>
                  <a:lnTo>
                    <a:pt x="64672" y="4829"/>
                  </a:lnTo>
                  <a:lnTo>
                    <a:pt x="63177" y="4458"/>
                  </a:lnTo>
                  <a:lnTo>
                    <a:pt x="61682" y="4086"/>
                  </a:lnTo>
                  <a:lnTo>
                    <a:pt x="59813" y="3715"/>
                  </a:lnTo>
                  <a:lnTo>
                    <a:pt x="59813" y="3715"/>
                  </a:lnTo>
                  <a:lnTo>
                    <a:pt x="58317" y="4086"/>
                  </a:lnTo>
                  <a:lnTo>
                    <a:pt x="56822" y="4458"/>
                  </a:lnTo>
                  <a:lnTo>
                    <a:pt x="54953" y="4829"/>
                  </a:lnTo>
                  <a:lnTo>
                    <a:pt x="53457" y="5944"/>
                  </a:lnTo>
                  <a:lnTo>
                    <a:pt x="51962" y="7058"/>
                  </a:lnTo>
                  <a:lnTo>
                    <a:pt x="50841" y="8173"/>
                  </a:lnTo>
                  <a:lnTo>
                    <a:pt x="48224" y="11888"/>
                  </a:lnTo>
                  <a:lnTo>
                    <a:pt x="37009" y="29349"/>
                  </a:lnTo>
                  <a:lnTo>
                    <a:pt x="37009" y="29349"/>
                  </a:lnTo>
                  <a:lnTo>
                    <a:pt x="36261" y="29721"/>
                  </a:lnTo>
                  <a:lnTo>
                    <a:pt x="35514" y="30092"/>
                  </a:lnTo>
                  <a:lnTo>
                    <a:pt x="35140" y="30092"/>
                  </a:lnTo>
                  <a:lnTo>
                    <a:pt x="34392" y="29721"/>
                  </a:lnTo>
                  <a:lnTo>
                    <a:pt x="34392" y="29721"/>
                  </a:lnTo>
                  <a:lnTo>
                    <a:pt x="33644" y="29349"/>
                  </a:lnTo>
                  <a:lnTo>
                    <a:pt x="33271" y="28235"/>
                  </a:lnTo>
                  <a:lnTo>
                    <a:pt x="33271" y="27492"/>
                  </a:lnTo>
                  <a:lnTo>
                    <a:pt x="33644" y="27120"/>
                  </a:lnTo>
                  <a:lnTo>
                    <a:pt x="45233" y="10030"/>
                  </a:lnTo>
                  <a:lnTo>
                    <a:pt x="45233" y="10030"/>
                  </a:lnTo>
                  <a:lnTo>
                    <a:pt x="46728" y="7801"/>
                  </a:lnTo>
                  <a:lnTo>
                    <a:pt x="48224" y="5572"/>
                  </a:lnTo>
                  <a:lnTo>
                    <a:pt x="49719" y="4086"/>
                  </a:lnTo>
                  <a:lnTo>
                    <a:pt x="51588" y="2600"/>
                  </a:lnTo>
                  <a:lnTo>
                    <a:pt x="53457" y="1486"/>
                  </a:lnTo>
                  <a:lnTo>
                    <a:pt x="55700" y="743"/>
                  </a:lnTo>
                  <a:lnTo>
                    <a:pt x="57943" y="371"/>
                  </a:lnTo>
                  <a:lnTo>
                    <a:pt x="59813" y="0"/>
                  </a:lnTo>
                  <a:lnTo>
                    <a:pt x="59813" y="0"/>
                  </a:lnTo>
                  <a:close/>
                  <a:moveTo>
                    <a:pt x="101308" y="108854"/>
                  </a:moveTo>
                  <a:lnTo>
                    <a:pt x="62803" y="108854"/>
                  </a:lnTo>
                  <a:lnTo>
                    <a:pt x="70654" y="116656"/>
                  </a:lnTo>
                  <a:lnTo>
                    <a:pt x="70654" y="116656"/>
                  </a:lnTo>
                  <a:lnTo>
                    <a:pt x="71028" y="117399"/>
                  </a:lnTo>
                  <a:lnTo>
                    <a:pt x="71401" y="118142"/>
                  </a:lnTo>
                  <a:lnTo>
                    <a:pt x="71028" y="118885"/>
                  </a:lnTo>
                  <a:lnTo>
                    <a:pt x="70654" y="119628"/>
                  </a:lnTo>
                  <a:lnTo>
                    <a:pt x="70654" y="119628"/>
                  </a:lnTo>
                  <a:lnTo>
                    <a:pt x="69158" y="120000"/>
                  </a:lnTo>
                  <a:lnTo>
                    <a:pt x="69158" y="120000"/>
                  </a:lnTo>
                  <a:lnTo>
                    <a:pt x="68037" y="119628"/>
                  </a:lnTo>
                  <a:lnTo>
                    <a:pt x="56822" y="108854"/>
                  </a:lnTo>
                  <a:lnTo>
                    <a:pt x="56822" y="108854"/>
                  </a:lnTo>
                  <a:lnTo>
                    <a:pt x="56448" y="108111"/>
                  </a:lnTo>
                  <a:lnTo>
                    <a:pt x="56074" y="106996"/>
                  </a:lnTo>
                  <a:lnTo>
                    <a:pt x="56074" y="106996"/>
                  </a:lnTo>
                  <a:lnTo>
                    <a:pt x="56448" y="106253"/>
                  </a:lnTo>
                  <a:lnTo>
                    <a:pt x="56822" y="105510"/>
                  </a:lnTo>
                  <a:lnTo>
                    <a:pt x="68037" y="94365"/>
                  </a:lnTo>
                  <a:lnTo>
                    <a:pt x="68037" y="94365"/>
                  </a:lnTo>
                  <a:lnTo>
                    <a:pt x="68785" y="93993"/>
                  </a:lnTo>
                  <a:lnTo>
                    <a:pt x="69158" y="93993"/>
                  </a:lnTo>
                  <a:lnTo>
                    <a:pt x="69906" y="93993"/>
                  </a:lnTo>
                  <a:lnTo>
                    <a:pt x="70654" y="94736"/>
                  </a:lnTo>
                  <a:lnTo>
                    <a:pt x="70654" y="94736"/>
                  </a:lnTo>
                  <a:lnTo>
                    <a:pt x="71028" y="95108"/>
                  </a:lnTo>
                  <a:lnTo>
                    <a:pt x="71401" y="95851"/>
                  </a:lnTo>
                  <a:lnTo>
                    <a:pt x="71028" y="96594"/>
                  </a:lnTo>
                  <a:lnTo>
                    <a:pt x="70654" y="97337"/>
                  </a:lnTo>
                  <a:lnTo>
                    <a:pt x="62429" y="105139"/>
                  </a:lnTo>
                  <a:lnTo>
                    <a:pt x="101308" y="105139"/>
                  </a:lnTo>
                  <a:lnTo>
                    <a:pt x="101308" y="105139"/>
                  </a:lnTo>
                  <a:lnTo>
                    <a:pt x="105794" y="104767"/>
                  </a:lnTo>
                  <a:lnTo>
                    <a:pt x="107663" y="104396"/>
                  </a:lnTo>
                  <a:lnTo>
                    <a:pt x="109158" y="103653"/>
                  </a:lnTo>
                  <a:lnTo>
                    <a:pt x="110654" y="102910"/>
                  </a:lnTo>
                  <a:lnTo>
                    <a:pt x="112149" y="101795"/>
                  </a:lnTo>
                  <a:lnTo>
                    <a:pt x="113271" y="100681"/>
                  </a:lnTo>
                  <a:lnTo>
                    <a:pt x="114018" y="99195"/>
                  </a:lnTo>
                  <a:lnTo>
                    <a:pt x="114018" y="99195"/>
                  </a:lnTo>
                  <a:lnTo>
                    <a:pt x="114766" y="97337"/>
                  </a:lnTo>
                  <a:lnTo>
                    <a:pt x="115514" y="95851"/>
                  </a:lnTo>
                  <a:lnTo>
                    <a:pt x="115514" y="93993"/>
                  </a:lnTo>
                  <a:lnTo>
                    <a:pt x="115514" y="92136"/>
                  </a:lnTo>
                  <a:lnTo>
                    <a:pt x="115514" y="89907"/>
                  </a:lnTo>
                  <a:lnTo>
                    <a:pt x="114766" y="88049"/>
                  </a:lnTo>
                  <a:lnTo>
                    <a:pt x="112897" y="83591"/>
                  </a:lnTo>
                  <a:lnTo>
                    <a:pt x="105420" y="66501"/>
                  </a:lnTo>
                  <a:lnTo>
                    <a:pt x="105420" y="66501"/>
                  </a:lnTo>
                  <a:lnTo>
                    <a:pt x="105046" y="65758"/>
                  </a:lnTo>
                  <a:lnTo>
                    <a:pt x="105046" y="65015"/>
                  </a:lnTo>
                  <a:lnTo>
                    <a:pt x="105420" y="64643"/>
                  </a:lnTo>
                  <a:lnTo>
                    <a:pt x="106168" y="63900"/>
                  </a:lnTo>
                  <a:lnTo>
                    <a:pt x="106168" y="63900"/>
                  </a:lnTo>
                  <a:lnTo>
                    <a:pt x="106915" y="63900"/>
                  </a:lnTo>
                  <a:lnTo>
                    <a:pt x="107663" y="63900"/>
                  </a:lnTo>
                  <a:lnTo>
                    <a:pt x="108411" y="64272"/>
                  </a:lnTo>
                  <a:lnTo>
                    <a:pt x="108785" y="65015"/>
                  </a:lnTo>
                  <a:lnTo>
                    <a:pt x="116261" y="82105"/>
                  </a:lnTo>
                  <a:lnTo>
                    <a:pt x="116261" y="82105"/>
                  </a:lnTo>
                  <a:lnTo>
                    <a:pt x="118130" y="84705"/>
                  </a:lnTo>
                  <a:lnTo>
                    <a:pt x="118878" y="86934"/>
                  </a:lnTo>
                  <a:lnTo>
                    <a:pt x="119626" y="89535"/>
                  </a:lnTo>
                  <a:lnTo>
                    <a:pt x="120000" y="92136"/>
                  </a:lnTo>
                  <a:lnTo>
                    <a:pt x="120000" y="94365"/>
                  </a:lnTo>
                  <a:lnTo>
                    <a:pt x="119626" y="96594"/>
                  </a:lnTo>
                  <a:lnTo>
                    <a:pt x="118878" y="98823"/>
                  </a:lnTo>
                  <a:lnTo>
                    <a:pt x="117757" y="101052"/>
                  </a:lnTo>
                  <a:lnTo>
                    <a:pt x="117757" y="101052"/>
                  </a:lnTo>
                  <a:lnTo>
                    <a:pt x="116261" y="102910"/>
                  </a:lnTo>
                  <a:lnTo>
                    <a:pt x="114766" y="104396"/>
                  </a:lnTo>
                  <a:lnTo>
                    <a:pt x="112897" y="105882"/>
                  </a:lnTo>
                  <a:lnTo>
                    <a:pt x="111028" y="106996"/>
                  </a:lnTo>
                  <a:lnTo>
                    <a:pt x="108785" y="107739"/>
                  </a:lnTo>
                  <a:lnTo>
                    <a:pt x="106542" y="108482"/>
                  </a:lnTo>
                  <a:lnTo>
                    <a:pt x="104299" y="108854"/>
                  </a:lnTo>
                  <a:lnTo>
                    <a:pt x="101308" y="108854"/>
                  </a:lnTo>
                  <a:lnTo>
                    <a:pt x="101308" y="108854"/>
                  </a:lnTo>
                  <a:close/>
                </a:path>
              </a:pathLst>
            </a:custGeom>
            <a:solidFill>
              <a:schemeClr val="lt1"/>
            </a:solidFill>
            <a:ln>
              <a:noFill/>
            </a:ln>
          </p:spPr>
          <p:txBody>
            <a:bodyPr anchor="ctr"/>
            <a:lstStyle/>
            <a:p>
              <a:pPr algn="ctr"/>
              <a:endParaRPr/>
            </a:p>
          </p:txBody>
        </p:sp>
        <p:sp>
          <p:nvSpPr>
            <p:cNvPr id="25" name="任意多边形: 形状 24"/>
            <p:cNvSpPr/>
            <p:nvPr/>
          </p:nvSpPr>
          <p:spPr>
            <a:xfrm>
              <a:off x="1276983" y="2822252"/>
              <a:ext cx="209568" cy="305854"/>
            </a:xfrm>
            <a:custGeom>
              <a:avLst/>
              <a:gdLst/>
              <a:ahLst/>
              <a:cxnLst/>
              <a:rect l="0" t="0" r="0" b="0"/>
              <a:pathLst>
                <a:path w="120000" h="120000" extrusionOk="0">
                  <a:moveTo>
                    <a:pt x="101165" y="11111"/>
                  </a:moveTo>
                  <a:lnTo>
                    <a:pt x="101165" y="11111"/>
                  </a:lnTo>
                  <a:lnTo>
                    <a:pt x="105470" y="14074"/>
                  </a:lnTo>
                  <a:lnTo>
                    <a:pt x="109237" y="17407"/>
                  </a:lnTo>
                  <a:lnTo>
                    <a:pt x="113004" y="21111"/>
                  </a:lnTo>
                  <a:lnTo>
                    <a:pt x="115156" y="24814"/>
                  </a:lnTo>
                  <a:lnTo>
                    <a:pt x="117309" y="28518"/>
                  </a:lnTo>
                  <a:lnTo>
                    <a:pt x="118923" y="32592"/>
                  </a:lnTo>
                  <a:lnTo>
                    <a:pt x="119461" y="36666"/>
                  </a:lnTo>
                  <a:lnTo>
                    <a:pt x="119999" y="41111"/>
                  </a:lnTo>
                  <a:lnTo>
                    <a:pt x="119999" y="41111"/>
                  </a:lnTo>
                  <a:lnTo>
                    <a:pt x="119461" y="45925"/>
                  </a:lnTo>
                  <a:lnTo>
                    <a:pt x="118385" y="50000"/>
                  </a:lnTo>
                  <a:lnTo>
                    <a:pt x="116771" y="54814"/>
                  </a:lnTo>
                  <a:lnTo>
                    <a:pt x="114618" y="58518"/>
                  </a:lnTo>
                  <a:lnTo>
                    <a:pt x="110852" y="62592"/>
                  </a:lnTo>
                  <a:lnTo>
                    <a:pt x="107623" y="65925"/>
                  </a:lnTo>
                  <a:lnTo>
                    <a:pt x="103318" y="69259"/>
                  </a:lnTo>
                  <a:lnTo>
                    <a:pt x="97937" y="72592"/>
                  </a:lnTo>
                  <a:lnTo>
                    <a:pt x="97937" y="72592"/>
                  </a:lnTo>
                  <a:lnTo>
                    <a:pt x="97937" y="72592"/>
                  </a:lnTo>
                  <a:lnTo>
                    <a:pt x="92017" y="77407"/>
                  </a:lnTo>
                  <a:lnTo>
                    <a:pt x="88789" y="80370"/>
                  </a:lnTo>
                  <a:lnTo>
                    <a:pt x="88789" y="80370"/>
                  </a:lnTo>
                  <a:lnTo>
                    <a:pt x="87713" y="82962"/>
                  </a:lnTo>
                  <a:lnTo>
                    <a:pt x="87174" y="85555"/>
                  </a:lnTo>
                  <a:lnTo>
                    <a:pt x="87174" y="85555"/>
                  </a:lnTo>
                  <a:lnTo>
                    <a:pt x="87174" y="85555"/>
                  </a:lnTo>
                  <a:lnTo>
                    <a:pt x="87174" y="86296"/>
                  </a:lnTo>
                  <a:lnTo>
                    <a:pt x="87174" y="86296"/>
                  </a:lnTo>
                  <a:lnTo>
                    <a:pt x="87174" y="86296"/>
                  </a:lnTo>
                  <a:lnTo>
                    <a:pt x="86098" y="88148"/>
                  </a:lnTo>
                  <a:lnTo>
                    <a:pt x="84484" y="89629"/>
                  </a:lnTo>
                  <a:lnTo>
                    <a:pt x="84484" y="89629"/>
                  </a:lnTo>
                  <a:lnTo>
                    <a:pt x="82331" y="90000"/>
                  </a:lnTo>
                  <a:lnTo>
                    <a:pt x="79103" y="90000"/>
                  </a:lnTo>
                  <a:lnTo>
                    <a:pt x="56502" y="86296"/>
                  </a:lnTo>
                  <a:lnTo>
                    <a:pt x="56502" y="86296"/>
                  </a:lnTo>
                  <a:lnTo>
                    <a:pt x="55426" y="85925"/>
                  </a:lnTo>
                  <a:lnTo>
                    <a:pt x="54887" y="85555"/>
                  </a:lnTo>
                  <a:lnTo>
                    <a:pt x="54349" y="84814"/>
                  </a:lnTo>
                  <a:lnTo>
                    <a:pt x="54349" y="84074"/>
                  </a:lnTo>
                  <a:lnTo>
                    <a:pt x="54349" y="84074"/>
                  </a:lnTo>
                  <a:lnTo>
                    <a:pt x="54887" y="83333"/>
                  </a:lnTo>
                  <a:lnTo>
                    <a:pt x="55426" y="82592"/>
                  </a:lnTo>
                  <a:lnTo>
                    <a:pt x="56502" y="82592"/>
                  </a:lnTo>
                  <a:lnTo>
                    <a:pt x="58116" y="82592"/>
                  </a:lnTo>
                  <a:lnTo>
                    <a:pt x="80717" y="86296"/>
                  </a:lnTo>
                  <a:lnTo>
                    <a:pt x="81793" y="86296"/>
                  </a:lnTo>
                  <a:lnTo>
                    <a:pt x="81793" y="86296"/>
                  </a:lnTo>
                  <a:lnTo>
                    <a:pt x="81793" y="85925"/>
                  </a:lnTo>
                  <a:lnTo>
                    <a:pt x="81793" y="85555"/>
                  </a:lnTo>
                  <a:lnTo>
                    <a:pt x="81793" y="85555"/>
                  </a:lnTo>
                  <a:lnTo>
                    <a:pt x="82331" y="81481"/>
                  </a:lnTo>
                  <a:lnTo>
                    <a:pt x="82869" y="80000"/>
                  </a:lnTo>
                  <a:lnTo>
                    <a:pt x="83946" y="78518"/>
                  </a:lnTo>
                  <a:lnTo>
                    <a:pt x="83946" y="78518"/>
                  </a:lnTo>
                  <a:lnTo>
                    <a:pt x="87713" y="75185"/>
                  </a:lnTo>
                  <a:lnTo>
                    <a:pt x="94170" y="70000"/>
                  </a:lnTo>
                  <a:lnTo>
                    <a:pt x="94170" y="70000"/>
                  </a:lnTo>
                  <a:lnTo>
                    <a:pt x="94708" y="69629"/>
                  </a:lnTo>
                  <a:lnTo>
                    <a:pt x="95246" y="69629"/>
                  </a:lnTo>
                  <a:lnTo>
                    <a:pt x="95246" y="69629"/>
                  </a:lnTo>
                  <a:lnTo>
                    <a:pt x="99551" y="66666"/>
                  </a:lnTo>
                  <a:lnTo>
                    <a:pt x="103318" y="63703"/>
                  </a:lnTo>
                  <a:lnTo>
                    <a:pt x="106547" y="60370"/>
                  </a:lnTo>
                  <a:lnTo>
                    <a:pt x="109237" y="57037"/>
                  </a:lnTo>
                  <a:lnTo>
                    <a:pt x="111390" y="53333"/>
                  </a:lnTo>
                  <a:lnTo>
                    <a:pt x="113542" y="49259"/>
                  </a:lnTo>
                  <a:lnTo>
                    <a:pt x="114080" y="45185"/>
                  </a:lnTo>
                  <a:lnTo>
                    <a:pt x="114618" y="41111"/>
                  </a:lnTo>
                  <a:lnTo>
                    <a:pt x="114618" y="41111"/>
                  </a:lnTo>
                  <a:lnTo>
                    <a:pt x="114080" y="37037"/>
                  </a:lnTo>
                  <a:lnTo>
                    <a:pt x="113542" y="33333"/>
                  </a:lnTo>
                  <a:lnTo>
                    <a:pt x="111390" y="29629"/>
                  </a:lnTo>
                  <a:lnTo>
                    <a:pt x="109775" y="26296"/>
                  </a:lnTo>
                  <a:lnTo>
                    <a:pt x="107623" y="22962"/>
                  </a:lnTo>
                  <a:lnTo>
                    <a:pt x="104932" y="20000"/>
                  </a:lnTo>
                  <a:lnTo>
                    <a:pt x="101165" y="16666"/>
                  </a:lnTo>
                  <a:lnTo>
                    <a:pt x="97399" y="14074"/>
                  </a:lnTo>
                  <a:lnTo>
                    <a:pt x="97399" y="14074"/>
                  </a:lnTo>
                  <a:lnTo>
                    <a:pt x="93632" y="11481"/>
                  </a:lnTo>
                  <a:lnTo>
                    <a:pt x="89327" y="9629"/>
                  </a:lnTo>
                  <a:lnTo>
                    <a:pt x="84484" y="7777"/>
                  </a:lnTo>
                  <a:lnTo>
                    <a:pt x="80179" y="6296"/>
                  </a:lnTo>
                  <a:lnTo>
                    <a:pt x="75336" y="5185"/>
                  </a:lnTo>
                  <a:lnTo>
                    <a:pt x="70493" y="4444"/>
                  </a:lnTo>
                  <a:lnTo>
                    <a:pt x="64573" y="4074"/>
                  </a:lnTo>
                  <a:lnTo>
                    <a:pt x="59730" y="3703"/>
                  </a:lnTo>
                  <a:lnTo>
                    <a:pt x="59730" y="3703"/>
                  </a:lnTo>
                  <a:lnTo>
                    <a:pt x="54349" y="4074"/>
                  </a:lnTo>
                  <a:lnTo>
                    <a:pt x="49506" y="4444"/>
                  </a:lnTo>
                  <a:lnTo>
                    <a:pt x="44663" y="5185"/>
                  </a:lnTo>
                  <a:lnTo>
                    <a:pt x="39820" y="6296"/>
                  </a:lnTo>
                  <a:lnTo>
                    <a:pt x="34977" y="7777"/>
                  </a:lnTo>
                  <a:lnTo>
                    <a:pt x="30672" y="9629"/>
                  </a:lnTo>
                  <a:lnTo>
                    <a:pt x="26367" y="11481"/>
                  </a:lnTo>
                  <a:lnTo>
                    <a:pt x="21524" y="14074"/>
                  </a:lnTo>
                  <a:lnTo>
                    <a:pt x="21524" y="14074"/>
                  </a:lnTo>
                  <a:lnTo>
                    <a:pt x="17757" y="16666"/>
                  </a:lnTo>
                  <a:lnTo>
                    <a:pt x="14529" y="20000"/>
                  </a:lnTo>
                  <a:lnTo>
                    <a:pt x="11838" y="22962"/>
                  </a:lnTo>
                  <a:lnTo>
                    <a:pt x="9147" y="26296"/>
                  </a:lnTo>
                  <a:lnTo>
                    <a:pt x="7533" y="29629"/>
                  </a:lnTo>
                  <a:lnTo>
                    <a:pt x="6457" y="33333"/>
                  </a:lnTo>
                  <a:lnTo>
                    <a:pt x="5381" y="37037"/>
                  </a:lnTo>
                  <a:lnTo>
                    <a:pt x="5381" y="41111"/>
                  </a:lnTo>
                  <a:lnTo>
                    <a:pt x="5381" y="41111"/>
                  </a:lnTo>
                  <a:lnTo>
                    <a:pt x="5381" y="45185"/>
                  </a:lnTo>
                  <a:lnTo>
                    <a:pt x="6457" y="49259"/>
                  </a:lnTo>
                  <a:lnTo>
                    <a:pt x="8071" y="53333"/>
                  </a:lnTo>
                  <a:lnTo>
                    <a:pt x="10224" y="57037"/>
                  </a:lnTo>
                  <a:lnTo>
                    <a:pt x="12914" y="60370"/>
                  </a:lnTo>
                  <a:lnTo>
                    <a:pt x="16143" y="63703"/>
                  </a:lnTo>
                  <a:lnTo>
                    <a:pt x="19910" y="66666"/>
                  </a:lnTo>
                  <a:lnTo>
                    <a:pt x="24753" y="69629"/>
                  </a:lnTo>
                  <a:lnTo>
                    <a:pt x="24753" y="69629"/>
                  </a:lnTo>
                  <a:lnTo>
                    <a:pt x="25829" y="70000"/>
                  </a:lnTo>
                  <a:lnTo>
                    <a:pt x="25829" y="70000"/>
                  </a:lnTo>
                  <a:lnTo>
                    <a:pt x="32286" y="75185"/>
                  </a:lnTo>
                  <a:lnTo>
                    <a:pt x="36053" y="78518"/>
                  </a:lnTo>
                  <a:lnTo>
                    <a:pt x="36053" y="78518"/>
                  </a:lnTo>
                  <a:lnTo>
                    <a:pt x="37668" y="81481"/>
                  </a:lnTo>
                  <a:lnTo>
                    <a:pt x="38206" y="85555"/>
                  </a:lnTo>
                  <a:lnTo>
                    <a:pt x="38206" y="87407"/>
                  </a:lnTo>
                  <a:lnTo>
                    <a:pt x="38206" y="88148"/>
                  </a:lnTo>
                  <a:lnTo>
                    <a:pt x="38206" y="88148"/>
                  </a:lnTo>
                  <a:lnTo>
                    <a:pt x="38206" y="89629"/>
                  </a:lnTo>
                  <a:lnTo>
                    <a:pt x="38744" y="90000"/>
                  </a:lnTo>
                  <a:lnTo>
                    <a:pt x="82869" y="96666"/>
                  </a:lnTo>
                  <a:lnTo>
                    <a:pt x="82869" y="96666"/>
                  </a:lnTo>
                  <a:lnTo>
                    <a:pt x="83946" y="97037"/>
                  </a:lnTo>
                  <a:lnTo>
                    <a:pt x="84484" y="97407"/>
                  </a:lnTo>
                  <a:lnTo>
                    <a:pt x="85022" y="98148"/>
                  </a:lnTo>
                  <a:lnTo>
                    <a:pt x="84484" y="98888"/>
                  </a:lnTo>
                  <a:lnTo>
                    <a:pt x="84484" y="98888"/>
                  </a:lnTo>
                  <a:lnTo>
                    <a:pt x="83946" y="100000"/>
                  </a:lnTo>
                  <a:lnTo>
                    <a:pt x="82331" y="100370"/>
                  </a:lnTo>
                  <a:lnTo>
                    <a:pt x="82331" y="100370"/>
                  </a:lnTo>
                  <a:lnTo>
                    <a:pt x="81793" y="100370"/>
                  </a:lnTo>
                  <a:lnTo>
                    <a:pt x="37130" y="93703"/>
                  </a:lnTo>
                  <a:lnTo>
                    <a:pt x="37130" y="93703"/>
                  </a:lnTo>
                  <a:lnTo>
                    <a:pt x="34977" y="92962"/>
                  </a:lnTo>
                  <a:lnTo>
                    <a:pt x="33901" y="91851"/>
                  </a:lnTo>
                  <a:lnTo>
                    <a:pt x="32825" y="90370"/>
                  </a:lnTo>
                  <a:lnTo>
                    <a:pt x="32825" y="88148"/>
                  </a:lnTo>
                  <a:lnTo>
                    <a:pt x="32825" y="87407"/>
                  </a:lnTo>
                  <a:lnTo>
                    <a:pt x="32825" y="87407"/>
                  </a:lnTo>
                  <a:lnTo>
                    <a:pt x="32825" y="85555"/>
                  </a:lnTo>
                  <a:lnTo>
                    <a:pt x="32825" y="85555"/>
                  </a:lnTo>
                  <a:lnTo>
                    <a:pt x="32286" y="82962"/>
                  </a:lnTo>
                  <a:lnTo>
                    <a:pt x="30672" y="80370"/>
                  </a:lnTo>
                  <a:lnTo>
                    <a:pt x="30672" y="80370"/>
                  </a:lnTo>
                  <a:lnTo>
                    <a:pt x="27443" y="77407"/>
                  </a:lnTo>
                  <a:lnTo>
                    <a:pt x="21524" y="72592"/>
                  </a:lnTo>
                  <a:lnTo>
                    <a:pt x="21524" y="72592"/>
                  </a:lnTo>
                  <a:lnTo>
                    <a:pt x="20448" y="72222"/>
                  </a:lnTo>
                  <a:lnTo>
                    <a:pt x="20448" y="72222"/>
                  </a:lnTo>
                  <a:lnTo>
                    <a:pt x="15605" y="69259"/>
                  </a:lnTo>
                  <a:lnTo>
                    <a:pt x="11300" y="65925"/>
                  </a:lnTo>
                  <a:lnTo>
                    <a:pt x="8071" y="62222"/>
                  </a:lnTo>
                  <a:lnTo>
                    <a:pt x="4843" y="58518"/>
                  </a:lnTo>
                  <a:lnTo>
                    <a:pt x="2690" y="54814"/>
                  </a:lnTo>
                  <a:lnTo>
                    <a:pt x="1076" y="50000"/>
                  </a:lnTo>
                  <a:lnTo>
                    <a:pt x="0" y="45925"/>
                  </a:lnTo>
                  <a:lnTo>
                    <a:pt x="0" y="41111"/>
                  </a:lnTo>
                  <a:lnTo>
                    <a:pt x="0" y="41111"/>
                  </a:lnTo>
                  <a:lnTo>
                    <a:pt x="0" y="36666"/>
                  </a:lnTo>
                  <a:lnTo>
                    <a:pt x="1076" y="32592"/>
                  </a:lnTo>
                  <a:lnTo>
                    <a:pt x="2152" y="28518"/>
                  </a:lnTo>
                  <a:lnTo>
                    <a:pt x="4304" y="24814"/>
                  </a:lnTo>
                  <a:lnTo>
                    <a:pt x="6995" y="21111"/>
                  </a:lnTo>
                  <a:lnTo>
                    <a:pt x="10224" y="17407"/>
                  </a:lnTo>
                  <a:lnTo>
                    <a:pt x="13991" y="14444"/>
                  </a:lnTo>
                  <a:lnTo>
                    <a:pt x="17757" y="11481"/>
                  </a:lnTo>
                  <a:lnTo>
                    <a:pt x="17757" y="11481"/>
                  </a:lnTo>
                  <a:lnTo>
                    <a:pt x="22600" y="8888"/>
                  </a:lnTo>
                  <a:lnTo>
                    <a:pt x="27982" y="6296"/>
                  </a:lnTo>
                  <a:lnTo>
                    <a:pt x="32825" y="4444"/>
                  </a:lnTo>
                  <a:lnTo>
                    <a:pt x="37668" y="2962"/>
                  </a:lnTo>
                  <a:lnTo>
                    <a:pt x="43049" y="1481"/>
                  </a:lnTo>
                  <a:lnTo>
                    <a:pt x="48430" y="740"/>
                  </a:lnTo>
                  <a:lnTo>
                    <a:pt x="53811" y="370"/>
                  </a:lnTo>
                  <a:lnTo>
                    <a:pt x="59730" y="0"/>
                  </a:lnTo>
                  <a:lnTo>
                    <a:pt x="59730" y="0"/>
                  </a:lnTo>
                  <a:lnTo>
                    <a:pt x="65112" y="370"/>
                  </a:lnTo>
                  <a:lnTo>
                    <a:pt x="71569" y="740"/>
                  </a:lnTo>
                  <a:lnTo>
                    <a:pt x="76950" y="1481"/>
                  </a:lnTo>
                  <a:lnTo>
                    <a:pt x="81793" y="2962"/>
                  </a:lnTo>
                  <a:lnTo>
                    <a:pt x="87174" y="4444"/>
                  </a:lnTo>
                  <a:lnTo>
                    <a:pt x="92017" y="6296"/>
                  </a:lnTo>
                  <a:lnTo>
                    <a:pt x="96860" y="8518"/>
                  </a:lnTo>
                  <a:lnTo>
                    <a:pt x="101165" y="11111"/>
                  </a:lnTo>
                  <a:lnTo>
                    <a:pt x="101165" y="11111"/>
                  </a:lnTo>
                  <a:close/>
                  <a:moveTo>
                    <a:pt x="80717" y="110370"/>
                  </a:moveTo>
                  <a:lnTo>
                    <a:pt x="37130" y="103703"/>
                  </a:lnTo>
                  <a:lnTo>
                    <a:pt x="37130" y="103703"/>
                  </a:lnTo>
                  <a:lnTo>
                    <a:pt x="36053" y="103333"/>
                  </a:lnTo>
                  <a:lnTo>
                    <a:pt x="35515" y="102962"/>
                  </a:lnTo>
                  <a:lnTo>
                    <a:pt x="34977" y="102222"/>
                  </a:lnTo>
                  <a:lnTo>
                    <a:pt x="35515" y="101481"/>
                  </a:lnTo>
                  <a:lnTo>
                    <a:pt x="35515" y="101481"/>
                  </a:lnTo>
                  <a:lnTo>
                    <a:pt x="36053" y="100740"/>
                  </a:lnTo>
                  <a:lnTo>
                    <a:pt x="36591" y="100000"/>
                  </a:lnTo>
                  <a:lnTo>
                    <a:pt x="37668" y="100000"/>
                  </a:lnTo>
                  <a:lnTo>
                    <a:pt x="38744" y="100000"/>
                  </a:lnTo>
                  <a:lnTo>
                    <a:pt x="82331" y="106666"/>
                  </a:lnTo>
                  <a:lnTo>
                    <a:pt x="82331" y="106666"/>
                  </a:lnTo>
                  <a:lnTo>
                    <a:pt x="83408" y="107037"/>
                  </a:lnTo>
                  <a:lnTo>
                    <a:pt x="83946" y="107407"/>
                  </a:lnTo>
                  <a:lnTo>
                    <a:pt x="84484" y="108148"/>
                  </a:lnTo>
                  <a:lnTo>
                    <a:pt x="84484" y="108888"/>
                  </a:lnTo>
                  <a:lnTo>
                    <a:pt x="84484" y="108888"/>
                  </a:lnTo>
                  <a:lnTo>
                    <a:pt x="83408" y="110000"/>
                  </a:lnTo>
                  <a:lnTo>
                    <a:pt x="81793" y="110370"/>
                  </a:lnTo>
                  <a:lnTo>
                    <a:pt x="81793" y="110370"/>
                  </a:lnTo>
                  <a:lnTo>
                    <a:pt x="80717" y="110370"/>
                  </a:lnTo>
                  <a:lnTo>
                    <a:pt x="80717" y="110370"/>
                  </a:lnTo>
                  <a:close/>
                  <a:moveTo>
                    <a:pt x="76950" y="116296"/>
                  </a:moveTo>
                  <a:lnTo>
                    <a:pt x="76950" y="116296"/>
                  </a:lnTo>
                  <a:lnTo>
                    <a:pt x="78026" y="116666"/>
                  </a:lnTo>
                  <a:lnTo>
                    <a:pt x="78565" y="117037"/>
                  </a:lnTo>
                  <a:lnTo>
                    <a:pt x="79103" y="117777"/>
                  </a:lnTo>
                  <a:lnTo>
                    <a:pt x="79103" y="118518"/>
                  </a:lnTo>
                  <a:lnTo>
                    <a:pt x="79103" y="118518"/>
                  </a:lnTo>
                  <a:lnTo>
                    <a:pt x="78026" y="119629"/>
                  </a:lnTo>
                  <a:lnTo>
                    <a:pt x="76412" y="120000"/>
                  </a:lnTo>
                  <a:lnTo>
                    <a:pt x="76412" y="120000"/>
                  </a:lnTo>
                  <a:lnTo>
                    <a:pt x="75336" y="120000"/>
                  </a:lnTo>
                  <a:lnTo>
                    <a:pt x="39820" y="114444"/>
                  </a:lnTo>
                  <a:lnTo>
                    <a:pt x="39820" y="114444"/>
                  </a:lnTo>
                  <a:lnTo>
                    <a:pt x="38744" y="114444"/>
                  </a:lnTo>
                  <a:lnTo>
                    <a:pt x="38206" y="113333"/>
                  </a:lnTo>
                  <a:lnTo>
                    <a:pt x="37668" y="112962"/>
                  </a:lnTo>
                  <a:lnTo>
                    <a:pt x="38206" y="112222"/>
                  </a:lnTo>
                  <a:lnTo>
                    <a:pt x="38206" y="112222"/>
                  </a:lnTo>
                  <a:lnTo>
                    <a:pt x="38744" y="111111"/>
                  </a:lnTo>
                  <a:lnTo>
                    <a:pt x="39282" y="110740"/>
                  </a:lnTo>
                  <a:lnTo>
                    <a:pt x="40358" y="110740"/>
                  </a:lnTo>
                  <a:lnTo>
                    <a:pt x="41434" y="110740"/>
                  </a:lnTo>
                  <a:lnTo>
                    <a:pt x="76950" y="116296"/>
                  </a:lnTo>
                  <a:close/>
                </a:path>
              </a:pathLst>
            </a:custGeom>
            <a:solidFill>
              <a:schemeClr val="lt1"/>
            </a:solidFill>
            <a:ln>
              <a:noFill/>
            </a:ln>
          </p:spPr>
          <p:txBody>
            <a:bodyPr anchor="ctr"/>
            <a:lstStyle/>
            <a:p>
              <a:pPr algn="ctr"/>
              <a:endParaRPr/>
            </a:p>
          </p:txBody>
        </p:sp>
        <p:sp>
          <p:nvSpPr>
            <p:cNvPr id="26" name="任意多边形: 形状 25"/>
            <p:cNvSpPr/>
            <p:nvPr/>
          </p:nvSpPr>
          <p:spPr>
            <a:xfrm>
              <a:off x="3094999" y="1828958"/>
              <a:ext cx="212954" cy="211647"/>
            </a:xfrm>
            <a:custGeom>
              <a:avLst/>
              <a:gdLst/>
              <a:ahLst/>
              <a:cxnLst/>
              <a:rect l="0" t="0" r="0" b="0"/>
              <a:pathLst>
                <a:path w="120000" h="120000" extrusionOk="0">
                  <a:moveTo>
                    <a:pt x="1840" y="116296"/>
                  </a:moveTo>
                  <a:lnTo>
                    <a:pt x="104907" y="116296"/>
                  </a:lnTo>
                  <a:lnTo>
                    <a:pt x="79877" y="108888"/>
                  </a:lnTo>
                  <a:lnTo>
                    <a:pt x="79877" y="108888"/>
                  </a:lnTo>
                  <a:lnTo>
                    <a:pt x="79141" y="108518"/>
                  </a:lnTo>
                  <a:lnTo>
                    <a:pt x="15460" y="43703"/>
                  </a:lnTo>
                  <a:lnTo>
                    <a:pt x="15460" y="43703"/>
                  </a:lnTo>
                  <a:lnTo>
                    <a:pt x="15460" y="43703"/>
                  </a:lnTo>
                  <a:lnTo>
                    <a:pt x="1840" y="30000"/>
                  </a:lnTo>
                  <a:lnTo>
                    <a:pt x="1840" y="30000"/>
                  </a:lnTo>
                  <a:lnTo>
                    <a:pt x="368" y="27777"/>
                  </a:lnTo>
                  <a:lnTo>
                    <a:pt x="0" y="25555"/>
                  </a:lnTo>
                  <a:lnTo>
                    <a:pt x="0" y="25555"/>
                  </a:lnTo>
                  <a:lnTo>
                    <a:pt x="368" y="23333"/>
                  </a:lnTo>
                  <a:lnTo>
                    <a:pt x="1840" y="21481"/>
                  </a:lnTo>
                  <a:lnTo>
                    <a:pt x="20981" y="1851"/>
                  </a:lnTo>
                  <a:lnTo>
                    <a:pt x="20981" y="1851"/>
                  </a:lnTo>
                  <a:lnTo>
                    <a:pt x="21717" y="1111"/>
                  </a:lnTo>
                  <a:lnTo>
                    <a:pt x="22822" y="370"/>
                  </a:lnTo>
                  <a:lnTo>
                    <a:pt x="23926" y="0"/>
                  </a:lnTo>
                  <a:lnTo>
                    <a:pt x="25030" y="0"/>
                  </a:lnTo>
                  <a:lnTo>
                    <a:pt x="25030" y="0"/>
                  </a:lnTo>
                  <a:lnTo>
                    <a:pt x="26134" y="0"/>
                  </a:lnTo>
                  <a:lnTo>
                    <a:pt x="27607" y="370"/>
                  </a:lnTo>
                  <a:lnTo>
                    <a:pt x="28711" y="1111"/>
                  </a:lnTo>
                  <a:lnTo>
                    <a:pt x="29447" y="1851"/>
                  </a:lnTo>
                  <a:lnTo>
                    <a:pt x="43435" y="15925"/>
                  </a:lnTo>
                  <a:lnTo>
                    <a:pt x="43435" y="16296"/>
                  </a:lnTo>
                  <a:lnTo>
                    <a:pt x="107116" y="80740"/>
                  </a:lnTo>
                  <a:lnTo>
                    <a:pt x="107116" y="80740"/>
                  </a:lnTo>
                  <a:lnTo>
                    <a:pt x="107852" y="81111"/>
                  </a:lnTo>
                  <a:lnTo>
                    <a:pt x="119631" y="117407"/>
                  </a:lnTo>
                  <a:lnTo>
                    <a:pt x="119631" y="117777"/>
                  </a:lnTo>
                  <a:lnTo>
                    <a:pt x="119631" y="117777"/>
                  </a:lnTo>
                  <a:lnTo>
                    <a:pt x="120000" y="118148"/>
                  </a:lnTo>
                  <a:lnTo>
                    <a:pt x="120000" y="118518"/>
                  </a:lnTo>
                  <a:lnTo>
                    <a:pt x="119631" y="118518"/>
                  </a:lnTo>
                  <a:lnTo>
                    <a:pt x="119631" y="118518"/>
                  </a:lnTo>
                  <a:lnTo>
                    <a:pt x="119263" y="119259"/>
                  </a:lnTo>
                  <a:lnTo>
                    <a:pt x="119263" y="119259"/>
                  </a:lnTo>
                  <a:lnTo>
                    <a:pt x="119263" y="119259"/>
                  </a:lnTo>
                  <a:lnTo>
                    <a:pt x="118159" y="120000"/>
                  </a:lnTo>
                  <a:lnTo>
                    <a:pt x="118159" y="120000"/>
                  </a:lnTo>
                  <a:lnTo>
                    <a:pt x="117791" y="120000"/>
                  </a:lnTo>
                  <a:lnTo>
                    <a:pt x="1840" y="120000"/>
                  </a:lnTo>
                  <a:lnTo>
                    <a:pt x="1840" y="120000"/>
                  </a:lnTo>
                  <a:lnTo>
                    <a:pt x="1104" y="120000"/>
                  </a:lnTo>
                  <a:lnTo>
                    <a:pt x="736" y="119629"/>
                  </a:lnTo>
                  <a:lnTo>
                    <a:pt x="368" y="118888"/>
                  </a:lnTo>
                  <a:lnTo>
                    <a:pt x="0" y="118148"/>
                  </a:lnTo>
                  <a:lnTo>
                    <a:pt x="0" y="118148"/>
                  </a:lnTo>
                  <a:lnTo>
                    <a:pt x="0" y="116296"/>
                  </a:lnTo>
                  <a:lnTo>
                    <a:pt x="0" y="116296"/>
                  </a:lnTo>
                  <a:lnTo>
                    <a:pt x="1840" y="116296"/>
                  </a:lnTo>
                  <a:lnTo>
                    <a:pt x="1840" y="116296"/>
                  </a:lnTo>
                  <a:close/>
                  <a:moveTo>
                    <a:pt x="4417" y="27037"/>
                  </a:moveTo>
                  <a:lnTo>
                    <a:pt x="16932" y="40000"/>
                  </a:lnTo>
                  <a:lnTo>
                    <a:pt x="39386" y="17407"/>
                  </a:lnTo>
                  <a:lnTo>
                    <a:pt x="26871" y="4444"/>
                  </a:lnTo>
                  <a:lnTo>
                    <a:pt x="26871" y="4444"/>
                  </a:lnTo>
                  <a:lnTo>
                    <a:pt x="25766" y="4074"/>
                  </a:lnTo>
                  <a:lnTo>
                    <a:pt x="25030" y="3703"/>
                  </a:lnTo>
                  <a:lnTo>
                    <a:pt x="24294" y="4074"/>
                  </a:lnTo>
                  <a:lnTo>
                    <a:pt x="23558" y="4444"/>
                  </a:lnTo>
                  <a:lnTo>
                    <a:pt x="4417" y="24444"/>
                  </a:lnTo>
                  <a:lnTo>
                    <a:pt x="4417" y="24444"/>
                  </a:lnTo>
                  <a:lnTo>
                    <a:pt x="4049" y="24814"/>
                  </a:lnTo>
                  <a:lnTo>
                    <a:pt x="3680" y="25555"/>
                  </a:lnTo>
                  <a:lnTo>
                    <a:pt x="3680" y="25555"/>
                  </a:lnTo>
                  <a:lnTo>
                    <a:pt x="4049" y="26296"/>
                  </a:lnTo>
                  <a:lnTo>
                    <a:pt x="4417" y="27037"/>
                  </a:lnTo>
                  <a:lnTo>
                    <a:pt x="4417" y="27037"/>
                  </a:lnTo>
                  <a:close/>
                  <a:moveTo>
                    <a:pt x="19509" y="42592"/>
                  </a:moveTo>
                  <a:lnTo>
                    <a:pt x="79877" y="103703"/>
                  </a:lnTo>
                  <a:lnTo>
                    <a:pt x="82085" y="95925"/>
                  </a:lnTo>
                  <a:lnTo>
                    <a:pt x="23558" y="38518"/>
                  </a:lnTo>
                  <a:lnTo>
                    <a:pt x="19509" y="42592"/>
                  </a:lnTo>
                  <a:close/>
                  <a:moveTo>
                    <a:pt x="93865" y="93703"/>
                  </a:moveTo>
                  <a:lnTo>
                    <a:pt x="93865" y="85185"/>
                  </a:lnTo>
                  <a:lnTo>
                    <a:pt x="35337" y="26296"/>
                  </a:lnTo>
                  <a:lnTo>
                    <a:pt x="26134" y="35555"/>
                  </a:lnTo>
                  <a:lnTo>
                    <a:pt x="84662" y="93703"/>
                  </a:lnTo>
                  <a:lnTo>
                    <a:pt x="93865" y="93703"/>
                  </a:lnTo>
                  <a:close/>
                  <a:moveTo>
                    <a:pt x="102331" y="80740"/>
                  </a:moveTo>
                  <a:lnTo>
                    <a:pt x="41963" y="20000"/>
                  </a:lnTo>
                  <a:lnTo>
                    <a:pt x="37914" y="23703"/>
                  </a:lnTo>
                  <a:lnTo>
                    <a:pt x="96073" y="82222"/>
                  </a:lnTo>
                  <a:lnTo>
                    <a:pt x="102331" y="80740"/>
                  </a:lnTo>
                  <a:close/>
                  <a:moveTo>
                    <a:pt x="83190" y="105925"/>
                  </a:moveTo>
                  <a:lnTo>
                    <a:pt x="114478" y="115555"/>
                  </a:lnTo>
                  <a:lnTo>
                    <a:pt x="104907" y="84074"/>
                  </a:lnTo>
                  <a:lnTo>
                    <a:pt x="97546" y="85555"/>
                  </a:lnTo>
                  <a:lnTo>
                    <a:pt x="97546" y="95555"/>
                  </a:lnTo>
                  <a:lnTo>
                    <a:pt x="97546" y="95555"/>
                  </a:lnTo>
                  <a:lnTo>
                    <a:pt x="97177" y="96296"/>
                  </a:lnTo>
                  <a:lnTo>
                    <a:pt x="96809" y="97037"/>
                  </a:lnTo>
                  <a:lnTo>
                    <a:pt x="96441" y="97407"/>
                  </a:lnTo>
                  <a:lnTo>
                    <a:pt x="95705" y="97407"/>
                  </a:lnTo>
                  <a:lnTo>
                    <a:pt x="85398" y="97407"/>
                  </a:lnTo>
                  <a:lnTo>
                    <a:pt x="83190" y="105925"/>
                  </a:lnTo>
                  <a:close/>
                </a:path>
              </a:pathLst>
            </a:custGeom>
            <a:solidFill>
              <a:schemeClr val="lt1"/>
            </a:solidFill>
            <a:ln>
              <a:noFill/>
            </a:ln>
          </p:spPr>
          <p:txBody>
            <a:bodyPr anchor="ctr"/>
            <a:lstStyle/>
            <a:p>
              <a:pPr algn="ctr"/>
              <a:endParaRPr/>
            </a:p>
          </p:txBody>
        </p:sp>
        <p:sp>
          <p:nvSpPr>
            <p:cNvPr id="27" name="任意多边形: 形状 26"/>
            <p:cNvSpPr/>
            <p:nvPr/>
          </p:nvSpPr>
          <p:spPr>
            <a:xfrm>
              <a:off x="5162450" y="3407728"/>
              <a:ext cx="304707" cy="231747"/>
            </a:xfrm>
            <a:custGeom>
              <a:avLst/>
              <a:gdLst/>
              <a:ahLst/>
              <a:cxnLst/>
              <a:rect l="0" t="0" r="0" b="0"/>
              <a:pathLst>
                <a:path w="120000" h="120000" extrusionOk="0">
                  <a:moveTo>
                    <a:pt x="112941" y="60000"/>
                  </a:moveTo>
                  <a:lnTo>
                    <a:pt x="112941" y="60000"/>
                  </a:lnTo>
                  <a:lnTo>
                    <a:pt x="114635" y="62592"/>
                  </a:lnTo>
                  <a:lnTo>
                    <a:pt x="116047" y="65555"/>
                  </a:lnTo>
                  <a:lnTo>
                    <a:pt x="117176" y="68148"/>
                  </a:lnTo>
                  <a:lnTo>
                    <a:pt x="118023" y="71111"/>
                  </a:lnTo>
                  <a:lnTo>
                    <a:pt x="118870" y="74074"/>
                  </a:lnTo>
                  <a:lnTo>
                    <a:pt x="119435" y="77407"/>
                  </a:lnTo>
                  <a:lnTo>
                    <a:pt x="119717" y="80740"/>
                  </a:lnTo>
                  <a:lnTo>
                    <a:pt x="120000" y="84444"/>
                  </a:lnTo>
                  <a:lnTo>
                    <a:pt x="120000" y="84444"/>
                  </a:lnTo>
                  <a:lnTo>
                    <a:pt x="119717" y="87777"/>
                  </a:lnTo>
                  <a:lnTo>
                    <a:pt x="119435" y="90740"/>
                  </a:lnTo>
                  <a:lnTo>
                    <a:pt x="118870" y="93703"/>
                  </a:lnTo>
                  <a:lnTo>
                    <a:pt x="118023" y="96666"/>
                  </a:lnTo>
                  <a:lnTo>
                    <a:pt x="116894" y="99629"/>
                  </a:lnTo>
                  <a:lnTo>
                    <a:pt x="115482" y="102592"/>
                  </a:lnTo>
                  <a:lnTo>
                    <a:pt x="114070" y="105555"/>
                  </a:lnTo>
                  <a:lnTo>
                    <a:pt x="112094" y="108518"/>
                  </a:lnTo>
                  <a:lnTo>
                    <a:pt x="112094" y="108518"/>
                  </a:lnTo>
                  <a:lnTo>
                    <a:pt x="110117" y="111111"/>
                  </a:lnTo>
                  <a:lnTo>
                    <a:pt x="108141" y="113333"/>
                  </a:lnTo>
                  <a:lnTo>
                    <a:pt x="105882" y="115555"/>
                  </a:lnTo>
                  <a:lnTo>
                    <a:pt x="103905" y="117407"/>
                  </a:lnTo>
                  <a:lnTo>
                    <a:pt x="101647" y="118518"/>
                  </a:lnTo>
                  <a:lnTo>
                    <a:pt x="99388" y="119259"/>
                  </a:lnTo>
                  <a:lnTo>
                    <a:pt x="96564" y="120000"/>
                  </a:lnTo>
                  <a:lnTo>
                    <a:pt x="94305" y="120000"/>
                  </a:lnTo>
                  <a:lnTo>
                    <a:pt x="72847" y="120000"/>
                  </a:lnTo>
                  <a:lnTo>
                    <a:pt x="72847" y="120000"/>
                  </a:lnTo>
                  <a:lnTo>
                    <a:pt x="68894" y="119629"/>
                  </a:lnTo>
                  <a:lnTo>
                    <a:pt x="65788" y="118888"/>
                  </a:lnTo>
                  <a:lnTo>
                    <a:pt x="62964" y="117407"/>
                  </a:lnTo>
                  <a:lnTo>
                    <a:pt x="61835" y="116296"/>
                  </a:lnTo>
                  <a:lnTo>
                    <a:pt x="60988" y="115185"/>
                  </a:lnTo>
                  <a:lnTo>
                    <a:pt x="60988" y="115185"/>
                  </a:lnTo>
                  <a:lnTo>
                    <a:pt x="60141" y="113703"/>
                  </a:lnTo>
                  <a:lnTo>
                    <a:pt x="59294" y="112222"/>
                  </a:lnTo>
                  <a:lnTo>
                    <a:pt x="58164" y="108518"/>
                  </a:lnTo>
                  <a:lnTo>
                    <a:pt x="57317" y="104444"/>
                  </a:lnTo>
                  <a:lnTo>
                    <a:pt x="57317" y="99259"/>
                  </a:lnTo>
                  <a:lnTo>
                    <a:pt x="57317" y="47777"/>
                  </a:lnTo>
                  <a:lnTo>
                    <a:pt x="45458" y="63333"/>
                  </a:lnTo>
                  <a:lnTo>
                    <a:pt x="45458" y="63333"/>
                  </a:lnTo>
                  <a:lnTo>
                    <a:pt x="44894" y="63703"/>
                  </a:lnTo>
                  <a:lnTo>
                    <a:pt x="44329" y="63703"/>
                  </a:lnTo>
                  <a:lnTo>
                    <a:pt x="44047" y="63703"/>
                  </a:lnTo>
                  <a:lnTo>
                    <a:pt x="43482" y="63333"/>
                  </a:lnTo>
                  <a:lnTo>
                    <a:pt x="43482" y="63333"/>
                  </a:lnTo>
                  <a:lnTo>
                    <a:pt x="43200" y="62592"/>
                  </a:lnTo>
                  <a:lnTo>
                    <a:pt x="42917" y="61851"/>
                  </a:lnTo>
                  <a:lnTo>
                    <a:pt x="42917" y="61111"/>
                  </a:lnTo>
                  <a:lnTo>
                    <a:pt x="43482" y="60370"/>
                  </a:lnTo>
                  <a:lnTo>
                    <a:pt x="56470" y="43703"/>
                  </a:lnTo>
                  <a:lnTo>
                    <a:pt x="56470" y="43703"/>
                  </a:lnTo>
                  <a:lnTo>
                    <a:pt x="57600" y="42592"/>
                  </a:lnTo>
                  <a:lnTo>
                    <a:pt x="58729" y="42222"/>
                  </a:lnTo>
                  <a:lnTo>
                    <a:pt x="59858" y="42592"/>
                  </a:lnTo>
                  <a:lnTo>
                    <a:pt x="60988" y="43703"/>
                  </a:lnTo>
                  <a:lnTo>
                    <a:pt x="73976" y="60370"/>
                  </a:lnTo>
                  <a:lnTo>
                    <a:pt x="73976" y="60370"/>
                  </a:lnTo>
                  <a:lnTo>
                    <a:pt x="74258" y="61111"/>
                  </a:lnTo>
                  <a:lnTo>
                    <a:pt x="74258" y="61851"/>
                  </a:lnTo>
                  <a:lnTo>
                    <a:pt x="74258" y="62592"/>
                  </a:lnTo>
                  <a:lnTo>
                    <a:pt x="73976" y="63333"/>
                  </a:lnTo>
                  <a:lnTo>
                    <a:pt x="73976" y="63333"/>
                  </a:lnTo>
                  <a:lnTo>
                    <a:pt x="73129" y="63703"/>
                  </a:lnTo>
                  <a:lnTo>
                    <a:pt x="72564" y="63703"/>
                  </a:lnTo>
                  <a:lnTo>
                    <a:pt x="72564" y="63703"/>
                  </a:lnTo>
                  <a:lnTo>
                    <a:pt x="72000" y="63703"/>
                  </a:lnTo>
                  <a:lnTo>
                    <a:pt x="71435" y="63333"/>
                  </a:lnTo>
                  <a:lnTo>
                    <a:pt x="60141" y="47777"/>
                  </a:lnTo>
                  <a:lnTo>
                    <a:pt x="60141" y="99259"/>
                  </a:lnTo>
                  <a:lnTo>
                    <a:pt x="60141" y="99259"/>
                  </a:lnTo>
                  <a:lnTo>
                    <a:pt x="60141" y="103333"/>
                  </a:lnTo>
                  <a:lnTo>
                    <a:pt x="60705" y="107037"/>
                  </a:lnTo>
                  <a:lnTo>
                    <a:pt x="61552" y="110000"/>
                  </a:lnTo>
                  <a:lnTo>
                    <a:pt x="62964" y="112222"/>
                  </a:lnTo>
                  <a:lnTo>
                    <a:pt x="62964" y="112222"/>
                  </a:lnTo>
                  <a:lnTo>
                    <a:pt x="64658" y="113703"/>
                  </a:lnTo>
                  <a:lnTo>
                    <a:pt x="66917" y="115555"/>
                  </a:lnTo>
                  <a:lnTo>
                    <a:pt x="69458" y="116296"/>
                  </a:lnTo>
                  <a:lnTo>
                    <a:pt x="72847" y="116296"/>
                  </a:lnTo>
                  <a:lnTo>
                    <a:pt x="94305" y="116296"/>
                  </a:lnTo>
                  <a:lnTo>
                    <a:pt x="94305" y="116296"/>
                  </a:lnTo>
                  <a:lnTo>
                    <a:pt x="96282" y="116296"/>
                  </a:lnTo>
                  <a:lnTo>
                    <a:pt x="98823" y="115555"/>
                  </a:lnTo>
                  <a:lnTo>
                    <a:pt x="100800" y="114814"/>
                  </a:lnTo>
                  <a:lnTo>
                    <a:pt x="102776" y="113333"/>
                  </a:lnTo>
                  <a:lnTo>
                    <a:pt x="104752" y="111851"/>
                  </a:lnTo>
                  <a:lnTo>
                    <a:pt x="106729" y="110370"/>
                  </a:lnTo>
                  <a:lnTo>
                    <a:pt x="108423" y="108148"/>
                  </a:lnTo>
                  <a:lnTo>
                    <a:pt x="110117" y="105925"/>
                  </a:lnTo>
                  <a:lnTo>
                    <a:pt x="110117" y="105925"/>
                  </a:lnTo>
                  <a:lnTo>
                    <a:pt x="111811" y="103333"/>
                  </a:lnTo>
                  <a:lnTo>
                    <a:pt x="113223" y="100740"/>
                  </a:lnTo>
                  <a:lnTo>
                    <a:pt x="114352" y="98148"/>
                  </a:lnTo>
                  <a:lnTo>
                    <a:pt x="115482" y="95555"/>
                  </a:lnTo>
                  <a:lnTo>
                    <a:pt x="116047" y="92592"/>
                  </a:lnTo>
                  <a:lnTo>
                    <a:pt x="116611" y="90000"/>
                  </a:lnTo>
                  <a:lnTo>
                    <a:pt x="116894" y="87407"/>
                  </a:lnTo>
                  <a:lnTo>
                    <a:pt x="117176" y="84444"/>
                  </a:lnTo>
                  <a:lnTo>
                    <a:pt x="117176" y="84444"/>
                  </a:lnTo>
                  <a:lnTo>
                    <a:pt x="116894" y="81111"/>
                  </a:lnTo>
                  <a:lnTo>
                    <a:pt x="116611" y="78148"/>
                  </a:lnTo>
                  <a:lnTo>
                    <a:pt x="116047" y="75185"/>
                  </a:lnTo>
                  <a:lnTo>
                    <a:pt x="115482" y="72222"/>
                  </a:lnTo>
                  <a:lnTo>
                    <a:pt x="114635" y="69629"/>
                  </a:lnTo>
                  <a:lnTo>
                    <a:pt x="113505" y="67037"/>
                  </a:lnTo>
                  <a:lnTo>
                    <a:pt x="112094" y="64814"/>
                  </a:lnTo>
                  <a:lnTo>
                    <a:pt x="110682" y="62592"/>
                  </a:lnTo>
                  <a:lnTo>
                    <a:pt x="110682" y="62592"/>
                  </a:lnTo>
                  <a:lnTo>
                    <a:pt x="107576" y="58518"/>
                  </a:lnTo>
                  <a:lnTo>
                    <a:pt x="105882" y="57037"/>
                  </a:lnTo>
                  <a:lnTo>
                    <a:pt x="104188" y="55555"/>
                  </a:lnTo>
                  <a:lnTo>
                    <a:pt x="102494" y="54444"/>
                  </a:lnTo>
                  <a:lnTo>
                    <a:pt x="100800" y="53703"/>
                  </a:lnTo>
                  <a:lnTo>
                    <a:pt x="99105" y="52962"/>
                  </a:lnTo>
                  <a:lnTo>
                    <a:pt x="97411" y="52592"/>
                  </a:lnTo>
                  <a:lnTo>
                    <a:pt x="97411" y="58148"/>
                  </a:lnTo>
                  <a:lnTo>
                    <a:pt x="97411" y="58148"/>
                  </a:lnTo>
                  <a:lnTo>
                    <a:pt x="96847" y="58888"/>
                  </a:lnTo>
                  <a:lnTo>
                    <a:pt x="96564" y="59629"/>
                  </a:lnTo>
                  <a:lnTo>
                    <a:pt x="96282" y="60000"/>
                  </a:lnTo>
                  <a:lnTo>
                    <a:pt x="95717" y="60000"/>
                  </a:lnTo>
                  <a:lnTo>
                    <a:pt x="95717" y="60000"/>
                  </a:lnTo>
                  <a:lnTo>
                    <a:pt x="94870" y="60000"/>
                  </a:lnTo>
                  <a:lnTo>
                    <a:pt x="94588" y="59629"/>
                  </a:lnTo>
                  <a:lnTo>
                    <a:pt x="94305" y="58888"/>
                  </a:lnTo>
                  <a:lnTo>
                    <a:pt x="94305" y="58148"/>
                  </a:lnTo>
                  <a:lnTo>
                    <a:pt x="94305" y="52592"/>
                  </a:lnTo>
                  <a:lnTo>
                    <a:pt x="94305" y="52592"/>
                  </a:lnTo>
                  <a:lnTo>
                    <a:pt x="94023" y="47407"/>
                  </a:lnTo>
                  <a:lnTo>
                    <a:pt x="93741" y="42962"/>
                  </a:lnTo>
                  <a:lnTo>
                    <a:pt x="92894" y="38518"/>
                  </a:lnTo>
                  <a:lnTo>
                    <a:pt x="92047" y="34444"/>
                  </a:lnTo>
                  <a:lnTo>
                    <a:pt x="90635" y="30000"/>
                  </a:lnTo>
                  <a:lnTo>
                    <a:pt x="88941" y="26296"/>
                  </a:lnTo>
                  <a:lnTo>
                    <a:pt x="87247" y="22222"/>
                  </a:lnTo>
                  <a:lnTo>
                    <a:pt x="84988" y="18148"/>
                  </a:lnTo>
                  <a:lnTo>
                    <a:pt x="84988" y="18148"/>
                  </a:lnTo>
                  <a:lnTo>
                    <a:pt x="82729" y="14814"/>
                  </a:lnTo>
                  <a:lnTo>
                    <a:pt x="79905" y="11851"/>
                  </a:lnTo>
                  <a:lnTo>
                    <a:pt x="77082" y="9259"/>
                  </a:lnTo>
                  <a:lnTo>
                    <a:pt x="73976" y="7407"/>
                  </a:lnTo>
                  <a:lnTo>
                    <a:pt x="70305" y="5925"/>
                  </a:lnTo>
                  <a:lnTo>
                    <a:pt x="66635" y="4814"/>
                  </a:lnTo>
                  <a:lnTo>
                    <a:pt x="62682" y="4074"/>
                  </a:lnTo>
                  <a:lnTo>
                    <a:pt x="58729" y="3703"/>
                  </a:lnTo>
                  <a:lnTo>
                    <a:pt x="58729" y="3703"/>
                  </a:lnTo>
                  <a:lnTo>
                    <a:pt x="54776" y="4074"/>
                  </a:lnTo>
                  <a:lnTo>
                    <a:pt x="51105" y="4444"/>
                  </a:lnTo>
                  <a:lnTo>
                    <a:pt x="47152" y="5555"/>
                  </a:lnTo>
                  <a:lnTo>
                    <a:pt x="43764" y="7037"/>
                  </a:lnTo>
                  <a:lnTo>
                    <a:pt x="40658" y="8888"/>
                  </a:lnTo>
                  <a:lnTo>
                    <a:pt x="37835" y="11481"/>
                  </a:lnTo>
                  <a:lnTo>
                    <a:pt x="35011" y="14074"/>
                  </a:lnTo>
                  <a:lnTo>
                    <a:pt x="32470" y="17037"/>
                  </a:lnTo>
                  <a:lnTo>
                    <a:pt x="32470" y="17037"/>
                  </a:lnTo>
                  <a:lnTo>
                    <a:pt x="30211" y="21111"/>
                  </a:lnTo>
                  <a:lnTo>
                    <a:pt x="28235" y="24444"/>
                  </a:lnTo>
                  <a:lnTo>
                    <a:pt x="26258" y="28148"/>
                  </a:lnTo>
                  <a:lnTo>
                    <a:pt x="24564" y="32222"/>
                  </a:lnTo>
                  <a:lnTo>
                    <a:pt x="23435" y="36296"/>
                  </a:lnTo>
                  <a:lnTo>
                    <a:pt x="22588" y="40370"/>
                  </a:lnTo>
                  <a:lnTo>
                    <a:pt x="22023" y="44444"/>
                  </a:lnTo>
                  <a:lnTo>
                    <a:pt x="21458" y="48888"/>
                  </a:lnTo>
                  <a:lnTo>
                    <a:pt x="21458" y="48888"/>
                  </a:lnTo>
                  <a:lnTo>
                    <a:pt x="25694" y="48518"/>
                  </a:lnTo>
                  <a:lnTo>
                    <a:pt x="30211" y="48518"/>
                  </a:lnTo>
                  <a:lnTo>
                    <a:pt x="30211" y="48518"/>
                  </a:lnTo>
                  <a:lnTo>
                    <a:pt x="30776" y="48518"/>
                  </a:lnTo>
                  <a:lnTo>
                    <a:pt x="31058" y="48888"/>
                  </a:lnTo>
                  <a:lnTo>
                    <a:pt x="31341" y="49629"/>
                  </a:lnTo>
                  <a:lnTo>
                    <a:pt x="31623" y="50370"/>
                  </a:lnTo>
                  <a:lnTo>
                    <a:pt x="31623" y="50370"/>
                  </a:lnTo>
                  <a:lnTo>
                    <a:pt x="31341" y="51481"/>
                  </a:lnTo>
                  <a:lnTo>
                    <a:pt x="31058" y="52222"/>
                  </a:lnTo>
                  <a:lnTo>
                    <a:pt x="30776" y="52592"/>
                  </a:lnTo>
                  <a:lnTo>
                    <a:pt x="30211" y="52592"/>
                  </a:lnTo>
                  <a:lnTo>
                    <a:pt x="25694" y="52592"/>
                  </a:lnTo>
                  <a:lnTo>
                    <a:pt x="25694" y="52592"/>
                  </a:lnTo>
                  <a:lnTo>
                    <a:pt x="23152" y="52962"/>
                  </a:lnTo>
                  <a:lnTo>
                    <a:pt x="20611" y="53333"/>
                  </a:lnTo>
                  <a:lnTo>
                    <a:pt x="18352" y="54074"/>
                  </a:lnTo>
                  <a:lnTo>
                    <a:pt x="16376" y="55185"/>
                  </a:lnTo>
                  <a:lnTo>
                    <a:pt x="14400" y="56666"/>
                  </a:lnTo>
                  <a:lnTo>
                    <a:pt x="12423" y="58518"/>
                  </a:lnTo>
                  <a:lnTo>
                    <a:pt x="10729" y="60740"/>
                  </a:lnTo>
                  <a:lnTo>
                    <a:pt x="9317" y="63333"/>
                  </a:lnTo>
                  <a:lnTo>
                    <a:pt x="9317" y="63333"/>
                  </a:lnTo>
                  <a:lnTo>
                    <a:pt x="6494" y="68518"/>
                  </a:lnTo>
                  <a:lnTo>
                    <a:pt x="4517" y="73703"/>
                  </a:lnTo>
                  <a:lnTo>
                    <a:pt x="3952" y="76296"/>
                  </a:lnTo>
                  <a:lnTo>
                    <a:pt x="3388" y="78888"/>
                  </a:lnTo>
                  <a:lnTo>
                    <a:pt x="2823" y="81481"/>
                  </a:lnTo>
                  <a:lnTo>
                    <a:pt x="2823" y="84444"/>
                  </a:lnTo>
                  <a:lnTo>
                    <a:pt x="2823" y="84444"/>
                  </a:lnTo>
                  <a:lnTo>
                    <a:pt x="2823" y="87407"/>
                  </a:lnTo>
                  <a:lnTo>
                    <a:pt x="3388" y="90740"/>
                  </a:lnTo>
                  <a:lnTo>
                    <a:pt x="3952" y="93333"/>
                  </a:lnTo>
                  <a:lnTo>
                    <a:pt x="4800" y="96296"/>
                  </a:lnTo>
                  <a:lnTo>
                    <a:pt x="5647" y="98888"/>
                  </a:lnTo>
                  <a:lnTo>
                    <a:pt x="6776" y="101481"/>
                  </a:lnTo>
                  <a:lnTo>
                    <a:pt x="8188" y="104074"/>
                  </a:lnTo>
                  <a:lnTo>
                    <a:pt x="9882" y="106666"/>
                  </a:lnTo>
                  <a:lnTo>
                    <a:pt x="9882" y="106666"/>
                  </a:lnTo>
                  <a:lnTo>
                    <a:pt x="11576" y="108888"/>
                  </a:lnTo>
                  <a:lnTo>
                    <a:pt x="13270" y="110740"/>
                  </a:lnTo>
                  <a:lnTo>
                    <a:pt x="15247" y="112222"/>
                  </a:lnTo>
                  <a:lnTo>
                    <a:pt x="17223" y="113703"/>
                  </a:lnTo>
                  <a:lnTo>
                    <a:pt x="19200" y="115185"/>
                  </a:lnTo>
                  <a:lnTo>
                    <a:pt x="21176" y="115925"/>
                  </a:lnTo>
                  <a:lnTo>
                    <a:pt x="23435" y="116296"/>
                  </a:lnTo>
                  <a:lnTo>
                    <a:pt x="25694" y="116296"/>
                  </a:lnTo>
                  <a:lnTo>
                    <a:pt x="44329" y="116296"/>
                  </a:lnTo>
                  <a:lnTo>
                    <a:pt x="44329" y="116296"/>
                  </a:lnTo>
                  <a:lnTo>
                    <a:pt x="44894" y="116296"/>
                  </a:lnTo>
                  <a:lnTo>
                    <a:pt x="45176" y="116666"/>
                  </a:lnTo>
                  <a:lnTo>
                    <a:pt x="45458" y="117407"/>
                  </a:lnTo>
                  <a:lnTo>
                    <a:pt x="45741" y="118148"/>
                  </a:lnTo>
                  <a:lnTo>
                    <a:pt x="45741" y="118148"/>
                  </a:lnTo>
                  <a:lnTo>
                    <a:pt x="45458" y="118888"/>
                  </a:lnTo>
                  <a:lnTo>
                    <a:pt x="45176" y="119629"/>
                  </a:lnTo>
                  <a:lnTo>
                    <a:pt x="44894" y="120000"/>
                  </a:lnTo>
                  <a:lnTo>
                    <a:pt x="44329" y="120000"/>
                  </a:lnTo>
                  <a:lnTo>
                    <a:pt x="25694" y="120000"/>
                  </a:lnTo>
                  <a:lnTo>
                    <a:pt x="25694" y="120000"/>
                  </a:lnTo>
                  <a:lnTo>
                    <a:pt x="23152" y="120000"/>
                  </a:lnTo>
                  <a:lnTo>
                    <a:pt x="20611" y="119259"/>
                  </a:lnTo>
                  <a:lnTo>
                    <a:pt x="18352" y="118518"/>
                  </a:lnTo>
                  <a:lnTo>
                    <a:pt x="16094" y="117407"/>
                  </a:lnTo>
                  <a:lnTo>
                    <a:pt x="13835" y="115925"/>
                  </a:lnTo>
                  <a:lnTo>
                    <a:pt x="11858" y="113703"/>
                  </a:lnTo>
                  <a:lnTo>
                    <a:pt x="9600" y="111481"/>
                  </a:lnTo>
                  <a:lnTo>
                    <a:pt x="7905" y="109259"/>
                  </a:lnTo>
                  <a:lnTo>
                    <a:pt x="7905" y="109259"/>
                  </a:lnTo>
                  <a:lnTo>
                    <a:pt x="5929" y="106296"/>
                  </a:lnTo>
                  <a:lnTo>
                    <a:pt x="4517" y="103703"/>
                  </a:lnTo>
                  <a:lnTo>
                    <a:pt x="2823" y="100740"/>
                  </a:lnTo>
                  <a:lnTo>
                    <a:pt x="1694" y="97777"/>
                  </a:lnTo>
                  <a:lnTo>
                    <a:pt x="847" y="94444"/>
                  </a:lnTo>
                  <a:lnTo>
                    <a:pt x="282" y="91481"/>
                  </a:lnTo>
                  <a:lnTo>
                    <a:pt x="0" y="88148"/>
                  </a:lnTo>
                  <a:lnTo>
                    <a:pt x="0" y="84444"/>
                  </a:lnTo>
                  <a:lnTo>
                    <a:pt x="0" y="84444"/>
                  </a:lnTo>
                  <a:lnTo>
                    <a:pt x="282" y="79259"/>
                  </a:lnTo>
                  <a:lnTo>
                    <a:pt x="1129" y="74074"/>
                  </a:lnTo>
                  <a:lnTo>
                    <a:pt x="2823" y="69259"/>
                  </a:lnTo>
                  <a:lnTo>
                    <a:pt x="5082" y="64074"/>
                  </a:lnTo>
                  <a:lnTo>
                    <a:pt x="5082" y="64074"/>
                  </a:lnTo>
                  <a:lnTo>
                    <a:pt x="6494" y="61481"/>
                  </a:lnTo>
                  <a:lnTo>
                    <a:pt x="7905" y="59259"/>
                  </a:lnTo>
                  <a:lnTo>
                    <a:pt x="9317" y="57407"/>
                  </a:lnTo>
                  <a:lnTo>
                    <a:pt x="11011" y="55555"/>
                  </a:lnTo>
                  <a:lnTo>
                    <a:pt x="12705" y="54074"/>
                  </a:lnTo>
                  <a:lnTo>
                    <a:pt x="14682" y="52592"/>
                  </a:lnTo>
                  <a:lnTo>
                    <a:pt x="16376" y="51481"/>
                  </a:lnTo>
                  <a:lnTo>
                    <a:pt x="18635" y="50000"/>
                  </a:lnTo>
                  <a:lnTo>
                    <a:pt x="18635" y="50000"/>
                  </a:lnTo>
                  <a:lnTo>
                    <a:pt x="18917" y="44814"/>
                  </a:lnTo>
                  <a:lnTo>
                    <a:pt x="19482" y="39629"/>
                  </a:lnTo>
                  <a:lnTo>
                    <a:pt x="20611" y="35185"/>
                  </a:lnTo>
                  <a:lnTo>
                    <a:pt x="22023" y="30370"/>
                  </a:lnTo>
                  <a:lnTo>
                    <a:pt x="23435" y="26296"/>
                  </a:lnTo>
                  <a:lnTo>
                    <a:pt x="25411" y="22222"/>
                  </a:lnTo>
                  <a:lnTo>
                    <a:pt x="28235" y="17777"/>
                  </a:lnTo>
                  <a:lnTo>
                    <a:pt x="30776" y="14074"/>
                  </a:lnTo>
                  <a:lnTo>
                    <a:pt x="30776" y="14074"/>
                  </a:lnTo>
                  <a:lnTo>
                    <a:pt x="33600" y="10740"/>
                  </a:lnTo>
                  <a:lnTo>
                    <a:pt x="36705" y="8148"/>
                  </a:lnTo>
                  <a:lnTo>
                    <a:pt x="40094" y="5555"/>
                  </a:lnTo>
                  <a:lnTo>
                    <a:pt x="43482" y="3703"/>
                  </a:lnTo>
                  <a:lnTo>
                    <a:pt x="46870" y="2222"/>
                  </a:lnTo>
                  <a:lnTo>
                    <a:pt x="50823" y="1111"/>
                  </a:lnTo>
                  <a:lnTo>
                    <a:pt x="54776" y="370"/>
                  </a:lnTo>
                  <a:lnTo>
                    <a:pt x="58729" y="0"/>
                  </a:lnTo>
                  <a:lnTo>
                    <a:pt x="58729" y="0"/>
                  </a:lnTo>
                  <a:lnTo>
                    <a:pt x="62682" y="370"/>
                  </a:lnTo>
                  <a:lnTo>
                    <a:pt x="66635" y="1111"/>
                  </a:lnTo>
                  <a:lnTo>
                    <a:pt x="70305" y="2222"/>
                  </a:lnTo>
                  <a:lnTo>
                    <a:pt x="74258" y="3703"/>
                  </a:lnTo>
                  <a:lnTo>
                    <a:pt x="77364" y="5555"/>
                  </a:lnTo>
                  <a:lnTo>
                    <a:pt x="80470" y="8148"/>
                  </a:lnTo>
                  <a:lnTo>
                    <a:pt x="83294" y="10740"/>
                  </a:lnTo>
                  <a:lnTo>
                    <a:pt x="85835" y="14074"/>
                  </a:lnTo>
                  <a:lnTo>
                    <a:pt x="85835" y="14074"/>
                  </a:lnTo>
                  <a:lnTo>
                    <a:pt x="88376" y="17777"/>
                  </a:lnTo>
                  <a:lnTo>
                    <a:pt x="90352" y="21851"/>
                  </a:lnTo>
                  <a:lnTo>
                    <a:pt x="92047" y="25925"/>
                  </a:lnTo>
                  <a:lnTo>
                    <a:pt x="93741" y="30000"/>
                  </a:lnTo>
                  <a:lnTo>
                    <a:pt x="94870" y="34444"/>
                  </a:lnTo>
                  <a:lnTo>
                    <a:pt x="95717" y="38888"/>
                  </a:lnTo>
                  <a:lnTo>
                    <a:pt x="96564" y="43703"/>
                  </a:lnTo>
                  <a:lnTo>
                    <a:pt x="96847" y="48518"/>
                  </a:lnTo>
                  <a:lnTo>
                    <a:pt x="96847" y="48518"/>
                  </a:lnTo>
                  <a:lnTo>
                    <a:pt x="99388" y="48888"/>
                  </a:lnTo>
                  <a:lnTo>
                    <a:pt x="101364" y="49629"/>
                  </a:lnTo>
                  <a:lnTo>
                    <a:pt x="103341" y="51111"/>
                  </a:lnTo>
                  <a:lnTo>
                    <a:pt x="105317" y="52222"/>
                  </a:lnTo>
                  <a:lnTo>
                    <a:pt x="107294" y="53703"/>
                  </a:lnTo>
                  <a:lnTo>
                    <a:pt x="109270" y="55555"/>
                  </a:lnTo>
                  <a:lnTo>
                    <a:pt x="110964" y="57777"/>
                  </a:lnTo>
                  <a:lnTo>
                    <a:pt x="112941" y="60000"/>
                  </a:lnTo>
                  <a:lnTo>
                    <a:pt x="112941" y="60000"/>
                  </a:lnTo>
                  <a:close/>
                </a:path>
              </a:pathLst>
            </a:custGeom>
            <a:solidFill>
              <a:schemeClr val="lt1"/>
            </a:solidFill>
            <a:ln>
              <a:noFill/>
            </a:ln>
          </p:spPr>
          <p:txBody>
            <a:bodyPr anchor="ctr"/>
            <a:lstStyle/>
            <a:p>
              <a:pPr algn="ctr"/>
              <a:endParaRPr/>
            </a:p>
          </p:txBody>
        </p:sp>
        <p:sp>
          <p:nvSpPr>
            <p:cNvPr id="28" name="任意多边形: 形状 27"/>
            <p:cNvSpPr/>
            <p:nvPr/>
          </p:nvSpPr>
          <p:spPr>
            <a:xfrm>
              <a:off x="7333603" y="3404287"/>
              <a:ext cx="208927" cy="250710"/>
            </a:xfrm>
            <a:custGeom>
              <a:avLst/>
              <a:gdLst/>
              <a:ahLst/>
              <a:cxnLst/>
              <a:rect l="0" t="0" r="0" b="0"/>
              <a:pathLst>
                <a:path w="120000" h="120000" extrusionOk="0">
                  <a:moveTo>
                    <a:pt x="28339" y="66873"/>
                  </a:moveTo>
                  <a:lnTo>
                    <a:pt x="28339" y="66873"/>
                  </a:lnTo>
                  <a:lnTo>
                    <a:pt x="31881" y="61671"/>
                  </a:lnTo>
                  <a:lnTo>
                    <a:pt x="31881" y="61671"/>
                  </a:lnTo>
                  <a:lnTo>
                    <a:pt x="34095" y="56842"/>
                  </a:lnTo>
                  <a:lnTo>
                    <a:pt x="36752" y="50154"/>
                  </a:lnTo>
                  <a:lnTo>
                    <a:pt x="36752" y="50154"/>
                  </a:lnTo>
                  <a:lnTo>
                    <a:pt x="38523" y="46439"/>
                  </a:lnTo>
                  <a:lnTo>
                    <a:pt x="39409" y="43095"/>
                  </a:lnTo>
                  <a:lnTo>
                    <a:pt x="39852" y="39752"/>
                  </a:lnTo>
                  <a:lnTo>
                    <a:pt x="39852" y="36780"/>
                  </a:lnTo>
                  <a:lnTo>
                    <a:pt x="39852" y="9287"/>
                  </a:lnTo>
                  <a:lnTo>
                    <a:pt x="39852" y="9287"/>
                  </a:lnTo>
                  <a:lnTo>
                    <a:pt x="40295" y="8544"/>
                  </a:lnTo>
                  <a:lnTo>
                    <a:pt x="40738" y="7801"/>
                  </a:lnTo>
                  <a:lnTo>
                    <a:pt x="41180" y="7430"/>
                  </a:lnTo>
                  <a:lnTo>
                    <a:pt x="42066" y="7430"/>
                  </a:lnTo>
                  <a:lnTo>
                    <a:pt x="73062" y="7430"/>
                  </a:lnTo>
                  <a:lnTo>
                    <a:pt x="73062" y="7430"/>
                  </a:lnTo>
                  <a:lnTo>
                    <a:pt x="74833" y="7430"/>
                  </a:lnTo>
                  <a:lnTo>
                    <a:pt x="75276" y="7801"/>
                  </a:lnTo>
                  <a:lnTo>
                    <a:pt x="75719" y="8544"/>
                  </a:lnTo>
                  <a:lnTo>
                    <a:pt x="75719" y="9287"/>
                  </a:lnTo>
                  <a:lnTo>
                    <a:pt x="75719" y="36780"/>
                  </a:lnTo>
                  <a:lnTo>
                    <a:pt x="75719" y="36780"/>
                  </a:lnTo>
                  <a:lnTo>
                    <a:pt x="76162" y="40495"/>
                  </a:lnTo>
                  <a:lnTo>
                    <a:pt x="77047" y="44582"/>
                  </a:lnTo>
                  <a:lnTo>
                    <a:pt x="78376" y="49040"/>
                  </a:lnTo>
                  <a:lnTo>
                    <a:pt x="80147" y="53126"/>
                  </a:lnTo>
                  <a:lnTo>
                    <a:pt x="80147" y="53126"/>
                  </a:lnTo>
                  <a:lnTo>
                    <a:pt x="84575" y="60928"/>
                  </a:lnTo>
                  <a:lnTo>
                    <a:pt x="86346" y="63900"/>
                  </a:lnTo>
                  <a:lnTo>
                    <a:pt x="88118" y="66130"/>
                  </a:lnTo>
                  <a:lnTo>
                    <a:pt x="88560" y="66501"/>
                  </a:lnTo>
                  <a:lnTo>
                    <a:pt x="116014" y="104024"/>
                  </a:lnTo>
                  <a:lnTo>
                    <a:pt x="116014" y="104024"/>
                  </a:lnTo>
                  <a:lnTo>
                    <a:pt x="118671" y="106996"/>
                  </a:lnTo>
                  <a:lnTo>
                    <a:pt x="120000" y="109969"/>
                  </a:lnTo>
                  <a:lnTo>
                    <a:pt x="120000" y="112569"/>
                  </a:lnTo>
                  <a:lnTo>
                    <a:pt x="120000" y="114055"/>
                  </a:lnTo>
                  <a:lnTo>
                    <a:pt x="119114" y="115170"/>
                  </a:lnTo>
                  <a:lnTo>
                    <a:pt x="119114" y="115170"/>
                  </a:lnTo>
                  <a:lnTo>
                    <a:pt x="118228" y="116284"/>
                  </a:lnTo>
                  <a:lnTo>
                    <a:pt x="117343" y="117399"/>
                  </a:lnTo>
                  <a:lnTo>
                    <a:pt x="116014" y="118142"/>
                  </a:lnTo>
                  <a:lnTo>
                    <a:pt x="114243" y="118885"/>
                  </a:lnTo>
                  <a:lnTo>
                    <a:pt x="109815" y="119628"/>
                  </a:lnTo>
                  <a:lnTo>
                    <a:pt x="104501" y="120000"/>
                  </a:lnTo>
                  <a:lnTo>
                    <a:pt x="15055" y="120000"/>
                  </a:lnTo>
                  <a:lnTo>
                    <a:pt x="15055" y="120000"/>
                  </a:lnTo>
                  <a:lnTo>
                    <a:pt x="10184" y="119628"/>
                  </a:lnTo>
                  <a:lnTo>
                    <a:pt x="6199" y="118885"/>
                  </a:lnTo>
                  <a:lnTo>
                    <a:pt x="4428" y="118142"/>
                  </a:lnTo>
                  <a:lnTo>
                    <a:pt x="3099" y="117399"/>
                  </a:lnTo>
                  <a:lnTo>
                    <a:pt x="2214" y="116284"/>
                  </a:lnTo>
                  <a:lnTo>
                    <a:pt x="1328" y="115170"/>
                  </a:lnTo>
                  <a:lnTo>
                    <a:pt x="1328" y="115170"/>
                  </a:lnTo>
                  <a:lnTo>
                    <a:pt x="0" y="114055"/>
                  </a:lnTo>
                  <a:lnTo>
                    <a:pt x="0" y="112569"/>
                  </a:lnTo>
                  <a:lnTo>
                    <a:pt x="0" y="109969"/>
                  </a:lnTo>
                  <a:lnTo>
                    <a:pt x="1771" y="106996"/>
                  </a:lnTo>
                  <a:lnTo>
                    <a:pt x="3985" y="103653"/>
                  </a:lnTo>
                  <a:lnTo>
                    <a:pt x="28339" y="66873"/>
                  </a:lnTo>
                  <a:close/>
                  <a:moveTo>
                    <a:pt x="112472" y="105882"/>
                  </a:moveTo>
                  <a:lnTo>
                    <a:pt x="85461" y="69473"/>
                  </a:lnTo>
                  <a:lnTo>
                    <a:pt x="85461" y="69473"/>
                  </a:lnTo>
                  <a:lnTo>
                    <a:pt x="81918" y="69102"/>
                  </a:lnTo>
                  <a:lnTo>
                    <a:pt x="77933" y="68730"/>
                  </a:lnTo>
                  <a:lnTo>
                    <a:pt x="77933" y="68730"/>
                  </a:lnTo>
                  <a:lnTo>
                    <a:pt x="73948" y="69102"/>
                  </a:lnTo>
                  <a:lnTo>
                    <a:pt x="70405" y="69845"/>
                  </a:lnTo>
                  <a:lnTo>
                    <a:pt x="66863" y="70959"/>
                  </a:lnTo>
                  <a:lnTo>
                    <a:pt x="63321" y="72445"/>
                  </a:lnTo>
                  <a:lnTo>
                    <a:pt x="63321" y="72445"/>
                  </a:lnTo>
                  <a:lnTo>
                    <a:pt x="59335" y="73931"/>
                  </a:lnTo>
                  <a:lnTo>
                    <a:pt x="55350" y="75417"/>
                  </a:lnTo>
                  <a:lnTo>
                    <a:pt x="50922" y="76160"/>
                  </a:lnTo>
                  <a:lnTo>
                    <a:pt x="46937" y="76160"/>
                  </a:lnTo>
                  <a:lnTo>
                    <a:pt x="46937" y="76160"/>
                  </a:lnTo>
                  <a:lnTo>
                    <a:pt x="42952" y="76160"/>
                  </a:lnTo>
                  <a:lnTo>
                    <a:pt x="38523" y="75417"/>
                  </a:lnTo>
                  <a:lnTo>
                    <a:pt x="34095" y="73931"/>
                  </a:lnTo>
                  <a:lnTo>
                    <a:pt x="30110" y="72445"/>
                  </a:lnTo>
                  <a:lnTo>
                    <a:pt x="7970" y="105882"/>
                  </a:lnTo>
                  <a:lnTo>
                    <a:pt x="7970" y="105882"/>
                  </a:lnTo>
                  <a:lnTo>
                    <a:pt x="6199" y="108482"/>
                  </a:lnTo>
                  <a:lnTo>
                    <a:pt x="4870" y="110340"/>
                  </a:lnTo>
                  <a:lnTo>
                    <a:pt x="4870" y="112198"/>
                  </a:lnTo>
                  <a:lnTo>
                    <a:pt x="4870" y="113684"/>
                  </a:lnTo>
                  <a:lnTo>
                    <a:pt x="4870" y="113684"/>
                  </a:lnTo>
                  <a:lnTo>
                    <a:pt x="6199" y="114798"/>
                  </a:lnTo>
                  <a:lnTo>
                    <a:pt x="8413" y="115541"/>
                  </a:lnTo>
                  <a:lnTo>
                    <a:pt x="11512" y="116284"/>
                  </a:lnTo>
                  <a:lnTo>
                    <a:pt x="15055" y="116284"/>
                  </a:lnTo>
                  <a:lnTo>
                    <a:pt x="104501" y="116284"/>
                  </a:lnTo>
                  <a:lnTo>
                    <a:pt x="104501" y="116284"/>
                  </a:lnTo>
                  <a:lnTo>
                    <a:pt x="108487" y="116284"/>
                  </a:lnTo>
                  <a:lnTo>
                    <a:pt x="112029" y="115541"/>
                  </a:lnTo>
                  <a:lnTo>
                    <a:pt x="113800" y="114798"/>
                  </a:lnTo>
                  <a:lnTo>
                    <a:pt x="115571" y="113684"/>
                  </a:lnTo>
                  <a:lnTo>
                    <a:pt x="115571" y="113684"/>
                  </a:lnTo>
                  <a:lnTo>
                    <a:pt x="115571" y="112198"/>
                  </a:lnTo>
                  <a:lnTo>
                    <a:pt x="115571" y="110340"/>
                  </a:lnTo>
                  <a:lnTo>
                    <a:pt x="114243" y="108482"/>
                  </a:lnTo>
                  <a:lnTo>
                    <a:pt x="112472" y="105882"/>
                  </a:lnTo>
                  <a:lnTo>
                    <a:pt x="112472" y="105882"/>
                  </a:lnTo>
                  <a:close/>
                  <a:moveTo>
                    <a:pt x="41623" y="51269"/>
                  </a:moveTo>
                  <a:lnTo>
                    <a:pt x="41623" y="51269"/>
                  </a:lnTo>
                  <a:lnTo>
                    <a:pt x="38523" y="58328"/>
                  </a:lnTo>
                  <a:lnTo>
                    <a:pt x="35424" y="63529"/>
                  </a:lnTo>
                  <a:lnTo>
                    <a:pt x="35424" y="63529"/>
                  </a:lnTo>
                  <a:lnTo>
                    <a:pt x="32324" y="68730"/>
                  </a:lnTo>
                  <a:lnTo>
                    <a:pt x="32324" y="69102"/>
                  </a:lnTo>
                  <a:lnTo>
                    <a:pt x="32324" y="69102"/>
                  </a:lnTo>
                  <a:lnTo>
                    <a:pt x="35867" y="70588"/>
                  </a:lnTo>
                  <a:lnTo>
                    <a:pt x="39852" y="71702"/>
                  </a:lnTo>
                  <a:lnTo>
                    <a:pt x="43394" y="72445"/>
                  </a:lnTo>
                  <a:lnTo>
                    <a:pt x="46937" y="72445"/>
                  </a:lnTo>
                  <a:lnTo>
                    <a:pt x="46937" y="72445"/>
                  </a:lnTo>
                  <a:lnTo>
                    <a:pt x="50479" y="72445"/>
                  </a:lnTo>
                  <a:lnTo>
                    <a:pt x="54022" y="71702"/>
                  </a:lnTo>
                  <a:lnTo>
                    <a:pt x="57564" y="70588"/>
                  </a:lnTo>
                  <a:lnTo>
                    <a:pt x="61107" y="69102"/>
                  </a:lnTo>
                  <a:lnTo>
                    <a:pt x="61107" y="69102"/>
                  </a:lnTo>
                  <a:lnTo>
                    <a:pt x="65092" y="67244"/>
                  </a:lnTo>
                  <a:lnTo>
                    <a:pt x="69520" y="66130"/>
                  </a:lnTo>
                  <a:lnTo>
                    <a:pt x="73505" y="65386"/>
                  </a:lnTo>
                  <a:lnTo>
                    <a:pt x="77933" y="65015"/>
                  </a:lnTo>
                  <a:lnTo>
                    <a:pt x="77933" y="65015"/>
                  </a:lnTo>
                  <a:lnTo>
                    <a:pt x="81918" y="65386"/>
                  </a:lnTo>
                  <a:lnTo>
                    <a:pt x="81918" y="65386"/>
                  </a:lnTo>
                  <a:lnTo>
                    <a:pt x="77490" y="57213"/>
                  </a:lnTo>
                  <a:lnTo>
                    <a:pt x="73505" y="50154"/>
                  </a:lnTo>
                  <a:lnTo>
                    <a:pt x="72619" y="46439"/>
                  </a:lnTo>
                  <a:lnTo>
                    <a:pt x="71734" y="43095"/>
                  </a:lnTo>
                  <a:lnTo>
                    <a:pt x="71291" y="39752"/>
                  </a:lnTo>
                  <a:lnTo>
                    <a:pt x="70848" y="36780"/>
                  </a:lnTo>
                  <a:lnTo>
                    <a:pt x="70848" y="11145"/>
                  </a:lnTo>
                  <a:lnTo>
                    <a:pt x="44280" y="11145"/>
                  </a:lnTo>
                  <a:lnTo>
                    <a:pt x="44280" y="36780"/>
                  </a:lnTo>
                  <a:lnTo>
                    <a:pt x="44280" y="36780"/>
                  </a:lnTo>
                  <a:lnTo>
                    <a:pt x="44280" y="39752"/>
                  </a:lnTo>
                  <a:lnTo>
                    <a:pt x="43837" y="43467"/>
                  </a:lnTo>
                  <a:lnTo>
                    <a:pt x="42952" y="47182"/>
                  </a:lnTo>
                  <a:lnTo>
                    <a:pt x="41623" y="51269"/>
                  </a:lnTo>
                  <a:lnTo>
                    <a:pt x="41623" y="51269"/>
                  </a:lnTo>
                  <a:close/>
                  <a:moveTo>
                    <a:pt x="37195" y="3715"/>
                  </a:moveTo>
                  <a:lnTo>
                    <a:pt x="37195" y="3715"/>
                  </a:lnTo>
                  <a:lnTo>
                    <a:pt x="36309" y="3715"/>
                  </a:lnTo>
                  <a:lnTo>
                    <a:pt x="35867" y="3343"/>
                  </a:lnTo>
                  <a:lnTo>
                    <a:pt x="35424" y="2600"/>
                  </a:lnTo>
                  <a:lnTo>
                    <a:pt x="34981" y="1857"/>
                  </a:lnTo>
                  <a:lnTo>
                    <a:pt x="34981" y="1857"/>
                  </a:lnTo>
                  <a:lnTo>
                    <a:pt x="35424" y="1114"/>
                  </a:lnTo>
                  <a:lnTo>
                    <a:pt x="35867" y="371"/>
                  </a:lnTo>
                  <a:lnTo>
                    <a:pt x="36309" y="0"/>
                  </a:lnTo>
                  <a:lnTo>
                    <a:pt x="37195" y="0"/>
                  </a:lnTo>
                  <a:lnTo>
                    <a:pt x="77933" y="0"/>
                  </a:lnTo>
                  <a:lnTo>
                    <a:pt x="77933" y="0"/>
                  </a:lnTo>
                  <a:lnTo>
                    <a:pt x="79261" y="0"/>
                  </a:lnTo>
                  <a:lnTo>
                    <a:pt x="79704" y="371"/>
                  </a:lnTo>
                  <a:lnTo>
                    <a:pt x="80147" y="1114"/>
                  </a:lnTo>
                  <a:lnTo>
                    <a:pt x="80147" y="1857"/>
                  </a:lnTo>
                  <a:lnTo>
                    <a:pt x="80147" y="1857"/>
                  </a:lnTo>
                  <a:lnTo>
                    <a:pt x="80147" y="2600"/>
                  </a:lnTo>
                  <a:lnTo>
                    <a:pt x="79704" y="3343"/>
                  </a:lnTo>
                  <a:lnTo>
                    <a:pt x="79261" y="3715"/>
                  </a:lnTo>
                  <a:lnTo>
                    <a:pt x="77933" y="3715"/>
                  </a:lnTo>
                  <a:lnTo>
                    <a:pt x="37195" y="3715"/>
                  </a:lnTo>
                  <a:close/>
                </a:path>
              </a:pathLst>
            </a:custGeom>
            <a:solidFill>
              <a:schemeClr val="lt1"/>
            </a:solidFill>
            <a:ln>
              <a:noFill/>
            </a:ln>
          </p:spPr>
          <p:txBody>
            <a:bodyPr anchor="ctr"/>
            <a:lstStyle/>
            <a:p>
              <a:pPr algn="ctr"/>
              <a:endParaRPr/>
            </a:p>
          </p:txBody>
        </p:sp>
        <p:sp>
          <p:nvSpPr>
            <p:cNvPr id="29" name="椭圆 28"/>
            <p:cNvSpPr/>
            <p:nvPr/>
          </p:nvSpPr>
          <p:spPr>
            <a:xfrm>
              <a:off x="5087582" y="1738942"/>
              <a:ext cx="457200" cy="457200"/>
            </a:xfrm>
            <a:prstGeom prst="ellipse">
              <a:avLst/>
            </a:prstGeom>
            <a:solidFill>
              <a:schemeClr val="accent3"/>
            </a:solidFill>
            <a:ln>
              <a:noFill/>
            </a:ln>
          </p:spPr>
          <p:txBody>
            <a:bodyPr anchor="ctr"/>
            <a:lstStyle/>
            <a:p>
              <a:pPr algn="ctr"/>
              <a:endParaRPr/>
            </a:p>
          </p:txBody>
        </p:sp>
        <p:sp>
          <p:nvSpPr>
            <p:cNvPr id="30" name="椭圆 29"/>
            <p:cNvSpPr/>
            <p:nvPr/>
          </p:nvSpPr>
          <p:spPr>
            <a:xfrm>
              <a:off x="7201446" y="1738942"/>
              <a:ext cx="457200" cy="457200"/>
            </a:xfrm>
            <a:prstGeom prst="ellipse">
              <a:avLst/>
            </a:prstGeom>
            <a:solidFill>
              <a:schemeClr val="accent3"/>
            </a:solidFill>
            <a:ln>
              <a:noFill/>
            </a:ln>
          </p:spPr>
          <p:txBody>
            <a:bodyPr anchor="ctr"/>
            <a:lstStyle/>
            <a:p>
              <a:pPr algn="ctr"/>
              <a:endParaRPr/>
            </a:p>
          </p:txBody>
        </p:sp>
        <p:sp>
          <p:nvSpPr>
            <p:cNvPr id="31" name="任意多边形: 形状 30"/>
            <p:cNvSpPr/>
            <p:nvPr/>
          </p:nvSpPr>
          <p:spPr>
            <a:xfrm>
              <a:off x="5187323" y="1838488"/>
              <a:ext cx="244136" cy="244133"/>
            </a:xfrm>
            <a:custGeom>
              <a:avLst/>
              <a:gdLst/>
              <a:ahLst/>
              <a:cxnLst/>
              <a:rect l="0" t="0" r="0" b="0"/>
              <a:pathLst>
                <a:path w="120000" h="120000" extrusionOk="0">
                  <a:moveTo>
                    <a:pt x="0" y="117407"/>
                  </a:moveTo>
                  <a:lnTo>
                    <a:pt x="12184" y="80740"/>
                  </a:lnTo>
                  <a:lnTo>
                    <a:pt x="12184" y="80740"/>
                  </a:lnTo>
                  <a:lnTo>
                    <a:pt x="12553" y="80370"/>
                  </a:lnTo>
                  <a:lnTo>
                    <a:pt x="76430" y="15925"/>
                  </a:lnTo>
                  <a:lnTo>
                    <a:pt x="76800" y="15555"/>
                  </a:lnTo>
                  <a:lnTo>
                    <a:pt x="90461" y="1851"/>
                  </a:lnTo>
                  <a:lnTo>
                    <a:pt x="90461" y="1851"/>
                  </a:lnTo>
                  <a:lnTo>
                    <a:pt x="91569" y="1111"/>
                  </a:lnTo>
                  <a:lnTo>
                    <a:pt x="92307" y="370"/>
                  </a:lnTo>
                  <a:lnTo>
                    <a:pt x="93415" y="0"/>
                  </a:lnTo>
                  <a:lnTo>
                    <a:pt x="94523" y="0"/>
                  </a:lnTo>
                  <a:lnTo>
                    <a:pt x="94523" y="0"/>
                  </a:lnTo>
                  <a:lnTo>
                    <a:pt x="95630" y="0"/>
                  </a:lnTo>
                  <a:lnTo>
                    <a:pt x="96738" y="370"/>
                  </a:lnTo>
                  <a:lnTo>
                    <a:pt x="97846" y="1111"/>
                  </a:lnTo>
                  <a:lnTo>
                    <a:pt x="98584" y="1851"/>
                  </a:lnTo>
                  <a:lnTo>
                    <a:pt x="118523" y="21481"/>
                  </a:lnTo>
                  <a:lnTo>
                    <a:pt x="118523" y="21481"/>
                  </a:lnTo>
                  <a:lnTo>
                    <a:pt x="119630" y="23333"/>
                  </a:lnTo>
                  <a:lnTo>
                    <a:pt x="120000" y="25555"/>
                  </a:lnTo>
                  <a:lnTo>
                    <a:pt x="120000" y="25555"/>
                  </a:lnTo>
                  <a:lnTo>
                    <a:pt x="119630" y="27777"/>
                  </a:lnTo>
                  <a:lnTo>
                    <a:pt x="118523" y="30000"/>
                  </a:lnTo>
                  <a:lnTo>
                    <a:pt x="104861" y="43333"/>
                  </a:lnTo>
                  <a:lnTo>
                    <a:pt x="104492" y="43333"/>
                  </a:lnTo>
                  <a:lnTo>
                    <a:pt x="40984" y="108148"/>
                  </a:lnTo>
                  <a:lnTo>
                    <a:pt x="40984" y="108148"/>
                  </a:lnTo>
                  <a:lnTo>
                    <a:pt x="39507" y="108518"/>
                  </a:lnTo>
                  <a:lnTo>
                    <a:pt x="2215" y="120000"/>
                  </a:lnTo>
                  <a:lnTo>
                    <a:pt x="2215" y="120000"/>
                  </a:lnTo>
                  <a:lnTo>
                    <a:pt x="1846" y="120000"/>
                  </a:lnTo>
                  <a:lnTo>
                    <a:pt x="1846" y="120000"/>
                  </a:lnTo>
                  <a:lnTo>
                    <a:pt x="1107" y="120000"/>
                  </a:lnTo>
                  <a:lnTo>
                    <a:pt x="369" y="119259"/>
                  </a:lnTo>
                  <a:lnTo>
                    <a:pt x="369" y="119259"/>
                  </a:lnTo>
                  <a:lnTo>
                    <a:pt x="0" y="118518"/>
                  </a:lnTo>
                  <a:lnTo>
                    <a:pt x="0" y="117407"/>
                  </a:lnTo>
                  <a:lnTo>
                    <a:pt x="0" y="117407"/>
                  </a:lnTo>
                  <a:close/>
                  <a:moveTo>
                    <a:pt x="21046" y="2222"/>
                  </a:moveTo>
                  <a:lnTo>
                    <a:pt x="21046" y="2222"/>
                  </a:lnTo>
                  <a:lnTo>
                    <a:pt x="23261" y="1111"/>
                  </a:lnTo>
                  <a:lnTo>
                    <a:pt x="25846" y="370"/>
                  </a:lnTo>
                  <a:lnTo>
                    <a:pt x="25846" y="370"/>
                  </a:lnTo>
                  <a:lnTo>
                    <a:pt x="27323" y="370"/>
                  </a:lnTo>
                  <a:lnTo>
                    <a:pt x="28430" y="740"/>
                  </a:lnTo>
                  <a:lnTo>
                    <a:pt x="29907" y="1481"/>
                  </a:lnTo>
                  <a:lnTo>
                    <a:pt x="31384" y="2222"/>
                  </a:lnTo>
                  <a:lnTo>
                    <a:pt x="31384" y="2222"/>
                  </a:lnTo>
                  <a:lnTo>
                    <a:pt x="42461" y="14074"/>
                  </a:lnTo>
                  <a:lnTo>
                    <a:pt x="55015" y="27777"/>
                  </a:lnTo>
                  <a:lnTo>
                    <a:pt x="55015" y="27777"/>
                  </a:lnTo>
                  <a:lnTo>
                    <a:pt x="55753" y="28518"/>
                  </a:lnTo>
                  <a:lnTo>
                    <a:pt x="55753" y="29259"/>
                  </a:lnTo>
                  <a:lnTo>
                    <a:pt x="55384" y="29629"/>
                  </a:lnTo>
                  <a:lnTo>
                    <a:pt x="55015" y="30370"/>
                  </a:lnTo>
                  <a:lnTo>
                    <a:pt x="55015" y="30370"/>
                  </a:lnTo>
                  <a:lnTo>
                    <a:pt x="54276" y="30740"/>
                  </a:lnTo>
                  <a:lnTo>
                    <a:pt x="53907" y="31111"/>
                  </a:lnTo>
                  <a:lnTo>
                    <a:pt x="53169" y="30740"/>
                  </a:lnTo>
                  <a:lnTo>
                    <a:pt x="52430" y="30370"/>
                  </a:lnTo>
                  <a:lnTo>
                    <a:pt x="52430" y="30370"/>
                  </a:lnTo>
                  <a:lnTo>
                    <a:pt x="40246" y="17037"/>
                  </a:lnTo>
                  <a:lnTo>
                    <a:pt x="28430" y="4814"/>
                  </a:lnTo>
                  <a:lnTo>
                    <a:pt x="28430" y="4814"/>
                  </a:lnTo>
                  <a:lnTo>
                    <a:pt x="27323" y="4074"/>
                  </a:lnTo>
                  <a:lnTo>
                    <a:pt x="26215" y="3703"/>
                  </a:lnTo>
                  <a:lnTo>
                    <a:pt x="25107" y="4074"/>
                  </a:lnTo>
                  <a:lnTo>
                    <a:pt x="24000" y="5185"/>
                  </a:lnTo>
                  <a:lnTo>
                    <a:pt x="5169" y="24074"/>
                  </a:lnTo>
                  <a:lnTo>
                    <a:pt x="5169" y="24074"/>
                  </a:lnTo>
                  <a:lnTo>
                    <a:pt x="4061" y="25185"/>
                  </a:lnTo>
                  <a:lnTo>
                    <a:pt x="3692" y="26296"/>
                  </a:lnTo>
                  <a:lnTo>
                    <a:pt x="4061" y="27407"/>
                  </a:lnTo>
                  <a:lnTo>
                    <a:pt x="5169" y="28518"/>
                  </a:lnTo>
                  <a:lnTo>
                    <a:pt x="5169" y="28518"/>
                  </a:lnTo>
                  <a:lnTo>
                    <a:pt x="5538" y="29629"/>
                  </a:lnTo>
                  <a:lnTo>
                    <a:pt x="5538" y="29629"/>
                  </a:lnTo>
                  <a:lnTo>
                    <a:pt x="6646" y="30370"/>
                  </a:lnTo>
                  <a:lnTo>
                    <a:pt x="6646" y="30370"/>
                  </a:lnTo>
                  <a:lnTo>
                    <a:pt x="7753" y="31481"/>
                  </a:lnTo>
                  <a:lnTo>
                    <a:pt x="7753" y="31481"/>
                  </a:lnTo>
                  <a:lnTo>
                    <a:pt x="9600" y="32962"/>
                  </a:lnTo>
                  <a:lnTo>
                    <a:pt x="22892" y="19259"/>
                  </a:lnTo>
                  <a:lnTo>
                    <a:pt x="22892" y="19259"/>
                  </a:lnTo>
                  <a:lnTo>
                    <a:pt x="23630" y="18518"/>
                  </a:lnTo>
                  <a:lnTo>
                    <a:pt x="24369" y="18518"/>
                  </a:lnTo>
                  <a:lnTo>
                    <a:pt x="25107" y="18518"/>
                  </a:lnTo>
                  <a:lnTo>
                    <a:pt x="25476" y="19629"/>
                  </a:lnTo>
                  <a:lnTo>
                    <a:pt x="25476" y="19629"/>
                  </a:lnTo>
                  <a:lnTo>
                    <a:pt x="26215" y="20000"/>
                  </a:lnTo>
                  <a:lnTo>
                    <a:pt x="26215" y="20740"/>
                  </a:lnTo>
                  <a:lnTo>
                    <a:pt x="26215" y="21481"/>
                  </a:lnTo>
                  <a:lnTo>
                    <a:pt x="25846" y="22222"/>
                  </a:lnTo>
                  <a:lnTo>
                    <a:pt x="12184" y="35555"/>
                  </a:lnTo>
                  <a:lnTo>
                    <a:pt x="12184" y="35555"/>
                  </a:lnTo>
                  <a:lnTo>
                    <a:pt x="20676" y="44074"/>
                  </a:lnTo>
                  <a:lnTo>
                    <a:pt x="26584" y="37777"/>
                  </a:lnTo>
                  <a:lnTo>
                    <a:pt x="26584" y="37777"/>
                  </a:lnTo>
                  <a:lnTo>
                    <a:pt x="27323" y="37407"/>
                  </a:lnTo>
                  <a:lnTo>
                    <a:pt x="28061" y="37407"/>
                  </a:lnTo>
                  <a:lnTo>
                    <a:pt x="28800" y="37407"/>
                  </a:lnTo>
                  <a:lnTo>
                    <a:pt x="29169" y="38148"/>
                  </a:lnTo>
                  <a:lnTo>
                    <a:pt x="29169" y="38148"/>
                  </a:lnTo>
                  <a:lnTo>
                    <a:pt x="29907" y="38518"/>
                  </a:lnTo>
                  <a:lnTo>
                    <a:pt x="29907" y="39259"/>
                  </a:lnTo>
                  <a:lnTo>
                    <a:pt x="29907" y="40000"/>
                  </a:lnTo>
                  <a:lnTo>
                    <a:pt x="29538" y="40740"/>
                  </a:lnTo>
                  <a:lnTo>
                    <a:pt x="23261" y="46666"/>
                  </a:lnTo>
                  <a:lnTo>
                    <a:pt x="23261" y="46666"/>
                  </a:lnTo>
                  <a:lnTo>
                    <a:pt x="29538" y="52962"/>
                  </a:lnTo>
                  <a:lnTo>
                    <a:pt x="29538" y="52962"/>
                  </a:lnTo>
                  <a:lnTo>
                    <a:pt x="29907" y="53703"/>
                  </a:lnTo>
                  <a:lnTo>
                    <a:pt x="29907" y="54074"/>
                  </a:lnTo>
                  <a:lnTo>
                    <a:pt x="29907" y="54814"/>
                  </a:lnTo>
                  <a:lnTo>
                    <a:pt x="29538" y="55555"/>
                  </a:lnTo>
                  <a:lnTo>
                    <a:pt x="29538" y="55555"/>
                  </a:lnTo>
                  <a:lnTo>
                    <a:pt x="28800" y="55925"/>
                  </a:lnTo>
                  <a:lnTo>
                    <a:pt x="28061" y="56296"/>
                  </a:lnTo>
                  <a:lnTo>
                    <a:pt x="28061" y="56296"/>
                  </a:lnTo>
                  <a:lnTo>
                    <a:pt x="27323" y="55925"/>
                  </a:lnTo>
                  <a:lnTo>
                    <a:pt x="26953" y="55555"/>
                  </a:lnTo>
                  <a:lnTo>
                    <a:pt x="26953" y="55555"/>
                  </a:lnTo>
                  <a:lnTo>
                    <a:pt x="2584" y="31481"/>
                  </a:lnTo>
                  <a:lnTo>
                    <a:pt x="2584" y="31481"/>
                  </a:lnTo>
                  <a:lnTo>
                    <a:pt x="1476" y="30370"/>
                  </a:lnTo>
                  <a:lnTo>
                    <a:pt x="738" y="29259"/>
                  </a:lnTo>
                  <a:lnTo>
                    <a:pt x="369" y="27777"/>
                  </a:lnTo>
                  <a:lnTo>
                    <a:pt x="369" y="26666"/>
                  </a:lnTo>
                  <a:lnTo>
                    <a:pt x="369" y="26666"/>
                  </a:lnTo>
                  <a:lnTo>
                    <a:pt x="369" y="25185"/>
                  </a:lnTo>
                  <a:lnTo>
                    <a:pt x="738" y="23703"/>
                  </a:lnTo>
                  <a:lnTo>
                    <a:pt x="1476" y="22592"/>
                  </a:lnTo>
                  <a:lnTo>
                    <a:pt x="2215" y="21111"/>
                  </a:lnTo>
                  <a:lnTo>
                    <a:pt x="21046" y="2222"/>
                  </a:lnTo>
                  <a:close/>
                  <a:moveTo>
                    <a:pt x="4430" y="115555"/>
                  </a:moveTo>
                  <a:lnTo>
                    <a:pt x="36184" y="105555"/>
                  </a:lnTo>
                  <a:lnTo>
                    <a:pt x="33969" y="97407"/>
                  </a:lnTo>
                  <a:lnTo>
                    <a:pt x="24369" y="97407"/>
                  </a:lnTo>
                  <a:lnTo>
                    <a:pt x="24369" y="97407"/>
                  </a:lnTo>
                  <a:lnTo>
                    <a:pt x="23630" y="97407"/>
                  </a:lnTo>
                  <a:lnTo>
                    <a:pt x="22892" y="97037"/>
                  </a:lnTo>
                  <a:lnTo>
                    <a:pt x="22523" y="96296"/>
                  </a:lnTo>
                  <a:lnTo>
                    <a:pt x="22523" y="95555"/>
                  </a:lnTo>
                  <a:lnTo>
                    <a:pt x="22523" y="85555"/>
                  </a:lnTo>
                  <a:lnTo>
                    <a:pt x="15138" y="84074"/>
                  </a:lnTo>
                  <a:lnTo>
                    <a:pt x="4430" y="115555"/>
                  </a:lnTo>
                  <a:close/>
                  <a:moveTo>
                    <a:pt x="17353" y="80370"/>
                  </a:moveTo>
                  <a:lnTo>
                    <a:pt x="24000" y="81851"/>
                  </a:lnTo>
                  <a:lnTo>
                    <a:pt x="81969" y="23703"/>
                  </a:lnTo>
                  <a:lnTo>
                    <a:pt x="78276" y="20000"/>
                  </a:lnTo>
                  <a:lnTo>
                    <a:pt x="17353" y="80370"/>
                  </a:lnTo>
                  <a:close/>
                  <a:moveTo>
                    <a:pt x="26215" y="93703"/>
                  </a:moveTo>
                  <a:lnTo>
                    <a:pt x="34707" y="93703"/>
                  </a:lnTo>
                  <a:lnTo>
                    <a:pt x="93415" y="35555"/>
                  </a:lnTo>
                  <a:lnTo>
                    <a:pt x="84553" y="26296"/>
                  </a:lnTo>
                  <a:lnTo>
                    <a:pt x="26215" y="85185"/>
                  </a:lnTo>
                  <a:lnTo>
                    <a:pt x="26215" y="93703"/>
                  </a:lnTo>
                  <a:close/>
                  <a:moveTo>
                    <a:pt x="96000" y="38148"/>
                  </a:moveTo>
                  <a:lnTo>
                    <a:pt x="37292" y="95925"/>
                  </a:lnTo>
                  <a:lnTo>
                    <a:pt x="39507" y="103333"/>
                  </a:lnTo>
                  <a:lnTo>
                    <a:pt x="100430" y="42222"/>
                  </a:lnTo>
                  <a:lnTo>
                    <a:pt x="96000" y="38148"/>
                  </a:lnTo>
                  <a:close/>
                  <a:moveTo>
                    <a:pt x="81969" y="93333"/>
                  </a:moveTo>
                  <a:lnTo>
                    <a:pt x="75692" y="99259"/>
                  </a:lnTo>
                  <a:lnTo>
                    <a:pt x="75692" y="99259"/>
                  </a:lnTo>
                  <a:lnTo>
                    <a:pt x="84184" y="107777"/>
                  </a:lnTo>
                  <a:lnTo>
                    <a:pt x="97476" y="94074"/>
                  </a:lnTo>
                  <a:lnTo>
                    <a:pt x="97476" y="94074"/>
                  </a:lnTo>
                  <a:lnTo>
                    <a:pt x="98215" y="93703"/>
                  </a:lnTo>
                  <a:lnTo>
                    <a:pt x="98953" y="93703"/>
                  </a:lnTo>
                  <a:lnTo>
                    <a:pt x="99692" y="93703"/>
                  </a:lnTo>
                  <a:lnTo>
                    <a:pt x="100061" y="94444"/>
                  </a:lnTo>
                  <a:lnTo>
                    <a:pt x="100061" y="94444"/>
                  </a:lnTo>
                  <a:lnTo>
                    <a:pt x="100800" y="94814"/>
                  </a:lnTo>
                  <a:lnTo>
                    <a:pt x="100800" y="95555"/>
                  </a:lnTo>
                  <a:lnTo>
                    <a:pt x="100800" y="96296"/>
                  </a:lnTo>
                  <a:lnTo>
                    <a:pt x="100430" y="97037"/>
                  </a:lnTo>
                  <a:lnTo>
                    <a:pt x="86769" y="110370"/>
                  </a:lnTo>
                  <a:lnTo>
                    <a:pt x="86769" y="110370"/>
                  </a:lnTo>
                  <a:lnTo>
                    <a:pt x="91200" y="115185"/>
                  </a:lnTo>
                  <a:lnTo>
                    <a:pt x="91200" y="115185"/>
                  </a:lnTo>
                  <a:lnTo>
                    <a:pt x="91938" y="115925"/>
                  </a:lnTo>
                  <a:lnTo>
                    <a:pt x="93415" y="116296"/>
                  </a:lnTo>
                  <a:lnTo>
                    <a:pt x="93415" y="116296"/>
                  </a:lnTo>
                  <a:lnTo>
                    <a:pt x="94892" y="115925"/>
                  </a:lnTo>
                  <a:lnTo>
                    <a:pt x="95630" y="115185"/>
                  </a:lnTo>
                  <a:lnTo>
                    <a:pt x="114461" y="95925"/>
                  </a:lnTo>
                  <a:lnTo>
                    <a:pt x="114461" y="95925"/>
                  </a:lnTo>
                  <a:lnTo>
                    <a:pt x="115200" y="95185"/>
                  </a:lnTo>
                  <a:lnTo>
                    <a:pt x="115569" y="94444"/>
                  </a:lnTo>
                  <a:lnTo>
                    <a:pt x="115569" y="93703"/>
                  </a:lnTo>
                  <a:lnTo>
                    <a:pt x="114830" y="92962"/>
                  </a:lnTo>
                  <a:lnTo>
                    <a:pt x="89723" y="67777"/>
                  </a:lnTo>
                  <a:lnTo>
                    <a:pt x="89723" y="67777"/>
                  </a:lnTo>
                  <a:lnTo>
                    <a:pt x="89353" y="67037"/>
                  </a:lnTo>
                  <a:lnTo>
                    <a:pt x="88984" y="66296"/>
                  </a:lnTo>
                  <a:lnTo>
                    <a:pt x="89353" y="65555"/>
                  </a:lnTo>
                  <a:lnTo>
                    <a:pt x="89723" y="65185"/>
                  </a:lnTo>
                  <a:lnTo>
                    <a:pt x="89723" y="65185"/>
                  </a:lnTo>
                  <a:lnTo>
                    <a:pt x="90461" y="64444"/>
                  </a:lnTo>
                  <a:lnTo>
                    <a:pt x="91200" y="64444"/>
                  </a:lnTo>
                  <a:lnTo>
                    <a:pt x="91938" y="64814"/>
                  </a:lnTo>
                  <a:lnTo>
                    <a:pt x="92307" y="65185"/>
                  </a:lnTo>
                  <a:lnTo>
                    <a:pt x="117415" y="90370"/>
                  </a:lnTo>
                  <a:lnTo>
                    <a:pt x="117415" y="90370"/>
                  </a:lnTo>
                  <a:lnTo>
                    <a:pt x="118153" y="91111"/>
                  </a:lnTo>
                  <a:lnTo>
                    <a:pt x="118523" y="92222"/>
                  </a:lnTo>
                  <a:lnTo>
                    <a:pt x="118892" y="93333"/>
                  </a:lnTo>
                  <a:lnTo>
                    <a:pt x="118892" y="94444"/>
                  </a:lnTo>
                  <a:lnTo>
                    <a:pt x="118892" y="94444"/>
                  </a:lnTo>
                  <a:lnTo>
                    <a:pt x="118523" y="96666"/>
                  </a:lnTo>
                  <a:lnTo>
                    <a:pt x="117415" y="98888"/>
                  </a:lnTo>
                  <a:lnTo>
                    <a:pt x="98584" y="118148"/>
                  </a:lnTo>
                  <a:lnTo>
                    <a:pt x="98584" y="118148"/>
                  </a:lnTo>
                  <a:lnTo>
                    <a:pt x="97476" y="118888"/>
                  </a:lnTo>
                  <a:lnTo>
                    <a:pt x="96000" y="119259"/>
                  </a:lnTo>
                  <a:lnTo>
                    <a:pt x="94892" y="119629"/>
                  </a:lnTo>
                  <a:lnTo>
                    <a:pt x="93415" y="120000"/>
                  </a:lnTo>
                  <a:lnTo>
                    <a:pt x="93415" y="120000"/>
                  </a:lnTo>
                  <a:lnTo>
                    <a:pt x="91938" y="119629"/>
                  </a:lnTo>
                  <a:lnTo>
                    <a:pt x="90461" y="119259"/>
                  </a:lnTo>
                  <a:lnTo>
                    <a:pt x="89353" y="118888"/>
                  </a:lnTo>
                  <a:lnTo>
                    <a:pt x="88246" y="118148"/>
                  </a:lnTo>
                  <a:lnTo>
                    <a:pt x="88246" y="118148"/>
                  </a:lnTo>
                  <a:lnTo>
                    <a:pt x="78276" y="107037"/>
                  </a:lnTo>
                  <a:lnTo>
                    <a:pt x="64615" y="93333"/>
                  </a:lnTo>
                  <a:lnTo>
                    <a:pt x="64615" y="93333"/>
                  </a:lnTo>
                  <a:lnTo>
                    <a:pt x="64246" y="92592"/>
                  </a:lnTo>
                  <a:lnTo>
                    <a:pt x="63876" y="92222"/>
                  </a:lnTo>
                  <a:lnTo>
                    <a:pt x="64246" y="91481"/>
                  </a:lnTo>
                  <a:lnTo>
                    <a:pt x="64615" y="90740"/>
                  </a:lnTo>
                  <a:lnTo>
                    <a:pt x="64615" y="90740"/>
                  </a:lnTo>
                  <a:lnTo>
                    <a:pt x="65353" y="90370"/>
                  </a:lnTo>
                  <a:lnTo>
                    <a:pt x="66092" y="90000"/>
                  </a:lnTo>
                  <a:lnTo>
                    <a:pt x="66461" y="90370"/>
                  </a:lnTo>
                  <a:lnTo>
                    <a:pt x="67200" y="90740"/>
                  </a:lnTo>
                  <a:lnTo>
                    <a:pt x="67200" y="90740"/>
                  </a:lnTo>
                  <a:lnTo>
                    <a:pt x="73107" y="96666"/>
                  </a:lnTo>
                  <a:lnTo>
                    <a:pt x="79015" y="90370"/>
                  </a:lnTo>
                  <a:lnTo>
                    <a:pt x="79015" y="90370"/>
                  </a:lnTo>
                  <a:lnTo>
                    <a:pt x="79753" y="90000"/>
                  </a:lnTo>
                  <a:lnTo>
                    <a:pt x="80492" y="90000"/>
                  </a:lnTo>
                  <a:lnTo>
                    <a:pt x="81230" y="90000"/>
                  </a:lnTo>
                  <a:lnTo>
                    <a:pt x="81600" y="90740"/>
                  </a:lnTo>
                  <a:lnTo>
                    <a:pt x="81600" y="90740"/>
                  </a:lnTo>
                  <a:lnTo>
                    <a:pt x="82338" y="91111"/>
                  </a:lnTo>
                  <a:lnTo>
                    <a:pt x="82338" y="91851"/>
                  </a:lnTo>
                  <a:lnTo>
                    <a:pt x="82338" y="92592"/>
                  </a:lnTo>
                  <a:lnTo>
                    <a:pt x="81969" y="93333"/>
                  </a:lnTo>
                  <a:lnTo>
                    <a:pt x="81969" y="93333"/>
                  </a:lnTo>
                  <a:close/>
                  <a:moveTo>
                    <a:pt x="80492" y="17037"/>
                  </a:moveTo>
                  <a:lnTo>
                    <a:pt x="103015" y="39629"/>
                  </a:lnTo>
                  <a:lnTo>
                    <a:pt x="115569" y="27037"/>
                  </a:lnTo>
                  <a:lnTo>
                    <a:pt x="115569" y="27037"/>
                  </a:lnTo>
                  <a:lnTo>
                    <a:pt x="116307" y="26296"/>
                  </a:lnTo>
                  <a:lnTo>
                    <a:pt x="116307" y="25555"/>
                  </a:lnTo>
                  <a:lnTo>
                    <a:pt x="116307" y="25555"/>
                  </a:lnTo>
                  <a:lnTo>
                    <a:pt x="116307" y="24814"/>
                  </a:lnTo>
                  <a:lnTo>
                    <a:pt x="115569" y="24444"/>
                  </a:lnTo>
                  <a:lnTo>
                    <a:pt x="96000" y="4444"/>
                  </a:lnTo>
                  <a:lnTo>
                    <a:pt x="96000" y="4444"/>
                  </a:lnTo>
                  <a:lnTo>
                    <a:pt x="95261" y="4074"/>
                  </a:lnTo>
                  <a:lnTo>
                    <a:pt x="94523" y="3703"/>
                  </a:lnTo>
                  <a:lnTo>
                    <a:pt x="93784" y="4074"/>
                  </a:lnTo>
                  <a:lnTo>
                    <a:pt x="93046" y="4444"/>
                  </a:lnTo>
                  <a:lnTo>
                    <a:pt x="80492" y="17037"/>
                  </a:lnTo>
                  <a:close/>
                </a:path>
              </a:pathLst>
            </a:custGeom>
            <a:solidFill>
              <a:schemeClr val="lt1"/>
            </a:solidFill>
            <a:ln>
              <a:noFill/>
            </a:ln>
          </p:spPr>
          <p:txBody>
            <a:bodyPr anchor="ctr"/>
            <a:lstStyle/>
            <a:p>
              <a:pPr algn="ctr"/>
              <a:endParaRPr/>
            </a:p>
          </p:txBody>
        </p:sp>
        <p:sp>
          <p:nvSpPr>
            <p:cNvPr id="32" name="任意多边形: 形状 31"/>
            <p:cNvSpPr/>
            <p:nvPr/>
          </p:nvSpPr>
          <p:spPr>
            <a:xfrm>
              <a:off x="7317632" y="1850390"/>
              <a:ext cx="224357" cy="225741"/>
            </a:xfrm>
            <a:custGeom>
              <a:avLst/>
              <a:gdLst/>
              <a:ahLst/>
              <a:cxnLst/>
              <a:rect l="0" t="0" r="0" b="0"/>
              <a:pathLst>
                <a:path w="120000" h="120000" extrusionOk="0">
                  <a:moveTo>
                    <a:pt x="22222" y="14444"/>
                  </a:moveTo>
                  <a:lnTo>
                    <a:pt x="19259" y="16666"/>
                  </a:lnTo>
                  <a:lnTo>
                    <a:pt x="48148" y="45185"/>
                  </a:lnTo>
                  <a:lnTo>
                    <a:pt x="48148" y="45185"/>
                  </a:lnTo>
                  <a:lnTo>
                    <a:pt x="48518" y="45925"/>
                  </a:lnTo>
                  <a:lnTo>
                    <a:pt x="48888" y="46666"/>
                  </a:lnTo>
                  <a:lnTo>
                    <a:pt x="48518" y="47407"/>
                  </a:lnTo>
                  <a:lnTo>
                    <a:pt x="48148" y="48148"/>
                  </a:lnTo>
                  <a:lnTo>
                    <a:pt x="48148" y="48148"/>
                  </a:lnTo>
                  <a:lnTo>
                    <a:pt x="47407" y="48518"/>
                  </a:lnTo>
                  <a:lnTo>
                    <a:pt x="47037" y="48518"/>
                  </a:lnTo>
                  <a:lnTo>
                    <a:pt x="47037" y="48518"/>
                  </a:lnTo>
                  <a:lnTo>
                    <a:pt x="46296" y="48518"/>
                  </a:lnTo>
                  <a:lnTo>
                    <a:pt x="45555" y="48148"/>
                  </a:lnTo>
                  <a:lnTo>
                    <a:pt x="17037" y="19259"/>
                  </a:lnTo>
                  <a:lnTo>
                    <a:pt x="14444" y="21851"/>
                  </a:lnTo>
                  <a:lnTo>
                    <a:pt x="14444" y="21851"/>
                  </a:lnTo>
                  <a:lnTo>
                    <a:pt x="13703" y="22222"/>
                  </a:lnTo>
                  <a:lnTo>
                    <a:pt x="13333" y="22222"/>
                  </a:lnTo>
                  <a:lnTo>
                    <a:pt x="13333" y="22222"/>
                  </a:lnTo>
                  <a:lnTo>
                    <a:pt x="12592" y="22222"/>
                  </a:lnTo>
                  <a:lnTo>
                    <a:pt x="11851" y="21851"/>
                  </a:lnTo>
                  <a:lnTo>
                    <a:pt x="740" y="10740"/>
                  </a:lnTo>
                  <a:lnTo>
                    <a:pt x="740" y="10740"/>
                  </a:lnTo>
                  <a:lnTo>
                    <a:pt x="370" y="10000"/>
                  </a:lnTo>
                  <a:lnTo>
                    <a:pt x="0" y="9259"/>
                  </a:lnTo>
                  <a:lnTo>
                    <a:pt x="370" y="8518"/>
                  </a:lnTo>
                  <a:lnTo>
                    <a:pt x="740" y="7777"/>
                  </a:lnTo>
                  <a:lnTo>
                    <a:pt x="8148" y="370"/>
                  </a:lnTo>
                  <a:lnTo>
                    <a:pt x="8148" y="370"/>
                  </a:lnTo>
                  <a:lnTo>
                    <a:pt x="8888" y="0"/>
                  </a:lnTo>
                  <a:lnTo>
                    <a:pt x="9629" y="0"/>
                  </a:lnTo>
                  <a:lnTo>
                    <a:pt x="10000" y="0"/>
                  </a:lnTo>
                  <a:lnTo>
                    <a:pt x="10740" y="370"/>
                  </a:lnTo>
                  <a:lnTo>
                    <a:pt x="22222" y="11481"/>
                  </a:lnTo>
                  <a:lnTo>
                    <a:pt x="22222" y="11481"/>
                  </a:lnTo>
                  <a:lnTo>
                    <a:pt x="22592" y="12222"/>
                  </a:lnTo>
                  <a:lnTo>
                    <a:pt x="22962" y="12962"/>
                  </a:lnTo>
                  <a:lnTo>
                    <a:pt x="22592" y="13703"/>
                  </a:lnTo>
                  <a:lnTo>
                    <a:pt x="22222" y="14444"/>
                  </a:lnTo>
                  <a:lnTo>
                    <a:pt x="22222" y="14444"/>
                  </a:lnTo>
                  <a:close/>
                  <a:moveTo>
                    <a:pt x="93333" y="18148"/>
                  </a:moveTo>
                  <a:lnTo>
                    <a:pt x="93333" y="18148"/>
                  </a:lnTo>
                  <a:lnTo>
                    <a:pt x="92962" y="18888"/>
                  </a:lnTo>
                  <a:lnTo>
                    <a:pt x="92592" y="19629"/>
                  </a:lnTo>
                  <a:lnTo>
                    <a:pt x="92962" y="20370"/>
                  </a:lnTo>
                  <a:lnTo>
                    <a:pt x="93333" y="20740"/>
                  </a:lnTo>
                  <a:lnTo>
                    <a:pt x="98888" y="26296"/>
                  </a:lnTo>
                  <a:lnTo>
                    <a:pt x="98888" y="26296"/>
                  </a:lnTo>
                  <a:lnTo>
                    <a:pt x="99629" y="27037"/>
                  </a:lnTo>
                  <a:lnTo>
                    <a:pt x="100370" y="27407"/>
                  </a:lnTo>
                  <a:lnTo>
                    <a:pt x="101111" y="27037"/>
                  </a:lnTo>
                  <a:lnTo>
                    <a:pt x="101851" y="26296"/>
                  </a:lnTo>
                  <a:lnTo>
                    <a:pt x="115185" y="13333"/>
                  </a:lnTo>
                  <a:lnTo>
                    <a:pt x="115185" y="13333"/>
                  </a:lnTo>
                  <a:lnTo>
                    <a:pt x="115925" y="12962"/>
                  </a:lnTo>
                  <a:lnTo>
                    <a:pt x="117037" y="12962"/>
                  </a:lnTo>
                  <a:lnTo>
                    <a:pt x="117037" y="12962"/>
                  </a:lnTo>
                  <a:lnTo>
                    <a:pt x="117777" y="13333"/>
                  </a:lnTo>
                  <a:lnTo>
                    <a:pt x="118148" y="14074"/>
                  </a:lnTo>
                  <a:lnTo>
                    <a:pt x="118148" y="14074"/>
                  </a:lnTo>
                  <a:lnTo>
                    <a:pt x="119259" y="17407"/>
                  </a:lnTo>
                  <a:lnTo>
                    <a:pt x="120000" y="20740"/>
                  </a:lnTo>
                  <a:lnTo>
                    <a:pt x="120000" y="23703"/>
                  </a:lnTo>
                  <a:lnTo>
                    <a:pt x="119629" y="27407"/>
                  </a:lnTo>
                  <a:lnTo>
                    <a:pt x="119629" y="27407"/>
                  </a:lnTo>
                  <a:lnTo>
                    <a:pt x="118888" y="31111"/>
                  </a:lnTo>
                  <a:lnTo>
                    <a:pt x="117407" y="34074"/>
                  </a:lnTo>
                  <a:lnTo>
                    <a:pt x="115555" y="37037"/>
                  </a:lnTo>
                  <a:lnTo>
                    <a:pt x="113333" y="39629"/>
                  </a:lnTo>
                  <a:lnTo>
                    <a:pt x="113333" y="39629"/>
                  </a:lnTo>
                  <a:lnTo>
                    <a:pt x="111481" y="41111"/>
                  </a:lnTo>
                  <a:lnTo>
                    <a:pt x="109629" y="42592"/>
                  </a:lnTo>
                  <a:lnTo>
                    <a:pt x="107407" y="43703"/>
                  </a:lnTo>
                  <a:lnTo>
                    <a:pt x="105555" y="44814"/>
                  </a:lnTo>
                  <a:lnTo>
                    <a:pt x="103333" y="45555"/>
                  </a:lnTo>
                  <a:lnTo>
                    <a:pt x="101111" y="45925"/>
                  </a:lnTo>
                  <a:lnTo>
                    <a:pt x="98518" y="46296"/>
                  </a:lnTo>
                  <a:lnTo>
                    <a:pt x="96296" y="46666"/>
                  </a:lnTo>
                  <a:lnTo>
                    <a:pt x="96296" y="46666"/>
                  </a:lnTo>
                  <a:lnTo>
                    <a:pt x="92222" y="46296"/>
                  </a:lnTo>
                  <a:lnTo>
                    <a:pt x="88888" y="45185"/>
                  </a:lnTo>
                  <a:lnTo>
                    <a:pt x="45185" y="88148"/>
                  </a:lnTo>
                  <a:lnTo>
                    <a:pt x="45185" y="88148"/>
                  </a:lnTo>
                  <a:lnTo>
                    <a:pt x="46296" y="91851"/>
                  </a:lnTo>
                  <a:lnTo>
                    <a:pt x="46666" y="95185"/>
                  </a:lnTo>
                  <a:lnTo>
                    <a:pt x="46666" y="98518"/>
                  </a:lnTo>
                  <a:lnTo>
                    <a:pt x="45925" y="101851"/>
                  </a:lnTo>
                  <a:lnTo>
                    <a:pt x="45925" y="101851"/>
                  </a:lnTo>
                  <a:lnTo>
                    <a:pt x="45185" y="105185"/>
                  </a:lnTo>
                  <a:lnTo>
                    <a:pt x="43703" y="108148"/>
                  </a:lnTo>
                  <a:lnTo>
                    <a:pt x="41851" y="110740"/>
                  </a:lnTo>
                  <a:lnTo>
                    <a:pt x="39629" y="113333"/>
                  </a:lnTo>
                  <a:lnTo>
                    <a:pt x="39629" y="113333"/>
                  </a:lnTo>
                  <a:lnTo>
                    <a:pt x="36296" y="116296"/>
                  </a:lnTo>
                  <a:lnTo>
                    <a:pt x="32592" y="118148"/>
                  </a:lnTo>
                  <a:lnTo>
                    <a:pt x="30740" y="118888"/>
                  </a:lnTo>
                  <a:lnTo>
                    <a:pt x="28518" y="119629"/>
                  </a:lnTo>
                  <a:lnTo>
                    <a:pt x="24074" y="120000"/>
                  </a:lnTo>
                  <a:lnTo>
                    <a:pt x="24074" y="120000"/>
                  </a:lnTo>
                  <a:lnTo>
                    <a:pt x="21851" y="119629"/>
                  </a:lnTo>
                  <a:lnTo>
                    <a:pt x="18888" y="119259"/>
                  </a:lnTo>
                  <a:lnTo>
                    <a:pt x="16666" y="118518"/>
                  </a:lnTo>
                  <a:lnTo>
                    <a:pt x="14444" y="117777"/>
                  </a:lnTo>
                  <a:lnTo>
                    <a:pt x="14444" y="117777"/>
                  </a:lnTo>
                  <a:lnTo>
                    <a:pt x="13703" y="117037"/>
                  </a:lnTo>
                  <a:lnTo>
                    <a:pt x="13333" y="116296"/>
                  </a:lnTo>
                  <a:lnTo>
                    <a:pt x="13333" y="116296"/>
                  </a:lnTo>
                  <a:lnTo>
                    <a:pt x="13333" y="115185"/>
                  </a:lnTo>
                  <a:lnTo>
                    <a:pt x="13703" y="114444"/>
                  </a:lnTo>
                  <a:lnTo>
                    <a:pt x="27037" y="101481"/>
                  </a:lnTo>
                  <a:lnTo>
                    <a:pt x="27037" y="101481"/>
                  </a:lnTo>
                  <a:lnTo>
                    <a:pt x="27407" y="101111"/>
                  </a:lnTo>
                  <a:lnTo>
                    <a:pt x="27777" y="100370"/>
                  </a:lnTo>
                  <a:lnTo>
                    <a:pt x="27407" y="99629"/>
                  </a:lnTo>
                  <a:lnTo>
                    <a:pt x="27037" y="98888"/>
                  </a:lnTo>
                  <a:lnTo>
                    <a:pt x="21481" y="92962"/>
                  </a:lnTo>
                  <a:lnTo>
                    <a:pt x="21481" y="92962"/>
                  </a:lnTo>
                  <a:lnTo>
                    <a:pt x="20740" y="92592"/>
                  </a:lnTo>
                  <a:lnTo>
                    <a:pt x="19629" y="92222"/>
                  </a:lnTo>
                  <a:lnTo>
                    <a:pt x="18888" y="92592"/>
                  </a:lnTo>
                  <a:lnTo>
                    <a:pt x="18148" y="92962"/>
                  </a:lnTo>
                  <a:lnTo>
                    <a:pt x="5185" y="106296"/>
                  </a:lnTo>
                  <a:lnTo>
                    <a:pt x="5185" y="106296"/>
                  </a:lnTo>
                  <a:lnTo>
                    <a:pt x="4444" y="106666"/>
                  </a:lnTo>
                  <a:lnTo>
                    <a:pt x="3703" y="106666"/>
                  </a:lnTo>
                  <a:lnTo>
                    <a:pt x="3703" y="106666"/>
                  </a:lnTo>
                  <a:lnTo>
                    <a:pt x="2592" y="106296"/>
                  </a:lnTo>
                  <a:lnTo>
                    <a:pt x="2222" y="105555"/>
                  </a:lnTo>
                  <a:lnTo>
                    <a:pt x="2222" y="105555"/>
                  </a:lnTo>
                  <a:lnTo>
                    <a:pt x="1111" y="102592"/>
                  </a:lnTo>
                  <a:lnTo>
                    <a:pt x="370" y="99259"/>
                  </a:lnTo>
                  <a:lnTo>
                    <a:pt x="370" y="95925"/>
                  </a:lnTo>
                  <a:lnTo>
                    <a:pt x="740" y="92592"/>
                  </a:lnTo>
                  <a:lnTo>
                    <a:pt x="740" y="92592"/>
                  </a:lnTo>
                  <a:lnTo>
                    <a:pt x="1481" y="88888"/>
                  </a:lnTo>
                  <a:lnTo>
                    <a:pt x="2962" y="85555"/>
                  </a:lnTo>
                  <a:lnTo>
                    <a:pt x="4814" y="82962"/>
                  </a:lnTo>
                  <a:lnTo>
                    <a:pt x="7037" y="80370"/>
                  </a:lnTo>
                  <a:lnTo>
                    <a:pt x="7037" y="80370"/>
                  </a:lnTo>
                  <a:lnTo>
                    <a:pt x="8888" y="78518"/>
                  </a:lnTo>
                  <a:lnTo>
                    <a:pt x="10740" y="77037"/>
                  </a:lnTo>
                  <a:lnTo>
                    <a:pt x="12592" y="75925"/>
                  </a:lnTo>
                  <a:lnTo>
                    <a:pt x="14444" y="74814"/>
                  </a:lnTo>
                  <a:lnTo>
                    <a:pt x="16666" y="74074"/>
                  </a:lnTo>
                  <a:lnTo>
                    <a:pt x="18888" y="73703"/>
                  </a:lnTo>
                  <a:lnTo>
                    <a:pt x="21851" y="73333"/>
                  </a:lnTo>
                  <a:lnTo>
                    <a:pt x="24074" y="73333"/>
                  </a:lnTo>
                  <a:lnTo>
                    <a:pt x="24074" y="73333"/>
                  </a:lnTo>
                  <a:lnTo>
                    <a:pt x="28148" y="73703"/>
                  </a:lnTo>
                  <a:lnTo>
                    <a:pt x="31481" y="74814"/>
                  </a:lnTo>
                  <a:lnTo>
                    <a:pt x="74814" y="31481"/>
                  </a:lnTo>
                  <a:lnTo>
                    <a:pt x="74814" y="31481"/>
                  </a:lnTo>
                  <a:lnTo>
                    <a:pt x="73703" y="27777"/>
                  </a:lnTo>
                  <a:lnTo>
                    <a:pt x="73333" y="24814"/>
                  </a:lnTo>
                  <a:lnTo>
                    <a:pt x="73333" y="21481"/>
                  </a:lnTo>
                  <a:lnTo>
                    <a:pt x="74074" y="18148"/>
                  </a:lnTo>
                  <a:lnTo>
                    <a:pt x="74074" y="18148"/>
                  </a:lnTo>
                  <a:lnTo>
                    <a:pt x="74814" y="14814"/>
                  </a:lnTo>
                  <a:lnTo>
                    <a:pt x="76296" y="11851"/>
                  </a:lnTo>
                  <a:lnTo>
                    <a:pt x="78148" y="8888"/>
                  </a:lnTo>
                  <a:lnTo>
                    <a:pt x="80370" y="6666"/>
                  </a:lnTo>
                  <a:lnTo>
                    <a:pt x="80370" y="6666"/>
                  </a:lnTo>
                  <a:lnTo>
                    <a:pt x="83333" y="4074"/>
                  </a:lnTo>
                  <a:lnTo>
                    <a:pt x="85925" y="2592"/>
                  </a:lnTo>
                  <a:lnTo>
                    <a:pt x="89259" y="1111"/>
                  </a:lnTo>
                  <a:lnTo>
                    <a:pt x="92592" y="370"/>
                  </a:lnTo>
                  <a:lnTo>
                    <a:pt x="92592" y="370"/>
                  </a:lnTo>
                  <a:lnTo>
                    <a:pt x="95925" y="0"/>
                  </a:lnTo>
                  <a:lnTo>
                    <a:pt x="99259" y="0"/>
                  </a:lnTo>
                  <a:lnTo>
                    <a:pt x="102592" y="740"/>
                  </a:lnTo>
                  <a:lnTo>
                    <a:pt x="105555" y="2222"/>
                  </a:lnTo>
                  <a:lnTo>
                    <a:pt x="105555" y="2222"/>
                  </a:lnTo>
                  <a:lnTo>
                    <a:pt x="106296" y="2592"/>
                  </a:lnTo>
                  <a:lnTo>
                    <a:pt x="107037" y="3703"/>
                  </a:lnTo>
                  <a:lnTo>
                    <a:pt x="107037" y="3703"/>
                  </a:lnTo>
                  <a:lnTo>
                    <a:pt x="107037" y="4444"/>
                  </a:lnTo>
                  <a:lnTo>
                    <a:pt x="106296" y="5185"/>
                  </a:lnTo>
                  <a:lnTo>
                    <a:pt x="93333" y="18148"/>
                  </a:lnTo>
                  <a:close/>
                  <a:moveTo>
                    <a:pt x="88888" y="19629"/>
                  </a:moveTo>
                  <a:lnTo>
                    <a:pt x="88888" y="19629"/>
                  </a:lnTo>
                  <a:lnTo>
                    <a:pt x="89629" y="17407"/>
                  </a:lnTo>
                  <a:lnTo>
                    <a:pt x="90740" y="15185"/>
                  </a:lnTo>
                  <a:lnTo>
                    <a:pt x="101851" y="4444"/>
                  </a:lnTo>
                  <a:lnTo>
                    <a:pt x="101851" y="4444"/>
                  </a:lnTo>
                  <a:lnTo>
                    <a:pt x="99259" y="3703"/>
                  </a:lnTo>
                  <a:lnTo>
                    <a:pt x="96666" y="3703"/>
                  </a:lnTo>
                  <a:lnTo>
                    <a:pt x="94074" y="3703"/>
                  </a:lnTo>
                  <a:lnTo>
                    <a:pt x="91851" y="4074"/>
                  </a:lnTo>
                  <a:lnTo>
                    <a:pt x="89629" y="4814"/>
                  </a:lnTo>
                  <a:lnTo>
                    <a:pt x="87407" y="5925"/>
                  </a:lnTo>
                  <a:lnTo>
                    <a:pt x="85185" y="7407"/>
                  </a:lnTo>
                  <a:lnTo>
                    <a:pt x="83333" y="9259"/>
                  </a:lnTo>
                  <a:lnTo>
                    <a:pt x="83333" y="9259"/>
                  </a:lnTo>
                  <a:lnTo>
                    <a:pt x="81111" y="11481"/>
                  </a:lnTo>
                  <a:lnTo>
                    <a:pt x="79629" y="13703"/>
                  </a:lnTo>
                  <a:lnTo>
                    <a:pt x="78518" y="16296"/>
                  </a:lnTo>
                  <a:lnTo>
                    <a:pt x="77407" y="19259"/>
                  </a:lnTo>
                  <a:lnTo>
                    <a:pt x="77407" y="19259"/>
                  </a:lnTo>
                  <a:lnTo>
                    <a:pt x="77037" y="22592"/>
                  </a:lnTo>
                  <a:lnTo>
                    <a:pt x="77037" y="25185"/>
                  </a:lnTo>
                  <a:lnTo>
                    <a:pt x="77777" y="28148"/>
                  </a:lnTo>
                  <a:lnTo>
                    <a:pt x="78518" y="31111"/>
                  </a:lnTo>
                  <a:lnTo>
                    <a:pt x="78518" y="31111"/>
                  </a:lnTo>
                  <a:lnTo>
                    <a:pt x="78518" y="32222"/>
                  </a:lnTo>
                  <a:lnTo>
                    <a:pt x="78148" y="33333"/>
                  </a:lnTo>
                  <a:lnTo>
                    <a:pt x="33333" y="78148"/>
                  </a:lnTo>
                  <a:lnTo>
                    <a:pt x="33333" y="78148"/>
                  </a:lnTo>
                  <a:lnTo>
                    <a:pt x="32592" y="78518"/>
                  </a:lnTo>
                  <a:lnTo>
                    <a:pt x="31481" y="78518"/>
                  </a:lnTo>
                  <a:lnTo>
                    <a:pt x="31481" y="78518"/>
                  </a:lnTo>
                  <a:lnTo>
                    <a:pt x="27777" y="77407"/>
                  </a:lnTo>
                  <a:lnTo>
                    <a:pt x="24074" y="77037"/>
                  </a:lnTo>
                  <a:lnTo>
                    <a:pt x="24074" y="77037"/>
                  </a:lnTo>
                  <a:lnTo>
                    <a:pt x="19629" y="77407"/>
                  </a:lnTo>
                  <a:lnTo>
                    <a:pt x="16296" y="78518"/>
                  </a:lnTo>
                  <a:lnTo>
                    <a:pt x="12592" y="80370"/>
                  </a:lnTo>
                  <a:lnTo>
                    <a:pt x="9629" y="82962"/>
                  </a:lnTo>
                  <a:lnTo>
                    <a:pt x="9629" y="82962"/>
                  </a:lnTo>
                  <a:lnTo>
                    <a:pt x="7777" y="84814"/>
                  </a:lnTo>
                  <a:lnTo>
                    <a:pt x="6296" y="87037"/>
                  </a:lnTo>
                  <a:lnTo>
                    <a:pt x="5185" y="89259"/>
                  </a:lnTo>
                  <a:lnTo>
                    <a:pt x="4444" y="91851"/>
                  </a:lnTo>
                  <a:lnTo>
                    <a:pt x="4074" y="94074"/>
                  </a:lnTo>
                  <a:lnTo>
                    <a:pt x="3703" y="96296"/>
                  </a:lnTo>
                  <a:lnTo>
                    <a:pt x="4074" y="98888"/>
                  </a:lnTo>
                  <a:lnTo>
                    <a:pt x="4444" y="101481"/>
                  </a:lnTo>
                  <a:lnTo>
                    <a:pt x="15555" y="90000"/>
                  </a:lnTo>
                  <a:lnTo>
                    <a:pt x="15555" y="90000"/>
                  </a:lnTo>
                  <a:lnTo>
                    <a:pt x="17407" y="88888"/>
                  </a:lnTo>
                  <a:lnTo>
                    <a:pt x="19629" y="88518"/>
                  </a:lnTo>
                  <a:lnTo>
                    <a:pt x="19629" y="88518"/>
                  </a:lnTo>
                  <a:lnTo>
                    <a:pt x="21111" y="88518"/>
                  </a:lnTo>
                  <a:lnTo>
                    <a:pt x="22222" y="88888"/>
                  </a:lnTo>
                  <a:lnTo>
                    <a:pt x="23333" y="89259"/>
                  </a:lnTo>
                  <a:lnTo>
                    <a:pt x="24074" y="90000"/>
                  </a:lnTo>
                  <a:lnTo>
                    <a:pt x="29629" y="95925"/>
                  </a:lnTo>
                  <a:lnTo>
                    <a:pt x="29629" y="95925"/>
                  </a:lnTo>
                  <a:lnTo>
                    <a:pt x="31111" y="98148"/>
                  </a:lnTo>
                  <a:lnTo>
                    <a:pt x="31481" y="100370"/>
                  </a:lnTo>
                  <a:lnTo>
                    <a:pt x="31481" y="100370"/>
                  </a:lnTo>
                  <a:lnTo>
                    <a:pt x="31111" y="101481"/>
                  </a:lnTo>
                  <a:lnTo>
                    <a:pt x="30740" y="102592"/>
                  </a:lnTo>
                  <a:lnTo>
                    <a:pt x="30370" y="103333"/>
                  </a:lnTo>
                  <a:lnTo>
                    <a:pt x="29629" y="104444"/>
                  </a:lnTo>
                  <a:lnTo>
                    <a:pt x="18148" y="115185"/>
                  </a:lnTo>
                  <a:lnTo>
                    <a:pt x="18148" y="115185"/>
                  </a:lnTo>
                  <a:lnTo>
                    <a:pt x="21111" y="115925"/>
                  </a:lnTo>
                  <a:lnTo>
                    <a:pt x="23703" y="116296"/>
                  </a:lnTo>
                  <a:lnTo>
                    <a:pt x="25925" y="115925"/>
                  </a:lnTo>
                  <a:lnTo>
                    <a:pt x="28518" y="115555"/>
                  </a:lnTo>
                  <a:lnTo>
                    <a:pt x="28518" y="115555"/>
                  </a:lnTo>
                  <a:lnTo>
                    <a:pt x="30740" y="114814"/>
                  </a:lnTo>
                  <a:lnTo>
                    <a:pt x="32962" y="113703"/>
                  </a:lnTo>
                  <a:lnTo>
                    <a:pt x="35185" y="112222"/>
                  </a:lnTo>
                  <a:lnTo>
                    <a:pt x="37037" y="110740"/>
                  </a:lnTo>
                  <a:lnTo>
                    <a:pt x="37037" y="110740"/>
                  </a:lnTo>
                  <a:lnTo>
                    <a:pt x="38888" y="108518"/>
                  </a:lnTo>
                  <a:lnTo>
                    <a:pt x="40740" y="105925"/>
                  </a:lnTo>
                  <a:lnTo>
                    <a:pt x="41851" y="103333"/>
                  </a:lnTo>
                  <a:lnTo>
                    <a:pt x="42592" y="100370"/>
                  </a:lnTo>
                  <a:lnTo>
                    <a:pt x="42592" y="100370"/>
                  </a:lnTo>
                  <a:lnTo>
                    <a:pt x="42962" y="97407"/>
                  </a:lnTo>
                  <a:lnTo>
                    <a:pt x="42962" y="94444"/>
                  </a:lnTo>
                  <a:lnTo>
                    <a:pt x="42222" y="91111"/>
                  </a:lnTo>
                  <a:lnTo>
                    <a:pt x="41481" y="88518"/>
                  </a:lnTo>
                  <a:lnTo>
                    <a:pt x="41481" y="88518"/>
                  </a:lnTo>
                  <a:lnTo>
                    <a:pt x="41481" y="87407"/>
                  </a:lnTo>
                  <a:lnTo>
                    <a:pt x="41851" y="86296"/>
                  </a:lnTo>
                  <a:lnTo>
                    <a:pt x="87037" y="41481"/>
                  </a:lnTo>
                  <a:lnTo>
                    <a:pt x="87037" y="41481"/>
                  </a:lnTo>
                  <a:lnTo>
                    <a:pt x="87777" y="41111"/>
                  </a:lnTo>
                  <a:lnTo>
                    <a:pt x="88888" y="41481"/>
                  </a:lnTo>
                  <a:lnTo>
                    <a:pt x="88888" y="41481"/>
                  </a:lnTo>
                  <a:lnTo>
                    <a:pt x="92592" y="42592"/>
                  </a:lnTo>
                  <a:lnTo>
                    <a:pt x="96296" y="42962"/>
                  </a:lnTo>
                  <a:lnTo>
                    <a:pt x="96296" y="42962"/>
                  </a:lnTo>
                  <a:lnTo>
                    <a:pt x="100370" y="42592"/>
                  </a:lnTo>
                  <a:lnTo>
                    <a:pt x="104074" y="41481"/>
                  </a:lnTo>
                  <a:lnTo>
                    <a:pt x="107407" y="39629"/>
                  </a:lnTo>
                  <a:lnTo>
                    <a:pt x="110740" y="37037"/>
                  </a:lnTo>
                  <a:lnTo>
                    <a:pt x="110740" y="37037"/>
                  </a:lnTo>
                  <a:lnTo>
                    <a:pt x="112592" y="35185"/>
                  </a:lnTo>
                  <a:lnTo>
                    <a:pt x="114074" y="32962"/>
                  </a:lnTo>
                  <a:lnTo>
                    <a:pt x="115185" y="30740"/>
                  </a:lnTo>
                  <a:lnTo>
                    <a:pt x="115925" y="28148"/>
                  </a:lnTo>
                  <a:lnTo>
                    <a:pt x="116296" y="25925"/>
                  </a:lnTo>
                  <a:lnTo>
                    <a:pt x="116666" y="23333"/>
                  </a:lnTo>
                  <a:lnTo>
                    <a:pt x="116296" y="20740"/>
                  </a:lnTo>
                  <a:lnTo>
                    <a:pt x="115925" y="18518"/>
                  </a:lnTo>
                  <a:lnTo>
                    <a:pt x="104444" y="29629"/>
                  </a:lnTo>
                  <a:lnTo>
                    <a:pt x="104444" y="29629"/>
                  </a:lnTo>
                  <a:lnTo>
                    <a:pt x="103703" y="30370"/>
                  </a:lnTo>
                  <a:lnTo>
                    <a:pt x="102592" y="30740"/>
                  </a:lnTo>
                  <a:lnTo>
                    <a:pt x="100370" y="31111"/>
                  </a:lnTo>
                  <a:lnTo>
                    <a:pt x="100370" y="31111"/>
                  </a:lnTo>
                  <a:lnTo>
                    <a:pt x="98148" y="30740"/>
                  </a:lnTo>
                  <a:lnTo>
                    <a:pt x="96296" y="29629"/>
                  </a:lnTo>
                  <a:lnTo>
                    <a:pt x="90740" y="23703"/>
                  </a:lnTo>
                  <a:lnTo>
                    <a:pt x="90740" y="23703"/>
                  </a:lnTo>
                  <a:lnTo>
                    <a:pt x="89629" y="21851"/>
                  </a:lnTo>
                  <a:lnTo>
                    <a:pt x="88888" y="19629"/>
                  </a:lnTo>
                  <a:lnTo>
                    <a:pt x="88888" y="19629"/>
                  </a:lnTo>
                  <a:close/>
                  <a:moveTo>
                    <a:pt x="18148" y="12962"/>
                  </a:moveTo>
                  <a:lnTo>
                    <a:pt x="9629" y="4444"/>
                  </a:lnTo>
                  <a:lnTo>
                    <a:pt x="4444" y="9259"/>
                  </a:lnTo>
                  <a:lnTo>
                    <a:pt x="13333" y="17777"/>
                  </a:lnTo>
                  <a:lnTo>
                    <a:pt x="18148" y="12962"/>
                  </a:lnTo>
                  <a:close/>
                  <a:moveTo>
                    <a:pt x="115185" y="108888"/>
                  </a:moveTo>
                  <a:lnTo>
                    <a:pt x="115185" y="108888"/>
                  </a:lnTo>
                  <a:lnTo>
                    <a:pt x="115555" y="108518"/>
                  </a:lnTo>
                  <a:lnTo>
                    <a:pt x="115925" y="107777"/>
                  </a:lnTo>
                  <a:lnTo>
                    <a:pt x="115555" y="107037"/>
                  </a:lnTo>
                  <a:lnTo>
                    <a:pt x="115185" y="106296"/>
                  </a:lnTo>
                  <a:lnTo>
                    <a:pt x="77407" y="68888"/>
                  </a:lnTo>
                  <a:lnTo>
                    <a:pt x="77407" y="68888"/>
                  </a:lnTo>
                  <a:lnTo>
                    <a:pt x="77037" y="68148"/>
                  </a:lnTo>
                  <a:lnTo>
                    <a:pt x="76666" y="67407"/>
                  </a:lnTo>
                  <a:lnTo>
                    <a:pt x="77037" y="66666"/>
                  </a:lnTo>
                  <a:lnTo>
                    <a:pt x="77407" y="66296"/>
                  </a:lnTo>
                  <a:lnTo>
                    <a:pt x="77407" y="66296"/>
                  </a:lnTo>
                  <a:lnTo>
                    <a:pt x="78148" y="65555"/>
                  </a:lnTo>
                  <a:lnTo>
                    <a:pt x="78888" y="65555"/>
                  </a:lnTo>
                  <a:lnTo>
                    <a:pt x="79259" y="65555"/>
                  </a:lnTo>
                  <a:lnTo>
                    <a:pt x="80000" y="65925"/>
                  </a:lnTo>
                  <a:lnTo>
                    <a:pt x="117777" y="103333"/>
                  </a:lnTo>
                  <a:lnTo>
                    <a:pt x="117777" y="103333"/>
                  </a:lnTo>
                  <a:lnTo>
                    <a:pt x="119259" y="105555"/>
                  </a:lnTo>
                  <a:lnTo>
                    <a:pt x="119629" y="107777"/>
                  </a:lnTo>
                  <a:lnTo>
                    <a:pt x="119629" y="107777"/>
                  </a:lnTo>
                  <a:lnTo>
                    <a:pt x="119259" y="110000"/>
                  </a:lnTo>
                  <a:lnTo>
                    <a:pt x="117777" y="111851"/>
                  </a:lnTo>
                  <a:lnTo>
                    <a:pt x="112592" y="117407"/>
                  </a:lnTo>
                  <a:lnTo>
                    <a:pt x="112592" y="117407"/>
                  </a:lnTo>
                  <a:lnTo>
                    <a:pt x="110370" y="118518"/>
                  </a:lnTo>
                  <a:lnTo>
                    <a:pt x="107777" y="118888"/>
                  </a:lnTo>
                  <a:lnTo>
                    <a:pt x="107777" y="118888"/>
                  </a:lnTo>
                  <a:lnTo>
                    <a:pt x="105555" y="118518"/>
                  </a:lnTo>
                  <a:lnTo>
                    <a:pt x="104814" y="118148"/>
                  </a:lnTo>
                  <a:lnTo>
                    <a:pt x="103703" y="117407"/>
                  </a:lnTo>
                  <a:lnTo>
                    <a:pt x="66296" y="80000"/>
                  </a:lnTo>
                  <a:lnTo>
                    <a:pt x="66296" y="80000"/>
                  </a:lnTo>
                  <a:lnTo>
                    <a:pt x="65925" y="79259"/>
                  </a:lnTo>
                  <a:lnTo>
                    <a:pt x="65555" y="78518"/>
                  </a:lnTo>
                  <a:lnTo>
                    <a:pt x="65925" y="77777"/>
                  </a:lnTo>
                  <a:lnTo>
                    <a:pt x="66296" y="77407"/>
                  </a:lnTo>
                  <a:lnTo>
                    <a:pt x="66296" y="77407"/>
                  </a:lnTo>
                  <a:lnTo>
                    <a:pt x="67037" y="76666"/>
                  </a:lnTo>
                  <a:lnTo>
                    <a:pt x="67777" y="76666"/>
                  </a:lnTo>
                  <a:lnTo>
                    <a:pt x="68148" y="76666"/>
                  </a:lnTo>
                  <a:lnTo>
                    <a:pt x="68888" y="77037"/>
                  </a:lnTo>
                  <a:lnTo>
                    <a:pt x="106296" y="114444"/>
                  </a:lnTo>
                  <a:lnTo>
                    <a:pt x="106296" y="114444"/>
                  </a:lnTo>
                  <a:lnTo>
                    <a:pt x="107037" y="115185"/>
                  </a:lnTo>
                  <a:lnTo>
                    <a:pt x="108148" y="115555"/>
                  </a:lnTo>
                  <a:lnTo>
                    <a:pt x="108888" y="115185"/>
                  </a:lnTo>
                  <a:lnTo>
                    <a:pt x="109259" y="114444"/>
                  </a:lnTo>
                  <a:lnTo>
                    <a:pt x="115185" y="108888"/>
                  </a:lnTo>
                  <a:close/>
                </a:path>
              </a:pathLst>
            </a:custGeom>
            <a:solidFill>
              <a:schemeClr val="lt1"/>
            </a:solidFill>
            <a:ln>
              <a:noFill/>
            </a:ln>
          </p:spPr>
          <p:txBody>
            <a:bodyPr anchor="ctr"/>
            <a:lstStyle/>
            <a:p>
              <a:pPr algn="ctr"/>
              <a:endParaRPr/>
            </a:p>
          </p:txBody>
        </p:sp>
      </p:grpSp>
      <p:grpSp>
        <p:nvGrpSpPr>
          <p:cNvPr id="33" name="组合 32"/>
          <p:cNvGrpSpPr/>
          <p:nvPr/>
        </p:nvGrpSpPr>
        <p:grpSpPr>
          <a:xfrm>
            <a:off x="1733740" y="628196"/>
            <a:ext cx="7040872" cy="775888"/>
            <a:chOff x="1733740" y="628196"/>
            <a:chExt cx="7040872" cy="775888"/>
          </a:xfrm>
        </p:grpSpPr>
        <p:sp>
          <p:nvSpPr>
            <p:cNvPr id="34" name="文本框 33"/>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35" name="文本框 34"/>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36" name="组合 35"/>
          <p:cNvGrpSpPr/>
          <p:nvPr/>
        </p:nvGrpSpPr>
        <p:grpSpPr>
          <a:xfrm>
            <a:off x="1203244" y="4116218"/>
            <a:ext cx="2241975" cy="1240116"/>
            <a:chOff x="5907994" y="1728950"/>
            <a:chExt cx="2241975" cy="1240116"/>
          </a:xfrm>
        </p:grpSpPr>
        <p:sp>
          <p:nvSpPr>
            <p:cNvPr id="37" name="矩形 36"/>
            <p:cNvSpPr/>
            <p:nvPr/>
          </p:nvSpPr>
          <p:spPr>
            <a:xfrm>
              <a:off x="5907994" y="2064203"/>
              <a:ext cx="2241975"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8" name="矩形 37"/>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sp>
        <p:nvSpPr>
          <p:cNvPr id="39" name="矩形 38"/>
          <p:cNvSpPr/>
          <p:nvPr/>
        </p:nvSpPr>
        <p:spPr>
          <a:xfrm>
            <a:off x="3449337" y="2869063"/>
            <a:ext cx="2025496"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0" name="矩形 39"/>
          <p:cNvSpPr/>
          <p:nvPr/>
        </p:nvSpPr>
        <p:spPr>
          <a:xfrm>
            <a:off x="3449337" y="4809531"/>
            <a:ext cx="2025496"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1" name="矩形 40"/>
          <p:cNvSpPr/>
          <p:nvPr/>
        </p:nvSpPr>
        <p:spPr>
          <a:xfrm>
            <a:off x="6002109" y="2869063"/>
            <a:ext cx="2025496"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2" name="矩形 41"/>
          <p:cNvSpPr/>
          <p:nvPr/>
        </p:nvSpPr>
        <p:spPr>
          <a:xfrm>
            <a:off x="6002109" y="4809531"/>
            <a:ext cx="2025496"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3" name="矩形 42"/>
          <p:cNvSpPr/>
          <p:nvPr/>
        </p:nvSpPr>
        <p:spPr>
          <a:xfrm>
            <a:off x="8577295" y="2869063"/>
            <a:ext cx="2025496"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4" name="矩形 43"/>
          <p:cNvSpPr/>
          <p:nvPr/>
        </p:nvSpPr>
        <p:spPr>
          <a:xfrm>
            <a:off x="8577295" y="4809531"/>
            <a:ext cx="2025496" cy="7017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a:t>
            </a:r>
          </a:p>
        </p:txBody>
      </p:sp>
    </p:spTree>
    <p:extLst>
      <p:ext uri="{BB962C8B-B14F-4D97-AF65-F5344CB8AC3E}">
        <p14:creationId xmlns:p14="http://schemas.microsoft.com/office/powerpoint/2010/main" val="11977605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randombar(horizontal)">
                                      <p:cBhvr>
                                        <p:cTn id="13" dur="500"/>
                                        <p:tgtEl>
                                          <p:spTgt spid="36"/>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randombar(horizontal)">
                                      <p:cBhvr>
                                        <p:cTn id="17" dur="500"/>
                                        <p:tgtEl>
                                          <p:spTgt spid="39"/>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randombar(horizontal)">
                                      <p:cBhvr>
                                        <p:cTn id="21" dur="500"/>
                                        <p:tgtEl>
                                          <p:spTgt spid="41"/>
                                        </p:tgtEl>
                                      </p:cBhvr>
                                    </p:animEffect>
                                  </p:childTnLst>
                                </p:cTn>
                              </p:par>
                            </p:childTnLst>
                          </p:cTn>
                        </p:par>
                        <p:par>
                          <p:cTn id="22" fill="hold">
                            <p:stCondLst>
                              <p:cond delay="2500"/>
                            </p:stCondLst>
                            <p:childTnLst>
                              <p:par>
                                <p:cTn id="23" presetID="14" presetClass="entr" presetSubtype="1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randombar(horizontal)">
                                      <p:cBhvr>
                                        <p:cTn id="25" dur="500"/>
                                        <p:tgtEl>
                                          <p:spTgt spid="43"/>
                                        </p:tgtEl>
                                      </p:cBhvr>
                                    </p:animEffect>
                                  </p:childTnLst>
                                </p:cTn>
                              </p:par>
                            </p:childTnLst>
                          </p:cTn>
                        </p:par>
                        <p:par>
                          <p:cTn id="26" fill="hold">
                            <p:stCondLst>
                              <p:cond delay="3000"/>
                            </p:stCondLst>
                            <p:childTnLst>
                              <p:par>
                                <p:cTn id="27" presetID="14" presetClass="entr" presetSubtype="1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randombar(horizontal)">
                                      <p:cBhvr>
                                        <p:cTn id="29" dur="500"/>
                                        <p:tgtEl>
                                          <p:spTgt spid="44"/>
                                        </p:tgtEl>
                                      </p:cBhvr>
                                    </p:animEffect>
                                  </p:childTnLst>
                                </p:cTn>
                              </p:par>
                            </p:childTnLst>
                          </p:cTn>
                        </p:par>
                        <p:par>
                          <p:cTn id="30" fill="hold">
                            <p:stCondLst>
                              <p:cond delay="3500"/>
                            </p:stCondLst>
                            <p:childTnLst>
                              <p:par>
                                <p:cTn id="31" presetID="14" presetClass="entr" presetSubtype="1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randombar(horizontal)">
                                      <p:cBhvr>
                                        <p:cTn id="33" dur="500"/>
                                        <p:tgtEl>
                                          <p:spTgt spid="42"/>
                                        </p:tgtEl>
                                      </p:cBhvr>
                                    </p:animEffect>
                                  </p:childTnLst>
                                </p:cTn>
                              </p:par>
                            </p:childTnLst>
                          </p:cTn>
                        </p:par>
                        <p:par>
                          <p:cTn id="34" fill="hold">
                            <p:stCondLst>
                              <p:cond delay="4000"/>
                            </p:stCondLst>
                            <p:childTnLst>
                              <p:par>
                                <p:cTn id="35" presetID="14" presetClass="entr" presetSubtype="1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randombar(horizontal)">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963a405-140e-489b-9b6a-471c8c321446"/>
          <p:cNvGrpSpPr>
            <a:grpSpLocks noChangeAspect="1"/>
          </p:cNvGrpSpPr>
          <p:nvPr/>
        </p:nvGrpSpPr>
        <p:grpSpPr>
          <a:xfrm>
            <a:off x="1289466" y="2082802"/>
            <a:ext cx="9613068" cy="3606799"/>
            <a:chOff x="1289466" y="1625601"/>
            <a:chExt cx="9613068" cy="3606799"/>
          </a:xfrm>
        </p:grpSpPr>
        <p:grpSp>
          <p:nvGrpSpPr>
            <p:cNvPr id="4" name="组合 3"/>
            <p:cNvGrpSpPr/>
            <p:nvPr/>
          </p:nvGrpSpPr>
          <p:grpSpPr>
            <a:xfrm>
              <a:off x="4179063" y="1625601"/>
              <a:ext cx="3833874" cy="3606799"/>
              <a:chOff x="1282700" y="1357083"/>
              <a:chExt cx="4610100" cy="4337051"/>
            </a:xfrm>
          </p:grpSpPr>
          <p:grpSp>
            <p:nvGrpSpPr>
              <p:cNvPr id="24" name="组合 23"/>
              <p:cNvGrpSpPr/>
              <p:nvPr/>
            </p:nvGrpSpPr>
            <p:grpSpPr>
              <a:xfrm>
                <a:off x="2256333" y="2963632"/>
                <a:ext cx="2662804" cy="2353875"/>
                <a:chOff x="2256333" y="2393950"/>
                <a:chExt cx="2662804" cy="2353875"/>
              </a:xfrm>
            </p:grpSpPr>
            <p:sp>
              <p:nvSpPr>
                <p:cNvPr id="37" name="任意多边形: 形状 36"/>
                <p:cNvSpPr/>
                <p:nvPr/>
              </p:nvSpPr>
              <p:spPr>
                <a:xfrm>
                  <a:off x="2256333" y="2393950"/>
                  <a:ext cx="1332752" cy="1066274"/>
                </a:xfrm>
                <a:custGeom>
                  <a:avLst/>
                  <a:gdLst>
                    <a:gd name="connsiteX0" fmla="*/ 391617 w 1332752"/>
                    <a:gd name="connsiteY0" fmla="*/ 0 h 1066274"/>
                    <a:gd name="connsiteX1" fmla="*/ 1260043 w 1332752"/>
                    <a:gd name="connsiteY1" fmla="*/ 311757 h 1066274"/>
                    <a:gd name="connsiteX2" fmla="*/ 1332752 w 1332752"/>
                    <a:gd name="connsiteY2" fmla="*/ 377839 h 1066274"/>
                    <a:gd name="connsiteX3" fmla="*/ 1294327 w 1332752"/>
                    <a:gd name="connsiteY3" fmla="*/ 411523 h 1066274"/>
                    <a:gd name="connsiteX4" fmla="*/ 967346 w 1332752"/>
                    <a:gd name="connsiteY4" fmla="*/ 959267 h 1066274"/>
                    <a:gd name="connsiteX5" fmla="*/ 939832 w 1332752"/>
                    <a:gd name="connsiteY5" fmla="*/ 1066274 h 1066274"/>
                    <a:gd name="connsiteX6" fmla="*/ 925433 w 1332752"/>
                    <a:gd name="connsiteY6" fmla="*/ 1062572 h 1066274"/>
                    <a:gd name="connsiteX7" fmla="*/ 7069 w 1332752"/>
                    <a:gd name="connsiteY7" fmla="*/ 91709 h 1066274"/>
                    <a:gd name="connsiteX8" fmla="*/ 0 w 1332752"/>
                    <a:gd name="connsiteY8" fmla="*/ 57685 h 1066274"/>
                    <a:gd name="connsiteX9" fmla="*/ 116471 w 1332752"/>
                    <a:gd name="connsiteY9" fmla="*/ 27737 h 1066274"/>
                    <a:gd name="connsiteX10" fmla="*/ 391617 w 1332752"/>
                    <a:gd name="connsiteY10" fmla="*/ 0 h 106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752" h="1066274">
                      <a:moveTo>
                        <a:pt x="391617" y="0"/>
                      </a:moveTo>
                      <a:cubicBezTo>
                        <a:pt x="721495" y="0"/>
                        <a:pt x="1024047" y="116996"/>
                        <a:pt x="1260043" y="311757"/>
                      </a:cubicBezTo>
                      <a:lnTo>
                        <a:pt x="1332752" y="377839"/>
                      </a:lnTo>
                      <a:lnTo>
                        <a:pt x="1294327" y="411523"/>
                      </a:lnTo>
                      <a:cubicBezTo>
                        <a:pt x="1145578" y="563863"/>
                        <a:pt x="1032167" y="750861"/>
                        <a:pt x="967346" y="959267"/>
                      </a:cubicBezTo>
                      <a:lnTo>
                        <a:pt x="939832" y="1066274"/>
                      </a:lnTo>
                      <a:lnTo>
                        <a:pt x="925433" y="1062572"/>
                      </a:lnTo>
                      <a:cubicBezTo>
                        <a:pt x="473886" y="922127"/>
                        <a:pt x="122838" y="553579"/>
                        <a:pt x="7069" y="91709"/>
                      </a:cubicBezTo>
                      <a:lnTo>
                        <a:pt x="0" y="57685"/>
                      </a:lnTo>
                      <a:lnTo>
                        <a:pt x="116471" y="27737"/>
                      </a:lnTo>
                      <a:cubicBezTo>
                        <a:pt x="205346" y="9551"/>
                        <a:pt x="297366" y="0"/>
                        <a:pt x="391617" y="0"/>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3200" b="1"/>
                    <a:t>1</a:t>
                  </a:r>
                </a:p>
              </p:txBody>
            </p:sp>
            <p:sp>
              <p:nvSpPr>
                <p:cNvPr id="38" name="任意多边形: 形状 37"/>
                <p:cNvSpPr/>
                <p:nvPr/>
              </p:nvSpPr>
              <p:spPr>
                <a:xfrm>
                  <a:off x="3589086" y="2393951"/>
                  <a:ext cx="1330051" cy="1065858"/>
                </a:xfrm>
                <a:custGeom>
                  <a:avLst/>
                  <a:gdLst>
                    <a:gd name="connsiteX0" fmla="*/ 938465 w 1330051"/>
                    <a:gd name="connsiteY0" fmla="*/ 0 h 1065858"/>
                    <a:gd name="connsiteX1" fmla="*/ 1213611 w 1330051"/>
                    <a:gd name="connsiteY1" fmla="*/ 27737 h 1065858"/>
                    <a:gd name="connsiteX2" fmla="*/ 1330051 w 1330051"/>
                    <a:gd name="connsiteY2" fmla="*/ 57677 h 1065858"/>
                    <a:gd name="connsiteX3" fmla="*/ 1302536 w 1330051"/>
                    <a:gd name="connsiteY3" fmla="*/ 164684 h 1065858"/>
                    <a:gd name="connsiteX4" fmla="*/ 436541 w 1330051"/>
                    <a:gd name="connsiteY4" fmla="*/ 1052217 h 1065858"/>
                    <a:gd name="connsiteX5" fmla="*/ 390144 w 1330051"/>
                    <a:gd name="connsiteY5" fmla="*/ 1065858 h 1065858"/>
                    <a:gd name="connsiteX6" fmla="*/ 362736 w 1330051"/>
                    <a:gd name="connsiteY6" fmla="*/ 959265 h 1065858"/>
                    <a:gd name="connsiteX7" fmla="*/ 24243 w 1330051"/>
                    <a:gd name="connsiteY7" fmla="*/ 399871 h 1065858"/>
                    <a:gd name="connsiteX8" fmla="*/ 0 w 1330051"/>
                    <a:gd name="connsiteY8" fmla="*/ 377838 h 1065858"/>
                    <a:gd name="connsiteX9" fmla="*/ 121614 w 1330051"/>
                    <a:gd name="connsiteY9" fmla="*/ 271227 h 1065858"/>
                    <a:gd name="connsiteX10" fmla="*/ 938465 w 1330051"/>
                    <a:gd name="connsiteY10" fmla="*/ 0 h 106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0051" h="1065858">
                      <a:moveTo>
                        <a:pt x="938465" y="0"/>
                      </a:moveTo>
                      <a:cubicBezTo>
                        <a:pt x="1032716" y="0"/>
                        <a:pt x="1124736" y="9551"/>
                        <a:pt x="1213611" y="27737"/>
                      </a:cubicBezTo>
                      <a:lnTo>
                        <a:pt x="1330051" y="57677"/>
                      </a:lnTo>
                      <a:lnTo>
                        <a:pt x="1302536" y="164684"/>
                      </a:lnTo>
                      <a:cubicBezTo>
                        <a:pt x="1172894" y="581497"/>
                        <a:pt x="848893" y="912678"/>
                        <a:pt x="436541" y="1052217"/>
                      </a:cubicBezTo>
                      <a:lnTo>
                        <a:pt x="390144" y="1065858"/>
                      </a:lnTo>
                      <a:lnTo>
                        <a:pt x="362736" y="959265"/>
                      </a:lnTo>
                      <a:cubicBezTo>
                        <a:pt x="296253" y="745515"/>
                        <a:pt x="178656" y="554285"/>
                        <a:pt x="24243" y="399871"/>
                      </a:cubicBezTo>
                      <a:lnTo>
                        <a:pt x="0" y="377838"/>
                      </a:lnTo>
                      <a:lnTo>
                        <a:pt x="121614" y="271227"/>
                      </a:lnTo>
                      <a:cubicBezTo>
                        <a:pt x="349396" y="100879"/>
                        <a:pt x="632150" y="0"/>
                        <a:pt x="938465" y="0"/>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3200" b="1"/>
                    <a:t>2</a:t>
                  </a:r>
                </a:p>
              </p:txBody>
            </p:sp>
            <p:sp>
              <p:nvSpPr>
                <p:cNvPr id="39" name="任意多边形: 形状 38"/>
                <p:cNvSpPr/>
                <p:nvPr/>
              </p:nvSpPr>
              <p:spPr>
                <a:xfrm>
                  <a:off x="3162300" y="3459809"/>
                  <a:ext cx="850900" cy="1288016"/>
                </a:xfrm>
                <a:custGeom>
                  <a:avLst/>
                  <a:gdLst>
                    <a:gd name="connsiteX0" fmla="*/ 816929 w 850900"/>
                    <a:gd name="connsiteY0" fmla="*/ 0 h 1288016"/>
                    <a:gd name="connsiteX1" fmla="*/ 823163 w 850900"/>
                    <a:gd name="connsiteY1" fmla="*/ 24245 h 1288016"/>
                    <a:gd name="connsiteX2" fmla="*/ 850900 w 850900"/>
                    <a:gd name="connsiteY2" fmla="*/ 299391 h 1288016"/>
                    <a:gd name="connsiteX3" fmla="*/ 451028 w 850900"/>
                    <a:gd name="connsiteY3" fmla="*/ 1264769 h 1288016"/>
                    <a:gd name="connsiteX4" fmla="*/ 425450 w 850900"/>
                    <a:gd name="connsiteY4" fmla="*/ 1288016 h 1288016"/>
                    <a:gd name="connsiteX5" fmla="*/ 399872 w 850900"/>
                    <a:gd name="connsiteY5" fmla="*/ 1264770 h 1288016"/>
                    <a:gd name="connsiteX6" fmla="*/ 0 w 850900"/>
                    <a:gd name="connsiteY6" fmla="*/ 299392 h 1288016"/>
                    <a:gd name="connsiteX7" fmla="*/ 27737 w 850900"/>
                    <a:gd name="connsiteY7" fmla="*/ 24246 h 1288016"/>
                    <a:gd name="connsiteX8" fmla="*/ 33865 w 850900"/>
                    <a:gd name="connsiteY8" fmla="*/ 415 h 1288016"/>
                    <a:gd name="connsiteX9" fmla="*/ 150304 w 850900"/>
                    <a:gd name="connsiteY9" fmla="*/ 30355 h 1288016"/>
                    <a:gd name="connsiteX10" fmla="*/ 425450 w 850900"/>
                    <a:gd name="connsiteY10" fmla="*/ 58092 h 1288016"/>
                    <a:gd name="connsiteX11" fmla="*/ 758458 w 850900"/>
                    <a:gd name="connsiteY11" fmla="*/ 17190 h 1288016"/>
                    <a:gd name="connsiteX12" fmla="*/ 816929 w 850900"/>
                    <a:gd name="connsiteY12" fmla="*/ 0 h 128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00" h="1288016">
                      <a:moveTo>
                        <a:pt x="816929" y="0"/>
                      </a:moveTo>
                      <a:lnTo>
                        <a:pt x="823163" y="24245"/>
                      </a:lnTo>
                      <a:cubicBezTo>
                        <a:pt x="841349" y="113120"/>
                        <a:pt x="850900" y="205140"/>
                        <a:pt x="850900" y="299391"/>
                      </a:cubicBezTo>
                      <a:cubicBezTo>
                        <a:pt x="850900" y="676395"/>
                        <a:pt x="698089" y="1017707"/>
                        <a:pt x="451028" y="1264769"/>
                      </a:cubicBezTo>
                      <a:lnTo>
                        <a:pt x="425450" y="1288016"/>
                      </a:lnTo>
                      <a:lnTo>
                        <a:pt x="399872" y="1264770"/>
                      </a:lnTo>
                      <a:cubicBezTo>
                        <a:pt x="152811" y="1017708"/>
                        <a:pt x="0" y="676396"/>
                        <a:pt x="0" y="299392"/>
                      </a:cubicBezTo>
                      <a:cubicBezTo>
                        <a:pt x="0" y="205141"/>
                        <a:pt x="9551" y="113121"/>
                        <a:pt x="27737" y="24246"/>
                      </a:cubicBezTo>
                      <a:lnTo>
                        <a:pt x="33865" y="415"/>
                      </a:lnTo>
                      <a:lnTo>
                        <a:pt x="150304" y="30355"/>
                      </a:lnTo>
                      <a:cubicBezTo>
                        <a:pt x="239179" y="48541"/>
                        <a:pt x="331199" y="58092"/>
                        <a:pt x="425450" y="58092"/>
                      </a:cubicBezTo>
                      <a:cubicBezTo>
                        <a:pt x="540318" y="58092"/>
                        <a:pt x="651873" y="43906"/>
                        <a:pt x="758458" y="17190"/>
                      </a:cubicBezTo>
                      <a:lnTo>
                        <a:pt x="816929" y="0"/>
                      </a:lnTo>
                      <a:close/>
                    </a:path>
                  </a:pathLst>
                </a:cu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3200" b="1"/>
                    <a:t>3</a:t>
                  </a:r>
                </a:p>
              </p:txBody>
            </p:sp>
          </p:grpSp>
          <p:sp>
            <p:nvSpPr>
              <p:cNvPr id="25" name="任意多边形: 形状 24"/>
              <p:cNvSpPr/>
              <p:nvPr/>
            </p:nvSpPr>
            <p:spPr>
              <a:xfrm>
                <a:off x="2222500" y="1357083"/>
                <a:ext cx="2730500" cy="1984388"/>
              </a:xfrm>
              <a:custGeom>
                <a:avLst/>
                <a:gdLst>
                  <a:gd name="connsiteX0" fmla="*/ 1365250 w 2730500"/>
                  <a:gd name="connsiteY0" fmla="*/ 0 h 1984388"/>
                  <a:gd name="connsiteX1" fmla="*/ 2730500 w 2730500"/>
                  <a:gd name="connsiteY1" fmla="*/ 1365250 h 1984388"/>
                  <a:gd name="connsiteX2" fmla="*/ 2702763 w 2730500"/>
                  <a:gd name="connsiteY2" fmla="*/ 1640396 h 1984388"/>
                  <a:gd name="connsiteX3" fmla="*/ 2696636 w 2730500"/>
                  <a:gd name="connsiteY3" fmla="*/ 1664227 h 1984388"/>
                  <a:gd name="connsiteX4" fmla="*/ 2580196 w 2730500"/>
                  <a:gd name="connsiteY4" fmla="*/ 1634287 h 1984388"/>
                  <a:gd name="connsiteX5" fmla="*/ 2305050 w 2730500"/>
                  <a:gd name="connsiteY5" fmla="*/ 1606550 h 1984388"/>
                  <a:gd name="connsiteX6" fmla="*/ 1488199 w 2730500"/>
                  <a:gd name="connsiteY6" fmla="*/ 1877777 h 1984388"/>
                  <a:gd name="connsiteX7" fmla="*/ 1366585 w 2730500"/>
                  <a:gd name="connsiteY7" fmla="*/ 1984388 h 1984388"/>
                  <a:gd name="connsiteX8" fmla="*/ 1293876 w 2730500"/>
                  <a:gd name="connsiteY8" fmla="*/ 1918306 h 1984388"/>
                  <a:gd name="connsiteX9" fmla="*/ 425450 w 2730500"/>
                  <a:gd name="connsiteY9" fmla="*/ 1606549 h 1984388"/>
                  <a:gd name="connsiteX10" fmla="*/ 150304 w 2730500"/>
                  <a:gd name="connsiteY10" fmla="*/ 1634286 h 1984388"/>
                  <a:gd name="connsiteX11" fmla="*/ 33833 w 2730500"/>
                  <a:gd name="connsiteY11" fmla="*/ 1664234 h 1984388"/>
                  <a:gd name="connsiteX12" fmla="*/ 18424 w 2730500"/>
                  <a:gd name="connsiteY12" fmla="*/ 1590078 h 1984388"/>
                  <a:gd name="connsiteX13" fmla="*/ 0 w 2730500"/>
                  <a:gd name="connsiteY13" fmla="*/ 1365250 h 1984388"/>
                  <a:gd name="connsiteX14" fmla="*/ 1365250 w 2730500"/>
                  <a:gd name="connsiteY14" fmla="*/ 0 h 19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0500" h="1984388">
                    <a:moveTo>
                      <a:pt x="1365250" y="0"/>
                    </a:moveTo>
                    <a:cubicBezTo>
                      <a:pt x="2119257" y="0"/>
                      <a:pt x="2730500" y="611243"/>
                      <a:pt x="2730500" y="1365250"/>
                    </a:cubicBezTo>
                    <a:cubicBezTo>
                      <a:pt x="2730500" y="1459501"/>
                      <a:pt x="2720950" y="1551521"/>
                      <a:pt x="2702763" y="1640396"/>
                    </a:cubicBezTo>
                    <a:lnTo>
                      <a:pt x="2696636" y="1664227"/>
                    </a:lnTo>
                    <a:lnTo>
                      <a:pt x="2580196" y="1634287"/>
                    </a:lnTo>
                    <a:cubicBezTo>
                      <a:pt x="2491321" y="1616101"/>
                      <a:pt x="2399301" y="1606550"/>
                      <a:pt x="2305050" y="1606550"/>
                    </a:cubicBezTo>
                    <a:cubicBezTo>
                      <a:pt x="1998735" y="1606550"/>
                      <a:pt x="1715981" y="1707429"/>
                      <a:pt x="1488199" y="1877777"/>
                    </a:cubicBezTo>
                    <a:lnTo>
                      <a:pt x="1366585" y="1984388"/>
                    </a:lnTo>
                    <a:lnTo>
                      <a:pt x="1293876" y="1918306"/>
                    </a:lnTo>
                    <a:cubicBezTo>
                      <a:pt x="1057880" y="1723545"/>
                      <a:pt x="755328" y="1606549"/>
                      <a:pt x="425450" y="1606549"/>
                    </a:cubicBezTo>
                    <a:cubicBezTo>
                      <a:pt x="331199" y="1606549"/>
                      <a:pt x="239179" y="1616100"/>
                      <a:pt x="150304" y="1634286"/>
                    </a:cubicBezTo>
                    <a:lnTo>
                      <a:pt x="33833" y="1664234"/>
                    </a:lnTo>
                    <a:lnTo>
                      <a:pt x="18424" y="1590078"/>
                    </a:lnTo>
                    <a:cubicBezTo>
                      <a:pt x="6305" y="1516935"/>
                      <a:pt x="0" y="1441829"/>
                      <a:pt x="0" y="1365250"/>
                    </a:cubicBezTo>
                    <a:cubicBezTo>
                      <a:pt x="0" y="611243"/>
                      <a:pt x="611243" y="0"/>
                      <a:pt x="1365250" y="0"/>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任意多边形: 形状 25"/>
              <p:cNvSpPr/>
              <p:nvPr/>
            </p:nvSpPr>
            <p:spPr>
              <a:xfrm>
                <a:off x="3587750" y="3021311"/>
                <a:ext cx="2305050" cy="2672823"/>
              </a:xfrm>
              <a:custGeom>
                <a:avLst/>
                <a:gdLst>
                  <a:gd name="connsiteX0" fmla="*/ 1331386 w 2305050"/>
                  <a:gd name="connsiteY0" fmla="*/ 0 h 2672823"/>
                  <a:gd name="connsiteX1" fmla="*/ 1345784 w 2305050"/>
                  <a:gd name="connsiteY1" fmla="*/ 3702 h 2672823"/>
                  <a:gd name="connsiteX2" fmla="*/ 2305050 w 2305050"/>
                  <a:gd name="connsiteY2" fmla="*/ 1307573 h 2672823"/>
                  <a:gd name="connsiteX3" fmla="*/ 939800 w 2305050"/>
                  <a:gd name="connsiteY3" fmla="*/ 2672823 h 2672823"/>
                  <a:gd name="connsiteX4" fmla="*/ 71374 w 2305050"/>
                  <a:gd name="connsiteY4" fmla="*/ 2361066 h 2672823"/>
                  <a:gd name="connsiteX5" fmla="*/ 0 w 2305050"/>
                  <a:gd name="connsiteY5" fmla="*/ 2296197 h 2672823"/>
                  <a:gd name="connsiteX6" fmla="*/ 25578 w 2305050"/>
                  <a:gd name="connsiteY6" fmla="*/ 2272950 h 2672823"/>
                  <a:gd name="connsiteX7" fmla="*/ 425450 w 2305050"/>
                  <a:gd name="connsiteY7" fmla="*/ 1307572 h 2672823"/>
                  <a:gd name="connsiteX8" fmla="*/ 397713 w 2305050"/>
                  <a:gd name="connsiteY8" fmla="*/ 1032426 h 2672823"/>
                  <a:gd name="connsiteX9" fmla="*/ 391479 w 2305050"/>
                  <a:gd name="connsiteY9" fmla="*/ 1008181 h 2672823"/>
                  <a:gd name="connsiteX10" fmla="*/ 437876 w 2305050"/>
                  <a:gd name="connsiteY10" fmla="*/ 994540 h 2672823"/>
                  <a:gd name="connsiteX11" fmla="*/ 1303871 w 2305050"/>
                  <a:gd name="connsiteY11" fmla="*/ 107007 h 2672823"/>
                  <a:gd name="connsiteX12" fmla="*/ 1331386 w 2305050"/>
                  <a:gd name="connsiteY12" fmla="*/ 0 h 267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50" h="2672823">
                    <a:moveTo>
                      <a:pt x="1331386" y="0"/>
                    </a:moveTo>
                    <a:lnTo>
                      <a:pt x="1345784" y="3702"/>
                    </a:lnTo>
                    <a:cubicBezTo>
                      <a:pt x="1901534" y="176558"/>
                      <a:pt x="2305050" y="694942"/>
                      <a:pt x="2305050" y="1307573"/>
                    </a:cubicBezTo>
                    <a:cubicBezTo>
                      <a:pt x="2305050" y="2061580"/>
                      <a:pt x="1693807" y="2672823"/>
                      <a:pt x="939800" y="2672823"/>
                    </a:cubicBezTo>
                    <a:cubicBezTo>
                      <a:pt x="609922" y="2672823"/>
                      <a:pt x="307370" y="2555828"/>
                      <a:pt x="71374" y="2361066"/>
                    </a:cubicBezTo>
                    <a:lnTo>
                      <a:pt x="0" y="2296197"/>
                    </a:lnTo>
                    <a:lnTo>
                      <a:pt x="25578" y="2272950"/>
                    </a:lnTo>
                    <a:cubicBezTo>
                      <a:pt x="272639" y="2025888"/>
                      <a:pt x="425450" y="1684576"/>
                      <a:pt x="425450" y="1307572"/>
                    </a:cubicBezTo>
                    <a:cubicBezTo>
                      <a:pt x="425450" y="1213321"/>
                      <a:pt x="415899" y="1121301"/>
                      <a:pt x="397713" y="1032426"/>
                    </a:cubicBezTo>
                    <a:lnTo>
                      <a:pt x="391479" y="1008181"/>
                    </a:lnTo>
                    <a:lnTo>
                      <a:pt x="437876" y="994540"/>
                    </a:lnTo>
                    <a:cubicBezTo>
                      <a:pt x="850228" y="855001"/>
                      <a:pt x="1174229" y="523820"/>
                      <a:pt x="1303871" y="107007"/>
                    </a:cubicBezTo>
                    <a:lnTo>
                      <a:pt x="1331386"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任意多边形: 形状 26"/>
              <p:cNvSpPr/>
              <p:nvPr/>
            </p:nvSpPr>
            <p:spPr>
              <a:xfrm>
                <a:off x="1282700" y="3021318"/>
                <a:ext cx="2305050" cy="2672815"/>
              </a:xfrm>
              <a:custGeom>
                <a:avLst/>
                <a:gdLst>
                  <a:gd name="connsiteX0" fmla="*/ 973633 w 2305050"/>
                  <a:gd name="connsiteY0" fmla="*/ 0 h 2672815"/>
                  <a:gd name="connsiteX1" fmla="*/ 980702 w 2305050"/>
                  <a:gd name="connsiteY1" fmla="*/ 34024 h 2672815"/>
                  <a:gd name="connsiteX2" fmla="*/ 1899066 w 2305050"/>
                  <a:gd name="connsiteY2" fmla="*/ 1004887 h 2672815"/>
                  <a:gd name="connsiteX3" fmla="*/ 1913465 w 2305050"/>
                  <a:gd name="connsiteY3" fmla="*/ 1008589 h 2672815"/>
                  <a:gd name="connsiteX4" fmla="*/ 1907337 w 2305050"/>
                  <a:gd name="connsiteY4" fmla="*/ 1032420 h 2672815"/>
                  <a:gd name="connsiteX5" fmla="*/ 1879600 w 2305050"/>
                  <a:gd name="connsiteY5" fmla="*/ 1307566 h 2672815"/>
                  <a:gd name="connsiteX6" fmla="*/ 2279472 w 2305050"/>
                  <a:gd name="connsiteY6" fmla="*/ 2272944 h 2672815"/>
                  <a:gd name="connsiteX7" fmla="*/ 2305050 w 2305050"/>
                  <a:gd name="connsiteY7" fmla="*/ 2296190 h 2672815"/>
                  <a:gd name="connsiteX8" fmla="*/ 2233676 w 2305050"/>
                  <a:gd name="connsiteY8" fmla="*/ 2361058 h 2672815"/>
                  <a:gd name="connsiteX9" fmla="*/ 1365250 w 2305050"/>
                  <a:gd name="connsiteY9" fmla="*/ 2672815 h 2672815"/>
                  <a:gd name="connsiteX10" fmla="*/ 0 w 2305050"/>
                  <a:gd name="connsiteY10" fmla="*/ 1307565 h 2672815"/>
                  <a:gd name="connsiteX11" fmla="*/ 959266 w 2305050"/>
                  <a:gd name="connsiteY11" fmla="*/ 3694 h 2672815"/>
                  <a:gd name="connsiteX12" fmla="*/ 973633 w 2305050"/>
                  <a:gd name="connsiteY12" fmla="*/ 0 h 267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50" h="2672815">
                    <a:moveTo>
                      <a:pt x="973633" y="0"/>
                    </a:moveTo>
                    <a:lnTo>
                      <a:pt x="980702" y="34024"/>
                    </a:lnTo>
                    <a:cubicBezTo>
                      <a:pt x="1096471" y="495894"/>
                      <a:pt x="1447519" y="864442"/>
                      <a:pt x="1899066" y="1004887"/>
                    </a:cubicBezTo>
                    <a:lnTo>
                      <a:pt x="1913465" y="1008589"/>
                    </a:lnTo>
                    <a:lnTo>
                      <a:pt x="1907337" y="1032420"/>
                    </a:lnTo>
                    <a:cubicBezTo>
                      <a:pt x="1889151" y="1121295"/>
                      <a:pt x="1879600" y="1213315"/>
                      <a:pt x="1879600" y="1307566"/>
                    </a:cubicBezTo>
                    <a:cubicBezTo>
                      <a:pt x="1879600" y="1684570"/>
                      <a:pt x="2032411" y="2025882"/>
                      <a:pt x="2279472" y="2272944"/>
                    </a:cubicBezTo>
                    <a:lnTo>
                      <a:pt x="2305050" y="2296190"/>
                    </a:lnTo>
                    <a:lnTo>
                      <a:pt x="2233676" y="2361058"/>
                    </a:lnTo>
                    <a:cubicBezTo>
                      <a:pt x="1997680" y="2555820"/>
                      <a:pt x="1695128" y="2672815"/>
                      <a:pt x="1365250" y="2672815"/>
                    </a:cubicBezTo>
                    <a:cubicBezTo>
                      <a:pt x="611243" y="2672815"/>
                      <a:pt x="0" y="2061572"/>
                      <a:pt x="0" y="1307565"/>
                    </a:cubicBezTo>
                    <a:cubicBezTo>
                      <a:pt x="0" y="694934"/>
                      <a:pt x="403516" y="176550"/>
                      <a:pt x="959266" y="3694"/>
                    </a:cubicBezTo>
                    <a:lnTo>
                      <a:pt x="973633" y="0"/>
                    </a:lnTo>
                    <a:close/>
                  </a:path>
                </a:pathLst>
              </a:cu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8" name="组合 27"/>
              <p:cNvGrpSpPr/>
              <p:nvPr/>
            </p:nvGrpSpPr>
            <p:grpSpPr>
              <a:xfrm>
                <a:off x="4099863" y="3761559"/>
                <a:ext cx="1454150" cy="1457774"/>
                <a:chOff x="5746699" y="2884815"/>
                <a:chExt cx="712151" cy="713925"/>
              </a:xfrm>
              <a:effectLst/>
            </p:grpSpPr>
            <p:sp>
              <p:nvSpPr>
                <p:cNvPr id="35" name="任意多边形: 形状 34"/>
                <p:cNvSpPr>
                  <a:spLocks/>
                </p:cNvSpPr>
                <p:nvPr/>
              </p:nvSpPr>
              <p:spPr bwMode="auto">
                <a:xfrm>
                  <a:off x="5746699" y="2884815"/>
                  <a:ext cx="712151" cy="713925"/>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chemeClr val="accent2"/>
                </a:solidFill>
                <a:ln w="19050">
                  <a:noFill/>
                  <a:prstDash val="solid"/>
                  <a:round/>
                  <a:headEnd/>
                  <a:tailEnd/>
                </a:ln>
              </p:spPr>
              <p:txBody>
                <a:bodyPr anchor="ctr"/>
                <a:lstStyle/>
                <a:p>
                  <a:pPr algn="ctr"/>
                  <a:endParaRPr/>
                </a:p>
              </p:txBody>
            </p:sp>
            <p:sp>
              <p:nvSpPr>
                <p:cNvPr id="36" name="任意多边形: 形状 35"/>
                <p:cNvSpPr>
                  <a:spLocks/>
                </p:cNvSpPr>
                <p:nvPr/>
              </p:nvSpPr>
              <p:spPr bwMode="auto">
                <a:xfrm>
                  <a:off x="5957773" y="3069587"/>
                  <a:ext cx="270647" cy="345367"/>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rgbClr val="FFFFFF"/>
                </a:solidFill>
                <a:ln>
                  <a:noFill/>
                </a:ln>
                <a:extLst/>
              </p:spPr>
              <p:txBody>
                <a:bodyPr anchor="ctr"/>
                <a:lstStyle/>
                <a:p>
                  <a:pPr algn="ctr"/>
                  <a:endParaRPr/>
                </a:p>
              </p:txBody>
            </p:sp>
          </p:grpSp>
          <p:grpSp>
            <p:nvGrpSpPr>
              <p:cNvPr id="29" name="组合 28"/>
              <p:cNvGrpSpPr/>
              <p:nvPr/>
            </p:nvGrpSpPr>
            <p:grpSpPr>
              <a:xfrm>
                <a:off x="2860675" y="1618575"/>
                <a:ext cx="1454150" cy="1461404"/>
                <a:chOff x="5746699" y="2048352"/>
                <a:chExt cx="712151" cy="715702"/>
              </a:xfrm>
              <a:effectLst/>
            </p:grpSpPr>
            <p:sp>
              <p:nvSpPr>
                <p:cNvPr id="33" name="任意多边形: 形状 32"/>
                <p:cNvSpPr>
                  <a:spLocks/>
                </p:cNvSpPr>
                <p:nvPr/>
              </p:nvSpPr>
              <p:spPr bwMode="auto">
                <a:xfrm>
                  <a:off x="5746699" y="2048352"/>
                  <a:ext cx="712151" cy="715702"/>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accent1"/>
                </a:solidFill>
                <a:ln w="19050">
                  <a:noFill/>
                  <a:prstDash val="solid"/>
                  <a:round/>
                  <a:headEnd/>
                  <a:tailEnd/>
                </a:ln>
              </p:spPr>
              <p:txBody>
                <a:bodyPr anchor="ctr"/>
                <a:lstStyle/>
                <a:p>
                  <a:pPr algn="ctr"/>
                  <a:endParaRPr/>
                </a:p>
              </p:txBody>
            </p:sp>
            <p:sp>
              <p:nvSpPr>
                <p:cNvPr id="34" name="任意多边形: 形状 33"/>
                <p:cNvSpPr>
                  <a:spLocks/>
                </p:cNvSpPr>
                <p:nvPr/>
              </p:nvSpPr>
              <p:spPr bwMode="auto">
                <a:xfrm>
                  <a:off x="5941326" y="2239317"/>
                  <a:ext cx="350166" cy="333411"/>
                </a:xfrm>
                <a:custGeom>
                  <a:avLst/>
                  <a:gdLst>
                    <a:gd name="connsiteX0" fmla="*/ 101402 w 331788"/>
                    <a:gd name="connsiteY0" fmla="*/ 200025 h 315913"/>
                    <a:gd name="connsiteX1" fmla="*/ 93663 w 331788"/>
                    <a:gd name="connsiteY1" fmla="*/ 207840 h 315913"/>
                    <a:gd name="connsiteX2" fmla="*/ 93663 w 331788"/>
                    <a:gd name="connsiteY2" fmla="*/ 301625 h 315913"/>
                    <a:gd name="connsiteX3" fmla="*/ 137518 w 331788"/>
                    <a:gd name="connsiteY3" fmla="*/ 301625 h 315913"/>
                    <a:gd name="connsiteX4" fmla="*/ 137518 w 331788"/>
                    <a:gd name="connsiteY4" fmla="*/ 250825 h 315913"/>
                    <a:gd name="connsiteX5" fmla="*/ 143967 w 331788"/>
                    <a:gd name="connsiteY5" fmla="*/ 244312 h 315913"/>
                    <a:gd name="connsiteX6" fmla="*/ 187822 w 331788"/>
                    <a:gd name="connsiteY6" fmla="*/ 244312 h 315913"/>
                    <a:gd name="connsiteX7" fmla="*/ 194271 w 331788"/>
                    <a:gd name="connsiteY7" fmla="*/ 250825 h 315913"/>
                    <a:gd name="connsiteX8" fmla="*/ 194271 w 331788"/>
                    <a:gd name="connsiteY8" fmla="*/ 301625 h 315913"/>
                    <a:gd name="connsiteX9" fmla="*/ 230387 w 331788"/>
                    <a:gd name="connsiteY9" fmla="*/ 301625 h 315913"/>
                    <a:gd name="connsiteX10" fmla="*/ 238126 w 331788"/>
                    <a:gd name="connsiteY10" fmla="*/ 295112 h 315913"/>
                    <a:gd name="connsiteX11" fmla="*/ 238126 w 331788"/>
                    <a:gd name="connsiteY11" fmla="*/ 207840 h 315913"/>
                    <a:gd name="connsiteX12" fmla="*/ 230387 w 331788"/>
                    <a:gd name="connsiteY12" fmla="*/ 200025 h 315913"/>
                    <a:gd name="connsiteX13" fmla="*/ 101402 w 331788"/>
                    <a:gd name="connsiteY13" fmla="*/ 200025 h 315913"/>
                    <a:gd name="connsiteX14" fmla="*/ 258908 w 331788"/>
                    <a:gd name="connsiteY14" fmla="*/ 122237 h 315913"/>
                    <a:gd name="connsiteX15" fmla="*/ 252413 w 331788"/>
                    <a:gd name="connsiteY15" fmla="*/ 129801 h 315913"/>
                    <a:gd name="connsiteX16" fmla="*/ 252413 w 331788"/>
                    <a:gd name="connsiteY16" fmla="*/ 157536 h 315913"/>
                    <a:gd name="connsiteX17" fmla="*/ 258908 w 331788"/>
                    <a:gd name="connsiteY17" fmla="*/ 165100 h 315913"/>
                    <a:gd name="connsiteX18" fmla="*/ 266701 w 331788"/>
                    <a:gd name="connsiteY18" fmla="*/ 157536 h 315913"/>
                    <a:gd name="connsiteX19" fmla="*/ 266701 w 331788"/>
                    <a:gd name="connsiteY19" fmla="*/ 129801 h 315913"/>
                    <a:gd name="connsiteX20" fmla="*/ 258908 w 331788"/>
                    <a:gd name="connsiteY20" fmla="*/ 122237 h 315913"/>
                    <a:gd name="connsiteX21" fmla="*/ 230332 w 331788"/>
                    <a:gd name="connsiteY21" fmla="*/ 122237 h 315913"/>
                    <a:gd name="connsiteX22" fmla="*/ 223838 w 331788"/>
                    <a:gd name="connsiteY22" fmla="*/ 129801 h 315913"/>
                    <a:gd name="connsiteX23" fmla="*/ 223838 w 331788"/>
                    <a:gd name="connsiteY23" fmla="*/ 157536 h 315913"/>
                    <a:gd name="connsiteX24" fmla="*/ 230332 w 331788"/>
                    <a:gd name="connsiteY24" fmla="*/ 165100 h 315913"/>
                    <a:gd name="connsiteX25" fmla="*/ 238126 w 331788"/>
                    <a:gd name="connsiteY25" fmla="*/ 157536 h 315913"/>
                    <a:gd name="connsiteX26" fmla="*/ 238126 w 331788"/>
                    <a:gd name="connsiteY26" fmla="*/ 129801 h 315913"/>
                    <a:gd name="connsiteX27" fmla="*/ 230332 w 331788"/>
                    <a:gd name="connsiteY27" fmla="*/ 122237 h 315913"/>
                    <a:gd name="connsiteX28" fmla="*/ 201468 w 331788"/>
                    <a:gd name="connsiteY28" fmla="*/ 122237 h 315913"/>
                    <a:gd name="connsiteX29" fmla="*/ 193675 w 331788"/>
                    <a:gd name="connsiteY29" fmla="*/ 129801 h 315913"/>
                    <a:gd name="connsiteX30" fmla="*/ 193675 w 331788"/>
                    <a:gd name="connsiteY30" fmla="*/ 157536 h 315913"/>
                    <a:gd name="connsiteX31" fmla="*/ 201468 w 331788"/>
                    <a:gd name="connsiteY31" fmla="*/ 165100 h 315913"/>
                    <a:gd name="connsiteX32" fmla="*/ 207963 w 331788"/>
                    <a:gd name="connsiteY32" fmla="*/ 157536 h 315913"/>
                    <a:gd name="connsiteX33" fmla="*/ 207963 w 331788"/>
                    <a:gd name="connsiteY33" fmla="*/ 129801 h 315913"/>
                    <a:gd name="connsiteX34" fmla="*/ 201468 w 331788"/>
                    <a:gd name="connsiteY34" fmla="*/ 122237 h 315913"/>
                    <a:gd name="connsiteX35" fmla="*/ 128732 w 331788"/>
                    <a:gd name="connsiteY35" fmla="*/ 122237 h 315913"/>
                    <a:gd name="connsiteX36" fmla="*/ 122238 w 331788"/>
                    <a:gd name="connsiteY36" fmla="*/ 129801 h 315913"/>
                    <a:gd name="connsiteX37" fmla="*/ 122238 w 331788"/>
                    <a:gd name="connsiteY37" fmla="*/ 157536 h 315913"/>
                    <a:gd name="connsiteX38" fmla="*/ 128732 w 331788"/>
                    <a:gd name="connsiteY38" fmla="*/ 165100 h 315913"/>
                    <a:gd name="connsiteX39" fmla="*/ 136526 w 331788"/>
                    <a:gd name="connsiteY39" fmla="*/ 157536 h 315913"/>
                    <a:gd name="connsiteX40" fmla="*/ 136526 w 331788"/>
                    <a:gd name="connsiteY40" fmla="*/ 129801 h 315913"/>
                    <a:gd name="connsiteX41" fmla="*/ 128732 w 331788"/>
                    <a:gd name="connsiteY41" fmla="*/ 122237 h 315913"/>
                    <a:gd name="connsiteX42" fmla="*/ 101456 w 331788"/>
                    <a:gd name="connsiteY42" fmla="*/ 122237 h 315913"/>
                    <a:gd name="connsiteX43" fmla="*/ 93663 w 331788"/>
                    <a:gd name="connsiteY43" fmla="*/ 129801 h 315913"/>
                    <a:gd name="connsiteX44" fmla="*/ 93663 w 331788"/>
                    <a:gd name="connsiteY44" fmla="*/ 157536 h 315913"/>
                    <a:gd name="connsiteX45" fmla="*/ 101456 w 331788"/>
                    <a:gd name="connsiteY45" fmla="*/ 165100 h 315913"/>
                    <a:gd name="connsiteX46" fmla="*/ 107951 w 331788"/>
                    <a:gd name="connsiteY46" fmla="*/ 157536 h 315913"/>
                    <a:gd name="connsiteX47" fmla="*/ 107951 w 331788"/>
                    <a:gd name="connsiteY47" fmla="*/ 129801 h 315913"/>
                    <a:gd name="connsiteX48" fmla="*/ 101456 w 331788"/>
                    <a:gd name="connsiteY48" fmla="*/ 122237 h 315913"/>
                    <a:gd name="connsiteX49" fmla="*/ 72881 w 331788"/>
                    <a:gd name="connsiteY49" fmla="*/ 122237 h 315913"/>
                    <a:gd name="connsiteX50" fmla="*/ 65088 w 331788"/>
                    <a:gd name="connsiteY50" fmla="*/ 129801 h 315913"/>
                    <a:gd name="connsiteX51" fmla="*/ 65088 w 331788"/>
                    <a:gd name="connsiteY51" fmla="*/ 157536 h 315913"/>
                    <a:gd name="connsiteX52" fmla="*/ 72881 w 331788"/>
                    <a:gd name="connsiteY52" fmla="*/ 165100 h 315913"/>
                    <a:gd name="connsiteX53" fmla="*/ 79376 w 331788"/>
                    <a:gd name="connsiteY53" fmla="*/ 157536 h 315913"/>
                    <a:gd name="connsiteX54" fmla="*/ 79376 w 331788"/>
                    <a:gd name="connsiteY54" fmla="*/ 129801 h 315913"/>
                    <a:gd name="connsiteX55" fmla="*/ 72881 w 331788"/>
                    <a:gd name="connsiteY55" fmla="*/ 122237 h 315913"/>
                    <a:gd name="connsiteX56" fmla="*/ 258908 w 331788"/>
                    <a:gd name="connsiteY56" fmla="*/ 65087 h 315913"/>
                    <a:gd name="connsiteX57" fmla="*/ 252413 w 331788"/>
                    <a:gd name="connsiteY57" fmla="*/ 71581 h 315913"/>
                    <a:gd name="connsiteX58" fmla="*/ 252413 w 331788"/>
                    <a:gd name="connsiteY58" fmla="*/ 100157 h 315913"/>
                    <a:gd name="connsiteX59" fmla="*/ 258908 w 331788"/>
                    <a:gd name="connsiteY59" fmla="*/ 107950 h 315913"/>
                    <a:gd name="connsiteX60" fmla="*/ 266701 w 331788"/>
                    <a:gd name="connsiteY60" fmla="*/ 100157 h 315913"/>
                    <a:gd name="connsiteX61" fmla="*/ 266701 w 331788"/>
                    <a:gd name="connsiteY61" fmla="*/ 71581 h 315913"/>
                    <a:gd name="connsiteX62" fmla="*/ 258908 w 331788"/>
                    <a:gd name="connsiteY62" fmla="*/ 65087 h 315913"/>
                    <a:gd name="connsiteX63" fmla="*/ 230332 w 331788"/>
                    <a:gd name="connsiteY63" fmla="*/ 65087 h 315913"/>
                    <a:gd name="connsiteX64" fmla="*/ 223838 w 331788"/>
                    <a:gd name="connsiteY64" fmla="*/ 71581 h 315913"/>
                    <a:gd name="connsiteX65" fmla="*/ 223838 w 331788"/>
                    <a:gd name="connsiteY65" fmla="*/ 100157 h 315913"/>
                    <a:gd name="connsiteX66" fmla="*/ 230332 w 331788"/>
                    <a:gd name="connsiteY66" fmla="*/ 107950 h 315913"/>
                    <a:gd name="connsiteX67" fmla="*/ 238126 w 331788"/>
                    <a:gd name="connsiteY67" fmla="*/ 100157 h 315913"/>
                    <a:gd name="connsiteX68" fmla="*/ 238126 w 331788"/>
                    <a:gd name="connsiteY68" fmla="*/ 71581 h 315913"/>
                    <a:gd name="connsiteX69" fmla="*/ 230332 w 331788"/>
                    <a:gd name="connsiteY69" fmla="*/ 65087 h 315913"/>
                    <a:gd name="connsiteX70" fmla="*/ 201468 w 331788"/>
                    <a:gd name="connsiteY70" fmla="*/ 65087 h 315913"/>
                    <a:gd name="connsiteX71" fmla="*/ 193675 w 331788"/>
                    <a:gd name="connsiteY71" fmla="*/ 71581 h 315913"/>
                    <a:gd name="connsiteX72" fmla="*/ 193675 w 331788"/>
                    <a:gd name="connsiteY72" fmla="*/ 100157 h 315913"/>
                    <a:gd name="connsiteX73" fmla="*/ 201468 w 331788"/>
                    <a:gd name="connsiteY73" fmla="*/ 107950 h 315913"/>
                    <a:gd name="connsiteX74" fmla="*/ 207963 w 331788"/>
                    <a:gd name="connsiteY74" fmla="*/ 100157 h 315913"/>
                    <a:gd name="connsiteX75" fmla="*/ 207963 w 331788"/>
                    <a:gd name="connsiteY75" fmla="*/ 71581 h 315913"/>
                    <a:gd name="connsiteX76" fmla="*/ 201468 w 331788"/>
                    <a:gd name="connsiteY76" fmla="*/ 65087 h 315913"/>
                    <a:gd name="connsiteX77" fmla="*/ 128732 w 331788"/>
                    <a:gd name="connsiteY77" fmla="*/ 65087 h 315913"/>
                    <a:gd name="connsiteX78" fmla="*/ 122238 w 331788"/>
                    <a:gd name="connsiteY78" fmla="*/ 71581 h 315913"/>
                    <a:gd name="connsiteX79" fmla="*/ 122238 w 331788"/>
                    <a:gd name="connsiteY79" fmla="*/ 100157 h 315913"/>
                    <a:gd name="connsiteX80" fmla="*/ 128732 w 331788"/>
                    <a:gd name="connsiteY80" fmla="*/ 107950 h 315913"/>
                    <a:gd name="connsiteX81" fmla="*/ 136526 w 331788"/>
                    <a:gd name="connsiteY81" fmla="*/ 100157 h 315913"/>
                    <a:gd name="connsiteX82" fmla="*/ 136526 w 331788"/>
                    <a:gd name="connsiteY82" fmla="*/ 71581 h 315913"/>
                    <a:gd name="connsiteX83" fmla="*/ 128732 w 331788"/>
                    <a:gd name="connsiteY83" fmla="*/ 65087 h 315913"/>
                    <a:gd name="connsiteX84" fmla="*/ 101456 w 331788"/>
                    <a:gd name="connsiteY84" fmla="*/ 65087 h 315913"/>
                    <a:gd name="connsiteX85" fmla="*/ 93663 w 331788"/>
                    <a:gd name="connsiteY85" fmla="*/ 71581 h 315913"/>
                    <a:gd name="connsiteX86" fmla="*/ 93663 w 331788"/>
                    <a:gd name="connsiteY86" fmla="*/ 100157 h 315913"/>
                    <a:gd name="connsiteX87" fmla="*/ 101456 w 331788"/>
                    <a:gd name="connsiteY87" fmla="*/ 107950 h 315913"/>
                    <a:gd name="connsiteX88" fmla="*/ 107951 w 331788"/>
                    <a:gd name="connsiteY88" fmla="*/ 100157 h 315913"/>
                    <a:gd name="connsiteX89" fmla="*/ 107951 w 331788"/>
                    <a:gd name="connsiteY89" fmla="*/ 71581 h 315913"/>
                    <a:gd name="connsiteX90" fmla="*/ 101456 w 331788"/>
                    <a:gd name="connsiteY90" fmla="*/ 65087 h 315913"/>
                    <a:gd name="connsiteX91" fmla="*/ 72881 w 331788"/>
                    <a:gd name="connsiteY91" fmla="*/ 65087 h 315913"/>
                    <a:gd name="connsiteX92" fmla="*/ 65088 w 331788"/>
                    <a:gd name="connsiteY92" fmla="*/ 71581 h 315913"/>
                    <a:gd name="connsiteX93" fmla="*/ 65088 w 331788"/>
                    <a:gd name="connsiteY93" fmla="*/ 100157 h 315913"/>
                    <a:gd name="connsiteX94" fmla="*/ 72881 w 331788"/>
                    <a:gd name="connsiteY94" fmla="*/ 107950 h 315913"/>
                    <a:gd name="connsiteX95" fmla="*/ 79376 w 331788"/>
                    <a:gd name="connsiteY95" fmla="*/ 100157 h 315913"/>
                    <a:gd name="connsiteX96" fmla="*/ 79376 w 331788"/>
                    <a:gd name="connsiteY96" fmla="*/ 71581 h 315913"/>
                    <a:gd name="connsiteX97" fmla="*/ 72881 w 331788"/>
                    <a:gd name="connsiteY97" fmla="*/ 65087 h 315913"/>
                    <a:gd name="connsiteX98" fmla="*/ 107950 w 331788"/>
                    <a:gd name="connsiteY98" fmla="*/ 14287 h 315913"/>
                    <a:gd name="connsiteX99" fmla="*/ 107950 w 331788"/>
                    <a:gd name="connsiteY99" fmla="*/ 28575 h 315913"/>
                    <a:gd name="connsiteX100" fmla="*/ 223838 w 331788"/>
                    <a:gd name="connsiteY100" fmla="*/ 28575 h 315913"/>
                    <a:gd name="connsiteX101" fmla="*/ 223838 w 331788"/>
                    <a:gd name="connsiteY101" fmla="*/ 14287 h 315913"/>
                    <a:gd name="connsiteX102" fmla="*/ 64802 w 331788"/>
                    <a:gd name="connsiteY102" fmla="*/ 0 h 315913"/>
                    <a:gd name="connsiteX103" fmla="*/ 266986 w 331788"/>
                    <a:gd name="connsiteY103" fmla="*/ 0 h 315913"/>
                    <a:gd name="connsiteX104" fmla="*/ 273466 w 331788"/>
                    <a:gd name="connsiteY104" fmla="*/ 6474 h 315913"/>
                    <a:gd name="connsiteX105" fmla="*/ 266986 w 331788"/>
                    <a:gd name="connsiteY105" fmla="*/ 14242 h 315913"/>
                    <a:gd name="connsiteX106" fmla="*/ 238472 w 331788"/>
                    <a:gd name="connsiteY106" fmla="*/ 14242 h 315913"/>
                    <a:gd name="connsiteX107" fmla="*/ 238472 w 331788"/>
                    <a:gd name="connsiteY107" fmla="*/ 28484 h 315913"/>
                    <a:gd name="connsiteX108" fmla="*/ 303275 w 331788"/>
                    <a:gd name="connsiteY108" fmla="*/ 28484 h 315913"/>
                    <a:gd name="connsiteX109" fmla="*/ 309755 w 331788"/>
                    <a:gd name="connsiteY109" fmla="*/ 34958 h 315913"/>
                    <a:gd name="connsiteX110" fmla="*/ 309755 w 331788"/>
                    <a:gd name="connsiteY110" fmla="*/ 301671 h 315913"/>
                    <a:gd name="connsiteX111" fmla="*/ 324012 w 331788"/>
                    <a:gd name="connsiteY111" fmla="*/ 301671 h 315913"/>
                    <a:gd name="connsiteX112" fmla="*/ 331788 w 331788"/>
                    <a:gd name="connsiteY112" fmla="*/ 309439 h 315913"/>
                    <a:gd name="connsiteX113" fmla="*/ 324012 w 331788"/>
                    <a:gd name="connsiteY113" fmla="*/ 315913 h 315913"/>
                    <a:gd name="connsiteX114" fmla="*/ 7776 w 331788"/>
                    <a:gd name="connsiteY114" fmla="*/ 315913 h 315913"/>
                    <a:gd name="connsiteX115" fmla="*/ 0 w 331788"/>
                    <a:gd name="connsiteY115" fmla="*/ 309439 h 315913"/>
                    <a:gd name="connsiteX116" fmla="*/ 7776 w 331788"/>
                    <a:gd name="connsiteY116" fmla="*/ 301671 h 315913"/>
                    <a:gd name="connsiteX117" fmla="*/ 22033 w 331788"/>
                    <a:gd name="connsiteY117" fmla="*/ 301671 h 315913"/>
                    <a:gd name="connsiteX118" fmla="*/ 22033 w 331788"/>
                    <a:gd name="connsiteY118" fmla="*/ 34958 h 315913"/>
                    <a:gd name="connsiteX119" fmla="*/ 28513 w 331788"/>
                    <a:gd name="connsiteY119" fmla="*/ 28484 h 315913"/>
                    <a:gd name="connsiteX120" fmla="*/ 93315 w 331788"/>
                    <a:gd name="connsiteY120" fmla="*/ 28484 h 315913"/>
                    <a:gd name="connsiteX121" fmla="*/ 93315 w 331788"/>
                    <a:gd name="connsiteY121" fmla="*/ 14242 h 315913"/>
                    <a:gd name="connsiteX122" fmla="*/ 64802 w 331788"/>
                    <a:gd name="connsiteY122" fmla="*/ 14242 h 315913"/>
                    <a:gd name="connsiteX123" fmla="*/ 58322 w 331788"/>
                    <a:gd name="connsiteY123" fmla="*/ 6474 h 315913"/>
                    <a:gd name="connsiteX124" fmla="*/ 64802 w 331788"/>
                    <a:gd name="connsiteY124"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31788" h="315913">
                      <a:moveTo>
                        <a:pt x="101402" y="200025"/>
                      </a:moveTo>
                      <a:cubicBezTo>
                        <a:pt x="97532" y="200025"/>
                        <a:pt x="93663" y="203933"/>
                        <a:pt x="93663" y="207840"/>
                      </a:cubicBezTo>
                      <a:cubicBezTo>
                        <a:pt x="93663" y="207840"/>
                        <a:pt x="93663" y="207840"/>
                        <a:pt x="93663" y="301625"/>
                      </a:cubicBezTo>
                      <a:cubicBezTo>
                        <a:pt x="93663" y="301625"/>
                        <a:pt x="93663" y="301625"/>
                        <a:pt x="137518" y="301625"/>
                      </a:cubicBezTo>
                      <a:cubicBezTo>
                        <a:pt x="137518" y="301625"/>
                        <a:pt x="137518" y="301625"/>
                        <a:pt x="137518" y="250825"/>
                      </a:cubicBezTo>
                      <a:cubicBezTo>
                        <a:pt x="137518" y="246917"/>
                        <a:pt x="140097" y="244312"/>
                        <a:pt x="143967" y="244312"/>
                      </a:cubicBezTo>
                      <a:cubicBezTo>
                        <a:pt x="143967" y="244312"/>
                        <a:pt x="143967" y="244312"/>
                        <a:pt x="187822" y="244312"/>
                      </a:cubicBezTo>
                      <a:cubicBezTo>
                        <a:pt x="191691" y="244312"/>
                        <a:pt x="194271" y="246917"/>
                        <a:pt x="194271" y="250825"/>
                      </a:cubicBezTo>
                      <a:cubicBezTo>
                        <a:pt x="194271" y="250825"/>
                        <a:pt x="194271" y="250825"/>
                        <a:pt x="194271" y="301625"/>
                      </a:cubicBezTo>
                      <a:cubicBezTo>
                        <a:pt x="194271" y="301625"/>
                        <a:pt x="194271" y="301625"/>
                        <a:pt x="230387" y="301625"/>
                      </a:cubicBezTo>
                      <a:cubicBezTo>
                        <a:pt x="234256" y="301625"/>
                        <a:pt x="238126" y="299020"/>
                        <a:pt x="238126" y="295112"/>
                      </a:cubicBezTo>
                      <a:lnTo>
                        <a:pt x="238126" y="207840"/>
                      </a:lnTo>
                      <a:cubicBezTo>
                        <a:pt x="238126" y="203933"/>
                        <a:pt x="234256" y="200025"/>
                        <a:pt x="230387" y="200025"/>
                      </a:cubicBezTo>
                      <a:cubicBezTo>
                        <a:pt x="230387" y="200025"/>
                        <a:pt x="230387" y="200025"/>
                        <a:pt x="101402" y="200025"/>
                      </a:cubicBezTo>
                      <a:close/>
                      <a:moveTo>
                        <a:pt x="258908" y="122237"/>
                      </a:moveTo>
                      <a:cubicBezTo>
                        <a:pt x="255011" y="122237"/>
                        <a:pt x="252413" y="124758"/>
                        <a:pt x="252413" y="129801"/>
                      </a:cubicBezTo>
                      <a:cubicBezTo>
                        <a:pt x="252413" y="129801"/>
                        <a:pt x="252413" y="129801"/>
                        <a:pt x="252413" y="157536"/>
                      </a:cubicBezTo>
                      <a:cubicBezTo>
                        <a:pt x="252413" y="161318"/>
                        <a:pt x="255011" y="165100"/>
                        <a:pt x="258908" y="165100"/>
                      </a:cubicBezTo>
                      <a:cubicBezTo>
                        <a:pt x="264103" y="165100"/>
                        <a:pt x="266701" y="161318"/>
                        <a:pt x="266701" y="157536"/>
                      </a:cubicBezTo>
                      <a:lnTo>
                        <a:pt x="266701" y="129801"/>
                      </a:lnTo>
                      <a:cubicBezTo>
                        <a:pt x="266701" y="124758"/>
                        <a:pt x="264103" y="122237"/>
                        <a:pt x="258908" y="122237"/>
                      </a:cubicBezTo>
                      <a:close/>
                      <a:moveTo>
                        <a:pt x="230332" y="122237"/>
                      </a:moveTo>
                      <a:cubicBezTo>
                        <a:pt x="226436" y="122237"/>
                        <a:pt x="223838" y="124758"/>
                        <a:pt x="223838" y="129801"/>
                      </a:cubicBezTo>
                      <a:cubicBezTo>
                        <a:pt x="223838" y="129801"/>
                        <a:pt x="223838" y="129801"/>
                        <a:pt x="223838" y="157536"/>
                      </a:cubicBezTo>
                      <a:cubicBezTo>
                        <a:pt x="223838" y="161318"/>
                        <a:pt x="226436" y="165100"/>
                        <a:pt x="230332" y="165100"/>
                      </a:cubicBezTo>
                      <a:cubicBezTo>
                        <a:pt x="234229" y="165100"/>
                        <a:pt x="238126" y="161318"/>
                        <a:pt x="238126" y="157536"/>
                      </a:cubicBezTo>
                      <a:lnTo>
                        <a:pt x="238126" y="129801"/>
                      </a:lnTo>
                      <a:cubicBezTo>
                        <a:pt x="238126" y="124758"/>
                        <a:pt x="234229" y="122237"/>
                        <a:pt x="230332" y="122237"/>
                      </a:cubicBezTo>
                      <a:close/>
                      <a:moveTo>
                        <a:pt x="201468" y="122237"/>
                      </a:moveTo>
                      <a:cubicBezTo>
                        <a:pt x="196273" y="122237"/>
                        <a:pt x="193675" y="124758"/>
                        <a:pt x="193675" y="129801"/>
                      </a:cubicBezTo>
                      <a:cubicBezTo>
                        <a:pt x="193675" y="129801"/>
                        <a:pt x="193675" y="129801"/>
                        <a:pt x="193675" y="157536"/>
                      </a:cubicBezTo>
                      <a:cubicBezTo>
                        <a:pt x="193675" y="161318"/>
                        <a:pt x="196273" y="165100"/>
                        <a:pt x="201468" y="165100"/>
                      </a:cubicBezTo>
                      <a:cubicBezTo>
                        <a:pt x="205365" y="165100"/>
                        <a:pt x="207963" y="161318"/>
                        <a:pt x="207963" y="157536"/>
                      </a:cubicBezTo>
                      <a:cubicBezTo>
                        <a:pt x="207963" y="157536"/>
                        <a:pt x="207963" y="157536"/>
                        <a:pt x="207963" y="129801"/>
                      </a:cubicBezTo>
                      <a:cubicBezTo>
                        <a:pt x="207963" y="124758"/>
                        <a:pt x="205365" y="122237"/>
                        <a:pt x="201468" y="122237"/>
                      </a:cubicBezTo>
                      <a:close/>
                      <a:moveTo>
                        <a:pt x="128732" y="122237"/>
                      </a:moveTo>
                      <a:cubicBezTo>
                        <a:pt x="124836" y="122237"/>
                        <a:pt x="122238" y="124758"/>
                        <a:pt x="122238" y="129801"/>
                      </a:cubicBezTo>
                      <a:cubicBezTo>
                        <a:pt x="122238" y="129801"/>
                        <a:pt x="122238" y="129801"/>
                        <a:pt x="122238" y="157536"/>
                      </a:cubicBezTo>
                      <a:cubicBezTo>
                        <a:pt x="122238" y="161318"/>
                        <a:pt x="124836" y="165100"/>
                        <a:pt x="128732" y="165100"/>
                      </a:cubicBezTo>
                      <a:cubicBezTo>
                        <a:pt x="133928" y="165100"/>
                        <a:pt x="136526" y="161318"/>
                        <a:pt x="136526" y="157536"/>
                      </a:cubicBezTo>
                      <a:cubicBezTo>
                        <a:pt x="136526" y="157536"/>
                        <a:pt x="136526" y="157536"/>
                        <a:pt x="136526" y="129801"/>
                      </a:cubicBezTo>
                      <a:cubicBezTo>
                        <a:pt x="136526" y="124758"/>
                        <a:pt x="133928" y="122237"/>
                        <a:pt x="128732" y="122237"/>
                      </a:cubicBezTo>
                      <a:close/>
                      <a:moveTo>
                        <a:pt x="101456" y="122237"/>
                      </a:moveTo>
                      <a:cubicBezTo>
                        <a:pt x="97559" y="122237"/>
                        <a:pt x="93663" y="124758"/>
                        <a:pt x="93663" y="129801"/>
                      </a:cubicBezTo>
                      <a:lnTo>
                        <a:pt x="93663" y="157536"/>
                      </a:lnTo>
                      <a:cubicBezTo>
                        <a:pt x="93663" y="161318"/>
                        <a:pt x="97559" y="165100"/>
                        <a:pt x="101456" y="165100"/>
                      </a:cubicBezTo>
                      <a:cubicBezTo>
                        <a:pt x="105353" y="165100"/>
                        <a:pt x="107951" y="161318"/>
                        <a:pt x="107951" y="157536"/>
                      </a:cubicBezTo>
                      <a:cubicBezTo>
                        <a:pt x="107951" y="157536"/>
                        <a:pt x="107951" y="157536"/>
                        <a:pt x="107951" y="129801"/>
                      </a:cubicBezTo>
                      <a:cubicBezTo>
                        <a:pt x="107951" y="124758"/>
                        <a:pt x="105353" y="122237"/>
                        <a:pt x="101456" y="122237"/>
                      </a:cubicBezTo>
                      <a:close/>
                      <a:moveTo>
                        <a:pt x="72881" y="122237"/>
                      </a:moveTo>
                      <a:cubicBezTo>
                        <a:pt x="67686" y="122237"/>
                        <a:pt x="65088" y="124758"/>
                        <a:pt x="65088" y="129801"/>
                      </a:cubicBezTo>
                      <a:cubicBezTo>
                        <a:pt x="65088" y="129801"/>
                        <a:pt x="65088" y="129801"/>
                        <a:pt x="65088" y="157536"/>
                      </a:cubicBezTo>
                      <a:cubicBezTo>
                        <a:pt x="65088" y="161318"/>
                        <a:pt x="67686" y="165100"/>
                        <a:pt x="72881" y="165100"/>
                      </a:cubicBezTo>
                      <a:cubicBezTo>
                        <a:pt x="76778" y="165100"/>
                        <a:pt x="79376" y="161318"/>
                        <a:pt x="79376" y="157536"/>
                      </a:cubicBezTo>
                      <a:lnTo>
                        <a:pt x="79376" y="129801"/>
                      </a:lnTo>
                      <a:cubicBezTo>
                        <a:pt x="79376" y="124758"/>
                        <a:pt x="76778" y="122237"/>
                        <a:pt x="72881" y="122237"/>
                      </a:cubicBezTo>
                      <a:close/>
                      <a:moveTo>
                        <a:pt x="258908" y="65087"/>
                      </a:moveTo>
                      <a:cubicBezTo>
                        <a:pt x="255011" y="65087"/>
                        <a:pt x="252413" y="67685"/>
                        <a:pt x="252413" y="71581"/>
                      </a:cubicBezTo>
                      <a:cubicBezTo>
                        <a:pt x="252413" y="71581"/>
                        <a:pt x="252413" y="71581"/>
                        <a:pt x="252413" y="100157"/>
                      </a:cubicBezTo>
                      <a:cubicBezTo>
                        <a:pt x="252413" y="105352"/>
                        <a:pt x="255011" y="107950"/>
                        <a:pt x="258908" y="107950"/>
                      </a:cubicBezTo>
                      <a:cubicBezTo>
                        <a:pt x="264103" y="107950"/>
                        <a:pt x="266701" y="105352"/>
                        <a:pt x="266701" y="100157"/>
                      </a:cubicBezTo>
                      <a:lnTo>
                        <a:pt x="266701" y="71581"/>
                      </a:lnTo>
                      <a:cubicBezTo>
                        <a:pt x="266701" y="67685"/>
                        <a:pt x="264103" y="65087"/>
                        <a:pt x="258908" y="65087"/>
                      </a:cubicBezTo>
                      <a:close/>
                      <a:moveTo>
                        <a:pt x="230332" y="65087"/>
                      </a:moveTo>
                      <a:cubicBezTo>
                        <a:pt x="226436" y="65087"/>
                        <a:pt x="223838" y="67685"/>
                        <a:pt x="223838" y="71581"/>
                      </a:cubicBezTo>
                      <a:cubicBezTo>
                        <a:pt x="223838" y="71581"/>
                        <a:pt x="223838" y="71581"/>
                        <a:pt x="223838" y="100157"/>
                      </a:cubicBezTo>
                      <a:cubicBezTo>
                        <a:pt x="223838" y="105352"/>
                        <a:pt x="226436" y="107950"/>
                        <a:pt x="230332" y="107950"/>
                      </a:cubicBezTo>
                      <a:cubicBezTo>
                        <a:pt x="234229" y="107950"/>
                        <a:pt x="238126" y="105352"/>
                        <a:pt x="238126" y="100157"/>
                      </a:cubicBezTo>
                      <a:lnTo>
                        <a:pt x="238126" y="71581"/>
                      </a:lnTo>
                      <a:cubicBezTo>
                        <a:pt x="238126" y="67685"/>
                        <a:pt x="234229" y="65087"/>
                        <a:pt x="230332" y="65087"/>
                      </a:cubicBezTo>
                      <a:close/>
                      <a:moveTo>
                        <a:pt x="201468" y="65087"/>
                      </a:moveTo>
                      <a:cubicBezTo>
                        <a:pt x="196273" y="65087"/>
                        <a:pt x="193675" y="67685"/>
                        <a:pt x="193675" y="71581"/>
                      </a:cubicBezTo>
                      <a:cubicBezTo>
                        <a:pt x="193675" y="71581"/>
                        <a:pt x="193675" y="71581"/>
                        <a:pt x="193675" y="100157"/>
                      </a:cubicBezTo>
                      <a:cubicBezTo>
                        <a:pt x="193675" y="105352"/>
                        <a:pt x="196273" y="107950"/>
                        <a:pt x="201468" y="107950"/>
                      </a:cubicBezTo>
                      <a:cubicBezTo>
                        <a:pt x="205365" y="107950"/>
                        <a:pt x="207963" y="105352"/>
                        <a:pt x="207963" y="100157"/>
                      </a:cubicBezTo>
                      <a:cubicBezTo>
                        <a:pt x="207963" y="100157"/>
                        <a:pt x="207963" y="100157"/>
                        <a:pt x="207963" y="71581"/>
                      </a:cubicBezTo>
                      <a:cubicBezTo>
                        <a:pt x="207963" y="67685"/>
                        <a:pt x="205365" y="65087"/>
                        <a:pt x="201468" y="65087"/>
                      </a:cubicBezTo>
                      <a:close/>
                      <a:moveTo>
                        <a:pt x="128732" y="65087"/>
                      </a:moveTo>
                      <a:cubicBezTo>
                        <a:pt x="124836" y="65087"/>
                        <a:pt x="122238" y="67685"/>
                        <a:pt x="122238" y="71581"/>
                      </a:cubicBezTo>
                      <a:cubicBezTo>
                        <a:pt x="122238" y="71581"/>
                        <a:pt x="122238" y="71581"/>
                        <a:pt x="122238" y="100157"/>
                      </a:cubicBezTo>
                      <a:cubicBezTo>
                        <a:pt x="122238" y="105352"/>
                        <a:pt x="124836" y="107950"/>
                        <a:pt x="128732" y="107950"/>
                      </a:cubicBezTo>
                      <a:cubicBezTo>
                        <a:pt x="133928" y="107950"/>
                        <a:pt x="136526" y="105352"/>
                        <a:pt x="136526" y="100157"/>
                      </a:cubicBezTo>
                      <a:cubicBezTo>
                        <a:pt x="136526" y="100157"/>
                        <a:pt x="136526" y="100157"/>
                        <a:pt x="136526" y="71581"/>
                      </a:cubicBezTo>
                      <a:cubicBezTo>
                        <a:pt x="136526" y="67685"/>
                        <a:pt x="133928" y="65087"/>
                        <a:pt x="128732" y="65087"/>
                      </a:cubicBezTo>
                      <a:close/>
                      <a:moveTo>
                        <a:pt x="101456" y="65087"/>
                      </a:moveTo>
                      <a:cubicBezTo>
                        <a:pt x="97559" y="65087"/>
                        <a:pt x="93663" y="67685"/>
                        <a:pt x="93663" y="71581"/>
                      </a:cubicBezTo>
                      <a:lnTo>
                        <a:pt x="93663" y="100157"/>
                      </a:lnTo>
                      <a:cubicBezTo>
                        <a:pt x="93663" y="105352"/>
                        <a:pt x="97559" y="107950"/>
                        <a:pt x="101456" y="107950"/>
                      </a:cubicBezTo>
                      <a:cubicBezTo>
                        <a:pt x="105353" y="107950"/>
                        <a:pt x="107951" y="105352"/>
                        <a:pt x="107951" y="100157"/>
                      </a:cubicBezTo>
                      <a:cubicBezTo>
                        <a:pt x="107951" y="100157"/>
                        <a:pt x="107951" y="100157"/>
                        <a:pt x="107951" y="71581"/>
                      </a:cubicBezTo>
                      <a:cubicBezTo>
                        <a:pt x="107951" y="67685"/>
                        <a:pt x="105353" y="65087"/>
                        <a:pt x="101456" y="65087"/>
                      </a:cubicBezTo>
                      <a:close/>
                      <a:moveTo>
                        <a:pt x="72881" y="65087"/>
                      </a:moveTo>
                      <a:cubicBezTo>
                        <a:pt x="67686" y="65087"/>
                        <a:pt x="65088" y="67685"/>
                        <a:pt x="65088" y="71581"/>
                      </a:cubicBezTo>
                      <a:cubicBezTo>
                        <a:pt x="65088" y="71581"/>
                        <a:pt x="65088" y="71581"/>
                        <a:pt x="65088" y="100157"/>
                      </a:cubicBezTo>
                      <a:cubicBezTo>
                        <a:pt x="65088" y="105352"/>
                        <a:pt x="67686" y="107950"/>
                        <a:pt x="72881" y="107950"/>
                      </a:cubicBezTo>
                      <a:cubicBezTo>
                        <a:pt x="76778" y="107950"/>
                        <a:pt x="79376" y="105352"/>
                        <a:pt x="79376" y="100157"/>
                      </a:cubicBezTo>
                      <a:lnTo>
                        <a:pt x="79376" y="71581"/>
                      </a:lnTo>
                      <a:cubicBezTo>
                        <a:pt x="79376" y="67685"/>
                        <a:pt x="76778" y="65087"/>
                        <a:pt x="72881" y="65087"/>
                      </a:cubicBezTo>
                      <a:close/>
                      <a:moveTo>
                        <a:pt x="107950" y="14287"/>
                      </a:moveTo>
                      <a:lnTo>
                        <a:pt x="107950" y="28575"/>
                      </a:lnTo>
                      <a:lnTo>
                        <a:pt x="223838" y="28575"/>
                      </a:lnTo>
                      <a:lnTo>
                        <a:pt x="223838" y="14287"/>
                      </a:lnTo>
                      <a:close/>
                      <a:moveTo>
                        <a:pt x="64802" y="0"/>
                      </a:moveTo>
                      <a:cubicBezTo>
                        <a:pt x="64802" y="0"/>
                        <a:pt x="64802" y="0"/>
                        <a:pt x="266986" y="0"/>
                      </a:cubicBezTo>
                      <a:cubicBezTo>
                        <a:pt x="270874" y="0"/>
                        <a:pt x="273466" y="2589"/>
                        <a:pt x="273466" y="6474"/>
                      </a:cubicBezTo>
                      <a:cubicBezTo>
                        <a:pt x="273466" y="10358"/>
                        <a:pt x="270874" y="14242"/>
                        <a:pt x="266986" y="14242"/>
                      </a:cubicBezTo>
                      <a:cubicBezTo>
                        <a:pt x="266986" y="14242"/>
                        <a:pt x="266986" y="14242"/>
                        <a:pt x="238472" y="14242"/>
                      </a:cubicBezTo>
                      <a:cubicBezTo>
                        <a:pt x="238472" y="14242"/>
                        <a:pt x="238472" y="14242"/>
                        <a:pt x="238472" y="28484"/>
                      </a:cubicBezTo>
                      <a:cubicBezTo>
                        <a:pt x="238472" y="28484"/>
                        <a:pt x="238472" y="28484"/>
                        <a:pt x="303275" y="28484"/>
                      </a:cubicBezTo>
                      <a:cubicBezTo>
                        <a:pt x="307163" y="28484"/>
                        <a:pt x="309755" y="31073"/>
                        <a:pt x="309755" y="34958"/>
                      </a:cubicBezTo>
                      <a:cubicBezTo>
                        <a:pt x="309755" y="34958"/>
                        <a:pt x="309755" y="34958"/>
                        <a:pt x="309755" y="301671"/>
                      </a:cubicBezTo>
                      <a:cubicBezTo>
                        <a:pt x="309755" y="301671"/>
                        <a:pt x="309755" y="301671"/>
                        <a:pt x="324012" y="301671"/>
                      </a:cubicBezTo>
                      <a:cubicBezTo>
                        <a:pt x="329196" y="301671"/>
                        <a:pt x="331788" y="305555"/>
                        <a:pt x="331788" y="309439"/>
                      </a:cubicBezTo>
                      <a:cubicBezTo>
                        <a:pt x="331788" y="313324"/>
                        <a:pt x="329196" y="315913"/>
                        <a:pt x="324012" y="315913"/>
                      </a:cubicBezTo>
                      <a:cubicBezTo>
                        <a:pt x="324012" y="315913"/>
                        <a:pt x="324012" y="315913"/>
                        <a:pt x="7776" y="315913"/>
                      </a:cubicBezTo>
                      <a:cubicBezTo>
                        <a:pt x="2592" y="315913"/>
                        <a:pt x="0" y="313324"/>
                        <a:pt x="0" y="309439"/>
                      </a:cubicBezTo>
                      <a:cubicBezTo>
                        <a:pt x="0" y="305555"/>
                        <a:pt x="2592" y="301671"/>
                        <a:pt x="7776" y="301671"/>
                      </a:cubicBezTo>
                      <a:cubicBezTo>
                        <a:pt x="7776" y="301671"/>
                        <a:pt x="7776" y="301671"/>
                        <a:pt x="22033" y="301671"/>
                      </a:cubicBezTo>
                      <a:cubicBezTo>
                        <a:pt x="22033" y="301671"/>
                        <a:pt x="22033" y="301671"/>
                        <a:pt x="22033" y="34958"/>
                      </a:cubicBezTo>
                      <a:cubicBezTo>
                        <a:pt x="22033" y="31073"/>
                        <a:pt x="24625" y="28484"/>
                        <a:pt x="28513" y="28484"/>
                      </a:cubicBezTo>
                      <a:cubicBezTo>
                        <a:pt x="28513" y="28484"/>
                        <a:pt x="28513" y="28484"/>
                        <a:pt x="93315" y="28484"/>
                      </a:cubicBezTo>
                      <a:cubicBezTo>
                        <a:pt x="93315" y="28484"/>
                        <a:pt x="93315" y="28484"/>
                        <a:pt x="93315" y="14242"/>
                      </a:cubicBezTo>
                      <a:cubicBezTo>
                        <a:pt x="93315" y="14242"/>
                        <a:pt x="93315" y="14242"/>
                        <a:pt x="64802" y="14242"/>
                      </a:cubicBezTo>
                      <a:cubicBezTo>
                        <a:pt x="60914" y="14242"/>
                        <a:pt x="58322" y="10358"/>
                        <a:pt x="58322" y="6474"/>
                      </a:cubicBezTo>
                      <a:cubicBezTo>
                        <a:pt x="58322" y="2589"/>
                        <a:pt x="60914" y="0"/>
                        <a:pt x="64802" y="0"/>
                      </a:cubicBezTo>
                      <a:close/>
                    </a:path>
                  </a:pathLst>
                </a:custGeom>
                <a:solidFill>
                  <a:srgbClr val="FFFFFF"/>
                </a:solidFill>
                <a:ln>
                  <a:noFill/>
                </a:ln>
                <a:extLst/>
              </p:spPr>
              <p:txBody>
                <a:bodyPr anchor="ctr"/>
                <a:lstStyle/>
                <a:p>
                  <a:pPr algn="ctr"/>
                  <a:endParaRPr/>
                </a:p>
              </p:txBody>
            </p:sp>
          </p:grpSp>
          <p:grpSp>
            <p:nvGrpSpPr>
              <p:cNvPr id="30" name="组合 29"/>
              <p:cNvGrpSpPr/>
              <p:nvPr/>
            </p:nvGrpSpPr>
            <p:grpSpPr>
              <a:xfrm>
                <a:off x="1658927" y="3787099"/>
                <a:ext cx="1457778" cy="1461406"/>
                <a:chOff x="5746696" y="4552422"/>
                <a:chExt cx="713926" cy="715702"/>
              </a:xfrm>
              <a:effectLst/>
            </p:grpSpPr>
            <p:sp>
              <p:nvSpPr>
                <p:cNvPr id="31" name="任意多边形: 形状 30"/>
                <p:cNvSpPr>
                  <a:spLocks/>
                </p:cNvSpPr>
                <p:nvPr/>
              </p:nvSpPr>
              <p:spPr bwMode="auto">
                <a:xfrm>
                  <a:off x="5746696" y="4552422"/>
                  <a:ext cx="713926" cy="715702"/>
                </a:xfrm>
                <a:custGeom>
                  <a:avLst/>
                  <a:gdLst>
                    <a:gd name="T0" fmla="*/ 1726 w 3453"/>
                    <a:gd name="T1" fmla="*/ 0 h 3453"/>
                    <a:gd name="T2" fmla="*/ 1726 w 3453"/>
                    <a:gd name="T3" fmla="*/ 0 h 3453"/>
                    <a:gd name="T4" fmla="*/ 0 w 3453"/>
                    <a:gd name="T5" fmla="*/ 1726 h 3453"/>
                    <a:gd name="T6" fmla="*/ 1726 w 3453"/>
                    <a:gd name="T7" fmla="*/ 3453 h 3453"/>
                    <a:gd name="T8" fmla="*/ 3453 w 3453"/>
                    <a:gd name="T9" fmla="*/ 1726 h 3453"/>
                    <a:gd name="T10" fmla="*/ 1726 w 3453"/>
                    <a:gd name="T11" fmla="*/ 0 h 3453"/>
                  </a:gdLst>
                  <a:ahLst/>
                  <a:cxnLst>
                    <a:cxn ang="0">
                      <a:pos x="T0" y="T1"/>
                    </a:cxn>
                    <a:cxn ang="0">
                      <a:pos x="T2" y="T3"/>
                    </a:cxn>
                    <a:cxn ang="0">
                      <a:pos x="T4" y="T5"/>
                    </a:cxn>
                    <a:cxn ang="0">
                      <a:pos x="T6" y="T7"/>
                    </a:cxn>
                    <a:cxn ang="0">
                      <a:pos x="T8" y="T9"/>
                    </a:cxn>
                    <a:cxn ang="0">
                      <a:pos x="T10" y="T11"/>
                    </a:cxn>
                  </a:cxnLst>
                  <a:rect l="0" t="0" r="r" b="b"/>
                  <a:pathLst>
                    <a:path w="3453" h="3453">
                      <a:moveTo>
                        <a:pt x="1726" y="0"/>
                      </a:moveTo>
                      <a:lnTo>
                        <a:pt x="1726" y="0"/>
                      </a:lnTo>
                      <a:cubicBezTo>
                        <a:pt x="773" y="0"/>
                        <a:pt x="0" y="772"/>
                        <a:pt x="0" y="1726"/>
                      </a:cubicBezTo>
                      <a:cubicBezTo>
                        <a:pt x="0" y="2679"/>
                        <a:pt x="773" y="3453"/>
                        <a:pt x="1726" y="3453"/>
                      </a:cubicBezTo>
                      <a:cubicBezTo>
                        <a:pt x="2680" y="3453"/>
                        <a:pt x="3453" y="2679"/>
                        <a:pt x="3453" y="1726"/>
                      </a:cubicBezTo>
                      <a:cubicBezTo>
                        <a:pt x="3453" y="772"/>
                        <a:pt x="2680" y="0"/>
                        <a:pt x="1726" y="0"/>
                      </a:cubicBezTo>
                      <a:close/>
                    </a:path>
                  </a:pathLst>
                </a:custGeom>
                <a:solidFill>
                  <a:schemeClr val="accent4"/>
                </a:solidFill>
                <a:ln w="19050">
                  <a:noFill/>
                  <a:prstDash val="solid"/>
                  <a:round/>
                  <a:headEnd/>
                  <a:tailEnd/>
                </a:ln>
              </p:spPr>
              <p:txBody>
                <a:bodyPr anchor="ctr"/>
                <a:lstStyle/>
                <a:p>
                  <a:pPr algn="ctr"/>
                  <a:endParaRPr/>
                </a:p>
              </p:txBody>
            </p:sp>
            <p:sp>
              <p:nvSpPr>
                <p:cNvPr id="32" name="任意多边形: 形状 31"/>
                <p:cNvSpPr>
                  <a:spLocks/>
                </p:cNvSpPr>
                <p:nvPr/>
              </p:nvSpPr>
              <p:spPr bwMode="auto">
                <a:xfrm>
                  <a:off x="5945318" y="4753898"/>
                  <a:ext cx="314912" cy="31432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a:extLst/>
              </p:spPr>
              <p:txBody>
                <a:bodyPr anchor="ctr"/>
                <a:lstStyle/>
                <a:p>
                  <a:pPr algn="ctr"/>
                  <a:endParaRPr/>
                </a:p>
              </p:txBody>
            </p:sp>
          </p:grpSp>
        </p:grpSp>
        <p:grpSp>
          <p:nvGrpSpPr>
            <p:cNvPr id="5" name="组合 4"/>
            <p:cNvGrpSpPr/>
            <p:nvPr/>
          </p:nvGrpSpPr>
          <p:grpSpPr>
            <a:xfrm>
              <a:off x="1289466" y="3372070"/>
              <a:ext cx="9613068" cy="0"/>
              <a:chOff x="1307468" y="3637493"/>
              <a:chExt cx="9613068" cy="0"/>
            </a:xfrm>
          </p:grpSpPr>
          <p:cxnSp>
            <p:nvCxnSpPr>
              <p:cNvPr id="17" name="直接连接符 16"/>
              <p:cNvCxnSpPr/>
              <p:nvPr/>
            </p:nvCxnSpPr>
            <p:spPr>
              <a:xfrm>
                <a:off x="8472264" y="3637493"/>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07468" y="3637493"/>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0" name="组合 39"/>
          <p:cNvGrpSpPr/>
          <p:nvPr/>
        </p:nvGrpSpPr>
        <p:grpSpPr>
          <a:xfrm>
            <a:off x="1733740" y="628196"/>
            <a:ext cx="7040872" cy="775888"/>
            <a:chOff x="1733740" y="628196"/>
            <a:chExt cx="7040872" cy="775888"/>
          </a:xfrm>
        </p:grpSpPr>
        <p:sp>
          <p:nvSpPr>
            <p:cNvPr id="41" name="文本框 40"/>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42" name="文本框 41"/>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pSp>
        <p:nvGrpSpPr>
          <p:cNvPr id="43" name="组合 42"/>
          <p:cNvGrpSpPr/>
          <p:nvPr/>
        </p:nvGrpSpPr>
        <p:grpSpPr>
          <a:xfrm>
            <a:off x="1184638" y="2605088"/>
            <a:ext cx="2738792" cy="1036984"/>
            <a:chOff x="5907995" y="1728950"/>
            <a:chExt cx="2738792" cy="1036984"/>
          </a:xfrm>
        </p:grpSpPr>
        <p:sp>
          <p:nvSpPr>
            <p:cNvPr id="44" name="矩形 43"/>
            <p:cNvSpPr/>
            <p:nvPr/>
          </p:nvSpPr>
          <p:spPr>
            <a:xfrm>
              <a:off x="5907995" y="2064203"/>
              <a:ext cx="2738792"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45" name="矩形 44"/>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46" name="组合 45"/>
          <p:cNvGrpSpPr/>
          <p:nvPr/>
        </p:nvGrpSpPr>
        <p:grpSpPr>
          <a:xfrm>
            <a:off x="1184638" y="4002333"/>
            <a:ext cx="2738792" cy="1036984"/>
            <a:chOff x="5907995" y="1728950"/>
            <a:chExt cx="2738792" cy="1036984"/>
          </a:xfrm>
        </p:grpSpPr>
        <p:sp>
          <p:nvSpPr>
            <p:cNvPr id="47" name="矩形 46"/>
            <p:cNvSpPr/>
            <p:nvPr/>
          </p:nvSpPr>
          <p:spPr>
            <a:xfrm>
              <a:off x="5907995" y="2064203"/>
              <a:ext cx="2738792"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48" name="矩形 47"/>
            <p:cNvSpPr/>
            <p:nvPr/>
          </p:nvSpPr>
          <p:spPr>
            <a:xfrm>
              <a:off x="5907995" y="172895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49" name="组合 48"/>
          <p:cNvGrpSpPr/>
          <p:nvPr/>
        </p:nvGrpSpPr>
        <p:grpSpPr>
          <a:xfrm>
            <a:off x="8247263" y="2605088"/>
            <a:ext cx="2738792" cy="1036984"/>
            <a:chOff x="5907995" y="1728950"/>
            <a:chExt cx="2738792" cy="1036984"/>
          </a:xfrm>
        </p:grpSpPr>
        <p:sp>
          <p:nvSpPr>
            <p:cNvPr id="50" name="矩形 49"/>
            <p:cNvSpPr/>
            <p:nvPr/>
          </p:nvSpPr>
          <p:spPr>
            <a:xfrm>
              <a:off x="5907995" y="2064203"/>
              <a:ext cx="2738792" cy="7017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1" name="矩形 50"/>
            <p:cNvSpPr/>
            <p:nvPr/>
          </p:nvSpPr>
          <p:spPr>
            <a:xfrm>
              <a:off x="6404813" y="1728950"/>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grpSp>
        <p:nvGrpSpPr>
          <p:cNvPr id="52" name="组合 51"/>
          <p:cNvGrpSpPr/>
          <p:nvPr/>
        </p:nvGrpSpPr>
        <p:grpSpPr>
          <a:xfrm>
            <a:off x="8247263" y="4002333"/>
            <a:ext cx="2738792" cy="1009989"/>
            <a:chOff x="5907995" y="1728950"/>
            <a:chExt cx="2738792" cy="1009989"/>
          </a:xfrm>
        </p:grpSpPr>
        <p:sp>
          <p:nvSpPr>
            <p:cNvPr id="53" name="矩形 52"/>
            <p:cNvSpPr/>
            <p:nvPr/>
          </p:nvSpPr>
          <p:spPr>
            <a:xfrm>
              <a:off x="5907995" y="2064203"/>
              <a:ext cx="2738792" cy="6747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54" name="矩形 53"/>
            <p:cNvSpPr/>
            <p:nvPr/>
          </p:nvSpPr>
          <p:spPr>
            <a:xfrm>
              <a:off x="6404813" y="1728950"/>
              <a:ext cx="2241974" cy="3485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grpSp>
    </p:spTree>
    <p:extLst>
      <p:ext uri="{BB962C8B-B14F-4D97-AF65-F5344CB8AC3E}">
        <p14:creationId xmlns:p14="http://schemas.microsoft.com/office/powerpoint/2010/main" val="1612210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0-#ppt_w/2"/>
                                          </p:val>
                                        </p:tav>
                                        <p:tav tm="100000">
                                          <p:val>
                                            <p:strVal val="#ppt_x"/>
                                          </p:val>
                                        </p:tav>
                                      </p:tavLst>
                                    </p:anim>
                                    <p:anim calcmode="lin" valueType="num">
                                      <p:cBhvr additive="base">
                                        <p:cTn id="14" dur="500" fill="hold"/>
                                        <p:tgtEl>
                                          <p:spTgt spid="4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1+#ppt_w/2"/>
                                          </p:val>
                                        </p:tav>
                                        <p:tav tm="100000">
                                          <p:val>
                                            <p:strVal val="#ppt_x"/>
                                          </p:val>
                                        </p:tav>
                                      </p:tavLst>
                                    </p:anim>
                                    <p:anim calcmode="lin" valueType="num">
                                      <p:cBhvr additive="base">
                                        <p:cTn id="22" dur="50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1+#ppt_w/2"/>
                                          </p:val>
                                        </p:tav>
                                        <p:tav tm="100000">
                                          <p:val>
                                            <p:strVal val="#ppt_x"/>
                                          </p:val>
                                        </p:tav>
                                      </p:tavLst>
                                    </p:anim>
                                    <p:anim calcmode="lin" valueType="num">
                                      <p:cBhvr additive="base">
                                        <p:cTn id="26"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b956d51-9156-4aa7-8958-44db2dc35b9d"/>
          <p:cNvGrpSpPr>
            <a:grpSpLocks noChangeAspect="1"/>
          </p:cNvGrpSpPr>
          <p:nvPr/>
        </p:nvGrpSpPr>
        <p:grpSpPr>
          <a:xfrm>
            <a:off x="1928091" y="1902973"/>
            <a:ext cx="8335818" cy="3690864"/>
            <a:chOff x="1376507" y="1389513"/>
            <a:chExt cx="9748191" cy="4316225"/>
          </a:xfrm>
        </p:grpSpPr>
        <p:sp>
          <p:nvSpPr>
            <p:cNvPr id="5" name="TextBox 12"/>
            <p:cNvSpPr txBox="1">
              <a:spLocks/>
            </p:cNvSpPr>
            <p:nvPr/>
          </p:nvSpPr>
          <p:spPr bwMode="auto">
            <a:xfrm>
              <a:off x="1742646" y="2572479"/>
              <a:ext cx="157094" cy="492443"/>
            </a:xfrm>
            <a:prstGeom prst="rect">
              <a:avLst/>
            </a:prstGeom>
          </p:spPr>
          <p:txBody>
            <a:bodyPr wrap="none" lIns="0" tIns="0" rIns="0" bIns="0" anchor="t" anchorCtr="0">
              <a:normAutofit fontScale="92500" lnSpcReduction="10000"/>
            </a:bodyPr>
            <a:lstStyle/>
            <a:p>
              <a:pPr marL="0" indent="0" algn="r">
                <a:defRPr/>
              </a:pPr>
              <a:r>
                <a:rPr lang="en-US" sz="3200" b="1">
                  <a:solidFill>
                    <a:schemeClr val="accent1">
                      <a:lumMod val="100000"/>
                    </a:schemeClr>
                  </a:solidFill>
                  <a:latin typeface="Impact" panose="020B0806030902050204" pitchFamily="34" charset="0"/>
                </a:rPr>
                <a:t>1</a:t>
              </a:r>
            </a:p>
          </p:txBody>
        </p:sp>
        <p:cxnSp>
          <p:nvCxnSpPr>
            <p:cNvPr id="6" name="Straight Connector 13"/>
            <p:cNvCxnSpPr/>
            <p:nvPr/>
          </p:nvCxnSpPr>
          <p:spPr>
            <a:xfrm>
              <a:off x="2004928" y="2567009"/>
              <a:ext cx="0" cy="503382"/>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9"/>
            <p:cNvSpPr txBox="1">
              <a:spLocks/>
            </p:cNvSpPr>
            <p:nvPr/>
          </p:nvSpPr>
          <p:spPr bwMode="auto">
            <a:xfrm>
              <a:off x="5117745" y="2080036"/>
              <a:ext cx="206788" cy="492443"/>
            </a:xfrm>
            <a:prstGeom prst="rect">
              <a:avLst/>
            </a:prstGeom>
          </p:spPr>
          <p:txBody>
            <a:bodyPr wrap="none" lIns="0" tIns="0" rIns="0" bIns="0" anchor="t" anchorCtr="0">
              <a:normAutofit fontScale="92500" lnSpcReduction="10000"/>
            </a:bodyPr>
            <a:lstStyle/>
            <a:p>
              <a:pPr marL="0" indent="0" algn="r">
                <a:defRPr/>
              </a:pPr>
              <a:r>
                <a:rPr lang="en-US" sz="3200" b="1">
                  <a:solidFill>
                    <a:schemeClr val="accent2">
                      <a:lumMod val="100000"/>
                    </a:schemeClr>
                  </a:solidFill>
                  <a:latin typeface="Impact" panose="020B0806030902050204" pitchFamily="34" charset="0"/>
                </a:rPr>
                <a:t>2</a:t>
              </a:r>
            </a:p>
          </p:txBody>
        </p:sp>
        <p:cxnSp>
          <p:nvCxnSpPr>
            <p:cNvPr id="10" name="Straight Connector 10"/>
            <p:cNvCxnSpPr/>
            <p:nvPr/>
          </p:nvCxnSpPr>
          <p:spPr>
            <a:xfrm>
              <a:off x="5429722" y="2074566"/>
              <a:ext cx="0" cy="503382"/>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6"/>
            <p:cNvSpPr txBox="1">
              <a:spLocks/>
            </p:cNvSpPr>
            <p:nvPr/>
          </p:nvSpPr>
          <p:spPr bwMode="auto">
            <a:xfrm>
              <a:off x="8573811" y="1394983"/>
              <a:ext cx="218008" cy="492443"/>
            </a:xfrm>
            <a:prstGeom prst="rect">
              <a:avLst/>
            </a:prstGeom>
          </p:spPr>
          <p:txBody>
            <a:bodyPr wrap="none" lIns="0" tIns="0" rIns="0" bIns="0" anchor="t" anchorCtr="0">
              <a:normAutofit fontScale="92500" lnSpcReduction="10000"/>
            </a:bodyPr>
            <a:lstStyle/>
            <a:p>
              <a:pPr marL="0" indent="0" algn="r">
                <a:defRPr/>
              </a:pPr>
              <a:r>
                <a:rPr lang="en-US" sz="3200" b="1" dirty="0">
                  <a:solidFill>
                    <a:schemeClr val="accent3">
                      <a:lumMod val="100000"/>
                    </a:schemeClr>
                  </a:solidFill>
                  <a:latin typeface="Impact" panose="020B0806030902050204" pitchFamily="34" charset="0"/>
                </a:rPr>
                <a:t>3</a:t>
              </a:r>
            </a:p>
          </p:txBody>
        </p:sp>
        <p:cxnSp>
          <p:nvCxnSpPr>
            <p:cNvPr id="12" name="Straight Connector 7"/>
            <p:cNvCxnSpPr/>
            <p:nvPr/>
          </p:nvCxnSpPr>
          <p:spPr>
            <a:xfrm>
              <a:off x="8897008" y="1389513"/>
              <a:ext cx="0" cy="503382"/>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4"/>
            <p:cNvSpPr/>
            <p:nvPr/>
          </p:nvSpPr>
          <p:spPr>
            <a:xfrm>
              <a:off x="1376507" y="3166130"/>
              <a:ext cx="2539608" cy="2539608"/>
            </a:xfrm>
            <a:custGeom>
              <a:avLst/>
              <a:gdLst>
                <a:gd name="connsiteX0" fmla="*/ 818422 w 2064331"/>
                <a:gd name="connsiteY0" fmla="*/ 0 h 2064332"/>
                <a:gd name="connsiteX1" fmla="*/ 1811799 w 2064331"/>
                <a:gd name="connsiteY1" fmla="*/ 0 h 2064332"/>
                <a:gd name="connsiteX2" fmla="*/ 1811800 w 2064331"/>
                <a:gd name="connsiteY2" fmla="*/ 0 h 2064332"/>
                <a:gd name="connsiteX3" fmla="*/ 1811801 w 2064331"/>
                <a:gd name="connsiteY3" fmla="*/ 0 h 2064332"/>
                <a:gd name="connsiteX4" fmla="*/ 2064331 w 2064331"/>
                <a:gd name="connsiteY4" fmla="*/ 252530 h 2064332"/>
                <a:gd name="connsiteX5" fmla="*/ 2064330 w 2064331"/>
                <a:gd name="connsiteY5" fmla="*/ 252530 h 2064332"/>
                <a:gd name="connsiteX6" fmla="*/ 2064329 w 2064331"/>
                <a:gd name="connsiteY6" fmla="*/ 252540 h 2064332"/>
                <a:gd name="connsiteX7" fmla="*/ 2064329 w 2064331"/>
                <a:gd name="connsiteY7" fmla="*/ 1245908 h 2064332"/>
                <a:gd name="connsiteX8" fmla="*/ 1811799 w 2064331"/>
                <a:gd name="connsiteY8" fmla="*/ 1498438 h 2064332"/>
                <a:gd name="connsiteX9" fmla="*/ 1811799 w 2064331"/>
                <a:gd name="connsiteY9" fmla="*/ 1498437 h 2064332"/>
                <a:gd name="connsiteX10" fmla="*/ 1559269 w 2064331"/>
                <a:gd name="connsiteY10" fmla="*/ 1245907 h 2064332"/>
                <a:gd name="connsiteX11" fmla="*/ 1559270 w 2064331"/>
                <a:gd name="connsiteY11" fmla="*/ 862195 h 2064332"/>
                <a:gd name="connsiteX12" fmla="*/ 431094 w 2064331"/>
                <a:gd name="connsiteY12" fmla="*/ 1990368 h 2064332"/>
                <a:gd name="connsiteX13" fmla="*/ 73963 w 2064331"/>
                <a:gd name="connsiteY13" fmla="*/ 1990368 h 2064332"/>
                <a:gd name="connsiteX14" fmla="*/ 73964 w 2064331"/>
                <a:gd name="connsiteY14" fmla="*/ 1990369 h 2064332"/>
                <a:gd name="connsiteX15" fmla="*/ 73964 w 2064331"/>
                <a:gd name="connsiteY15" fmla="*/ 1633238 h 2064332"/>
                <a:gd name="connsiteX16" fmla="*/ 1202142 w 2064331"/>
                <a:gd name="connsiteY16" fmla="*/ 505060 h 2064332"/>
                <a:gd name="connsiteX17" fmla="*/ 818422 w 2064331"/>
                <a:gd name="connsiteY17" fmla="*/ 505059 h 2064332"/>
                <a:gd name="connsiteX18" fmla="*/ 571023 w 2064331"/>
                <a:gd name="connsiteY18" fmla="*/ 303423 h 2064332"/>
                <a:gd name="connsiteX19" fmla="*/ 565892 w 2064331"/>
                <a:gd name="connsiteY19" fmla="*/ 252530 h 2064332"/>
                <a:gd name="connsiteX20" fmla="*/ 571023 w 2064331"/>
                <a:gd name="connsiteY20" fmla="*/ 201637 h 2064332"/>
                <a:gd name="connsiteX21" fmla="*/ 818422 w 2064331"/>
                <a:gd name="connsiteY21" fmla="*/ 0 h 20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4331" h="2064332">
                  <a:moveTo>
                    <a:pt x="818422" y="0"/>
                  </a:moveTo>
                  <a:lnTo>
                    <a:pt x="1811799" y="0"/>
                  </a:lnTo>
                  <a:lnTo>
                    <a:pt x="1811800" y="0"/>
                  </a:lnTo>
                  <a:lnTo>
                    <a:pt x="1811801" y="0"/>
                  </a:lnTo>
                  <a:cubicBezTo>
                    <a:pt x="1951269" y="0"/>
                    <a:pt x="2064331" y="113062"/>
                    <a:pt x="2064331" y="252530"/>
                  </a:cubicBezTo>
                  <a:lnTo>
                    <a:pt x="2064330" y="252530"/>
                  </a:lnTo>
                  <a:lnTo>
                    <a:pt x="2064329" y="252540"/>
                  </a:lnTo>
                  <a:lnTo>
                    <a:pt x="2064329" y="1245908"/>
                  </a:lnTo>
                  <a:cubicBezTo>
                    <a:pt x="2064329" y="1385376"/>
                    <a:pt x="1951267" y="1498438"/>
                    <a:pt x="1811799" y="1498438"/>
                  </a:cubicBezTo>
                  <a:lnTo>
                    <a:pt x="1811799" y="1498437"/>
                  </a:lnTo>
                  <a:cubicBezTo>
                    <a:pt x="1672331" y="1498437"/>
                    <a:pt x="1559269" y="1385375"/>
                    <a:pt x="1559269" y="1245907"/>
                  </a:cubicBezTo>
                  <a:lnTo>
                    <a:pt x="1559270" y="862195"/>
                  </a:lnTo>
                  <a:lnTo>
                    <a:pt x="431094" y="1990368"/>
                  </a:lnTo>
                  <a:cubicBezTo>
                    <a:pt x="332476" y="2088987"/>
                    <a:pt x="172582" y="2088987"/>
                    <a:pt x="73963" y="1990368"/>
                  </a:cubicBezTo>
                  <a:lnTo>
                    <a:pt x="73964" y="1990369"/>
                  </a:lnTo>
                  <a:cubicBezTo>
                    <a:pt x="-24655" y="1891750"/>
                    <a:pt x="-24655" y="1731857"/>
                    <a:pt x="73964" y="1633238"/>
                  </a:cubicBezTo>
                  <a:lnTo>
                    <a:pt x="1202142" y="505060"/>
                  </a:lnTo>
                  <a:lnTo>
                    <a:pt x="818422" y="505059"/>
                  </a:lnTo>
                  <a:cubicBezTo>
                    <a:pt x="696388" y="505059"/>
                    <a:pt x="594570" y="418496"/>
                    <a:pt x="571023" y="303423"/>
                  </a:cubicBezTo>
                  <a:lnTo>
                    <a:pt x="565892" y="252530"/>
                  </a:lnTo>
                  <a:lnTo>
                    <a:pt x="571023" y="201637"/>
                  </a:lnTo>
                  <a:cubicBezTo>
                    <a:pt x="594570" y="86563"/>
                    <a:pt x="696388" y="0"/>
                    <a:pt x="818422" y="0"/>
                  </a:cubicBezTo>
                  <a:close/>
                </a:path>
              </a:pathLst>
            </a:custGeom>
            <a:solidFill>
              <a:schemeClr val="accent1"/>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Freeform: Shape 15"/>
            <p:cNvSpPr/>
            <p:nvPr/>
          </p:nvSpPr>
          <p:spPr>
            <a:xfrm>
              <a:off x="4786334" y="2672916"/>
              <a:ext cx="2539608" cy="2539608"/>
            </a:xfrm>
            <a:custGeom>
              <a:avLst/>
              <a:gdLst>
                <a:gd name="connsiteX0" fmla="*/ 73963 w 2064331"/>
                <a:gd name="connsiteY0" fmla="*/ 1990368 h 2064332"/>
                <a:gd name="connsiteX1" fmla="*/ 73963 w 2064331"/>
                <a:gd name="connsiteY1" fmla="*/ 1990369 h 2064332"/>
                <a:gd name="connsiteX2" fmla="*/ 73964 w 2064331"/>
                <a:gd name="connsiteY2" fmla="*/ 1990369 h 2064332"/>
                <a:gd name="connsiteX3" fmla="*/ 818422 w 2064331"/>
                <a:gd name="connsiteY3" fmla="*/ 0 h 2064332"/>
                <a:gd name="connsiteX4" fmla="*/ 1811799 w 2064331"/>
                <a:gd name="connsiteY4" fmla="*/ 0 h 2064332"/>
                <a:gd name="connsiteX5" fmla="*/ 1811800 w 2064331"/>
                <a:gd name="connsiteY5" fmla="*/ 0 h 2064332"/>
                <a:gd name="connsiteX6" fmla="*/ 1811801 w 2064331"/>
                <a:gd name="connsiteY6" fmla="*/ 0 h 2064332"/>
                <a:gd name="connsiteX7" fmla="*/ 2064331 w 2064331"/>
                <a:gd name="connsiteY7" fmla="*/ 252530 h 2064332"/>
                <a:gd name="connsiteX8" fmla="*/ 2064330 w 2064331"/>
                <a:gd name="connsiteY8" fmla="*/ 252530 h 2064332"/>
                <a:gd name="connsiteX9" fmla="*/ 2064329 w 2064331"/>
                <a:gd name="connsiteY9" fmla="*/ 252540 h 2064332"/>
                <a:gd name="connsiteX10" fmla="*/ 2064329 w 2064331"/>
                <a:gd name="connsiteY10" fmla="*/ 1245908 h 2064332"/>
                <a:gd name="connsiteX11" fmla="*/ 1811799 w 2064331"/>
                <a:gd name="connsiteY11" fmla="*/ 1498438 h 2064332"/>
                <a:gd name="connsiteX12" fmla="*/ 1811799 w 2064331"/>
                <a:gd name="connsiteY12" fmla="*/ 1498437 h 2064332"/>
                <a:gd name="connsiteX13" fmla="*/ 1559269 w 2064331"/>
                <a:gd name="connsiteY13" fmla="*/ 1245907 h 2064332"/>
                <a:gd name="connsiteX14" fmla="*/ 1559270 w 2064331"/>
                <a:gd name="connsiteY14" fmla="*/ 862194 h 2064332"/>
                <a:gd name="connsiteX15" fmla="*/ 431094 w 2064331"/>
                <a:gd name="connsiteY15" fmla="*/ 1990368 h 2064332"/>
                <a:gd name="connsiteX16" fmla="*/ 113578 w 2064331"/>
                <a:gd name="connsiteY16" fmla="*/ 2022728 h 2064332"/>
                <a:gd name="connsiteX17" fmla="*/ 73963 w 2064331"/>
                <a:gd name="connsiteY17" fmla="*/ 1990369 h 2064332"/>
                <a:gd name="connsiteX18" fmla="*/ 41604 w 2064331"/>
                <a:gd name="connsiteY18" fmla="*/ 1950754 h 2064332"/>
                <a:gd name="connsiteX19" fmla="*/ 73964 w 2064331"/>
                <a:gd name="connsiteY19" fmla="*/ 1633238 h 2064332"/>
                <a:gd name="connsiteX20" fmla="*/ 1202142 w 2064331"/>
                <a:gd name="connsiteY20" fmla="*/ 505060 h 2064332"/>
                <a:gd name="connsiteX21" fmla="*/ 818422 w 2064331"/>
                <a:gd name="connsiteY21" fmla="*/ 505059 h 2064332"/>
                <a:gd name="connsiteX22" fmla="*/ 571023 w 2064331"/>
                <a:gd name="connsiteY22" fmla="*/ 303423 h 2064332"/>
                <a:gd name="connsiteX23" fmla="*/ 565892 w 2064331"/>
                <a:gd name="connsiteY23" fmla="*/ 252530 h 2064332"/>
                <a:gd name="connsiteX24" fmla="*/ 571023 w 2064331"/>
                <a:gd name="connsiteY24" fmla="*/ 201637 h 2064332"/>
                <a:gd name="connsiteX25" fmla="*/ 818422 w 2064331"/>
                <a:gd name="connsiteY25" fmla="*/ 0 h 206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4331" h="2064332">
                  <a:moveTo>
                    <a:pt x="73963" y="1990368"/>
                  </a:moveTo>
                  <a:lnTo>
                    <a:pt x="73963" y="1990369"/>
                  </a:lnTo>
                  <a:lnTo>
                    <a:pt x="73964" y="1990369"/>
                  </a:lnTo>
                  <a:close/>
                  <a:moveTo>
                    <a:pt x="818422" y="0"/>
                  </a:moveTo>
                  <a:lnTo>
                    <a:pt x="1811799" y="0"/>
                  </a:lnTo>
                  <a:lnTo>
                    <a:pt x="1811800" y="0"/>
                  </a:lnTo>
                  <a:lnTo>
                    <a:pt x="1811801" y="0"/>
                  </a:lnTo>
                  <a:cubicBezTo>
                    <a:pt x="1951269" y="0"/>
                    <a:pt x="2064331" y="113062"/>
                    <a:pt x="2064331" y="252530"/>
                  </a:cubicBezTo>
                  <a:lnTo>
                    <a:pt x="2064330" y="252530"/>
                  </a:lnTo>
                  <a:lnTo>
                    <a:pt x="2064329" y="252540"/>
                  </a:lnTo>
                  <a:lnTo>
                    <a:pt x="2064329" y="1245908"/>
                  </a:lnTo>
                  <a:cubicBezTo>
                    <a:pt x="2064329" y="1385376"/>
                    <a:pt x="1951267" y="1498438"/>
                    <a:pt x="1811799" y="1498438"/>
                  </a:cubicBezTo>
                  <a:lnTo>
                    <a:pt x="1811799" y="1498437"/>
                  </a:lnTo>
                  <a:cubicBezTo>
                    <a:pt x="1672331" y="1498437"/>
                    <a:pt x="1559269" y="1385375"/>
                    <a:pt x="1559269" y="1245907"/>
                  </a:cubicBezTo>
                  <a:lnTo>
                    <a:pt x="1559270" y="862194"/>
                  </a:lnTo>
                  <a:lnTo>
                    <a:pt x="431094" y="1990368"/>
                  </a:lnTo>
                  <a:cubicBezTo>
                    <a:pt x="344803" y="2076660"/>
                    <a:pt x="211598" y="2087446"/>
                    <a:pt x="113578" y="2022728"/>
                  </a:cubicBezTo>
                  <a:lnTo>
                    <a:pt x="73963" y="1990369"/>
                  </a:lnTo>
                  <a:lnTo>
                    <a:pt x="41604" y="1950754"/>
                  </a:lnTo>
                  <a:cubicBezTo>
                    <a:pt x="-23114" y="1852734"/>
                    <a:pt x="-12328" y="1719529"/>
                    <a:pt x="73964" y="1633238"/>
                  </a:cubicBezTo>
                  <a:lnTo>
                    <a:pt x="1202142" y="505060"/>
                  </a:lnTo>
                  <a:lnTo>
                    <a:pt x="818422" y="505059"/>
                  </a:lnTo>
                  <a:cubicBezTo>
                    <a:pt x="696388" y="505059"/>
                    <a:pt x="594570" y="418496"/>
                    <a:pt x="571023" y="303423"/>
                  </a:cubicBezTo>
                  <a:lnTo>
                    <a:pt x="565892" y="252530"/>
                  </a:lnTo>
                  <a:lnTo>
                    <a:pt x="571023" y="201637"/>
                  </a:lnTo>
                  <a:cubicBezTo>
                    <a:pt x="594570" y="86563"/>
                    <a:pt x="696388" y="0"/>
                    <a:pt x="818422" y="0"/>
                  </a:cubicBezTo>
                  <a:close/>
                </a:path>
              </a:pathLst>
            </a:custGeom>
            <a:solidFill>
              <a:schemeClr val="accent2"/>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Freeform: Shape 16"/>
            <p:cNvSpPr/>
            <p:nvPr/>
          </p:nvSpPr>
          <p:spPr>
            <a:xfrm rot="18900000">
              <a:off x="7790515" y="2093702"/>
              <a:ext cx="3334183" cy="2349629"/>
            </a:xfrm>
            <a:custGeom>
              <a:avLst/>
              <a:gdLst>
                <a:gd name="connsiteX0" fmla="*/ 0 w 2710204"/>
                <a:gd name="connsiteY0" fmla="*/ 954954 h 1909906"/>
                <a:gd name="connsiteX1" fmla="*/ 0 w 2710204"/>
                <a:gd name="connsiteY1" fmla="*/ 954955 h 1909906"/>
                <a:gd name="connsiteX2" fmla="*/ 0 w 2710204"/>
                <a:gd name="connsiteY2" fmla="*/ 954955 h 1909906"/>
                <a:gd name="connsiteX3" fmla="*/ 1933815 w 2710204"/>
                <a:gd name="connsiteY3" fmla="*/ 73963 h 1909906"/>
                <a:gd name="connsiteX4" fmla="*/ 2636239 w 2710204"/>
                <a:gd name="connsiteY4" fmla="*/ 776387 h 1909906"/>
                <a:gd name="connsiteX5" fmla="*/ 2636239 w 2710204"/>
                <a:gd name="connsiteY5" fmla="*/ 776387 h 1909906"/>
                <a:gd name="connsiteX6" fmla="*/ 2636240 w 2710204"/>
                <a:gd name="connsiteY6" fmla="*/ 776388 h 1909906"/>
                <a:gd name="connsiteX7" fmla="*/ 2636240 w 2710204"/>
                <a:gd name="connsiteY7" fmla="*/ 1133519 h 1909906"/>
                <a:gd name="connsiteX8" fmla="*/ 2636239 w 2710204"/>
                <a:gd name="connsiteY8" fmla="*/ 1133519 h 1909906"/>
                <a:gd name="connsiteX9" fmla="*/ 2636231 w 2710204"/>
                <a:gd name="connsiteY9" fmla="*/ 1133525 h 1909906"/>
                <a:gd name="connsiteX10" fmla="*/ 1933814 w 2710204"/>
                <a:gd name="connsiteY10" fmla="*/ 1835942 h 1909906"/>
                <a:gd name="connsiteX11" fmla="*/ 1576683 w 2710204"/>
                <a:gd name="connsiteY11" fmla="*/ 1835942 h 1909906"/>
                <a:gd name="connsiteX12" fmla="*/ 1576683 w 2710204"/>
                <a:gd name="connsiteY12" fmla="*/ 1835942 h 1909906"/>
                <a:gd name="connsiteX13" fmla="*/ 1576683 w 2710204"/>
                <a:gd name="connsiteY13" fmla="*/ 1478810 h 1909906"/>
                <a:gd name="connsiteX14" fmla="*/ 1848010 w 2710204"/>
                <a:gd name="connsiteY14" fmla="*/ 1207485 h 1909906"/>
                <a:gd name="connsiteX15" fmla="*/ 252530 w 2710204"/>
                <a:gd name="connsiteY15" fmla="*/ 1207484 h 1909906"/>
                <a:gd name="connsiteX16" fmla="*/ 5130 w 2710204"/>
                <a:gd name="connsiteY16" fmla="*/ 1005847 h 1909906"/>
                <a:gd name="connsiteX17" fmla="*/ 0 w 2710204"/>
                <a:gd name="connsiteY17" fmla="*/ 954955 h 1909906"/>
                <a:gd name="connsiteX18" fmla="*/ 5130 w 2710204"/>
                <a:gd name="connsiteY18" fmla="*/ 904062 h 1909906"/>
                <a:gd name="connsiteX19" fmla="*/ 252530 w 2710204"/>
                <a:gd name="connsiteY19" fmla="*/ 702425 h 1909906"/>
                <a:gd name="connsiteX20" fmla="*/ 1848015 w 2710204"/>
                <a:gd name="connsiteY20" fmla="*/ 702425 h 1909906"/>
                <a:gd name="connsiteX21" fmla="*/ 1576684 w 2710204"/>
                <a:gd name="connsiteY21" fmla="*/ 431094 h 1909906"/>
                <a:gd name="connsiteX22" fmla="*/ 1544325 w 2710204"/>
                <a:gd name="connsiteY22" fmla="*/ 113578 h 1909906"/>
                <a:gd name="connsiteX23" fmla="*/ 1576683 w 2710204"/>
                <a:gd name="connsiteY23" fmla="*/ 73963 h 1909906"/>
                <a:gd name="connsiteX24" fmla="*/ 1616298 w 2710204"/>
                <a:gd name="connsiteY24" fmla="*/ 41604 h 1909906"/>
                <a:gd name="connsiteX25" fmla="*/ 1933815 w 2710204"/>
                <a:gd name="connsiteY25" fmla="*/ 73963 h 190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10204" h="1909906">
                  <a:moveTo>
                    <a:pt x="0" y="954954"/>
                  </a:moveTo>
                  <a:lnTo>
                    <a:pt x="0" y="954955"/>
                  </a:lnTo>
                  <a:lnTo>
                    <a:pt x="0" y="954955"/>
                  </a:lnTo>
                  <a:close/>
                  <a:moveTo>
                    <a:pt x="1933815" y="73963"/>
                  </a:moveTo>
                  <a:lnTo>
                    <a:pt x="2636239" y="776387"/>
                  </a:lnTo>
                  <a:lnTo>
                    <a:pt x="2636239" y="776387"/>
                  </a:lnTo>
                  <a:lnTo>
                    <a:pt x="2636240" y="776388"/>
                  </a:lnTo>
                  <a:cubicBezTo>
                    <a:pt x="2734859" y="875007"/>
                    <a:pt x="2734859" y="1034901"/>
                    <a:pt x="2636240" y="1133519"/>
                  </a:cubicBezTo>
                  <a:lnTo>
                    <a:pt x="2636239" y="1133519"/>
                  </a:lnTo>
                  <a:lnTo>
                    <a:pt x="2636231" y="1133525"/>
                  </a:lnTo>
                  <a:lnTo>
                    <a:pt x="1933814" y="1835942"/>
                  </a:lnTo>
                  <a:cubicBezTo>
                    <a:pt x="1835195" y="1934561"/>
                    <a:pt x="1675302" y="1934561"/>
                    <a:pt x="1576683" y="1835942"/>
                  </a:cubicBezTo>
                  <a:lnTo>
                    <a:pt x="1576683" y="1835942"/>
                  </a:lnTo>
                  <a:cubicBezTo>
                    <a:pt x="1478065" y="1737323"/>
                    <a:pt x="1478065" y="1577429"/>
                    <a:pt x="1576683" y="1478810"/>
                  </a:cubicBezTo>
                  <a:lnTo>
                    <a:pt x="1848010" y="1207485"/>
                  </a:lnTo>
                  <a:lnTo>
                    <a:pt x="252530" y="1207484"/>
                  </a:lnTo>
                  <a:cubicBezTo>
                    <a:pt x="130496" y="1207484"/>
                    <a:pt x="28678" y="1120921"/>
                    <a:pt x="5130" y="1005847"/>
                  </a:cubicBezTo>
                  <a:lnTo>
                    <a:pt x="0" y="954955"/>
                  </a:lnTo>
                  <a:lnTo>
                    <a:pt x="5130" y="904062"/>
                  </a:lnTo>
                  <a:cubicBezTo>
                    <a:pt x="28678" y="788988"/>
                    <a:pt x="130496" y="702425"/>
                    <a:pt x="252530" y="702425"/>
                  </a:cubicBezTo>
                  <a:lnTo>
                    <a:pt x="1848015" y="702425"/>
                  </a:lnTo>
                  <a:lnTo>
                    <a:pt x="1576684" y="431094"/>
                  </a:lnTo>
                  <a:cubicBezTo>
                    <a:pt x="1490393" y="344803"/>
                    <a:pt x="1479606" y="211597"/>
                    <a:pt x="1544325" y="113578"/>
                  </a:cubicBezTo>
                  <a:lnTo>
                    <a:pt x="1576683" y="73963"/>
                  </a:lnTo>
                  <a:lnTo>
                    <a:pt x="1616298" y="41604"/>
                  </a:lnTo>
                  <a:cubicBezTo>
                    <a:pt x="1714318" y="-23115"/>
                    <a:pt x="1847524" y="-12328"/>
                    <a:pt x="1933815" y="73963"/>
                  </a:cubicBezTo>
                  <a:close/>
                </a:path>
              </a:pathLst>
            </a:custGeom>
            <a:solidFill>
              <a:schemeClr val="accent3"/>
            </a:solid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8" name="组合 27"/>
          <p:cNvGrpSpPr/>
          <p:nvPr/>
        </p:nvGrpSpPr>
        <p:grpSpPr>
          <a:xfrm>
            <a:off x="1733740" y="628196"/>
            <a:ext cx="7040872" cy="775888"/>
            <a:chOff x="1733740" y="628196"/>
            <a:chExt cx="7040872" cy="775888"/>
          </a:xfrm>
        </p:grpSpPr>
        <p:sp>
          <p:nvSpPr>
            <p:cNvPr id="29" name="文本框 28"/>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30" name="文本框 29"/>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sp>
        <p:nvSpPr>
          <p:cNvPr id="32" name="矩形 31"/>
          <p:cNvSpPr/>
          <p:nvPr/>
        </p:nvSpPr>
        <p:spPr>
          <a:xfrm>
            <a:off x="2542470" y="5253292"/>
            <a:ext cx="2515915"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3" name="矩形 32"/>
          <p:cNvSpPr/>
          <p:nvPr/>
        </p:nvSpPr>
        <p:spPr>
          <a:xfrm>
            <a:off x="2465463" y="2927023"/>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sp>
        <p:nvSpPr>
          <p:cNvPr id="34" name="矩形 33"/>
          <p:cNvSpPr/>
          <p:nvPr/>
        </p:nvSpPr>
        <p:spPr>
          <a:xfrm>
            <a:off x="5494604" y="4843466"/>
            <a:ext cx="2515915"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5" name="矩形 34"/>
          <p:cNvSpPr/>
          <p:nvPr/>
        </p:nvSpPr>
        <p:spPr>
          <a:xfrm>
            <a:off x="8410396" y="4346643"/>
            <a:ext cx="2515915" cy="701731"/>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50000"/>
                    <a:lumOff val="50000"/>
                  </a:schemeClr>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36" name="矩形 35"/>
          <p:cNvSpPr/>
          <p:nvPr/>
        </p:nvSpPr>
        <p:spPr>
          <a:xfrm>
            <a:off x="5408542" y="251841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sp>
        <p:nvSpPr>
          <p:cNvPr id="37" name="矩形 36"/>
          <p:cNvSpPr/>
          <p:nvPr/>
        </p:nvSpPr>
        <p:spPr>
          <a:xfrm>
            <a:off x="8369883" y="1920130"/>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幼圆" panose="02010509060101010101" pitchFamily="49" charset="-122"/>
                <a:ea typeface="幼圆" panose="02010509060101010101" pitchFamily="49" charset="-122"/>
              </a:rPr>
              <a:t>标题文字添加</a:t>
            </a:r>
          </a:p>
        </p:txBody>
      </p:sp>
    </p:spTree>
    <p:extLst>
      <p:ext uri="{BB962C8B-B14F-4D97-AF65-F5344CB8AC3E}">
        <p14:creationId xmlns:p14="http://schemas.microsoft.com/office/powerpoint/2010/main" val="1319548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500"/>
                                        <p:tgtEl>
                                          <p:spTgt spid="32"/>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733740" y="628196"/>
            <a:ext cx="7040872" cy="775888"/>
            <a:chOff x="1733740" y="628196"/>
            <a:chExt cx="7040872" cy="775888"/>
          </a:xfrm>
        </p:grpSpPr>
        <p:sp>
          <p:nvSpPr>
            <p:cNvPr id="41" name="文本框 40"/>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42" name="文本框 41"/>
            <p:cNvSpPr txBox="1"/>
            <p:nvPr/>
          </p:nvSpPr>
          <p:spPr>
            <a:xfrm>
              <a:off x="1733740" y="1127085"/>
              <a:ext cx="7040872"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graphicFrame>
        <p:nvGraphicFramePr>
          <p:cNvPr id="45" name="图表 44"/>
          <p:cNvGraphicFramePr/>
          <p:nvPr>
            <p:extLst>
              <p:ext uri="{D42A27DB-BD31-4B8C-83A1-F6EECF244321}">
                <p14:modId xmlns:p14="http://schemas.microsoft.com/office/powerpoint/2010/main" val="1388467737"/>
              </p:ext>
            </p:extLst>
          </p:nvPr>
        </p:nvGraphicFramePr>
        <p:xfrm>
          <a:off x="1352550" y="1902973"/>
          <a:ext cx="9486900" cy="3862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4310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1560278"/>
            <a:ext cx="1639137" cy="1248631"/>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dirty="0">
                  <a:solidFill>
                    <a:schemeClr val="bg1">
                      <a:lumMod val="100000"/>
                    </a:schemeClr>
                  </a:solidFill>
                  <a:latin typeface="Impact" panose="020B0806030902050204" pitchFamily="34" charset="0"/>
                </a:rPr>
                <a:t>02</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grpSp>
        <p:nvGrpSpPr>
          <p:cNvPr id="22" name="组合 21"/>
          <p:cNvGrpSpPr/>
          <p:nvPr/>
        </p:nvGrpSpPr>
        <p:grpSpPr>
          <a:xfrm>
            <a:off x="2874938" y="2925928"/>
            <a:ext cx="5335206" cy="863435"/>
            <a:chOff x="1733740" y="628196"/>
            <a:chExt cx="3392886" cy="863435"/>
          </a:xfrm>
        </p:grpSpPr>
        <p:sp>
          <p:nvSpPr>
            <p:cNvPr id="23" name="文本框 22"/>
            <p:cNvSpPr txBox="1"/>
            <p:nvPr/>
          </p:nvSpPr>
          <p:spPr>
            <a:xfrm>
              <a:off x="1733740" y="628196"/>
              <a:ext cx="3134191" cy="646331"/>
            </a:xfrm>
            <a:prstGeom prst="rect">
              <a:avLst/>
            </a:prstGeom>
            <a:noFill/>
          </p:spPr>
          <p:txBody>
            <a:bodyPr wrap="none" rtlCol="0">
              <a:spAutoFit/>
            </a:bodyPr>
            <a:lstStyle/>
            <a:p>
              <a:r>
                <a:rPr lang="zh-CN" altLang="en-US" sz="3600" dirty="0">
                  <a:solidFill>
                    <a:srgbClr val="154642"/>
                  </a:solidFill>
                  <a:latin typeface="汉仪喵魂体W" panose="00020600040101010101" pitchFamily="18" charset="-122"/>
                  <a:ea typeface="汉仪喵魂体W" panose="00020600040101010101" pitchFamily="18" charset="-122"/>
                </a:rPr>
                <a:t>标题文字添加此处</a:t>
              </a:r>
            </a:p>
          </p:txBody>
        </p:sp>
        <p:sp>
          <p:nvSpPr>
            <p:cNvPr id="24" name="文本框 23"/>
            <p:cNvSpPr txBox="1"/>
            <p:nvPr/>
          </p:nvSpPr>
          <p:spPr>
            <a:xfrm>
              <a:off x="1733740" y="1214632"/>
              <a:ext cx="3392886" cy="276999"/>
            </a:xfrm>
            <a:prstGeom prst="rect">
              <a:avLst/>
            </a:prstGeom>
            <a:noFill/>
          </p:spPr>
          <p:txBody>
            <a:bodyPr wrap="square" rtlCol="0">
              <a:spAutoFit/>
            </a:bodyPr>
            <a:lstStyle/>
            <a:p>
              <a:r>
                <a:rPr lang="en-US" altLang="zh-CN" sz="1200" dirty="0">
                  <a:solidFill>
                    <a:schemeClr val="bg1">
                      <a:lumMod val="65000"/>
                    </a:schemeClr>
                  </a:solidFill>
                  <a:latin typeface="Bradley Hand ITC" panose="03070402050302030203" pitchFamily="66" charset="0"/>
                  <a:ea typeface="书体坊安景臣钢笔行书" panose="02010601030101010101" pitchFamily="2" charset="-122"/>
                </a:rPr>
                <a:t>print the presentation and make it into a film to be used in a wider field</a:t>
              </a:r>
            </a:p>
          </p:txBody>
        </p:sp>
      </p:grpSp>
    </p:spTree>
    <p:extLst>
      <p:ext uri="{BB962C8B-B14F-4D97-AF65-F5344CB8AC3E}">
        <p14:creationId xmlns:p14="http://schemas.microsoft.com/office/powerpoint/2010/main" val="2352649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2638</Words>
  <PresentationFormat>宽屏</PresentationFormat>
  <Paragraphs>236</Paragraphs>
  <Slides>25</Slides>
  <Notes>25</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ChickenScratch AOE</vt:lpstr>
      <vt:lpstr>等线</vt:lpstr>
      <vt:lpstr>汉仪喵魂体W</vt:lpstr>
      <vt:lpstr>时尚中黑简体</vt:lpstr>
      <vt:lpstr>书体坊安景臣钢笔行书</vt:lpstr>
      <vt:lpstr>微软雅黑</vt:lpstr>
      <vt:lpstr>幼圆</vt:lpstr>
      <vt:lpstr>Arial</vt:lpstr>
      <vt:lpstr>Bradley Hand ITC</vt:lpstr>
      <vt:lpstr>Brush Script MT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2017-06-17T11:56:52Z</dcterms:created>
  <dcterms:modified xsi:type="dcterms:W3CDTF">2017-06-27T00:51:15Z</dcterms:modified>
</cp:coreProperties>
</file>