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  <p:sldMasterId id="2147483775" r:id="rId2"/>
    <p:sldMasterId id="2147483792" r:id="rId3"/>
    <p:sldMasterId id="2147483796" r:id="rId4"/>
    <p:sldMasterId id="2147483800" r:id="rId5"/>
    <p:sldMasterId id="2147483804" r:id="rId6"/>
    <p:sldMasterId id="2147483808" r:id="rId7"/>
    <p:sldMasterId id="2147483812" r:id="rId8"/>
    <p:sldMasterId id="2147483816" r:id="rId9"/>
    <p:sldMasterId id="2147483820" r:id="rId10"/>
    <p:sldMasterId id="2147483824" r:id="rId11"/>
  </p:sldMasterIdLst>
  <p:notesMasterIdLst>
    <p:notesMasterId r:id="rId34"/>
  </p:notesMasterIdLst>
  <p:handoutMasterIdLst>
    <p:handoutMasterId r:id="rId35"/>
  </p:handoutMasterIdLst>
  <p:sldIdLst>
    <p:sldId id="10472" r:id="rId12"/>
    <p:sldId id="10471" r:id="rId13"/>
    <p:sldId id="10476" r:id="rId14"/>
    <p:sldId id="10477" r:id="rId15"/>
    <p:sldId id="10479" r:id="rId16"/>
    <p:sldId id="10478" r:id="rId17"/>
    <p:sldId id="10480" r:id="rId18"/>
    <p:sldId id="10481" r:id="rId19"/>
    <p:sldId id="10482" r:id="rId20"/>
    <p:sldId id="10483" r:id="rId21"/>
    <p:sldId id="10485" r:id="rId22"/>
    <p:sldId id="10484" r:id="rId23"/>
    <p:sldId id="10486" r:id="rId24"/>
    <p:sldId id="10487" r:id="rId25"/>
    <p:sldId id="10488" r:id="rId26"/>
    <p:sldId id="10489" r:id="rId27"/>
    <p:sldId id="10490" r:id="rId28"/>
    <p:sldId id="10491" r:id="rId29"/>
    <p:sldId id="10492" r:id="rId30"/>
    <p:sldId id="10493" r:id="rId31"/>
    <p:sldId id="10494" r:id="rId32"/>
    <p:sldId id="10470" r:id="rId33"/>
  </p:sldIdLst>
  <p:sldSz cx="12858750" cy="723265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1C6D9"/>
    <a:srgbClr val="FFFFFF"/>
    <a:srgbClr val="BFBFBF"/>
    <a:srgbClr val="F06AB2"/>
    <a:srgbClr val="EA5504"/>
    <a:srgbClr val="CA8F45"/>
    <a:srgbClr val="000000"/>
    <a:srgbClr val="C00000"/>
    <a:srgbClr val="CD1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9" autoAdjust="0"/>
    <p:restoredTop sz="95274" autoAdjust="0"/>
  </p:normalViewPr>
  <p:slideViewPr>
    <p:cSldViewPr>
      <p:cViewPr varScale="1">
        <p:scale>
          <a:sx n="63" d="100"/>
          <a:sy n="63" d="100"/>
        </p:scale>
        <p:origin x="138" y="6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5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E2DB-5211-475A-A572-BC0F4C1EBAD1}" type="datetimeFigureOut">
              <a:rPr lang="zh-CN" altLang="en-US" smtClean="0">
                <a:ea typeface="微软雅黑" panose="020B0503020204020204" pitchFamily="34" charset="-122"/>
              </a:rPr>
              <a:t>2022/4/6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E634-C312-44D9-B6A2-480DEE8B097E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36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2022/4/6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19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05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6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47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4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3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0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2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6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06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4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688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5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69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0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7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3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6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4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1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858751" cy="723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899887"/>
            <a:ext cx="12858750" cy="633276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1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01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7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4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3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5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90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80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1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6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91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1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4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7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1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7344" y="1183679"/>
            <a:ext cx="9644063" cy="2518034"/>
          </a:xfrm>
        </p:spPr>
        <p:txBody>
          <a:bodyPr anchor="b"/>
          <a:lstStyle>
            <a:lvl1pPr algn="ctr">
              <a:defRPr sz="63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344" y="3798818"/>
            <a:ext cx="9644063" cy="1746215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072" indent="0" algn="ctr">
              <a:buNone/>
              <a:defRPr sz="2109"/>
            </a:lvl2pPr>
            <a:lvl3pPr marL="964143" indent="0" algn="ctr">
              <a:buNone/>
              <a:defRPr sz="1898"/>
            </a:lvl3pPr>
            <a:lvl4pPr marL="1446215" indent="0" algn="ctr">
              <a:buNone/>
              <a:defRPr sz="1687"/>
            </a:lvl4pPr>
            <a:lvl5pPr marL="1928287" indent="0" algn="ctr">
              <a:buNone/>
              <a:defRPr sz="1687"/>
            </a:lvl5pPr>
            <a:lvl6pPr marL="2410358" indent="0" algn="ctr">
              <a:buNone/>
              <a:defRPr sz="1687"/>
            </a:lvl6pPr>
            <a:lvl7pPr marL="2892430" indent="0" algn="ctr">
              <a:buNone/>
              <a:defRPr sz="1687"/>
            </a:lvl7pPr>
            <a:lvl8pPr marL="3374502" indent="0" algn="ctr">
              <a:buNone/>
              <a:defRPr sz="1687"/>
            </a:lvl8pPr>
            <a:lvl9pPr marL="3856573" indent="0" algn="ctr">
              <a:buNone/>
              <a:defRPr sz="1687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1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56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343" y="1803142"/>
            <a:ext cx="11090672" cy="3008581"/>
          </a:xfrm>
        </p:spPr>
        <p:txBody>
          <a:bodyPr anchor="b"/>
          <a:lstStyle>
            <a:lvl1pPr>
              <a:defRPr sz="63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7343" y="4840185"/>
            <a:ext cx="11090672" cy="1582141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072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14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21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28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35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43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450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657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28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039" y="1925359"/>
            <a:ext cx="5464969" cy="45890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9742" y="1925359"/>
            <a:ext cx="5464969" cy="45890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37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6" y="385073"/>
            <a:ext cx="11090672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5714" y="1773006"/>
            <a:ext cx="543985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72" indent="0">
              <a:buNone/>
              <a:defRPr sz="2109" b="1"/>
            </a:lvl2pPr>
            <a:lvl3pPr marL="964143" indent="0">
              <a:buNone/>
              <a:defRPr sz="1898" b="1"/>
            </a:lvl3pPr>
            <a:lvl4pPr marL="1446215" indent="0">
              <a:buNone/>
              <a:defRPr sz="1687" b="1"/>
            </a:lvl4pPr>
            <a:lvl5pPr marL="1928287" indent="0">
              <a:buNone/>
              <a:defRPr sz="1687" b="1"/>
            </a:lvl5pPr>
            <a:lvl6pPr marL="2410358" indent="0">
              <a:buNone/>
              <a:defRPr sz="1687" b="1"/>
            </a:lvl6pPr>
            <a:lvl7pPr marL="2892430" indent="0">
              <a:buNone/>
              <a:defRPr sz="1687" b="1"/>
            </a:lvl7pPr>
            <a:lvl8pPr marL="3374502" indent="0">
              <a:buNone/>
              <a:defRPr sz="1687" b="1"/>
            </a:lvl8pPr>
            <a:lvl9pPr marL="3856573" indent="0">
              <a:buNone/>
              <a:defRPr sz="168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85714" y="2641928"/>
            <a:ext cx="5439854" cy="38858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9744" y="1773006"/>
            <a:ext cx="546664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72" indent="0">
              <a:buNone/>
              <a:defRPr sz="2109" b="1"/>
            </a:lvl2pPr>
            <a:lvl3pPr marL="964143" indent="0">
              <a:buNone/>
              <a:defRPr sz="1898" b="1"/>
            </a:lvl3pPr>
            <a:lvl4pPr marL="1446215" indent="0">
              <a:buNone/>
              <a:defRPr sz="1687" b="1"/>
            </a:lvl4pPr>
            <a:lvl5pPr marL="1928287" indent="0">
              <a:buNone/>
              <a:defRPr sz="1687" b="1"/>
            </a:lvl5pPr>
            <a:lvl6pPr marL="2410358" indent="0">
              <a:buNone/>
              <a:defRPr sz="1687" b="1"/>
            </a:lvl6pPr>
            <a:lvl7pPr marL="2892430" indent="0">
              <a:buNone/>
              <a:defRPr sz="1687" b="1"/>
            </a:lvl7pPr>
            <a:lvl8pPr marL="3374502" indent="0">
              <a:buNone/>
              <a:defRPr sz="1687" b="1"/>
            </a:lvl8pPr>
            <a:lvl9pPr marL="3856573" indent="0">
              <a:buNone/>
              <a:defRPr sz="168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9744" y="2641928"/>
            <a:ext cx="5466643" cy="38858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3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9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0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E48071-67E3-41EE-8A85-B4A400B53DA0}"/>
              </a:ext>
            </a:extLst>
          </p:cNvPr>
          <p:cNvSpPr/>
          <p:nvPr userDrawn="1"/>
        </p:nvSpPr>
        <p:spPr>
          <a:xfrm>
            <a:off x="0" y="0"/>
            <a:ext cx="12858751" cy="723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29107F-E40F-4D85-9DB0-2993064768F9}"/>
              </a:ext>
            </a:extLst>
          </p:cNvPr>
          <p:cNvSpPr/>
          <p:nvPr userDrawn="1"/>
        </p:nvSpPr>
        <p:spPr>
          <a:xfrm>
            <a:off x="0" y="899887"/>
            <a:ext cx="12858750" cy="633276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77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5" y="482178"/>
            <a:ext cx="4147281" cy="1687619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6645" y="1041368"/>
            <a:ext cx="6509743" cy="5139870"/>
          </a:xfrm>
        </p:spPr>
        <p:txBody>
          <a:bodyPr/>
          <a:lstStyle>
            <a:lvl1pPr>
              <a:defRPr sz="3374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5715" y="2169796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72" indent="0">
              <a:buNone/>
              <a:defRPr sz="1476"/>
            </a:lvl2pPr>
            <a:lvl3pPr marL="964143" indent="0">
              <a:buNone/>
              <a:defRPr sz="1265"/>
            </a:lvl3pPr>
            <a:lvl4pPr marL="1446215" indent="0">
              <a:buNone/>
              <a:defRPr sz="1054"/>
            </a:lvl4pPr>
            <a:lvl5pPr marL="1928287" indent="0">
              <a:buNone/>
              <a:defRPr sz="1054"/>
            </a:lvl5pPr>
            <a:lvl6pPr marL="2410358" indent="0">
              <a:buNone/>
              <a:defRPr sz="1054"/>
            </a:lvl6pPr>
            <a:lvl7pPr marL="2892430" indent="0">
              <a:buNone/>
              <a:defRPr sz="1054"/>
            </a:lvl7pPr>
            <a:lvl8pPr marL="3374502" indent="0">
              <a:buNone/>
              <a:defRPr sz="1054"/>
            </a:lvl8pPr>
            <a:lvl9pPr marL="3856573" indent="0">
              <a:buNone/>
              <a:defRPr sz="105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08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5" y="482178"/>
            <a:ext cx="4147281" cy="1687619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466645" y="1041368"/>
            <a:ext cx="6509743" cy="5139870"/>
          </a:xfrm>
        </p:spPr>
        <p:txBody>
          <a:bodyPr/>
          <a:lstStyle>
            <a:lvl1pPr marL="0" indent="0">
              <a:buNone/>
              <a:defRPr sz="3374"/>
            </a:lvl1pPr>
            <a:lvl2pPr marL="482072" indent="0">
              <a:buNone/>
              <a:defRPr sz="2952"/>
            </a:lvl2pPr>
            <a:lvl3pPr marL="964143" indent="0">
              <a:buNone/>
              <a:defRPr sz="2531"/>
            </a:lvl3pPr>
            <a:lvl4pPr marL="1446215" indent="0">
              <a:buNone/>
              <a:defRPr sz="2109"/>
            </a:lvl4pPr>
            <a:lvl5pPr marL="1928287" indent="0">
              <a:buNone/>
              <a:defRPr sz="2109"/>
            </a:lvl5pPr>
            <a:lvl6pPr marL="2410358" indent="0">
              <a:buNone/>
              <a:defRPr sz="2109"/>
            </a:lvl6pPr>
            <a:lvl7pPr marL="2892430" indent="0">
              <a:buNone/>
              <a:defRPr sz="2109"/>
            </a:lvl7pPr>
            <a:lvl8pPr marL="3374502" indent="0">
              <a:buNone/>
              <a:defRPr sz="2109"/>
            </a:lvl8pPr>
            <a:lvl9pPr marL="3856573" indent="0">
              <a:buNone/>
              <a:defRPr sz="2109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5715" y="2169796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72" indent="0">
              <a:buNone/>
              <a:defRPr sz="1476"/>
            </a:lvl2pPr>
            <a:lvl3pPr marL="964143" indent="0">
              <a:buNone/>
              <a:defRPr sz="1265"/>
            </a:lvl3pPr>
            <a:lvl4pPr marL="1446215" indent="0">
              <a:buNone/>
              <a:defRPr sz="1054"/>
            </a:lvl4pPr>
            <a:lvl5pPr marL="1928287" indent="0">
              <a:buNone/>
              <a:defRPr sz="1054"/>
            </a:lvl5pPr>
            <a:lvl6pPr marL="2410358" indent="0">
              <a:buNone/>
              <a:defRPr sz="1054"/>
            </a:lvl6pPr>
            <a:lvl7pPr marL="2892430" indent="0">
              <a:buNone/>
              <a:defRPr sz="1054"/>
            </a:lvl7pPr>
            <a:lvl8pPr marL="3374502" indent="0">
              <a:buNone/>
              <a:defRPr sz="1054"/>
            </a:lvl8pPr>
            <a:lvl9pPr marL="3856573" indent="0">
              <a:buNone/>
              <a:defRPr sz="105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40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436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84041" y="385071"/>
            <a:ext cx="8157269" cy="61293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89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63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677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863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81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81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508191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30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887652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22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8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77510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47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61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888369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77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9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187395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4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70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4166797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85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0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70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3574822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61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15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6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190744" y="506037"/>
            <a:ext cx="88241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205766"/>
            <a:ext cx="3297142" cy="600541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641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974712" y="185223"/>
            <a:ext cx="884039" cy="779526"/>
            <a:chOff x="39833" y="101457"/>
            <a:chExt cx="838200" cy="73914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39833" y="629875"/>
              <a:ext cx="838200" cy="21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64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</a:t>
              </a:r>
              <a:r>
                <a:rPr kumimoji="0" lang="en-US" altLang="zh-CN" sz="84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2</a:t>
              </a:r>
              <a:endParaRPr kumimoji="0" lang="zh-CN" altLang="en-US" sz="8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39081" y="217606"/>
            <a:ext cx="3217628" cy="57685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98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90190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9393" y="0"/>
            <a:ext cx="12871274" cy="723265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98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7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8" y="2246814"/>
            <a:ext cx="10929937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4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7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4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55" y="4647650"/>
            <a:ext cx="10929937" cy="1436484"/>
          </a:xfrm>
        </p:spPr>
        <p:txBody>
          <a:bodyPr anchor="t"/>
          <a:lstStyle>
            <a:lvl1pPr algn="l">
              <a:defRPr sz="5694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55" y="3065507"/>
            <a:ext cx="10929937" cy="1582141"/>
          </a:xfrm>
        </p:spPr>
        <p:txBody>
          <a:bodyPr anchor="b"/>
          <a:lstStyle>
            <a:lvl1pPr marL="0" indent="0">
              <a:buNone/>
              <a:defRPr sz="2847">
                <a:solidFill>
                  <a:schemeClr val="tx1">
                    <a:tint val="75000"/>
                  </a:schemeClr>
                </a:solidFill>
              </a:defRPr>
            </a:lvl1pPr>
            <a:lvl2pPr marL="642746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2pPr>
            <a:lvl3pPr marL="1285493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3pPr>
            <a:lvl4pPr marL="1928238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4pPr>
            <a:lvl5pPr marL="2570985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5pPr>
            <a:lvl6pPr marL="3213731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6pPr>
            <a:lvl7pPr marL="3856477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7pPr>
            <a:lvl8pPr marL="4499223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8pPr>
            <a:lvl9pPr marL="5141969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78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0" y="1687620"/>
            <a:ext cx="5679281" cy="4773215"/>
          </a:xfrm>
        </p:spPr>
        <p:txBody>
          <a:bodyPr/>
          <a:lstStyle>
            <a:lvl1pPr>
              <a:defRPr sz="4007"/>
            </a:lvl1pPr>
            <a:lvl2pPr>
              <a:defRPr sz="3374"/>
            </a:lvl2pPr>
            <a:lvl3pPr>
              <a:defRPr sz="2847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6533" y="1687620"/>
            <a:ext cx="5679281" cy="4773215"/>
          </a:xfrm>
        </p:spPr>
        <p:txBody>
          <a:bodyPr/>
          <a:lstStyle>
            <a:lvl1pPr>
              <a:defRPr sz="4007"/>
            </a:lvl1pPr>
            <a:lvl2pPr>
              <a:defRPr sz="3374"/>
            </a:lvl2pPr>
            <a:lvl3pPr>
              <a:defRPr sz="2847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2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618977"/>
            <a:ext cx="5681514" cy="674713"/>
          </a:xfrm>
        </p:spPr>
        <p:txBody>
          <a:bodyPr anchor="b"/>
          <a:lstStyle>
            <a:lvl1pPr marL="0" indent="0">
              <a:buNone/>
              <a:defRPr sz="3374" b="1"/>
            </a:lvl1pPr>
            <a:lvl2pPr marL="642746" indent="0">
              <a:buNone/>
              <a:defRPr sz="2847" b="1"/>
            </a:lvl2pPr>
            <a:lvl3pPr marL="1285493" indent="0">
              <a:buNone/>
              <a:defRPr sz="2531" b="1"/>
            </a:lvl3pPr>
            <a:lvl4pPr marL="1928238" indent="0">
              <a:buNone/>
              <a:defRPr sz="2320" b="1"/>
            </a:lvl4pPr>
            <a:lvl5pPr marL="2570985" indent="0">
              <a:buNone/>
              <a:defRPr sz="2320" b="1"/>
            </a:lvl5pPr>
            <a:lvl6pPr marL="3213731" indent="0">
              <a:buNone/>
              <a:defRPr sz="2320" b="1"/>
            </a:lvl6pPr>
            <a:lvl7pPr marL="3856477" indent="0">
              <a:buNone/>
              <a:defRPr sz="2320" b="1"/>
            </a:lvl7pPr>
            <a:lvl8pPr marL="4499223" indent="0">
              <a:buNone/>
              <a:defRPr sz="2320" b="1"/>
            </a:lvl8pPr>
            <a:lvl9pPr marL="5141969" indent="0">
              <a:buNone/>
              <a:defRPr sz="232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9" y="2293690"/>
            <a:ext cx="5681514" cy="4167145"/>
          </a:xfrm>
        </p:spPr>
        <p:txBody>
          <a:bodyPr/>
          <a:lstStyle>
            <a:lvl1pPr>
              <a:defRPr sz="3374"/>
            </a:lvl1pPr>
            <a:lvl2pPr>
              <a:defRPr sz="2847"/>
            </a:lvl2pPr>
            <a:lvl3pPr>
              <a:defRPr sz="2531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2073" y="1618977"/>
            <a:ext cx="5683746" cy="674713"/>
          </a:xfrm>
        </p:spPr>
        <p:txBody>
          <a:bodyPr anchor="b"/>
          <a:lstStyle>
            <a:lvl1pPr marL="0" indent="0">
              <a:buNone/>
              <a:defRPr sz="3374" b="1"/>
            </a:lvl1pPr>
            <a:lvl2pPr marL="642746" indent="0">
              <a:buNone/>
              <a:defRPr sz="2847" b="1"/>
            </a:lvl2pPr>
            <a:lvl3pPr marL="1285493" indent="0">
              <a:buNone/>
              <a:defRPr sz="2531" b="1"/>
            </a:lvl3pPr>
            <a:lvl4pPr marL="1928238" indent="0">
              <a:buNone/>
              <a:defRPr sz="2320" b="1"/>
            </a:lvl4pPr>
            <a:lvl5pPr marL="2570985" indent="0">
              <a:buNone/>
              <a:defRPr sz="2320" b="1"/>
            </a:lvl5pPr>
            <a:lvl6pPr marL="3213731" indent="0">
              <a:buNone/>
              <a:defRPr sz="2320" b="1"/>
            </a:lvl6pPr>
            <a:lvl7pPr marL="3856477" indent="0">
              <a:buNone/>
              <a:defRPr sz="2320" b="1"/>
            </a:lvl7pPr>
            <a:lvl8pPr marL="4499223" indent="0">
              <a:buNone/>
              <a:defRPr sz="2320" b="1"/>
            </a:lvl8pPr>
            <a:lvl9pPr marL="5141969" indent="0">
              <a:buNone/>
              <a:defRPr sz="232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2073" y="2293690"/>
            <a:ext cx="5683746" cy="4167145"/>
          </a:xfrm>
        </p:spPr>
        <p:txBody>
          <a:bodyPr/>
          <a:lstStyle>
            <a:lvl1pPr>
              <a:defRPr sz="3374"/>
            </a:lvl1pPr>
            <a:lvl2pPr>
              <a:defRPr sz="2847"/>
            </a:lvl2pPr>
            <a:lvl3pPr>
              <a:defRPr sz="2531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370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87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01957" y="1087596"/>
            <a:ext cx="10454837" cy="45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22717" y="6804365"/>
            <a:ext cx="413320" cy="232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9" tIns="48204" rIns="96409" bIns="48204" rtlCol="0" anchor="ctr"/>
          <a:lstStyle/>
          <a:p>
            <a:pPr marL="0" marR="0" lvl="0" indent="0" algn="ctr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29188" y="6745650"/>
            <a:ext cx="3000375" cy="38507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30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1" y="287967"/>
            <a:ext cx="4230440" cy="1225533"/>
          </a:xfrm>
        </p:spPr>
        <p:txBody>
          <a:bodyPr anchor="b"/>
          <a:lstStyle>
            <a:lvl1pPr algn="l">
              <a:defRPr sz="2847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414" y="287971"/>
            <a:ext cx="7188399" cy="6172866"/>
          </a:xfrm>
        </p:spPr>
        <p:txBody>
          <a:bodyPr/>
          <a:lstStyle>
            <a:lvl1pPr>
              <a:defRPr sz="4534"/>
            </a:lvl1pPr>
            <a:lvl2pPr>
              <a:defRPr sz="4007"/>
            </a:lvl2pPr>
            <a:lvl3pPr>
              <a:defRPr sz="3374"/>
            </a:lvl3pPr>
            <a:lvl4pPr>
              <a:defRPr sz="2847"/>
            </a:lvl4pPr>
            <a:lvl5pPr>
              <a:defRPr sz="2847"/>
            </a:lvl5pPr>
            <a:lvl6pPr>
              <a:defRPr sz="2847"/>
            </a:lvl6pPr>
            <a:lvl7pPr>
              <a:defRPr sz="2847"/>
            </a:lvl7pPr>
            <a:lvl8pPr>
              <a:defRPr sz="2847"/>
            </a:lvl8pPr>
            <a:lvl9pPr>
              <a:defRPr sz="2847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41" y="1513504"/>
            <a:ext cx="4230440" cy="4947334"/>
          </a:xfrm>
        </p:spPr>
        <p:txBody>
          <a:bodyPr/>
          <a:lstStyle>
            <a:lvl1pPr marL="0" indent="0">
              <a:buNone/>
              <a:defRPr sz="2003"/>
            </a:lvl1pPr>
            <a:lvl2pPr marL="642746" indent="0">
              <a:buNone/>
              <a:defRPr sz="1687"/>
            </a:lvl2pPr>
            <a:lvl3pPr marL="1285493" indent="0">
              <a:buNone/>
              <a:defRPr sz="1476"/>
            </a:lvl3pPr>
            <a:lvl4pPr marL="1928238" indent="0">
              <a:buNone/>
              <a:defRPr sz="1265"/>
            </a:lvl4pPr>
            <a:lvl5pPr marL="2570985" indent="0">
              <a:buNone/>
              <a:defRPr sz="1265"/>
            </a:lvl5pPr>
            <a:lvl6pPr marL="3213731" indent="0">
              <a:buNone/>
              <a:defRPr sz="1265"/>
            </a:lvl6pPr>
            <a:lvl7pPr marL="3856477" indent="0">
              <a:buNone/>
              <a:defRPr sz="1265"/>
            </a:lvl7pPr>
            <a:lvl8pPr marL="4499223" indent="0">
              <a:buNone/>
              <a:defRPr sz="1265"/>
            </a:lvl8pPr>
            <a:lvl9pPr marL="5141969" indent="0">
              <a:buNone/>
              <a:defRPr sz="12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53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5" y="5062858"/>
            <a:ext cx="7715250" cy="597699"/>
          </a:xfrm>
        </p:spPr>
        <p:txBody>
          <a:bodyPr anchor="b"/>
          <a:lstStyle>
            <a:lvl1pPr algn="l">
              <a:defRPr sz="2847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405" y="646252"/>
            <a:ext cx="7715250" cy="4339590"/>
          </a:xfrm>
        </p:spPr>
        <p:txBody>
          <a:bodyPr/>
          <a:lstStyle>
            <a:lvl1pPr marL="0" indent="0">
              <a:buNone/>
              <a:defRPr sz="4534"/>
            </a:lvl1pPr>
            <a:lvl2pPr marL="642746" indent="0">
              <a:buNone/>
              <a:defRPr sz="4007"/>
            </a:lvl2pPr>
            <a:lvl3pPr marL="1285493" indent="0">
              <a:buNone/>
              <a:defRPr sz="3374"/>
            </a:lvl3pPr>
            <a:lvl4pPr marL="1928238" indent="0">
              <a:buNone/>
              <a:defRPr sz="2847"/>
            </a:lvl4pPr>
            <a:lvl5pPr marL="2570985" indent="0">
              <a:buNone/>
              <a:defRPr sz="2847"/>
            </a:lvl5pPr>
            <a:lvl6pPr marL="3213731" indent="0">
              <a:buNone/>
              <a:defRPr sz="2847"/>
            </a:lvl6pPr>
            <a:lvl7pPr marL="3856477" indent="0">
              <a:buNone/>
              <a:defRPr sz="2847"/>
            </a:lvl7pPr>
            <a:lvl8pPr marL="4499223" indent="0">
              <a:buNone/>
              <a:defRPr sz="2847"/>
            </a:lvl8pPr>
            <a:lvl9pPr marL="5141969" indent="0">
              <a:buNone/>
              <a:defRPr sz="284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405" y="5660558"/>
            <a:ext cx="7715250" cy="848832"/>
          </a:xfrm>
        </p:spPr>
        <p:txBody>
          <a:bodyPr/>
          <a:lstStyle>
            <a:lvl1pPr marL="0" indent="0">
              <a:buNone/>
              <a:defRPr sz="2003"/>
            </a:lvl1pPr>
            <a:lvl2pPr marL="642746" indent="0">
              <a:buNone/>
              <a:defRPr sz="1687"/>
            </a:lvl2pPr>
            <a:lvl3pPr marL="1285493" indent="0">
              <a:buNone/>
              <a:defRPr sz="1476"/>
            </a:lvl3pPr>
            <a:lvl4pPr marL="1928238" indent="0">
              <a:buNone/>
              <a:defRPr sz="1265"/>
            </a:lvl4pPr>
            <a:lvl5pPr marL="2570985" indent="0">
              <a:buNone/>
              <a:defRPr sz="1265"/>
            </a:lvl5pPr>
            <a:lvl6pPr marL="3213731" indent="0">
              <a:buNone/>
              <a:defRPr sz="1265"/>
            </a:lvl6pPr>
            <a:lvl7pPr marL="3856477" indent="0">
              <a:buNone/>
              <a:defRPr sz="1265"/>
            </a:lvl7pPr>
            <a:lvl8pPr marL="4499223" indent="0">
              <a:buNone/>
              <a:defRPr sz="1265"/>
            </a:lvl8pPr>
            <a:lvl9pPr marL="5141969" indent="0">
              <a:buNone/>
              <a:defRPr sz="12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18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62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2595" y="289644"/>
            <a:ext cx="2893219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9" y="289644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68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998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5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406C227-3E6F-4078-BB08-2654D0AE0502}" type="datetimeFigureOut">
              <a:rPr lang="zh-CN" altLang="en-US" smtClean="0"/>
              <a:pPr/>
              <a:t>2022/4/6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CD1427EB-AB73-4860-A1B1-B2B84940B1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22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9" r:id="rId2"/>
    <p:sldLayoutId id="2147483719" r:id="rId3"/>
    <p:sldLayoutId id="2147483720" r:id="rId4"/>
    <p:sldLayoutId id="2147483721" r:id="rId5"/>
    <p:sldLayoutId id="2147483723" r:id="rId6"/>
    <p:sldLayoutId id="2147483725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57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7" r:id="rId19"/>
    <p:sldLayoutId id="2147483770" r:id="rId20"/>
    <p:sldLayoutId id="2147483771" r:id="rId21"/>
    <p:sldLayoutId id="2147483772" r:id="rId22"/>
    <p:sldLayoutId id="2147483773" r:id="rId23"/>
    <p:sldLayoutId id="21474837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1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289643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0"/>
            <a:ext cx="11572875" cy="477321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8" y="6703598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703598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438" y="6703598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2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hdr="0" ftr="0" dt="0"/>
  <p:txStyles>
    <p:titleStyle>
      <a:lvl1pPr algn="ctr" defTabSz="1285493" rtl="0" eaLnBrk="1" latinLnBrk="0" hangingPunct="1">
        <a:spcBef>
          <a:spcPct val="0"/>
        </a:spcBef>
        <a:buNone/>
        <a:defRPr sz="6221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4534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4007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3374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847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847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041" y="385073"/>
            <a:ext cx="11090672" cy="1397978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041" y="1925359"/>
            <a:ext cx="11090672" cy="458905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041" y="6703596"/>
            <a:ext cx="2893219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406C227-3E6F-4078-BB08-2654D0AE0502}" type="datetimeFigureOut">
              <a:rPr lang="zh-CN" altLang="en-US" smtClean="0"/>
              <a:pPr/>
              <a:t>2022/4/6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462" y="6703596"/>
            <a:ext cx="4339828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1493" y="6703596"/>
            <a:ext cx="2893219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CD1427EB-AB73-4860-A1B1-B2B84940B1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1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64143" rtl="0" eaLnBrk="1" latinLnBrk="0" hangingPunct="1">
        <a:lnSpc>
          <a:spcPct val="90000"/>
        </a:lnSpc>
        <a:spcBef>
          <a:spcPct val="0"/>
        </a:spcBef>
        <a:buNone/>
        <a:defRPr sz="4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36" indent="-241036" algn="l" defTabSz="964143" rtl="0" eaLnBrk="1" latinLnBrk="0" hangingPunct="1">
        <a:lnSpc>
          <a:spcPct val="90000"/>
        </a:lnSpc>
        <a:spcBef>
          <a:spcPts val="1054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3108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179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251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323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394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3466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5538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7609" indent="-241036" algn="l" defTabSz="96414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072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143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215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287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358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430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4502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6573" algn="l" defTabSz="96414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858750" cy="72326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375028"/>
            <a:ext cx="11572875" cy="120544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687621"/>
            <a:ext cx="11572875" cy="439316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861886" y="6373747"/>
            <a:ext cx="571166" cy="5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6409" tIns="48204" rIns="96409" bIns="482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4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0" y="187514"/>
            <a:ext cx="3000375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3408" y="6678483"/>
            <a:ext cx="4071937" cy="38507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7250" y="6616537"/>
            <a:ext cx="11037094" cy="2067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9916" y="6479958"/>
            <a:ext cx="506251" cy="32145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87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ftr="0" dt="0"/>
  <p:txStyles>
    <p:titleStyle>
      <a:lvl1pPr algn="l" defTabSz="1285493" rtl="0" eaLnBrk="1" latinLnBrk="0" hangingPunct="1">
        <a:spcBef>
          <a:spcPct val="0"/>
        </a:spcBef>
        <a:buNone/>
        <a:defRPr sz="485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82060" indent="-482060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1pPr>
      <a:lvl2pPr marL="1044462" indent="-401716" algn="l" defTabSz="1285493" rtl="0" eaLnBrk="1" latinLnBrk="0" hangingPunct="1">
        <a:spcBef>
          <a:spcPct val="20000"/>
        </a:spcBef>
        <a:buFont typeface="Arial" pitchFamily="34" charset="0"/>
        <a:buChar char="–"/>
        <a:defRPr sz="2531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2pPr>
      <a:lvl3pPr marL="1606866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3pPr>
      <a:lvl4pPr marL="2249612" indent="-321373" algn="l" defTabSz="1285493" rtl="0" eaLnBrk="1" latinLnBrk="0" hangingPunct="1">
        <a:spcBef>
          <a:spcPct val="20000"/>
        </a:spcBef>
        <a:buFont typeface="Arial" pitchFamily="34" charset="0"/>
        <a:buChar char="–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4pPr>
      <a:lvl5pPr marL="2892357" indent="-321373" algn="l" defTabSz="1285493" rtl="0" eaLnBrk="1" latinLnBrk="0" hangingPunct="1">
        <a:spcBef>
          <a:spcPct val="20000"/>
        </a:spcBef>
        <a:buFont typeface="Arial" pitchFamily="34" charset="0"/>
        <a:buChar char="»"/>
        <a:defRPr sz="2003" kern="1200">
          <a:solidFill>
            <a:srgbClr val="17375E"/>
          </a:solidFill>
          <a:latin typeface="+mn-lt"/>
          <a:ea typeface="微软雅黑" panose="020B0503020204020204" pitchFamily="34" charset="-122"/>
          <a:cs typeface="+mn-cs"/>
        </a:defRPr>
      </a:lvl5pPr>
      <a:lvl6pPr marL="3535104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6pPr>
      <a:lvl7pPr marL="4177850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7pPr>
      <a:lvl8pPr marL="4820597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8pPr>
      <a:lvl9pPr marL="5463342" indent="-321373" algn="l" defTabSz="1285493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746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49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238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0985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3731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6477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499223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1969" algn="l" defTabSz="1285493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04334425-5F66-4B6C-969D-DF6AFF81B922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AA7F2005-E41A-4950-8116-0E68FCB2872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D1CC654-1712-4468-AF23-EC7E0D8E646C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矩形 12">
              <a:extLst>
                <a:ext uri="{FF2B5EF4-FFF2-40B4-BE49-F238E27FC236}">
                  <a16:creationId xmlns:a16="http://schemas.microsoft.com/office/drawing/2014/main" id="{5583674E-9D7D-454F-AD5D-7B7A11450458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408BCBC5-215A-4898-A5ED-C565A9B40B97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矩形 14">
              <a:extLst>
                <a:ext uri="{FF2B5EF4-FFF2-40B4-BE49-F238E27FC236}">
                  <a16:creationId xmlns:a16="http://schemas.microsoft.com/office/drawing/2014/main" id="{9720342B-EB17-4C32-A273-59907228A054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1B57F035-1DD9-4645-B87D-EFD012CBF0D8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019300" y="1676400"/>
            <a:ext cx="8820150" cy="387984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29ED2E-298A-4DB9-9E0E-CE4A8AB50CEE}"/>
              </a:ext>
            </a:extLst>
          </p:cNvPr>
          <p:cNvSpPr txBox="1"/>
          <p:nvPr/>
        </p:nvSpPr>
        <p:spPr>
          <a:xfrm>
            <a:off x="3191077" y="2080324"/>
            <a:ext cx="62167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BÀI TẬP (</a:t>
            </a:r>
            <a:r>
              <a:rPr lang="en-US" altLang="zh-CN" sz="96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Chủ</a:t>
            </a:r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đề</a:t>
            </a:r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3)</a:t>
            </a:r>
            <a:endParaRPr lang="zh-CN" altLang="en-US" sz="9600" b="1" dirty="0">
              <a:solidFill>
                <a:srgbClr val="FF00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58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(1) F2: Do 1 nguyên tố F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(2) LiCl: Do 2 nguyên tố là Li và Cl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(3) Cl2: Do 1 nguyên tố Cl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(4) MgO: Do 2 nguyên tố là Mg và O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1130122" y="469602"/>
            <a:ext cx="10598506" cy="20621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3.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Cho công thức hóa học của một số chất như sau:</a:t>
            </a:r>
          </a:p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(1) F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	(2) LiCl	(3) Cl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	(4) MgO	(5) HCl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Trong các công thức trên, công thức nào là của đơn chất, công thức nào là của hợp chất?</a:t>
            </a:r>
            <a:endParaRPr lang="vi-VN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D176-51AC-4713-9D14-FB3703FA40B1}"/>
              </a:ext>
            </a:extLst>
          </p:cNvPr>
          <p:cNvSpPr txBox="1"/>
          <p:nvPr/>
        </p:nvSpPr>
        <p:spPr>
          <a:xfrm>
            <a:off x="4877007" y="26974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FB6A0-6DB4-4A16-8135-C03BD3C0CCD4}"/>
              </a:ext>
            </a:extLst>
          </p:cNvPr>
          <p:cNvSpPr txBox="1"/>
          <p:nvPr/>
        </p:nvSpPr>
        <p:spPr>
          <a:xfrm>
            <a:off x="1320293" y="3553431"/>
            <a:ext cx="9833314" cy="27597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F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Do 1 nguyên tố F tạo thành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Đơn chất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 LiCl: Do 2 nguyên tố là Li và Cl tạo thành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Hợp chất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 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Do 1 nguyên tố Cl tạo thành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Đơn chất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 MgO: Do 2 nguyên tố là Mg và O tạo thành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Hợp chất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(5) HCl: Do 2 nguyên tố là H và Cl tạo thành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Hợp chất</a:t>
            </a:r>
          </a:p>
        </p:txBody>
      </p:sp>
    </p:spTree>
    <p:extLst>
      <p:ext uri="{BB962C8B-B14F-4D97-AF65-F5344CB8AC3E}">
        <p14:creationId xmlns:p14="http://schemas.microsoft.com/office/powerpoint/2010/main" val="1450485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(1) F2: Do 1 nguyên tố F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(2) LiCl: Do 2 nguyên tố là Li và Cl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(3) Cl2: Do 1 nguyên tố Cl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(4) MgO: Do 2 nguyên tố là Mg và O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1130122" y="469602"/>
            <a:ext cx="10598506" cy="20621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4.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Một số chất có công thức hóa học như sau: BaSO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Cu(OH)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ZnSO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Dựa vào bảng 6.2, tính hóa trị của các nguyên tố Ba, Cu, Zn trong các hợp chất trên.</a:t>
            </a:r>
            <a:endParaRPr lang="vi-VN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D176-51AC-4713-9D14-FB3703FA40B1}"/>
              </a:ext>
            </a:extLst>
          </p:cNvPr>
          <p:cNvSpPr txBox="1"/>
          <p:nvPr/>
        </p:nvSpPr>
        <p:spPr>
          <a:xfrm>
            <a:off x="4877007" y="26974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FB6A0-6DB4-4A16-8135-C03BD3C0CCD4}"/>
              </a:ext>
            </a:extLst>
          </p:cNvPr>
          <p:cNvSpPr txBox="1"/>
          <p:nvPr/>
        </p:nvSpPr>
        <p:spPr>
          <a:xfrm>
            <a:off x="2680566" y="3577561"/>
            <a:ext cx="7005617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Xét công thức hóa học: BaSO</a:t>
            </a:r>
            <a:r>
              <a:rPr lang="vi-VN" sz="2800" b="1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Gọi hóa trị của Ba trong hợp chất là a</a:t>
            </a:r>
          </a:p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Vì SO</a:t>
            </a:r>
            <a:r>
              <a:rPr lang="vi-VN" sz="2800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hóa trị II nên ta có biểu thức: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1 = II x 1 =&gt; a = II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có hóa trị II trong hợp chất BaSO</a:t>
            </a:r>
            <a:r>
              <a:rPr lang="vi-VN" sz="2800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65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D717E-1F19-48A3-805E-687EE121F6B5}"/>
              </a:ext>
            </a:extLst>
          </p:cNvPr>
          <p:cNvSpPr txBox="1"/>
          <p:nvPr/>
        </p:nvSpPr>
        <p:spPr>
          <a:xfrm>
            <a:off x="2468935" y="1369556"/>
            <a:ext cx="7533103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Xét công thức hóa học: Cu(OH)</a:t>
            </a:r>
            <a:r>
              <a:rPr lang="vi-VN" sz="2800" b="1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Gọi hóa trị của Cu trong hợp chất là a</a:t>
            </a:r>
          </a:p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Vì OH có hóa trị I nên ta có biểu thức: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1 = I x 2 =&gt; a = II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có hóa trị II trong hợp chất Cu(OH)</a:t>
            </a:r>
            <a:r>
              <a:rPr lang="vi-VN" sz="2800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4904E-3C46-46A9-ACDB-4CA8540EE389}"/>
              </a:ext>
            </a:extLst>
          </p:cNvPr>
          <p:cNvSpPr txBox="1"/>
          <p:nvPr/>
        </p:nvSpPr>
        <p:spPr>
          <a:xfrm>
            <a:off x="2468935" y="4029702"/>
            <a:ext cx="7533102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Xét công thức hóa học: ZnSO</a:t>
            </a:r>
            <a:r>
              <a:rPr lang="vi-VN" sz="2800" b="1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Gọi hóa trị của Zn trong hợp chất là a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Vì SO</a:t>
            </a:r>
            <a:r>
              <a:rPr lang="vi-VN" sz="2800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hóa trị II nên ta có biểu thức: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1 = II x 1 =&gt; a = II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 có hóa trị II trong hợp chất ZnSO</a:t>
            </a:r>
            <a:r>
              <a:rPr lang="vi-VN" sz="2800" baseline="-25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800" i="0" baseline="-250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1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(1) F2: Do 1 nguyên tố F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(2) LiCl: Do 2 nguyên tố là Li và Cl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(3) Cl2: Do 1 nguyên tố Cl tạo thành =&gt; Đơn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(4) MgO: Do 2 nguyên tố là Mg và O tạo thành =&gt;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1101180" y="1174007"/>
            <a:ext cx="10598506" cy="20621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5.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Hãy lập công thức hóa học của những chất tạo thành từ các nguyên tố:</a:t>
            </a:r>
          </a:p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C và S		b) Mg và S		c) Al và Br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Biết hóa trị của các nguyên tố như sau:</a:t>
            </a:r>
            <a:endParaRPr lang="vi-VN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C0F22A-7DA5-417A-8F2A-2AEAB1569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00212"/>
              </p:ext>
            </p:extLst>
          </p:nvPr>
        </p:nvGraphicFramePr>
        <p:xfrm>
          <a:off x="1179854" y="4018080"/>
          <a:ext cx="10441158" cy="853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40193">
                  <a:extLst>
                    <a:ext uri="{9D8B030D-6E8A-4147-A177-3AD203B41FA5}">
                      <a16:colId xmlns:a16="http://schemas.microsoft.com/office/drawing/2014/main" val="203491038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2767970970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190585334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2291150784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803083655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3314087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Nguyên tố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Mg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Br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7643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Hóa trị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IV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>
                          <a:solidFill>
                            <a:srgbClr val="333333"/>
                          </a:solidFill>
                          <a:effectLst/>
                        </a:rPr>
                        <a:t>III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800" b="0" dirty="0">
                          <a:solidFill>
                            <a:srgbClr val="333333"/>
                          </a:solidFill>
                          <a:effectLst/>
                        </a:rPr>
                        <a:t>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80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3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D717E-1F19-48A3-805E-687EE121F6B5}"/>
              </a:ext>
            </a:extLst>
          </p:cNvPr>
          <p:cNvSpPr txBox="1"/>
          <p:nvPr/>
        </p:nvSpPr>
        <p:spPr>
          <a:xfrm>
            <a:off x="1028775" y="1240061"/>
            <a:ext cx="187220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 và S</a:t>
            </a:r>
            <a:endParaRPr lang="vi-VN" sz="2800" i="0" baseline="-250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39BA9-21AC-4ADF-A76E-04D6127D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75" y="2047163"/>
            <a:ext cx="7200800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D717E-1F19-48A3-805E-687EE121F6B5}"/>
              </a:ext>
            </a:extLst>
          </p:cNvPr>
          <p:cNvSpPr txBox="1"/>
          <p:nvPr/>
        </p:nvSpPr>
        <p:spPr>
          <a:xfrm>
            <a:off x="1028775" y="1240061"/>
            <a:ext cx="216024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Mg và S</a:t>
            </a:r>
            <a:endParaRPr lang="vi-VN" sz="2800" i="0" baseline="-250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A95C-E36D-46E2-A2DF-E5012D22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75" y="2025818"/>
            <a:ext cx="7466699" cy="45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D717E-1F19-48A3-805E-687EE121F6B5}"/>
              </a:ext>
            </a:extLst>
          </p:cNvPr>
          <p:cNvSpPr txBox="1"/>
          <p:nvPr/>
        </p:nvSpPr>
        <p:spPr>
          <a:xfrm>
            <a:off x="1028775" y="1240061"/>
            <a:ext cx="2376264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 và Br</a:t>
            </a:r>
            <a:endParaRPr lang="vi-VN" sz="2800" i="0" baseline="-250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EE941-19F1-4718-BBBD-855AE1B64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23" y="2026715"/>
            <a:ext cx="7550303" cy="46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1: Tính khối lượng mỗi nguyên tố có trong 1 phân tử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2: Tính khối lượng phân tử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3: Tính phần trăm khối lượng của nguyên tố theo công thức: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610851" y="936026"/>
            <a:ext cx="11748548" cy="35394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6.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hợp chất của calcium có nhiều ứng dụng trong đời sống: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CaSO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là thành phần chính của thạch cao. Thạch cao được dùng để đúc tượng, sản xuất các vật liệu xây dựng…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CaCO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là thành phần chính của đá vôi. Đá vôi được dùng nhiều trong công nghiệp sản xuất xi măng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CaCl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được dùng để hút ẩm, chống đóng băng tuyết trên mặt đường ở xứ lạnh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Hãy tính phần trăm khối lượng của calcium trong các hợp chất trên</a:t>
            </a:r>
            <a:endParaRPr lang="vi-VN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1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D717E-1F19-48A3-805E-687EE121F6B5}"/>
                  </a:ext>
                </a:extLst>
              </p:cNvPr>
              <p:cNvSpPr txBox="1"/>
              <p:nvPr/>
            </p:nvSpPr>
            <p:spPr>
              <a:xfrm>
                <a:off x="533096" y="1240061"/>
                <a:ext cx="11728927" cy="532312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latinLnBrk="0"/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Xét hợp chất CaSO</a:t>
                </a:r>
                <a:r>
                  <a:rPr lang="vi-VN" sz="28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nguyên tố Ca trong CaSO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4 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1 x 40  = 40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phân tử CaSO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CaSO4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1 x 40 + 1 x 32 + 4 x 16 = 136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Phần trăm về khối lượng của Ca trong hợp chất CaSO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là: 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% m</a:t>
                </a:r>
                <a:r>
                  <a:rPr lang="vi-VN" sz="2800" baseline="-25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Ca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Ca</m:t>
                        </m:r>
                        <m:r>
                          <a:rPr lang="vi-VN" sz="2800" b="0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𝑆𝑂</m:t>
                        </m:r>
                        <m:r>
                          <a:rPr lang="vi-VN" sz="2800" b="0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dirty="0" smtClean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136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100% = 29,4%</a:t>
                </a:r>
              </a:p>
              <a:p>
                <a:pPr latinLnBrk="0"/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atinLnBrk="0"/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Xét hợp chất CaCO</a:t>
                </a:r>
                <a:r>
                  <a:rPr lang="vi-VN" sz="28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nguyên tố Ca trong CaCO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3 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1 x 40 = 40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phân tử CaCO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CaCO3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1 x 40 + 1 x 12 + 3 x 16 = 100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Phần trăm về khối lượng của Ca trong hợp chất CaCO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là: </a:t>
                </a:r>
              </a:p>
              <a:p>
                <a:r>
                  <a:rPr lang="vi-VN" sz="2800" dirty="0">
                    <a:cs typeface="Arial" panose="020B0604020202020204" pitchFamily="34" charset="0"/>
                  </a:rPr>
                  <a:t>% m</a:t>
                </a:r>
                <a:r>
                  <a:rPr lang="vi-VN" sz="2800" baseline="-25000" dirty="0"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cs typeface="Arial" panose="020B0604020202020204" pitchFamily="34" charset="0"/>
                          </a:rPr>
                          <m:t>Ca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dirty="0"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cs typeface="Arial" panose="020B0604020202020204" pitchFamily="34" charset="0"/>
                          </a:rPr>
                          <m:t>Ca</m:t>
                        </m:r>
                        <m:r>
                          <a:rPr lang="vi-VN" sz="2800" b="0" i="1" baseline="-2500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𝐶𝑂</m:t>
                        </m:r>
                        <m:r>
                          <a:rPr lang="vi-VN" sz="2800" b="0" i="1" baseline="-2500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vi-VN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vi-VN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x 100% = 40%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D717E-1F19-48A3-805E-687EE121F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6" y="1240061"/>
                <a:ext cx="11728927" cy="5323124"/>
              </a:xfrm>
              <a:prstGeom prst="rect">
                <a:avLst/>
              </a:prstGeom>
              <a:blipFill>
                <a:blip r:embed="rId3"/>
                <a:stretch>
                  <a:fillRect l="-1040" t="-1144" r="-728" b="-5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65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D717E-1F19-48A3-805E-687EE121F6B5}"/>
                  </a:ext>
                </a:extLst>
              </p:cNvPr>
              <p:cNvSpPr txBox="1"/>
              <p:nvPr/>
            </p:nvSpPr>
            <p:spPr>
              <a:xfrm>
                <a:off x="1176979" y="1672109"/>
                <a:ext cx="10504791" cy="292317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latinLnBrk="0"/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Xét hợp chất CaCl</a:t>
                </a:r>
                <a:r>
                  <a:rPr lang="vi-VN" sz="28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nguyên tố Ca trong CaCl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x 40 = 40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phân tử CaCl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M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CaCl2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x 40 + 2 x 35,5 = 111 amu</a:t>
                </a:r>
              </a:p>
              <a:p>
                <a:pPr latinLnBrk="0"/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Phần trăm về khối lượng của Ca trong hợp chất CaCl</a:t>
                </a:r>
                <a:r>
                  <a:rPr lang="vi-VN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</a:p>
              <a:p>
                <a:pPr latinLnBrk="0"/>
                <a:r>
                  <a:rPr lang="vi-VN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% m</a:t>
                </a:r>
                <a:r>
                  <a:rPr lang="vi-VN" sz="2800" baseline="-25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Ca</a:t>
                </a:r>
                <a:r>
                  <a:rPr lang="vi-VN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Ca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baseline="-250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Ca</m:t>
                        </m:r>
                        <m:r>
                          <a:rPr lang="vi-VN" sz="2800" b="0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𝐶𝑙</m:t>
                        </m:r>
                        <m:r>
                          <a:rPr lang="vi-VN" sz="2800" b="0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dirty="0" smtClean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100% = 36%</a:t>
                </a:r>
              </a:p>
              <a:p>
                <a:pPr latinLnBrk="0"/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D717E-1F19-48A3-805E-687EE121F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79" y="1672109"/>
                <a:ext cx="10504791" cy="2923173"/>
              </a:xfrm>
              <a:prstGeom prst="rect">
                <a:avLst/>
              </a:prstGeom>
              <a:blipFill>
                <a:blip r:embed="rId3"/>
                <a:stretch>
                  <a:fillRect l="-1161" t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05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1: Tính khối lượng mỗi nguyên tố có trong 1 phân tử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2: Tính khối lượng phân tử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3: Tính phần trăm khối lượng của nguyên tố theo công thức: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610851" y="936026"/>
            <a:ext cx="11748548" cy="20621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1. 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Nêu ý nghĩa của công thức hóa học?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b) Mỗi công thức hóa học sau đây cho biết những thông tin gì?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KNO</a:t>
            </a:r>
            <a:r>
              <a:rPr lang="vi-VN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4868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1: Tính khối lượng mỗi nguyên tố có trong 1 phân tử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2: Tính khối lượng phân tử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3: Tính phần trăm khối lượng của nguyên tố theo công thức: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610851" y="936026"/>
            <a:ext cx="11748548" cy="224676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7.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Copper(II) sulfate có trong thành phần của một số thuốc diệt nấm, trừ sâu và diệt cỏ cho cây trồng. Copper(II) sulfate được tạo thành từ các nguyên tố Cu, S, O và có khối lượng phân tử là 160 amu. Phần trăm khối lượng của các nguyên tố Cu, S và O trong copper(II) sulfate  lần lượt là: 40%, 20%, 40%. Hãy xác định công thức hóa học của copper(II) sulfate</a:t>
            </a:r>
            <a:endParaRPr lang="vi-VN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9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B3410F-BA10-4543-9758-E844581D4261}"/>
              </a:ext>
            </a:extLst>
          </p:cNvPr>
          <p:cNvGrpSpPr/>
          <p:nvPr/>
        </p:nvGrpSpPr>
        <p:grpSpPr>
          <a:xfrm>
            <a:off x="884758" y="1268554"/>
            <a:ext cx="11486162" cy="4688463"/>
            <a:chOff x="884758" y="1268554"/>
            <a:chExt cx="11486162" cy="46884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DD717E-1F19-48A3-805E-687EE121F6B5}"/>
                </a:ext>
              </a:extLst>
            </p:cNvPr>
            <p:cNvSpPr txBox="1"/>
            <p:nvPr/>
          </p:nvSpPr>
          <p:spPr>
            <a:xfrm>
              <a:off x="1176979" y="1268554"/>
              <a:ext cx="10504791" cy="4688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latinLnBrk="0">
                <a:buFontTx/>
                <a:buChar char="-"/>
              </a:pP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Đặt công thức hóa học của copper(II) sulfate là Cu</a:t>
              </a:r>
              <a:r>
                <a:rPr lang="vi-VN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vi-VN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vi-VN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latinLnBrk="0">
                <a:buFontTx/>
                <a:buChar char="-"/>
              </a:pPr>
              <a:endPara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latinLnBrk="0">
                <a:buFontTx/>
                <a:buChar char="-"/>
              </a:pP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atinLnBrk="0"/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atinLnBrk="0"/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atinLnBrk="0"/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atinLnBrk="0"/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atinLnBrk="0"/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Ta có: 64 amu . x = 64 amu =&gt; x = 1</a:t>
              </a:r>
            </a:p>
            <a:p>
              <a:pPr latinLnBrk="0"/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           32 amu . y = 32 amu =&gt; y = 1</a:t>
              </a:r>
            </a:p>
            <a:p>
              <a:pPr latinLnBrk="0"/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           16 amu . z = 64 amu =&gt; z = 4</a:t>
              </a:r>
            </a:p>
            <a:p>
              <a:pPr latinLnBrk="0"/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Vậy công thức hóa học của copper(II) sulfate là: CuSO</a:t>
              </a:r>
              <a:r>
                <a:rPr lang="vi-VN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5010-9DDF-4D2F-B262-66F951263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33"/>
            <a:stretch/>
          </p:blipFill>
          <p:spPr>
            <a:xfrm>
              <a:off x="884758" y="1823196"/>
              <a:ext cx="11414154" cy="7078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20F982-18B3-4DF9-9B99-3AFE338FD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18" b="37796"/>
            <a:stretch/>
          </p:blipFill>
          <p:spPr>
            <a:xfrm>
              <a:off x="956766" y="2574636"/>
              <a:ext cx="11270137" cy="6195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0E701B-A897-4AF0-8724-3F0025230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19"/>
            <a:stretch/>
          </p:blipFill>
          <p:spPr>
            <a:xfrm>
              <a:off x="956766" y="3192158"/>
              <a:ext cx="11414154" cy="70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80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C312CCD-A3F7-48E7-ABDD-5F207FA6B798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7F3C204F-D62C-47E4-A879-F091F9086BB9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EB2E22E-6603-40D9-BD72-11490BBC2334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矩形 12">
              <a:extLst>
                <a:ext uri="{FF2B5EF4-FFF2-40B4-BE49-F238E27FC236}">
                  <a16:creationId xmlns:a16="http://schemas.microsoft.com/office/drawing/2014/main" id="{B301A2E6-A803-4D6B-8488-287ECD331A8F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6CB8EBE5-9D9F-4B69-A385-3D5FA39D3CD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矩形 14">
              <a:extLst>
                <a:ext uri="{FF2B5EF4-FFF2-40B4-BE49-F238E27FC236}">
                  <a16:creationId xmlns:a16="http://schemas.microsoft.com/office/drawing/2014/main" id="{CAAF65EC-FD59-4F0B-ADE1-CF3B7D13D202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C22F84E2-AC63-4644-9FB3-E440962CD39E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532831" y="2176165"/>
            <a:ext cx="9793088" cy="3378228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71000">
                  <a:schemeClr val="accent3"/>
                </a:gs>
                <a:gs pos="3900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2419350" y="3271605"/>
            <a:ext cx="8020050" cy="13542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8800" b="1" spc="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8800" b="1" spc="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86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0F03E8-DDFC-442D-A455-597DF3012D62}"/>
                  </a:ext>
                </a:extLst>
              </p:cNvPr>
              <p:cNvSpPr txBox="1"/>
              <p:nvPr/>
            </p:nvSpPr>
            <p:spPr>
              <a:xfrm>
                <a:off x="652098" y="935398"/>
                <a:ext cx="11554553" cy="6120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latinLnBrk="0"/>
                <a:r>
                  <a:rPr lang="vi-VN" sz="2400" b="0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a) Ý nghĩa của công thức hóa học là:</a:t>
                </a:r>
              </a:p>
              <a:p>
                <a:pPr algn="l" latinLnBrk="0"/>
                <a:r>
                  <a:rPr lang="vi-VN" sz="2400" b="1" i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 Công thức hóa học của một chất cho biết một số thông tin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Nguyên tố tạo ra chất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Số nguyên tử của mỗi nguyên tố có trong một phân tử chất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Khối lượng phân tử của chất</a:t>
                </a:r>
              </a:p>
              <a:p>
                <a:pPr algn="l" latinLnBrk="0"/>
                <a:r>
                  <a:rPr lang="vi-VN" sz="2400" b="1" i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 Biết công thức hóa học tính được phần trăm khối lượng các nguyên tố trong hợp chất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Bước 1: Tính khối lượng mỗi nguyên tố có trong 1 phân tử hợp chất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Bước 2: Tính khối lượng phân tử</a:t>
                </a:r>
              </a:p>
              <a:p>
                <a:pPr algn="l" latinLnBrk="0"/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Bước 3: Tính phần trăm khối lượng của nguyên tố theo công thức:</a:t>
                </a:r>
              </a:p>
              <a:p>
                <a:pPr algn="ctr" latinLnBrk="0"/>
                <a14:m>
                  <m:oMath xmlns:m="http://schemas.openxmlformats.org/officeDocument/2006/math">
                    <m:f>
                      <m:fPr>
                        <m:ctrlPr>
                          <a:rPr lang="vi-VN" sz="2400" b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Kh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ố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ượ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nguy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Kh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ố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ượ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ử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ợ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ch</m:t>
                        </m:r>
                        <m: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ấ</m:t>
                        </m:r>
                        <m:r>
                          <m:rPr>
                            <m:sty m:val="p"/>
                          </m:rPr>
                          <a:rPr lang="vi-VN" sz="2400" b="0" i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vi-VN" sz="2400" b="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0" i="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x 100%</a:t>
                </a:r>
              </a:p>
              <a:p>
                <a:pPr marL="0" marR="0" algn="l" latinLnBrk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 b="1" i="1" dirty="0">
                    <a:solidFill>
                      <a:srgbClr val="333333"/>
                    </a:solidFill>
                    <a:effectLst/>
                    <a:latin typeface="OpenSans"/>
                  </a:rPr>
                  <a:t>- </a:t>
                </a:r>
                <a:r>
                  <a:rPr lang="vi-VN" sz="2400" b="1" i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Biết công thức hóa học và hóa trị của một nguyên tố, xác định được hóa trị của nguyên tố còn lại trong hợp chất</a:t>
                </a:r>
              </a:p>
              <a:p>
                <a:pPr marL="0" marR="0" algn="l" latinLnBrk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  + Bước 1: Đặt hóa trị của nguyên tố chưa biết là a</a:t>
                </a:r>
              </a:p>
              <a:p>
                <a:pPr marL="0" marR="0" algn="l" latinLnBrk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  + Bước 2: Xác định a dựa vào quy tắc hóa trị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0F03E8-DDFC-442D-A455-597DF301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8" y="935398"/>
                <a:ext cx="11554553" cy="6120073"/>
              </a:xfrm>
              <a:prstGeom prst="rect">
                <a:avLst/>
              </a:prstGeom>
              <a:blipFill>
                <a:blip r:embed="rId3"/>
                <a:stretch>
                  <a:fillRect l="-844" t="-697" r="-1003" b="-13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</p:spTree>
    <p:extLst>
      <p:ext uri="{BB962C8B-B14F-4D97-AF65-F5344CB8AC3E}">
        <p14:creationId xmlns:p14="http://schemas.microsoft.com/office/powerpoint/2010/main" val="35990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90485E-FF78-4C81-9155-9867F5A997E9}"/>
              </a:ext>
            </a:extLst>
          </p:cNvPr>
          <p:cNvGrpSpPr/>
          <p:nvPr/>
        </p:nvGrpSpPr>
        <p:grpSpPr>
          <a:xfrm>
            <a:off x="326049" y="1150043"/>
            <a:ext cx="12206651" cy="5693866"/>
            <a:chOff x="326049" y="1328532"/>
            <a:chExt cx="12206651" cy="569386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0F03E8-DDFC-442D-A455-597DF3012D62}"/>
                </a:ext>
              </a:extLst>
            </p:cNvPr>
            <p:cNvSpPr txBox="1"/>
            <p:nvPr/>
          </p:nvSpPr>
          <p:spPr>
            <a:xfrm>
              <a:off x="326049" y="1328532"/>
              <a:ext cx="12206651" cy="5693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latinLnBrk="0"/>
              <a:r>
                <a:rPr lang="vi-VN" sz="28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  <a:p>
              <a:pPr algn="l" latinLnBrk="0"/>
              <a:r>
                <a:rPr lang="vi-VN" sz="2800" b="1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Na</a:t>
              </a:r>
              <a:r>
                <a:rPr lang="vi-VN" sz="2800" b="1" i="0" baseline="-2500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800" b="1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vi-VN" sz="2800" b="1" i="0" baseline="-2500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+ Các nguyên tố tạo thành: Na, C, O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+ Số nguyên tử của mỗi nguyên tố: 2 nguyên tử của nguyên tố Na, 1 nguyên tử của nguyên tố C, 3 nguyên tử của nguyên tố O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+ Khối lượng phân tử = 2 x 23 + 1 x 12 + 3 x 16 = 106 amu</a:t>
              </a: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+ Hóa trị: Na hóa trị I, nhóm CO</a:t>
              </a:r>
              <a:r>
                <a:rPr lang="vi-VN" sz="2800" b="0" i="0" baseline="-25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hóa trị II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DECAEB-ABD2-4110-AB14-F1EF2D537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007" y="3976365"/>
              <a:ext cx="5670304" cy="252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04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0F03E8-DDFC-442D-A455-597DF3012D62}"/>
              </a:ext>
            </a:extLst>
          </p:cNvPr>
          <p:cNvSpPr txBox="1"/>
          <p:nvPr/>
        </p:nvSpPr>
        <p:spPr>
          <a:xfrm>
            <a:off x="326049" y="1328532"/>
            <a:ext cx="122066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vi-VN" sz="28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</a:t>
            </a:r>
            <a:r>
              <a:rPr lang="vi-VN" sz="2800" b="1" i="0" baseline="-250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 latinLnBrk="0"/>
            <a:r>
              <a:rPr lang="vi-VN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+ Các nguyên tố tạo thành: O</a:t>
            </a:r>
          </a:p>
          <a:p>
            <a:pPr algn="l" latinLnBrk="0"/>
            <a:r>
              <a:rPr lang="vi-VN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+ Số nguyên tử của mỗi nguyên tố: 2 nguyên tử của nguyên tố O</a:t>
            </a:r>
          </a:p>
          <a:p>
            <a:pPr algn="l" latinLnBrk="0"/>
            <a:r>
              <a:rPr lang="vi-VN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+ Khối lượng phân tử = 2 x 16 = 32 amu</a:t>
            </a:r>
          </a:p>
          <a:p>
            <a:pPr algn="l" latinLnBrk="0"/>
            <a:r>
              <a:rPr lang="vi-VN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+ Hóa trị: O hóa trị II</a:t>
            </a:r>
          </a:p>
        </p:txBody>
      </p:sp>
    </p:spTree>
    <p:extLst>
      <p:ext uri="{BB962C8B-B14F-4D97-AF65-F5344CB8AC3E}">
        <p14:creationId xmlns:p14="http://schemas.microsoft.com/office/powerpoint/2010/main" val="13020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2603D7-CA87-4D6F-8F17-D56CCC9B935E}"/>
              </a:ext>
            </a:extLst>
          </p:cNvPr>
          <p:cNvGrpSpPr/>
          <p:nvPr/>
        </p:nvGrpSpPr>
        <p:grpSpPr>
          <a:xfrm>
            <a:off x="326049" y="1328532"/>
            <a:ext cx="12206651" cy="5262979"/>
            <a:chOff x="326049" y="1328532"/>
            <a:chExt cx="12206651" cy="52629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57307F-FC7E-4172-A5B9-005B8227169F}"/>
                </a:ext>
              </a:extLst>
            </p:cNvPr>
            <p:cNvGrpSpPr/>
            <p:nvPr/>
          </p:nvGrpSpPr>
          <p:grpSpPr>
            <a:xfrm>
              <a:off x="326049" y="1328532"/>
              <a:ext cx="12206651" cy="5262979"/>
              <a:chOff x="326049" y="1328532"/>
              <a:chExt cx="12206651" cy="526297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0F03E8-DDFC-442D-A455-597DF3012D62}"/>
                  </a:ext>
                </a:extLst>
              </p:cNvPr>
              <p:cNvSpPr txBox="1"/>
              <p:nvPr/>
            </p:nvSpPr>
            <p:spPr>
              <a:xfrm>
                <a:off x="326049" y="1328532"/>
                <a:ext cx="12206651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latinLnBrk="0"/>
                <a:r>
                  <a:rPr lang="vi-VN" sz="2800" b="1" i="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 H</a:t>
                </a:r>
                <a:r>
                  <a:rPr lang="vi-VN" sz="2800" b="1" i="0" baseline="-2500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800" b="1" i="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vi-VN" sz="2800" b="1" i="0" baseline="-25000" dirty="0">
                    <a:solidFill>
                      <a:schemeClr val="accent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Các nguyên tố tạo thành: H, S, O</a:t>
                </a: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Số nguyên tử của mỗi nguyên tố: 2 nguyên tử của nguyên tố H, 1 nguyên tử của nguyên tố S, 4 nguyên tử của nguyên tố O</a:t>
                </a: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+ Khối lượng phân tử = 2 x 1 + 1 x 32 + 4 x 16 = 98 amu</a:t>
                </a:r>
                <a:endParaRPr lang="vi-VN" sz="28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endPara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+ Hóa trị: H hóa trị I, nhóm 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hóa trị II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1FF19BF-F523-4B4F-8430-2CDCE2C4F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937" y="3616324"/>
                <a:ext cx="4860606" cy="2461865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9B4A2-5E12-47C4-A586-0AEBD778D4F0}"/>
                </a:ext>
              </a:extLst>
            </p:cNvPr>
            <p:cNvSpPr txBox="1"/>
            <p:nvPr/>
          </p:nvSpPr>
          <p:spPr>
            <a:xfrm>
              <a:off x="3765079" y="4800391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66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321496-DF10-4C0F-8CF2-D98ACA84E3AD}"/>
              </a:ext>
            </a:extLst>
          </p:cNvPr>
          <p:cNvGrpSpPr/>
          <p:nvPr/>
        </p:nvGrpSpPr>
        <p:grpSpPr>
          <a:xfrm>
            <a:off x="326049" y="1328532"/>
            <a:ext cx="12206651" cy="5262979"/>
            <a:chOff x="326049" y="1328532"/>
            <a:chExt cx="12206651" cy="526297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0F03E8-DDFC-442D-A455-597DF3012D62}"/>
                </a:ext>
              </a:extLst>
            </p:cNvPr>
            <p:cNvSpPr txBox="1"/>
            <p:nvPr/>
          </p:nvSpPr>
          <p:spPr>
            <a:xfrm>
              <a:off x="326049" y="1328532"/>
              <a:ext cx="12206651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latinLnBrk="0"/>
              <a:r>
                <a:rPr lang="vi-VN" sz="2800" b="1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KNO</a:t>
              </a:r>
              <a:r>
                <a:rPr lang="vi-VN" sz="2800" b="1" i="0" baseline="-2500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+ Các nguyên tố tạo thành: K, N, O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+ Số nguyên tử của mỗi nguyên tố: 1 nguyên tử của nguyên tố K, 1 nguyên tử của nguyên tố N, 3 nguyên tử của nguyên tố O</a:t>
              </a: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+ Khối lượng phân tử = 1 x 39 + 1 x 14 + 3 x 16 = 101 amu</a:t>
              </a:r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endPara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latinLnBrk="0"/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+ Hóa trị: K hóa trị I, nhóm NO</a:t>
              </a:r>
              <a:r>
                <a:rPr lang="vi-VN" sz="2800" b="0" i="0" baseline="-25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hóa trị 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738CBA-7376-4E2D-935C-4F9C01BA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031" y="3516055"/>
              <a:ext cx="5359267" cy="2476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17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C31B28-50B9-425F-840D-D743E768517A}"/>
              </a:ext>
            </a:extLst>
          </p:cNvPr>
          <p:cNvGrpSpPr/>
          <p:nvPr/>
        </p:nvGrpSpPr>
        <p:grpSpPr>
          <a:xfrm>
            <a:off x="-226032" y="-950476"/>
            <a:ext cx="14945026" cy="9044229"/>
            <a:chOff x="-226032" y="-950476"/>
            <a:chExt cx="14945026" cy="9044229"/>
          </a:xfrm>
        </p:grpSpPr>
        <p:sp>
          <p:nvSpPr>
            <p:cNvPr id="38" name="矩形 14">
              <a:extLst>
                <a:ext uri="{FF2B5EF4-FFF2-40B4-BE49-F238E27FC236}">
                  <a16:creationId xmlns:a16="http://schemas.microsoft.com/office/drawing/2014/main" id="{D506055A-DD79-4E0A-8C0B-3783747632B7}"/>
                </a:ext>
              </a:extLst>
            </p:cNvPr>
            <p:cNvSpPr/>
            <p:nvPr/>
          </p:nvSpPr>
          <p:spPr>
            <a:xfrm rot="8373523">
              <a:off x="8806768" y="3313552"/>
              <a:ext cx="5912226" cy="4780201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  <a:gd name="connsiteX0" fmla="*/ 133350 w 4906838"/>
                <a:gd name="connsiteY0" fmla="*/ 19050 h 2634915"/>
                <a:gd name="connsiteX1" fmla="*/ 4906838 w 4906838"/>
                <a:gd name="connsiteY1" fmla="*/ 0 h 2634915"/>
                <a:gd name="connsiteX2" fmla="*/ 2674329 w 4906838"/>
                <a:gd name="connsiteY2" fmla="*/ 1415136 h 2634915"/>
                <a:gd name="connsiteX3" fmla="*/ 0 w 4906838"/>
                <a:gd name="connsiteY3" fmla="*/ 2634915 h 2634915"/>
                <a:gd name="connsiteX4" fmla="*/ 133350 w 4906838"/>
                <a:gd name="connsiteY4" fmla="*/ 19050 h 263491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674329 w 3235342"/>
                <a:gd name="connsiteY2" fmla="*/ 139608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  <a:gd name="connsiteX0" fmla="*/ 133350 w 3235342"/>
                <a:gd name="connsiteY0" fmla="*/ 0 h 2615865"/>
                <a:gd name="connsiteX1" fmla="*/ 3235342 w 3235342"/>
                <a:gd name="connsiteY1" fmla="*/ 1419521 h 2615865"/>
                <a:gd name="connsiteX2" fmla="*/ 2731142 w 3235342"/>
                <a:gd name="connsiteY2" fmla="*/ 1677806 h 2615865"/>
                <a:gd name="connsiteX3" fmla="*/ 0 w 3235342"/>
                <a:gd name="connsiteY3" fmla="*/ 2615865 h 2615865"/>
                <a:gd name="connsiteX4" fmla="*/ 133350 w 3235342"/>
                <a:gd name="connsiteY4" fmla="*/ 0 h 261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342" h="2615865">
                  <a:moveTo>
                    <a:pt x="133350" y="0"/>
                  </a:moveTo>
                  <a:cubicBezTo>
                    <a:pt x="1167347" y="473174"/>
                    <a:pt x="2026033" y="-390772"/>
                    <a:pt x="3235342" y="1419521"/>
                  </a:cubicBezTo>
                  <a:lnTo>
                    <a:pt x="2731142" y="1677806"/>
                  </a:lnTo>
                  <a:lnTo>
                    <a:pt x="0" y="261586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id="{E6A50F08-9DD5-4284-A48C-3FFF8E86C607}"/>
                </a:ext>
              </a:extLst>
            </p:cNvPr>
            <p:cNvSpPr/>
            <p:nvPr/>
          </p:nvSpPr>
          <p:spPr>
            <a:xfrm>
              <a:off x="5976206" y="-950476"/>
              <a:ext cx="8354888" cy="8183126"/>
            </a:xfrm>
            <a:custGeom>
              <a:avLst/>
              <a:gdLst>
                <a:gd name="connsiteX0" fmla="*/ 0 w 4392488"/>
                <a:gd name="connsiteY0" fmla="*/ 0 h 3960440"/>
                <a:gd name="connsiteX1" fmla="*/ 4392488 w 4392488"/>
                <a:gd name="connsiteY1" fmla="*/ 0 h 3960440"/>
                <a:gd name="connsiteX2" fmla="*/ 4392488 w 4392488"/>
                <a:gd name="connsiteY2" fmla="*/ 3960440 h 3960440"/>
                <a:gd name="connsiteX3" fmla="*/ 0 w 4392488"/>
                <a:gd name="connsiteY3" fmla="*/ 3960440 h 3960440"/>
                <a:gd name="connsiteX4" fmla="*/ 0 w 4392488"/>
                <a:gd name="connsiteY4" fmla="*/ 0 h 3960440"/>
                <a:gd name="connsiteX0" fmla="*/ 3009900 w 4392488"/>
                <a:gd name="connsiteY0" fmla="*/ 0 h 5827340"/>
                <a:gd name="connsiteX1" fmla="*/ 4392488 w 4392488"/>
                <a:gd name="connsiteY1" fmla="*/ 1866900 h 5827340"/>
                <a:gd name="connsiteX2" fmla="*/ 4392488 w 4392488"/>
                <a:gd name="connsiteY2" fmla="*/ 5827340 h 5827340"/>
                <a:gd name="connsiteX3" fmla="*/ 0 w 4392488"/>
                <a:gd name="connsiteY3" fmla="*/ 5827340 h 5827340"/>
                <a:gd name="connsiteX4" fmla="*/ 3009900 w 4392488"/>
                <a:gd name="connsiteY4" fmla="*/ 0 h 5827340"/>
                <a:gd name="connsiteX0" fmla="*/ 3943350 w 5325938"/>
                <a:gd name="connsiteY0" fmla="*/ 0 h 5827340"/>
                <a:gd name="connsiteX1" fmla="*/ 5325938 w 5325938"/>
                <a:gd name="connsiteY1" fmla="*/ 1866900 h 5827340"/>
                <a:gd name="connsiteX2" fmla="*/ 5325938 w 5325938"/>
                <a:gd name="connsiteY2" fmla="*/ 5827340 h 5827340"/>
                <a:gd name="connsiteX3" fmla="*/ 0 w 5325938"/>
                <a:gd name="connsiteY3" fmla="*/ 5141540 h 5827340"/>
                <a:gd name="connsiteX4" fmla="*/ 3943350 w 5325938"/>
                <a:gd name="connsiteY4" fmla="*/ 0 h 58273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2582738 w 5325938"/>
                <a:gd name="connsiteY2" fmla="*/ 472244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5325938"/>
                <a:gd name="connsiteY0" fmla="*/ 0 h 5141540"/>
                <a:gd name="connsiteX1" fmla="*/ 5325938 w 5325938"/>
                <a:gd name="connsiteY1" fmla="*/ 1866900 h 5141540"/>
                <a:gd name="connsiteX2" fmla="*/ 3554288 w 5325938"/>
                <a:gd name="connsiteY2" fmla="*/ 4893890 h 5141540"/>
                <a:gd name="connsiteX3" fmla="*/ 0 w 5325938"/>
                <a:gd name="connsiteY3" fmla="*/ 5141540 h 5141540"/>
                <a:gd name="connsiteX4" fmla="*/ 3943350 w 5325938"/>
                <a:gd name="connsiteY4" fmla="*/ 0 h 5141540"/>
                <a:gd name="connsiteX0" fmla="*/ 394335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4335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73938"/>
                <a:gd name="connsiteY0" fmla="*/ 0 h 5141540"/>
                <a:gd name="connsiteX1" fmla="*/ 8373938 w 8373938"/>
                <a:gd name="connsiteY1" fmla="*/ 1028700 h 5141540"/>
                <a:gd name="connsiteX2" fmla="*/ 3554288 w 8373938"/>
                <a:gd name="connsiteY2" fmla="*/ 4893890 h 5141540"/>
                <a:gd name="connsiteX3" fmla="*/ 0 w 8373938"/>
                <a:gd name="connsiteY3" fmla="*/ 5141540 h 5141540"/>
                <a:gd name="connsiteX4" fmla="*/ 3962400 w 8373938"/>
                <a:gd name="connsiteY4" fmla="*/ 0 h 5141540"/>
                <a:gd name="connsiteX0" fmla="*/ 3962400 w 8354888"/>
                <a:gd name="connsiteY0" fmla="*/ 0 h 5141540"/>
                <a:gd name="connsiteX1" fmla="*/ 8354888 w 8354888"/>
                <a:gd name="connsiteY1" fmla="*/ 990600 h 5141540"/>
                <a:gd name="connsiteX2" fmla="*/ 3554288 w 8354888"/>
                <a:gd name="connsiteY2" fmla="*/ 4893890 h 5141540"/>
                <a:gd name="connsiteX3" fmla="*/ 0 w 8354888"/>
                <a:gd name="connsiteY3" fmla="*/ 5141540 h 5141540"/>
                <a:gd name="connsiteX4" fmla="*/ 3962400 w 8354888"/>
                <a:gd name="connsiteY4" fmla="*/ 0 h 5141540"/>
                <a:gd name="connsiteX0" fmla="*/ 3962400 w 8354888"/>
                <a:gd name="connsiteY0" fmla="*/ 240660 h 5382200"/>
                <a:gd name="connsiteX1" fmla="*/ 8354888 w 8354888"/>
                <a:gd name="connsiteY1" fmla="*/ 1231260 h 5382200"/>
                <a:gd name="connsiteX2" fmla="*/ 3554288 w 8354888"/>
                <a:gd name="connsiteY2" fmla="*/ 5134550 h 5382200"/>
                <a:gd name="connsiteX3" fmla="*/ 0 w 8354888"/>
                <a:gd name="connsiteY3" fmla="*/ 5382200 h 5382200"/>
                <a:gd name="connsiteX4" fmla="*/ 3962400 w 8354888"/>
                <a:gd name="connsiteY4" fmla="*/ 240660 h 5382200"/>
                <a:gd name="connsiteX0" fmla="*/ 3752850 w 8145338"/>
                <a:gd name="connsiteY0" fmla="*/ 240660 h 5153600"/>
                <a:gd name="connsiteX1" fmla="*/ 8145338 w 8145338"/>
                <a:gd name="connsiteY1" fmla="*/ 1231260 h 5153600"/>
                <a:gd name="connsiteX2" fmla="*/ 3344738 w 8145338"/>
                <a:gd name="connsiteY2" fmla="*/ 5134550 h 5153600"/>
                <a:gd name="connsiteX3" fmla="*/ 0 w 8145338"/>
                <a:gd name="connsiteY3" fmla="*/ 5153600 h 5153600"/>
                <a:gd name="connsiteX4" fmla="*/ 3752850 w 8145338"/>
                <a:gd name="connsiteY4" fmla="*/ 240660 h 5153600"/>
                <a:gd name="connsiteX0" fmla="*/ 3962400 w 8354888"/>
                <a:gd name="connsiteY0" fmla="*/ 240660 h 5134550"/>
                <a:gd name="connsiteX1" fmla="*/ 8354888 w 8354888"/>
                <a:gd name="connsiteY1" fmla="*/ 1231260 h 5134550"/>
                <a:gd name="connsiteX2" fmla="*/ 3554288 w 8354888"/>
                <a:gd name="connsiteY2" fmla="*/ 5134550 h 5134550"/>
                <a:gd name="connsiteX3" fmla="*/ 0 w 8354888"/>
                <a:gd name="connsiteY3" fmla="*/ 5134550 h 5134550"/>
                <a:gd name="connsiteX4" fmla="*/ 3962400 w 8354888"/>
                <a:gd name="connsiteY4" fmla="*/ 240660 h 513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888" h="5134550">
                  <a:moveTo>
                    <a:pt x="3962400" y="240660"/>
                  </a:moveTo>
                  <a:cubicBezTo>
                    <a:pt x="8366613" y="278760"/>
                    <a:pt x="8313125" y="-768990"/>
                    <a:pt x="8354888" y="1231260"/>
                  </a:cubicBezTo>
                  <a:lnTo>
                    <a:pt x="3554288" y="5134550"/>
                  </a:lnTo>
                  <a:lnTo>
                    <a:pt x="0" y="5134550"/>
                  </a:lnTo>
                  <a:lnTo>
                    <a:pt x="3962400" y="240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905F2237-4249-4A52-8C8E-AE1C1924095A}"/>
                </a:ext>
              </a:extLst>
            </p:cNvPr>
            <p:cNvSpPr/>
            <p:nvPr/>
          </p:nvSpPr>
          <p:spPr>
            <a:xfrm>
              <a:off x="441467" y="-211004"/>
              <a:ext cx="11917932" cy="6841313"/>
            </a:xfrm>
            <a:custGeom>
              <a:avLst/>
              <a:gdLst>
                <a:gd name="connsiteX0" fmla="*/ 0 w 4032448"/>
                <a:gd name="connsiteY0" fmla="*/ 0 h 4392488"/>
                <a:gd name="connsiteX1" fmla="*/ 4032448 w 4032448"/>
                <a:gd name="connsiteY1" fmla="*/ 0 h 4392488"/>
                <a:gd name="connsiteX2" fmla="*/ 4032448 w 4032448"/>
                <a:gd name="connsiteY2" fmla="*/ 4392488 h 4392488"/>
                <a:gd name="connsiteX3" fmla="*/ 0 w 4032448"/>
                <a:gd name="connsiteY3" fmla="*/ 4392488 h 4392488"/>
                <a:gd name="connsiteX4" fmla="*/ 0 w 4032448"/>
                <a:gd name="connsiteY4" fmla="*/ 0 h 4392488"/>
                <a:gd name="connsiteX0" fmla="*/ 0 w 4718248"/>
                <a:gd name="connsiteY0" fmla="*/ 19050 h 4411538"/>
                <a:gd name="connsiteX1" fmla="*/ 4718248 w 4718248"/>
                <a:gd name="connsiteY1" fmla="*/ 0 h 4411538"/>
                <a:gd name="connsiteX2" fmla="*/ 4032448 w 4718248"/>
                <a:gd name="connsiteY2" fmla="*/ 4411538 h 4411538"/>
                <a:gd name="connsiteX3" fmla="*/ 0 w 4718248"/>
                <a:gd name="connsiteY3" fmla="*/ 4411538 h 4411538"/>
                <a:gd name="connsiteX4" fmla="*/ 0 w 4718248"/>
                <a:gd name="connsiteY4" fmla="*/ 19050 h 4411538"/>
                <a:gd name="connsiteX0" fmla="*/ 293370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33700 w 7651948"/>
                <a:gd name="connsiteY4" fmla="*/ 19050 h 4411538"/>
                <a:gd name="connsiteX0" fmla="*/ 2952750 w 7651948"/>
                <a:gd name="connsiteY0" fmla="*/ 19050 h 4411538"/>
                <a:gd name="connsiteX1" fmla="*/ 7651948 w 7651948"/>
                <a:gd name="connsiteY1" fmla="*/ 0 h 4411538"/>
                <a:gd name="connsiteX2" fmla="*/ 6966148 w 7651948"/>
                <a:gd name="connsiteY2" fmla="*/ 4411538 h 4411538"/>
                <a:gd name="connsiteX3" fmla="*/ 0 w 7651948"/>
                <a:gd name="connsiteY3" fmla="*/ 2735138 h 4411538"/>
                <a:gd name="connsiteX4" fmla="*/ 2952750 w 7651948"/>
                <a:gd name="connsiteY4" fmla="*/ 19050 h 4411538"/>
                <a:gd name="connsiteX0" fmla="*/ 2952750 w 7651948"/>
                <a:gd name="connsiteY0" fmla="*/ 19050 h 3325688"/>
                <a:gd name="connsiteX1" fmla="*/ 7651948 w 7651948"/>
                <a:gd name="connsiteY1" fmla="*/ 0 h 3325688"/>
                <a:gd name="connsiteX2" fmla="*/ 1613098 w 7651948"/>
                <a:gd name="connsiteY2" fmla="*/ 3325688 h 3325688"/>
                <a:gd name="connsiteX3" fmla="*/ 0 w 7651948"/>
                <a:gd name="connsiteY3" fmla="*/ 2735138 h 3325688"/>
                <a:gd name="connsiteX4" fmla="*/ 2952750 w 7651948"/>
                <a:gd name="connsiteY4" fmla="*/ 19050 h 3325688"/>
                <a:gd name="connsiteX0" fmla="*/ 2952750 w 7651948"/>
                <a:gd name="connsiteY0" fmla="*/ 19050 h 4392488"/>
                <a:gd name="connsiteX1" fmla="*/ 7651948 w 7651948"/>
                <a:gd name="connsiteY1" fmla="*/ 0 h 4392488"/>
                <a:gd name="connsiteX2" fmla="*/ 4241998 w 7651948"/>
                <a:gd name="connsiteY2" fmla="*/ 4392488 h 4392488"/>
                <a:gd name="connsiteX3" fmla="*/ 0 w 7651948"/>
                <a:gd name="connsiteY3" fmla="*/ 2735138 h 4392488"/>
                <a:gd name="connsiteX4" fmla="*/ 2952750 w 7651948"/>
                <a:gd name="connsiteY4" fmla="*/ 1905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948" h="4392488">
                  <a:moveTo>
                    <a:pt x="2952750" y="19050"/>
                  </a:moveTo>
                  <a:lnTo>
                    <a:pt x="7651948" y="0"/>
                  </a:lnTo>
                  <a:lnTo>
                    <a:pt x="4241998" y="4392488"/>
                  </a:lnTo>
                  <a:lnTo>
                    <a:pt x="0" y="2735138"/>
                  </a:lnTo>
                  <a:lnTo>
                    <a:pt x="2952750" y="190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11">
              <a:extLst>
                <a:ext uri="{FF2B5EF4-FFF2-40B4-BE49-F238E27FC236}">
                  <a16:creationId xmlns:a16="http://schemas.microsoft.com/office/drawing/2014/main" id="{EAA2EA05-D11F-4FC4-A772-4865E3BD749B}"/>
                </a:ext>
              </a:extLst>
            </p:cNvPr>
            <p:cNvSpPr/>
            <p:nvPr/>
          </p:nvSpPr>
          <p:spPr>
            <a:xfrm>
              <a:off x="-161825" y="-36484"/>
              <a:ext cx="8332018" cy="4908004"/>
            </a:xfrm>
            <a:custGeom>
              <a:avLst/>
              <a:gdLst>
                <a:gd name="connsiteX0" fmla="*/ 0 w 5112568"/>
                <a:gd name="connsiteY0" fmla="*/ 0 h 2736304"/>
                <a:gd name="connsiteX1" fmla="*/ 5112568 w 5112568"/>
                <a:gd name="connsiteY1" fmla="*/ 0 h 2736304"/>
                <a:gd name="connsiteX2" fmla="*/ 5112568 w 5112568"/>
                <a:gd name="connsiteY2" fmla="*/ 2736304 h 2736304"/>
                <a:gd name="connsiteX3" fmla="*/ 0 w 5112568"/>
                <a:gd name="connsiteY3" fmla="*/ 2736304 h 2736304"/>
                <a:gd name="connsiteX4" fmla="*/ 0 w 5112568"/>
                <a:gd name="connsiteY4" fmla="*/ 0 h 2736304"/>
                <a:gd name="connsiteX0" fmla="*/ 0 w 5722168"/>
                <a:gd name="connsiteY0" fmla="*/ 1352550 h 4088854"/>
                <a:gd name="connsiteX1" fmla="*/ 5722168 w 5722168"/>
                <a:gd name="connsiteY1" fmla="*/ 0 h 4088854"/>
                <a:gd name="connsiteX2" fmla="*/ 5112568 w 5722168"/>
                <a:gd name="connsiteY2" fmla="*/ 4088854 h 4088854"/>
                <a:gd name="connsiteX3" fmla="*/ 0 w 5722168"/>
                <a:gd name="connsiteY3" fmla="*/ 4088854 h 4088854"/>
                <a:gd name="connsiteX4" fmla="*/ 0 w 5722168"/>
                <a:gd name="connsiteY4" fmla="*/ 1352550 h 4088854"/>
                <a:gd name="connsiteX0" fmla="*/ 4438650 w 5722168"/>
                <a:gd name="connsiteY0" fmla="*/ 0 h 4107904"/>
                <a:gd name="connsiteX1" fmla="*/ 5722168 w 5722168"/>
                <a:gd name="connsiteY1" fmla="*/ 19050 h 4107904"/>
                <a:gd name="connsiteX2" fmla="*/ 5112568 w 5722168"/>
                <a:gd name="connsiteY2" fmla="*/ 4107904 h 4107904"/>
                <a:gd name="connsiteX3" fmla="*/ 0 w 5722168"/>
                <a:gd name="connsiteY3" fmla="*/ 4107904 h 4107904"/>
                <a:gd name="connsiteX4" fmla="*/ 4438650 w 5722168"/>
                <a:gd name="connsiteY4" fmla="*/ 0 h 4107904"/>
                <a:gd name="connsiteX0" fmla="*/ 7048500 w 8332018"/>
                <a:gd name="connsiteY0" fmla="*/ 0 h 4107904"/>
                <a:gd name="connsiteX1" fmla="*/ 8332018 w 8332018"/>
                <a:gd name="connsiteY1" fmla="*/ 19050 h 4107904"/>
                <a:gd name="connsiteX2" fmla="*/ 7722418 w 8332018"/>
                <a:gd name="connsiteY2" fmla="*/ 4107904 h 4107904"/>
                <a:gd name="connsiteX3" fmla="*/ 0 w 8332018"/>
                <a:gd name="connsiteY3" fmla="*/ 2602954 h 4107904"/>
                <a:gd name="connsiteX4" fmla="*/ 7048500 w 8332018"/>
                <a:gd name="connsiteY4" fmla="*/ 0 h 41079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  <a:gd name="connsiteX0" fmla="*/ 7048500 w 8332018"/>
                <a:gd name="connsiteY0" fmla="*/ 0 h 4908004"/>
                <a:gd name="connsiteX1" fmla="*/ 8332018 w 8332018"/>
                <a:gd name="connsiteY1" fmla="*/ 19050 h 4908004"/>
                <a:gd name="connsiteX2" fmla="*/ 45268 w 8332018"/>
                <a:gd name="connsiteY2" fmla="*/ 4908004 h 4908004"/>
                <a:gd name="connsiteX3" fmla="*/ 0 w 8332018"/>
                <a:gd name="connsiteY3" fmla="*/ 2602954 h 4908004"/>
                <a:gd name="connsiteX4" fmla="*/ 7048500 w 8332018"/>
                <a:gd name="connsiteY4" fmla="*/ 0 h 49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018" h="4908004">
                  <a:moveTo>
                    <a:pt x="7048500" y="0"/>
                  </a:moveTo>
                  <a:lnTo>
                    <a:pt x="8332018" y="19050"/>
                  </a:lnTo>
                  <a:lnTo>
                    <a:pt x="45268" y="4908004"/>
                  </a:lnTo>
                  <a:lnTo>
                    <a:pt x="0" y="2602954"/>
                  </a:lnTo>
                  <a:lnTo>
                    <a:pt x="70485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14">
              <a:extLst>
                <a:ext uri="{FF2B5EF4-FFF2-40B4-BE49-F238E27FC236}">
                  <a16:creationId xmlns:a16="http://schemas.microsoft.com/office/drawing/2014/main" id="{86B8A089-77DA-444A-9BF2-2F9E24536296}"/>
                </a:ext>
              </a:extLst>
            </p:cNvPr>
            <p:cNvSpPr/>
            <p:nvPr/>
          </p:nvSpPr>
          <p:spPr>
            <a:xfrm>
              <a:off x="-226032" y="-33036"/>
              <a:ext cx="7040438" cy="2634915"/>
            </a:xfrm>
            <a:custGeom>
              <a:avLst/>
              <a:gdLst>
                <a:gd name="connsiteX0" fmla="*/ 0 w 4392488"/>
                <a:gd name="connsiteY0" fmla="*/ 0 h 3949365"/>
                <a:gd name="connsiteX1" fmla="*/ 4392488 w 4392488"/>
                <a:gd name="connsiteY1" fmla="*/ 0 h 3949365"/>
                <a:gd name="connsiteX2" fmla="*/ 4392488 w 4392488"/>
                <a:gd name="connsiteY2" fmla="*/ 3949365 h 3949365"/>
                <a:gd name="connsiteX3" fmla="*/ 0 w 4392488"/>
                <a:gd name="connsiteY3" fmla="*/ 3949365 h 3949365"/>
                <a:gd name="connsiteX4" fmla="*/ 0 w 4392488"/>
                <a:gd name="connsiteY4" fmla="*/ 0 h 3949365"/>
                <a:gd name="connsiteX0" fmla="*/ 0 w 4773488"/>
                <a:gd name="connsiteY0" fmla="*/ 19050 h 3949365"/>
                <a:gd name="connsiteX1" fmla="*/ 4773488 w 4773488"/>
                <a:gd name="connsiteY1" fmla="*/ 0 h 3949365"/>
                <a:gd name="connsiteX2" fmla="*/ 4773488 w 4773488"/>
                <a:gd name="connsiteY2" fmla="*/ 3949365 h 3949365"/>
                <a:gd name="connsiteX3" fmla="*/ 381000 w 4773488"/>
                <a:gd name="connsiteY3" fmla="*/ 3949365 h 3949365"/>
                <a:gd name="connsiteX4" fmla="*/ 0 w 4773488"/>
                <a:gd name="connsiteY4" fmla="*/ 19050 h 3949365"/>
                <a:gd name="connsiteX0" fmla="*/ 133350 w 4906838"/>
                <a:gd name="connsiteY0" fmla="*/ 19050 h 3949365"/>
                <a:gd name="connsiteX1" fmla="*/ 4906838 w 4906838"/>
                <a:gd name="connsiteY1" fmla="*/ 0 h 3949365"/>
                <a:gd name="connsiteX2" fmla="*/ 4906838 w 4906838"/>
                <a:gd name="connsiteY2" fmla="*/ 3949365 h 3949365"/>
                <a:gd name="connsiteX3" fmla="*/ 0 w 4906838"/>
                <a:gd name="connsiteY3" fmla="*/ 2634915 h 3949365"/>
                <a:gd name="connsiteX4" fmla="*/ 133350 w 4906838"/>
                <a:gd name="connsiteY4" fmla="*/ 19050 h 3949365"/>
                <a:gd name="connsiteX0" fmla="*/ 133350 w 7040438"/>
                <a:gd name="connsiteY0" fmla="*/ 19050 h 2634915"/>
                <a:gd name="connsiteX1" fmla="*/ 4906838 w 7040438"/>
                <a:gd name="connsiteY1" fmla="*/ 0 h 2634915"/>
                <a:gd name="connsiteX2" fmla="*/ 7040438 w 7040438"/>
                <a:gd name="connsiteY2" fmla="*/ 25065 h 2634915"/>
                <a:gd name="connsiteX3" fmla="*/ 0 w 7040438"/>
                <a:gd name="connsiteY3" fmla="*/ 2634915 h 2634915"/>
                <a:gd name="connsiteX4" fmla="*/ 133350 w 7040438"/>
                <a:gd name="connsiteY4" fmla="*/ 1905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438" h="2634915">
                  <a:moveTo>
                    <a:pt x="133350" y="19050"/>
                  </a:moveTo>
                  <a:lnTo>
                    <a:pt x="4906838" y="0"/>
                  </a:lnTo>
                  <a:lnTo>
                    <a:pt x="7040438" y="25065"/>
                  </a:lnTo>
                  <a:lnTo>
                    <a:pt x="0" y="2634915"/>
                  </a:lnTo>
                  <a:lnTo>
                    <a:pt x="133350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9DBE6226-7552-4385-B46F-7B936441B8A9}"/>
                </a:ext>
              </a:extLst>
            </p:cNvPr>
            <p:cNvSpPr/>
            <p:nvPr/>
          </p:nvSpPr>
          <p:spPr>
            <a:xfrm>
              <a:off x="0" y="2892619"/>
              <a:ext cx="7976120" cy="434003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5750" y="294912"/>
            <a:ext cx="12287250" cy="662304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58800" dist="228600" dir="5400000" algn="t" rotWithShape="0">
              <a:prstClr val="black">
                <a:alpha val="9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a) Ý nghĩa của công thức hóa học là: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Công thức hóa học của một chất cho biết một số thông tin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Nguyên tố tạo ra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Số nguyên tử của mỗi nguyên tố có trong một phân tử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+ Khối lượng phân tử của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- Biết công thức hóa học tính được phần trăm khối lượng các nguyên tố trong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1: Tính khối lượng mỗi nguyên tố có trong 1 phân tử hợp chất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2: Tính khối lượng phân tử</a:t>
            </a:r>
          </a:p>
          <a:p>
            <a:pPr algn="ctr"/>
            <a:endParaRPr lang="vi-VN" altLang="zh-CN" dirty="0">
              <a:ea typeface="微软雅黑" panose="020B0503020204020204" pitchFamily="34" charset="-122"/>
            </a:endParaRPr>
          </a:p>
          <a:p>
            <a:pPr algn="ctr"/>
            <a:r>
              <a:rPr lang="vi-VN" altLang="zh-CN" dirty="0">
                <a:ea typeface="微软雅黑" panose="020B0503020204020204" pitchFamily="34" charset="-122"/>
              </a:rPr>
              <a:t>   Bước 3: Tính phần trăm khối lượng của nguyên tố theo công thức: 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B438D-887A-4801-B42A-1B0857287B98}"/>
              </a:ext>
            </a:extLst>
          </p:cNvPr>
          <p:cNvSpPr txBox="1"/>
          <p:nvPr/>
        </p:nvSpPr>
        <p:spPr>
          <a:xfrm>
            <a:off x="610851" y="936026"/>
            <a:ext cx="11748548" cy="25545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2.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Viết công thức hóa học và tính khối lượng phân tử của các hợp chất sau: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a) Calcium oxide (vôi sống), biết trong phân tử có 1 Ca và 1 O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b) Hydrogen sulfide, biết trong phân tử có 2 H và 1 S</a:t>
            </a: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c) Sodium sulfate, biết trong phân tử có 2 Na, 1 S và 4 O</a:t>
            </a:r>
            <a:endParaRPr lang="vi-VN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05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52903"/>
            <a:ext cx="11037887" cy="803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649200" y="152903"/>
            <a:ext cx="209550" cy="80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685958" y="6939299"/>
            <a:ext cx="1172791" cy="1492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435" y="7088525"/>
            <a:ext cx="703323" cy="14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053BB9-8302-4C68-A719-9D0979CB0548}"/>
              </a:ext>
            </a:extLst>
          </p:cNvPr>
          <p:cNvSpPr txBox="1"/>
          <p:nvPr/>
        </p:nvSpPr>
        <p:spPr>
          <a:xfrm>
            <a:off x="10972039" y="152903"/>
            <a:ext cx="179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</a:rPr>
              <a:t>Lời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0F03E8-DDFC-442D-A455-597DF3012D62}"/>
              </a:ext>
            </a:extLst>
          </p:cNvPr>
          <p:cNvSpPr txBox="1"/>
          <p:nvPr/>
        </p:nvSpPr>
        <p:spPr>
          <a:xfrm>
            <a:off x="912496" y="1631166"/>
            <a:ext cx="111528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vi-VN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Calcium oxide (vôi sống):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1 Ca và 1 O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thức hóa học: CaO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Khối lượng phân tử: M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 x 40 + 1 x 16 = 56 amu</a:t>
            </a:r>
          </a:p>
          <a:p>
            <a:pPr algn="l" latinLnBrk="0"/>
            <a:r>
              <a:rPr lang="vi-VN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Hydrogen sulfide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có 2 H và 1 S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Công thức hóa học: H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Khối lượng phân tử: M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H2S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 x 1 + 1 x 32 = 34 amu</a:t>
            </a:r>
          </a:p>
          <a:p>
            <a:pPr algn="l" latinLnBrk="0"/>
            <a:r>
              <a:rPr lang="vi-VN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Sodium sulfate: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2 Na, 1 S và 4 O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Công thức hóa học: Na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l" latinLnBrk="0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Khối lượng phân tử: M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Na2SO4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 x 23 + 1 x 32 + 4 x 16 = 119 amu</a:t>
            </a:r>
          </a:p>
        </p:txBody>
      </p:sp>
    </p:spTree>
    <p:extLst>
      <p:ext uri="{BB962C8B-B14F-4D97-AF65-F5344CB8AC3E}">
        <p14:creationId xmlns:p14="http://schemas.microsoft.com/office/powerpoint/2010/main" val="223597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281C1E7-784A-43B3-BD6C-B087A4CDE4A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qGGlJKPVYmj1EAACviwAAFwAAAHVuaXZlcnNhbC91bml2ZXJzYWwucG5n7b0JONTr/z+sLElDCTWW0Eo42cqSZWQqrZasFWYyQhiKss8MqRHFOEmUrWlV9hLJnmWyjhZhBmOJUUxjDDOYYZ6ZzveUOs3ve/7Pdf2v5/88T11Xdan7ft/3+32/l9f7fS+fWGtLC3ExOTEBAQHxgwf2HhMQEEILCCz/LCrC/RezlRB57l/LAo9ZmAvktyt84v4g5Lnn6B4BgSLMKvYpYe7PK88eOB4oICBRx/u9DOef7S4gcHXvwb177EJcKX2nCs47HgctVm1zFdCMvG81u7UbmJXKuqWtjyl+vMZGA7vls/h9ke1rlTfu23Pxj5WXrPNWmvv4mlHXFBLMAWvUbjr4njnzRzt+nL3oyMkp133mmd+j61lQCVIxLCPqPmNMIPLwE4gPwXk95ISj9JkWyGIA/XNOgZ9r6EhyDjUFguwpldOqERAE/PjHBvnX6So6Wa+RhAKjKdTQnj2JyteWiQChkT/84VQS9TpyalwNGEZ53nXJfIMKqr+wBVn3GbLQ8iNFredRry8OjSdw5rI4kmIrL/9MCBoZlSx75ciYhNLGpN2WGbsJirY/TQjQSjJzNw9mD62vThTN15CcHk3npNkqfdr8E5lAeS6ZhMDqK5To1n9wBWh9Fwn1QudcHsK/RiyMQ0qv+6ARgbFStxazyE1TaxHUXdMmS5s7E3jNB6Oh0D6V5QvVXxarp/fVjNMav9OseSl+ZC2gD8VZSGOw1CFzcTKaKkKWKaIiVbR4f180CTTXZLWu/ND2hJmO4fChWJV8b3olFUE98flc7CKGOU4GcebycOtBpJnubuHNJUYX+twgaHIqm/MZOXouHYbCeX+kXYCcn6le9PzGZGpa1MGL2NKKkT/SgivHXQpW9/fPtQf7+fW+ODdjUir45RRqhySA3ZTFbtq2vELUbIiEjxjVTZvtoRBLPd95Zs2/f7RtlexQt8RKDeRsnZJr56lPtdYVnsPhwJsNHBw+h9rnZTSDUyZCx+D+4cTOqqMygAwYKtwA121RfW2pOM3kUjWAchIisMi5hOCKYbXzAl8MzqaIodF7Dl4yl2xsfVAtIR4o0UMCl8rsik2cSIRnjhumjHFE9w4tGDqfk+JkDR4emW3fUOyuatdTCoe3V1bbUh5RFIIl7DVn3L4v6cBZQc9V6LtSbgOyuiwaSXJN5Uyef+WJ+DUk7dnWhDjcEIdeFFQ432SFnJrJIjff99VXeD+idjHEWCSR2RdMsieG9M0elwije8p62DMpzh1c4fiuOrRJOjYLd27k0F0MYgLmCLp6RxO5jpNBgo+tx4wEDpOcQpNmYl+WUgLsjxXHKqs5qj9Xv0nQk4VSiJYTh8sL6qrOYPQXWVch7KFxlnQBJ4ur1/67q7r3VwT56RNcNhmU7+XgwpX7T9Yl75mrOoNSpOZE+DeGbye9oy3GkhtYxqVdVSr3qofmeki03l5LdhqVDif2zPQTZAANag1wYgJFIUziTKkk7vyYxWr8BcXCvjpNd+8HDktU8734kXWA50pbr0bBAE/drFOj50WRBGWsePxQkcKWUYvjboVAOKwwRfBNiEbJrah2J60b+HiK+2wSK3GjzcDjCaLhG5dNwCuJm788kHreRBU9/FRJRyhuD8JY8TkmcsvyGwaMWf26myEadfdCJnjcQVan3kWUL1dRbKF89KnH33WZsDK++Rxelw4uSWK9zPMvEQYXkc4pSDLqfTzXvBdJojm934oxUry68KWSQ698V2VxL2u4MnHPUQUYO7jCkR5yr/GNntJVToJA0Gzmtd37yvXe+5QmUXFj0V5Gve3atdYi1nP9CZSGcw0lq01iisnRIRSDh59xn9rP1JWMrzd6bmu0xOxL5FN3AuNq7QCvh4w8PgU2mqxI0oa2UCP8RHS1ReWRCn8sx4a4EkNpHMndDfjGi9gIV4lpNDGuK+cL0XCPixrQ25FWj7KITFJHBAhbK3oKqdBC5Lc0QHeDkyo835xN3mesKMgocbkECo0m611qKjxzUmtnSYae9e4tQG/QfubYPUyVIqMeH5hVgsjViM7rZ4FIRpJjjeG7ElQW2xI9gXHukUkbLeUBz5kPmu0Rsq3uGUOVwILOTMEp4z+Jxh8XHYgOgAY8Wul4/Bq1BHJH4AH0YVqE+mX2q7PtzFI4veG7E9UXTBIGw7OlBGuCLphJsKfQ7ynVNonASIs0dvZxdjCgnYBBnx4c8jT02rAKHfDAprhvRvLG56qMZ5s1ZQCUctlAITDcK2mPzWLDE7a+eXL2PqFDc7RcAHKITKtwuqDru35jzeSuobk5mxI2NaihSZsoy8CfbbAOn5jr6nnrJg8Qp9a+Q/Z+cRbZ8YYz1x9rtpWUQ/OfPlzuptofMyeZE7Fa3BHw/MLr8PXPcwToCynMHd4kjg1Jz1cu51M+1AuoVqqf7YcXLFpwISc6j9xQunABtXP9hDZG0fPSN2uHrhRpXwvYd8ot8Zb6+QB7SyOpLPU1ASN72GmglmQh7WGljTYnx7o9FidSoaoipXUyYG2za7UQX3I3wsiTDNkEBJbL0rWKm2TAlHMWbZvWxCWbyhZz1bWafu+05LrTITfg9472P/MCVkyIoRP62qVrrSfIk5nmRW5jvUzZl3s5pdSMWWoF3rFKSTcC7jg2En5eA9hsv4eCe19SyZm6h3okAi6iYO9VFDGwXB7erMMBWZ35Xsbk8L6ShU21S0NNF3zAt9a6n7jZsw/23Ex+qliwAWhWgj2ar/ca/vGOpogvxQTtJl8mp6zUwlHK1wD2iwaHYLAwJiV9Q3AsdKAbqkrdfEOJGaul6iCyz/o6asiEKsM1YXI9nZhmgwsc5qxeiQ4YsTltZCsELooXjXp7dsIiIt3vIBMYB2tlRY1YNBNkwHOShbmeFVY6B/rWjRVH2Ra3RZ6ZXWxh+lTgrMTRJZWlMUwg4YJE00I8zD86d9Akpn0OWQqvFl3q5WsuyKVu4VoXqYQVXQ9Vp9KlMGSIZrN822gUDkaBbPUB3x6EAHwcRT4O6IDmJQtSMBYdO533dSxeeBBS2Uvmal/OMNfl7oMTqhX0jG9mN519YNUPUTF/wBh2e6Pnr5DB/MPbpBjVpnHxZkQfvECbPXuCjRKxxPl6hhhTaBIYE8Zmpj4jz+TLLIdR8FDcJ0BCkBtEGCby1KJZjvNMsrpHwMyRKv3ArZCKR/RFZ+Lik+MfdF5VMxZBrH5UTP9YKJG1mxHYVTJchCAnlkjMOQLoBesUA/D3Aqer4fMPfoAhO85Ar0PHrhtVoLte7tUqRO9mhF2bJ+2741jOSHNZ0m5eVxk4T5IRDoxWB6ZCspzfXlmEBHMgb293ucUvpScEvojtEYb5gLRXotNTuxYVz7L7f4AX7ZHQA1pbgLdvLavtGLGM3KHn3bZUh3z0lYG3j6sWBiUmkA7e+hkwtciuAaxE5wLd/gml5NYA8oqHHxSkHIZ0nsiT/RFsjXqbcce8Lqb7M+qrOSQuinYg0AKPqlFSpDN+Pd79Vz9jKq3CY4IXsclBFdMzAZ9yTuTs+omqs3gvjeKPCh8+Kf4L2DfDo9ooFM2XqnQIYnuhaRf5pwZgwYsbaxPtUv8BSh247BW/TUhZezhW9ufh/gvjx0491voHZBRFC4GPnfon9H3MXbNDRq5qGjIePzO1rDYRekDtn/BTfZcy8MQZ3OHLD/4pRGXgWsDBy/+YMfQBV4vUKSGPC5eyGrUIMJ55b5tGzgz3ow9d1fSLeBwplm2WvmoofQ0Z/dnQhcun2vDju+/yqyFm07dMYX8TzCfVBFfRM9rUCyrctuQuV7uz3P+JWbr8kIKNoeMqLqNbDWR8Cc4cTal5M6Vvk1uQm+3BIz0MvrY3Ul9DvtJs6MobofYx9N1DEsR8OqNqyQiRtEKx7Eixa/Z3AvLXcTVGCLyUz46oqKJlWJy9mbCdmdb72qaKtwe5A05cM+1YsdR51iQ6chsIN6pZG1od195yRMeo/of0BAiUXxPmzGsiBN6Q3qqecT++Z/tSyWl9tF8mYx1VJGaXL+MAWJnUKqG9FLuuEGkUuaToyG2yrNZ6hQr9kMoZWNCVpbIHhPLmCM1dnuxzWQb8asuz/8pG6oYfTBHsyiUuA8wxGzlxqiFRq2lizdIFPw+F+pqNneM1WQO4cFan4Px1PY+YpUv/XQRlDk7/UgQbf4vgtwj+vyeCUoxYxeSrVWkximFegXgTpjOCdKHLJc2IWhHoQCqyKkMVFRThq27aRDU/fxW38dT1HyUwVlOjg85rMY0TdfLrrzDMWTOWaK3GOG5QDEi7iJWwHE22fNv445w0YN0vJ+69uDDuEIy1FrEoolbNF/Cb/R3OxvEpDDRBSd7IvcHaWIVROTXzejPG7vaZwIdioujdBrccdx+U/1FoZx+eu99m6RQFBqeWmVK7j+1VlcYN+ZjKZDur5wLXbrv1g/yiJACtnmNnrILsoflReCzrwhG8h+oW4O6H3mRUPjQ7Oin0QVKx9o9qQVY6FnbZVr1QPTK2mn2BxaDY6qMCWI+ykPOfNR9SCHgw5I74ZSFwjANFB5/DZ1BnD6dP9paPax5HtWwvQBwh2jICgWIr0QmP2XNZ6sDPA+6un7bAf9SmmrmYG66D78XS175Inyfgigu+kEusD2idPzKC5/TyW5v/9LETTLGFMLsZyQu9Mrxh8hZDszT5DBMak1Riuk9YLapFuiB8Qi+hD4/AJkLHuj9nMef4aSldQgWOiBNTkH9xhHY7Ga7wLAvG7ZP9VpDss5kfN+jrJcb2wgkrnR+GtTUHSfThweYba60frGjvehiQV+h2INX9R1PZrXW2Cnv/Dyv7KLBgymPXgpcZYAa9gysBO8plerHUr9V7wLjuwMmMp8tjhHbYVrleOAljhR7hru8TxqtQgj0fm23XvVbcuV1da92LI3MnHvn6kJCK8lyhWX6K/UQU+7XOaS2sebvuUb4ZtdZ6q/RawNG8sWIKP/KW8ju8EbFi04oACoFTlAW5W+I6XMhXmbsLO57lP1t+ETueW9WV8LefOXRWrbuY1gJYopUXBNGV9IJIqNcionjaJDcdJgzmgrifvcEnQcJWhSyo18rKbqb232OmzefGER5v+L42xwDTJs4uuP5V6A9v8IGmzc1z7b/UrvQV9xgUjv0dJnTsQ95JI8wpknj2DCdCTfnbmgf8sOYR6EyGu6Nw2Gr00Au1wTWS9Md83ZYp2Cr86Udo9loJSe0sftLRysI+MjkepnXe12BvfQRfL56K73iXmbsRuHubwiY3U36e8K8hb0LHOs5euTJnd4ePEv41pq3W+QNfx1Tmo95fWYXXdjj9i5lpAwnr/zubPlrF6l/n/z86sgRxtGLYGLZHmvKnhWJPbyg542T16r6mk6V+ldgFLMWYyubH/wAbfKjgrLdwkPCOSjY7ddi/DgsjhH4JVec3eQPq2bcfHmWbaS7reKyOfuogK3HUxoiY+nA5H8d/RNe3ODnQYWC0Lc0I9HAXs0OV685lBhML/ouwe+yjVihFFBKhqow+Rw6/6f8VKgYur3ft7n1x7l75WVWG4df2/MQ1DXJ3wUnurQmgVjKDpCQaqsQu34TZ/jrMRo0AXDbEimXXlPFdSoMus7dB3Eh905ZfrL+pe/7CFi7KJz/hp/UDzoIHiVxE4WTJD3A4tXd0/slNANJz+CKGQPEtcC6sgRryVXRDsKPF3eVqZ/P5wpb2XYnFLlxgM8IPd/wWyP8tgQTEExGjtzz1Sv1JyHdMOW/aq1WazhuC2eUUdSUMTgLRL/f5Q4s2nyDT0VJTHLMQMVm7Qj+4P5ScVuXf+6IodP7TI89Q0SK8bcS+ycAul2A4z/zz0q52lXET2HzFq3L7DIop6khFDOu2o7Bal5g6+tLBnyxHUJAuh2RU6ssCnltIRh0U2iR5u5Xm07xmlOvU09L0/f1MWkVxiqEf/8zBMfK4qXSbTdPD8zvWc4W5LHsLkpBqs0QQ0OMio4YASmBBiTD43BaMCaO7Uy3VaZe0kv7VyC3IdXh8si7Nn41C4uhT6q8eeCVhxEH5nabr1IMIuHtHfdWJjeOjjl/8TVXAaS4syQIpXCJmdfh2xavDvkyT0h4RGGW8YZii98yBUoTTHvHxeHEDU4r78OGZ1R5633hzKISXOG+N46bZGuPrpRYeg2S/1VfkUqnWxdUmRBnAvtQ/lbLiBFQd8PXBuVvilLcIJq9QDBlQE2jC6Q7E2hsw+8OpnbCyeVWlqx1bzFNCNAg4FC6Qrg4irCNeI9cPy0qIR2OLFq50tS/4Qe5RHnd3DeLeuW21mThZbiV7paHKPc2YESRjW2FpqkiMxU0Ne9tE59qHswMXul1Rdzkck/z0lF+F5jvk2s+9jErxEwR7fcnGjxa5U/eOUZ7cFnVGK9U2K6skaL9KHFS7wzZw8C0Xd3Erp5hEDFUT72zLTGPON8E9N+AYmxUxZz1IjpegRVRKXFY3jhFCXPCJfuIlhbUSAR/PCUq29QUR9pqgcWspxHDZtjYLPOsbNtthJHWv//P3+piWhaDJagdyCVUWsC/yLRKH1+3uCVqdIWo+NAdPld5jI2JQdogrwL1aOr0O+TubGWUXVaOzGPvxdQP3XTICXyMBjoLiLGV/84ycIDcUUflJ3yNAEZr4GkFYV9xQ5FF4Y5cPsdziTWi/THJgyq8BJWBzV1mni9JW+VU7No1dSTaAa0lz+vqtVARvhvjlvo4V2AJOPFXOcDWqqxbQWwegEDHwPa0lmX6g3evgaKawN8ihlDLaBde6of4IjQNir0PHAqi639xQY9wPlUn9YudFdftoLEMz6HTy0LAtLUPf0S9nfdSBXMVmGf26NBMcriigoV27tqOKu+ygncC4rgT7w3PUEpk9czYvBtueEO331mEeNAS57TuWXxPXCa7DlMB9nkWEkkGv/gdgPh562Vvrhv7ldi0V/+WV46bmFPFMepXZHO0pQ9E4BnlDg3O9p2rBYBswjjxqMUhgKT24pJcbB1WpgnGGjQgjcVi20wn5xb3KN5WOXp3fK5CslHzV+gyxraBr82SEhRp/2D1OnCphfQLkrMHiJzONaOmA5E3SsYX3Fmbti2M7jefWNxJY7L0ha08dZHXhCNXNMgWdiyjfUnGfTeebqhP0SpTe+M0WFbpUKuRkuJXXdR6R1RoxFWeinOpCXNH7QlffZ+zvpe22KWBf6StR9kasfQQa4ieDafCBk3Zc536Cr3MnCHygcZ37EUjUbxq/afym8ZvGbxr/D9MIoTWsT9FDXzDmAncpB+V2yb9g9/216WJ6cLZO3RLY3Fdja2XyPJTyvGubwn7CDS44Pqa2how2sLBrL+ICIOuVlsJpejOQ5e8tKd8HeFWTZGVaFvrpQcpNnZsXFHij2Cm3rzznl+2qwtvz08lU201hH6v7eZvJ+Otm0sWNfDeTdIww7g6gsRU/7ZGN7/yfd4dmx49srizZmf7z3loo8L/s2LkHKTblIjtW/9Sg68x/2SjrurU/DH7G4Of9Lfp/28VqmjC+fnzhjtJP/Oe/+7oP+s+NtL93Mgt046cJb88u+c/PIlXMSio8E7U413ZVsypkhjIeLxMy0+kIKTj6/hNpkUKylDBWRLFpbWRTZlnbApNUPTcMWhxu6wsmVXZTDarYCbAEGBOZVw0Jz87gjv7xaPtSVjKAV+7UddFkQuZGUvStTGbsmuZUTGmxDWizGCFnKpJZrm8TrbhcguW0qlAInOEsIFCwzFH/Auz7isZFKS1OxuBUNp2ocI06ZCCtfklipdWHyXQnk+IbzOvDIcMX9nBlPDXq8WPGv7dwcLxYrB7XWkXPoCp8XLintJBt7TX5Z5km4tPhFZ2Wk28dlXlV0eUDRzu70g6hPmkuOfoGNPhj7Zvd6muUcPLjWRaKoXtVi0dMD9GKnhYRQiuq6Vk8NuPbfsz41lCOOEapZEUEFMw9IEHnb2CqTKY7wO3rN6RrJqwcEwKvGu+A7SYFsg4HzCzZR/zgA33pVH9zCHm0vP8wzfGF5UrLm/16pm5k4+JceuJXcf48Dpk7znpIxLlHc885Mk/BF/P8kfS0dtkN6boS4pPccT63go366DeTv3y2Wmj6u29uXc35oit/7BMOQqRPVFIRBTLgk18034vsN7UsyQ1M4GnNp9M/StBuON0zM9QjkMWg5FBnqYzxy+tdX8zPvbMCVTLJtBA/GLG6KCMiY9CnWL69ZO7ZIIc6P1fV1c8MY3kzJp7hq5oQMw/fKbEHVujTJHOYFWQTf9HkoAVj85usL+XUJ0cjcHTCwAOERta7RXkMzgceroH68KXlbDiNE5MLIMykv1iRZBZmOJgIzY5eFanfG9B/dv4YROebmdiJK8gDGp4klH956RNIzgiuGmRFcVM7hK3ki/phZm8gXl4PxA41Nu21ZHFo7BVKEZOfDWnU/ALfJAyZY6H8DkkJ6y9BdPNmuw71Etm9vhNkk1VLkLIypqFrtqL6/fQXWbys+l0+N8tLpXcWIC/4B+OGizIQkLnbkssXxixAYe9sQawefKa0RENl6pObz9O6Qq15qujxkyoqSAH2qUpvPCQElkz/GCyyT7ZeQQ7QQA+U1/frfUFg5J0sdeUczyUYbgXGLcTZW9TVeM1yKEUfUThtu+rMsM+P9bsxIJzr8YPv8l94g++c0pJWj54a94GwCNuWZ862D2yLftC93/Qm8QqK7lmmplois9F2sWJB31H4tGgypsGnvuuwZuX5596PAyrebPvSsGXglmONLWU1Nz9aH+lN9i69pv8Y+R7zXcNODXQUiJ7REQibKML1d2gsgswzRIOHxjug2X0H8hXlRHQeCYGLrCiHHrqooyXyarF4H5DlulMndm05E40VDQ0wqoOqCt4RvYxW2nD1zrYq9Kmj+YpxKKJemZuqK6wLSQ7cpOCdJZV5t29ysy9OAdV7tansjCx5W20i9HXarZ+2ALy6/8y5rMOWLWmRAYWS7oBNDwV9gaoyt1PXF6sDCUEFWPD4U0ooBdf0pZqzmBSNdc5IUnrnHY0Net5Rkry77Dp5MEYJWYe8JgyW1BOn7roRZRWx8w/BR87HpfEmpx9Yyys2HNIZtOb8rWMnOP47Edmrvztdy11nvQSuqwejmeLNDG6eXZYLbE4+UobH9cLGOl5OhLlGpGsssue1c06j8W0Cqsuxom5DRua39IDe1JXFlOdBwmaw2o6SYW9HyX0HzieEAxq067UzPp9gjYP0xbjxq//1T4kwWDBRMRprUBJOrWR+hvnJrm1AkR1F9tkWAOMoOFyT5RzwuNAWuIC0OnJI3XRHUCzUixSHHbTAu9kfk19r71/S56dvvmuwfSbG6NF0FI+nmu0bcuEkf+uFR5zvgn1bg621FlGvk99twXpRG9iPUuXYLSiYHlrHusnc34xJhq/iras2njWiiSqLBVWbNsRhASd0IpowN0eynuIXCOteu1+ZfmyF+JyNuR7fB1N1UBAvlcXaR4hz4k48EJF8Ymg1g8hcyw2YFT8cHLkjKIi7tIECkfAhNkDWyovsKZN7VBkVYOpPzLoIwrU9ClQKfP7ugZ9pRoERwDJB/ABa/5bi4vY5wMUpU3NJhZGsh5iuOMydBkekUB5ioQhznbIKPfRiKgdR6dwpHdVehNsdgbzkzau1CG1w3lthw0Le+wxawH3fXTmiJX1qTz7gZSh9dNur9Fl9ziWE/PLTHUlRNiwOcVGa7aR1A2vJonZXRhNgLQu9JW5epBLMY/xk2aP8dFkRsGTmxyfpIXkA9Kb0M45S+8pLNKceduKEwOUJRpy4nqouo11rWhYi2DTcyPIN5OUOgAu9oUjDyZZlS5z3uPZZ30lJJRkfcCbvrGBdweChDFHPksvmb3Ys5kZw0+6dQ2Ta+idDZGIV3eoNGTY3X8fBZOHGv4T1V8GVTmYx5oqOkW8k64aCsAx8NbntUenC8Vm9nXELVzDplPl3NMl1DXporI0xKPoBnDNKh4ECHhxTDLy0z/ayuU2pVcSQ1EVswjPhWmtcBjklcoa99k7BzPczRjXba2NKhmVSdVQNt7p/LqKEk1iu3KY9F6HZw+30liiIxFKchYmiedXp8jY1lVTGtTtuBWTBGlLpNlnkzV8tOeUnSz40hqWckvHy7zA+7fUUDW9A3ODBN9HdL1JD7jHm9nf6z38/7zVQ6FX3jEsZwm6ApJ8vwO4SMitPoPVRkaVH7rw7UhOHtTRq1xRBai+FRS4iliuNi01yl7MWp1m3wVlgzMJhyPz1s9l11/ZovT/1aE4Y6lItMOa/8D2YrhGJcHm4nIrisPLk5knVO4O8gO9N8bimeWNH3lGbtS4/geXTbpIFa1GHqtbGedE5r+5/DboqG9KtCCtX1Fp7bvAoycYLOVR/0v/u+W3Fr/jusI3iBhFLLTtnbenaDvBqky3AzxqeawAXPpx65HqkmLlq5RL9QMi9OKIxZH93OWr+EUpNQQ0NZpJQ1dDsZ+lcJo7HlF1hhkp2/SAqO8FNaS32A7EqmWsAMtEbuWtBdVbhQcfAnywv5eq+iuti2WaaMjxMr0+j4R5lhj2JUPxa2DW44LGHtbj2JOIh/jvPaJEw2WyClYx1VIvjQLKja08E2Yi0/TL4K5hPgNix775agmdPizsjsz/J2JsJhz2pwSMZz97O/nWyiXa45jRqpbX/zPegOHYm0hvCbZn/iFfG/3pw7+cdc7zWu5wnkWLTdvy2E8Lk0gmO3LmN891VHAhD33K1F7a784jfVlvHu4H3VdxRnK341sq7dFunn3DTEhN7flsBiOh3jhDEBTqbjvfPDP9S1lbNYVWzHARF1nko9xNpihjmfFUBvwSsqnYAxcahfJGL9Cx/3kWSzHX63Ty2BNXXUCkhGFy4C3fYleXXO87ARH7gnyHbrQ+8Zm9eZWcmfBMSVcQMG9nt1pB45x9iMNMqZu+p3mwXVfRVDMcd3xrCWwE/lAlTuTlTd2LPsFohW4yXV3kE/CPlaFGaNjKXAeZEQr0erI8suiWISXNZuhEwx20DA3tgcmqm1Hmpy08bcLzs4w9UB1XUHpq7nJswuQq0LmqgGBZK47DvjbS5qVTRxmc4e2i/zGyDJrKoDMFijH69GkCCzDU76lmZzn2sNdrxK/Iv9mpNcxG+VxJpBcYOP1nfHQPcyzoW9cBuoHpxvFovi/1RRX+18WTNB2o1u6XaeMxaGKxeKXCtTSGkd2LtEoG16J/Nh6ouT/WPGJZ3jO4EvmgU2LUYnyzOTWAEx7pTZrtSxDSwy2mKV5n2L5BDsSr9a8LQdKdd0hiT+bF792LUfzU3A0ct6WXWgCPEAmBFo9kuhy/O8+MsEmfRXmvksPDNY1ERIIoYkjDgNWGiAjzxSbhmAj/liZouMv1uMEBd3qy+BK9VR6MhNDqjX0UbGr/ML2I1NXZtjuJU0Wzpht5GGI3tm4UZWXBAE69yMF1IRo8nhDTaDQ3dvuzisJOHsGLEZG1OYSAJt7ludmPO1/T5R3Pg5rJkMbRbgzXgwDDJRbBLNMHtbNqglTHoYho7DtNUH2yciW/DuZUXHdsk0ig5u9daOnpgljMbmv/wSrI5TQYfCx8ZH4kPS5GVNXiyy065X3MwZGI8kbwS7RC2DJhmOPmiZ+vS/UD/Aedaa9/SSlyHlnJcjUcIPisEiWRrOAiKg+LWYS3zp2InVRZBVFnpQdtL5rJCDeM4vYDOY8Yf8qHNydKwaG+urjmrnz0wIMVCvqb/mhsA2o049yZf9Jxbg2W+qLcj9SMXLqllMmAedSypfSzGPU8aqXxxuW1/yEuXeGmi0bSmXtsuYCFkPN+sPySMZNGkE9nHKGovCeOvsmRR9KbzPYyu6imYa1ncRtDUc4qpOc0JeU1DpHTuTTEgzU1mr5FyApkqx97PEn1IKHBhmp0Ifj8wFv6kRls/yw/8Bo5T/aXWWGjdYK6T8zO6mMledagOg9j3OinqbYmyir/iBmJr+Erx6MwQS+Q+LZlBK7/g2ZQ0NyUiJmNGWpTrPl6LfXyCLc4EYZRVX3WcVSTRKhDqV4X4KnwCVNVfLAO1S+NiujMtiSkax1oxAt3FyQ1C69N6RRMCksFs+WgiAElIVGVWVxpeQJuXVQJ3lmJt/Ao2qOKqJPw/yhN9iQ10umZa7DY7qISMaBLNtVnAi1TNerWRhwZ+dEm572sML2KBuR4G7/OdvBzHACuK4QJSLGnKM7jQTi6CCY6As94xZAnuaUANz0kpTt/imfluzKDY3e7RSU/J5c9ZCkSDjwVmbRu1ClePPzEzaAs/31B9yvBVu6gTsdDL0WALfyNKgHq5gAMscpbT88xyE3zqsEFbXcu7eMeffyqd8apIEStmGEeEH2abocHl5tgQ8dqOQ5oCMN0VivrlS/Z6a6bERdEPgWFEtNi0y7JfcRsJzaYuq6x0jNqupsx3asrA225OcHm1jmDhX6ryRWzVimmGK3c6/5MHtgXkwMHC8/m8ItBPxyt4h7nfMyP7+3NqpGXWAPKml0MZnnPPQPNOSt+LU9e4QSU74ksZWQ/EmcM/AgYT0GLZNUe4sYgWUkBlyRlhfMPZCYc2w52LfzrRLseNRhEznY76vGt6ekW3a0rltAqPCPLC30vo6ycbD8csxSPQyyIeL6/U+j2OFGvNXp5c0x+HlXG1VrMuLpvwTQzL0f8u3Y6aa42ZQfuE7aAPZbKdjb7K5uhPWdOtBDDlJnee15acz1n3Q4BbSoPPcZrzCt6l3FDqwRdweOxkFKtzkYBuHt9jTA+HrcsfLFfTusf3bM+9okcuNstkUs/wBRy6G2IIf3ABgCxfwCEbb0KJ+7osfA8afTJ4/x/Z8jmd0+o1ccaRx+4JvrXhIzhs0GGuzPbzPUjhOzH39rAmfHG+gBNG90QxPNNA7DpQbwWrj8rIEwGc91Pub6FlJjCDKnC4Kn78skQu4U1ZE6Nfyqn9vRWh73h6Yy34F2zS5LMUDHER0MInq1WC6+RERFmXMvKiQgpWoS+BPAKBPyoZt2HeurWKookfTin3j1/kKplAq8Stn/HbHmzNbvNlC7lZdb+yGy8zrS3SawDaXNsdbCK1Jt76QVCigsnQMYo/itXIfOqjrHEC4uTekHj2Zx/QYbYLOP/JCvWSVtkqZ8yerPPbXfUqLWEV2iFkmRbYHX3lx7suLYBgy5UUIfD4yT8+3nM336j7D2+wsbZDay8vw0aTLzdvebUheT8hNe/HUvAOH17peS0gT1dUrt+i2aLJYbfRwN3wnqv5PxhY738q6bWJmOsrL2vIe/wM21b+9d885xeY9rgQ5LEkRQC+qPh6Q+PrQCvRP+0+80rcf5HmuSyBZ9opWfE2gbuW3r/9170jy9rsupWeeS6989Mf+a0vF7PG/AOzfu17QKv47arIntQWfGN22e3vrq617V/3run1UJvA9OguFa6/2be+v/LWG//DF8/d+7aOeMLeO7d9d4CjHv+6N9RPV4aBm5Bdok4p+srf+v4qcP0tUZ6L1xudeqbtnT/6vXeg7r/urVV6S4wFY1xb6uflvynELyPd3xLlIj4t+cC5HuAux8Dvvctk/3XvVOKRywva4Uvvh498V4hfRre/JcqFOanxZWzfa7dzDH+l5/+1dyv84avFVBPYktOSU98VYgvwJ3/Lu4v0H4l+RYmNzki9/W2d3/eQoH7/vveonu0pVGvmEks4G/pdIX6ZVy0xUA/YDpD8vVHv9qU3Xf917/895u3VDB17l7U4va1qsxeQtZiCmktpm2S9sVCq9F4PUvIBRbDrlBYnbeBDz00no1ZPICphCSpMMjccIBHlcBaJVUkicjOPgqd9sPFzE3Rmxio1cp6RWnzxuT/df+HvbqsB59lkEKrh02HI/Ns9y44a679KZxhF34aBM51pAUeAawdtq9rzu67CDKdDpp4T9eDA91Wup8txCidHyi5y0yKNDT94QJmvInooil78lLV4hh6txIZKcRTl7l+qdFm232/zxWQnF3oRBjGhVt/UaSCbW88hi6W7YO2MVUok4W5Gc7fr7mxDKRbIFshs7NSqic06nZhc0KcILm6zt67rGO/xzOozXpwddsxBo4nwrJMrLzz02swNM8I1R1pPe7q9P1m5xGd4fWVvE7A52RSXe6mnxE217iYgfpNWrNnWqs1nY61HeC8g2BeuVRK+yknIahgnM9AbD17SlnXaF9KJdP7DUWxkvGHcM1KKQijc7rC3YXwfK2Sh20ExmKX91EsfEOmmNDxXFB8SX2JZ5E+7PfdslgrHvpMexFfBRf/pHy9/vZC5/SIWrnRPbpXOq/5JRbBscXGtNTtYZKtk7t7E68R2+70s00PrTln66YPvV2DeaAHjzj6stDgmZFwWtn152iCMNjtpQOx4tECFK229uhBbUMG09vWZ3Q27kP75XG2HGFcd0/MKrTzeLFXHXJ5Cje2Oxrpg98sDnuvfTYhUfZUqGj5Ehls/G793hkYrcsp7h7zh46j1npu8pOt19zBce4KSJmAXsaIPSxAb5s9VPDbHAj4EZaxWI5/Wz1q38xb8JyTIY9dEGAxfsxZ7SMhUVoJS7mlTfNXesGhIdfldl1rrS5YUxBV0bcfGPa1FtdYjmoUbnirhTHFxXKDVnXzJMq2lvSS7NOx7oJn+6ux3e2rd0D/Rv+7YxKqAoDxg3MC2V3d6XSNyNV5x1VKHPe42Z5MHCB/afLqI4OWodUPJvgUTNFKJGpoLzbrLdjoZXn2XMbsJSAhK+iQaWdIHU2WoMDVLNkDgBhd8a2wRVTyfphfzD9wCvK0DjOs0ouDKN13peb7Jg3ToVoQGgdx2d/PklYEty2+x48inraVqj7I4son1ix8dL2mVoYr6uCtRrkmjz8aR99ck4TFdsV2vC4KqCVrbzDMAUYSwvVBpEAZHzMKZftR+znIUD3nChSrqFQLTekmnUG1VS3yEVuV/HEC23CGvYPpR/aKq80d/EfLM//JRY/PgW4djzMpNCeTRd+oVoqnnbiEb9x3tvPEdL6r87c0+FlxfeemnMtZPiCHTQ3si57j+Epm0w/591L7WEurh/N7e5bsFhun868jZ8U4Djdg1vjR6hf77+JN6zhB/7erLJ+rfD1dY/fsIEna7obDAo2/J5Aww/96L6+4g3zpn43jh+1bwWNO/BkpmVs+AjM5c+aXXp7T/PVhpHDHW3fH5Sf733ib/HjCMnVlXV3X7wtKgbfy/ELRfpHs27nPpTP6Fqv33wGnS5tbt+MxvyeTScf8em8qm0FtfZOe8/L61Pe3+r/X0zqPjAJb3hyWX5aPowH+P0YYDMmXXX7B3/N4789/r6fTOq6cgbS+XYhXF/wWs4tyuO3w3/3Pz91Q+6d+nA/9vMu47coDKBYo/adbVQxw54og8LbUninqhE0oqu7O2lWRz5n5bqIfAD7PhKkkKNzGtLadWnTRQVj4FFRYZqtzBnfpEJGQN+2LND68mTcgDkPPvstaJ5SpLF+p4uahHl8wEV3Txjp3/o+rCTYizEIyeeHuwuWDtm6fi9eHGf+fFgLxwjwOccdT3BdPSYszwAA99cDWqu3mjegzQ6U5UiD8uPGIiJ6DyLGbjnqSebT9VDbojO4bV7ixfUolZs3QZIzcW/H2jnc8dID3l6Re8JnwqKNDXOby78zC+hZxr4qIm+bwmfCofwKknkWLZNU58CzAwwVdwDIdCWqTwUnrrc9i2AHU+977MTqvKYzusUPO2pFV5tXWrQc6nsG0X+ZZlsq+dFga3SDQIgZODG54S+XBoLdvOOxsgo0+YPsmvOGN2OluNq4z2vV7v/Pkd3csG2HNVABsnD5/nW7G6o2Mnw1V6Nb/iT6X8BGaHfsLb8WuI11tw4Ldq1rJPvs2ZX/1MDWzPNY/sof1pSP4SWjLnSD4XcpOxT7hGZnfu3tFqvkqwdM78ymjN1vZci37y4s1DEt+LQEvnzFcHliwFP51aOmd+N9qWLgW/y01L58xXfZ78Vp//36oP2i8zdPRW22aM8dPQydoVBVVZyPlPNid4N7NG+8Opfb2BeBNHEm8j1CstELSRwUpd8MpSogRtCFaA4CF81Q7K41XuZdm54UZ7rfO884DQsUTlj6NtaY4bjxTHUmeponH5dHXGcCICj/DNUsJ2rNKsKLzApFbQ28eNc5MgJ/lJ8YoNl7J3316DgPEPefrWcqvM3S7bGKsswqsJ1tvMuQkuWv3c3b583BSZUrI5t1lvjjT3kjI+sQrtphSwz07EjELfDPSB6DI3ZxI/3OtjDtIc+zEpXrZ8FUSNpyAIv03Khu6dR3OBceQGi2Y0RPJhvdr9EONXqUG7bEzXnbIzDupyCXbJex+rvG3RCKVIUQobw+YctdCSKliPx9gfpDkhG3z2poXEe1XDSZtrYnEBkKFq3YEmMq66aDVNBt/SdbWrGar66sEstRfnlcRyCtV0fRLPTyGjHvCAYMtRISXJSwoBGKxooI5ZbOEWwunCtYPH5PuL1a/dPWqcCZHU4Obs3W8XjaPvAtAETOhpa11nSrH6+7jJhwupJ4tbtLxPahXDSTCQmxKx075uOLdCSfPNQ74WZ8ezOGKv++tzB1SL8xC53bE126i20hwTdjvG73TkTjaQMEmWFRAHEW5yspTEWygT86rHL5lJjn2Muwu4QyCT47Bw4uuuq2Rfo/xm1uR1OF8/soMncmya6KGpYfuY1Diyf/mb80i2N7B7YlXkpitNyaYU3NtNrbGIZhkwRU8nOzbZjALZaPRx9B0tvRtf0cM422Cd6xeHK610ZZ17Bv68M4XM194ErXj2diFJiR6XuNX/Rbp68FCRaCgaIksAgNbeHHw7ufmM5OxH2FxRfsW5wP4Yr1l6hX9HFVQVolIqc6qzJBzQUEIoVMlMwZVT7rkXFcgea9Au2WNX3NZ11dobuMm+P4nst5mfHZtt59rxc65mxZ51n92Ajx043RWfHXj6KLJYbXkSA+YlKzKyEEPAbcpuCqLEZTHIRZUVBR1nlQgcPKamgeF2ksKYMoAZSQ589NnPmj0+YWsKWmxDtNZszwQB0japyvs9mjKtcE/j69HPbv8/0KOzej9Ctsibenbh1UWel/nyn5nmXzrCKIigzFPZSRSZQILz/+APBx9yTWbn+Wfq02dQO4BPKoijb/bz8zCFtl89DNflCaaJIgIeWIuYlSMV4V9NmoxjVjL7y2naz5qNaAFw/v73q4n6N3Tk25vP0XmPf6gdaNZSXeTkl395Yv1+1Jy/W86X5srTciWad/qiLV5eX4/mjyzdY9NwX4/8P6xC+tde4uihze68u5ALrbp4OwPvwCj+Ud+WJ+9HQmCM8dRr3lXeAv8h3nFtsVge2hw+TeBrM3WHeCnVSa2dFXPnjT2JRx9vFuWdkOw8+mjzmrgguLWd9uO2UP7hy4Cnd+J99eL3hz3eSs4Xo075duHvIdinn4qi3YT/LAh15K8jCb+j/m/Q+Bs0/laf/8+rj7cQuCrlZDRqNgaVXdjhUctXizRCNMY77MyEtz3hR0wqXh6+X9gO+pvGbxq/afym8ZvGbxq/afym8ZvGbxq/afym8ZvGbxq/afym8ZvGbxq/afym8ZvGbxq/afym8ZvG/zk0NKtmh/aCLdJslsk4uQkPKdj8tbn09TNQjZq6P3yc8uvnqbpcw+Gxw8dx95erneV26P365SiHb1+OWjwcufSTDmbAkKkmFX3Nyum3seADbbxn2e2iDFTqy7BhGbwz2M0hT8aK6YfFf/3q4Eo08H//q4N/3Wk69V9eR7zeE7rl2fwe0E+vLjo/+i/fBYN4yn16/mDwH9+srfsv89z6jH7AYyYa+RP/Lyz5fyJtICEFggz9/UU29V3WYuivj0imVLNH2ixMp/5s4z1ywnsm0qSc2l3QXd2N74Zsz5a+8ZNu/SFCOMdSwE3EfLG9Nj7MWgWZfWUDYxkseiVRViMqDU2pvT2Nb2o7MCj2cFt4Pz2zR3gPa7cmQ58R/oeKAO6TG+6HueR21TCrOQs9O4YMtobEFiEUiKmUEEv/soaNF2KFtWIUOE4INEZpAwAxqpv1SU26eagRqXQyHZzJmcOjkFKkGGOmCzWsazScxOpPy2TNFKAQgZwFJgSBmkrKMvY6GVORSb4GEfUjVS2EUaqnkgsqsAx4dT09qFN3XoNFVQHNNclnBvtWf9HRafC5RmlBMPtKe4LTH4XdDntw6oL9nQUgCpJO6CLkaH+7M4EQcbOpdwb1BB6Y1Wak817pugcbDWnvDgpDGM8Hfb6sabECXPnQr4hkm5XuVrh4s7RiRE3awJ2o79cb8o6+yS4uy0JUkuQfTiTmL5q4h2cGzjfpeStFWb9nZ1AjyJ0oC5fNA01VV3D9tITgCcDMXRdjFUIj/Snk1b5Lf8hqNaAwMz16m8v8H1U0ViFiYfEw0Rby0+AvyeiYfLFipUfVno2AcOf4b2/rj+uuSbpT6td3wlf1+qn21CJXcBaYaTQf0nxyVGEDYMPLe4ER/cBMmCIm6vwlARp1Y611rjRhHaBe7M8grcyc3Qk96/F5GSG6k03zDd63RKOHOLoHmnCbhK5VxXEwWposjegHEa4hr2XcJYuL1a/0z38o9RNPeUrZsbmz6wrstYw3i7E1wdAkSx34sv5QHdhBmIAhhDcY7v923SnKFFBvEkQ2WJcVltVobLkQFtjrOj3jtEEC4axlVzEegvw42qGscvHyoEVyyYXrMuAUo8FR3DMC8orA1kUUsHsf9HpO6KaBlkmVV5kliLArZh4v5lUc0ZSwwC86xxDxIZVnd5doyirGU0hYlWQ4vvzvSbRUVlvS7uYhv0WCBP01zMxbsMhzCQg5+rmErnSi3upK0lunvKFztdbawOYhRTlAQ9y1wQVP9AbpU3vzDxnepxuTZ5NGStZ4ntTaCThIgHoR6TGKJSYojZCe01vqnnz2UXipCWMFx5UeztiLY7xBpjMyZXMKcJ3fnlp7oShIK7q7leToNRvOTn12eKEf1VcgpbRdPqdhI2YVeoc0AF4efCTIWmg/7YX12FOVN3CsK1qrSxJA0dkEfMkauIUpSup/YNmbvNA9MTs/4QkKn6QphdcqEK0wEEb6/e+fDLAXPFzVM1VCGsR9Pv+YxCJP7uba7HpLiRgh8HpR3pm18i9gaax1b85YorwUZpA5e2799VkDJ/nG50xgXFYpCp5fibM+SZ4dg7BSRqcUwbRnFRAbUxTJBM2QNZzZJdGXMu6qzXtg0JvO+9wlffqdlf+TU6+7wweOqXxpRvq2XH5ywWD6YQSM9Yk23L798wPXv21pg4hi+ETR1N6hB0hQ5vyFxs/GM+NtiHASV48sxWLy/wDKSVwkmFPDJ25IyNbZhrITMdcpLN0BSbO9WjdQyRqLfQwVijrrYdviKtv3hq9uV0DsWDZVopfvQja9aJncEX2XMfoOntZtKb+49867ElmRfXDONdkmgfHULi9/U8TrKmdHrena1ciz9HtKC2Pi/qwC5EzOg6vE1LnmOVhXVb0EleB6GoQmV3qLExByxNUY1si3C2djxJoyzme/ESb5cLFsYHgsIvWdj8K84+3gzqNa54fisMDZUvXDJTJhXRaXpja700JYJiWVRfpRuNWgMou84XsnaBl7rD9ovkqN0HBYPoInpll5et3A+7B2gNNDNJbfQ6BoPhP30EX+uKr9/RG7GaxERM96ywxv766DupZQvAmzd/zWATazRAa8GsSe7KS7CbdVyR/AUMjaKtSQjO4Ul2UdZdHYFNewM1LYHm3WxD33mGomLjfE+Y//OIY7KwQfsc/Mp15RQOLUFtkZOo0rKMM0ozkL0Pwb/YWEl3Aj2rPZPpPSIvjWCF/1zPUcRZYR1YmkUF4Zgpw4rAAj6jG1EzYjFXFF4yHDtGyIcf8HbaQiMT4LB4Q5srz/CEBZlZESoWP1UC/AfZyLNTAklBxrGp0iepyRlxiLSX0OsTKm1X/ocM/9EOOqPLR8Te0RpLjjzkYO11XEwVoKumNsF68TnEyMv7C/IbFpH+UvfwSOUUuJmaXjiimyCfXU+vKqISa9dzSfXE+dp6WzK8Nmw+FIb2VwCizhdCtFmyinaCFv1wDcWjXlSZk9TVTJcHPTryKQhjdviSvIxbXfTbgWK2H48PPC14uFSaZXDRjo6ZDq9be3s/yIBzXeMthxWu6kWL+upkDgtnhK4Mgu9DLrRY7hRWz6wTM+UutbvQ12OqzGhKN0vj8JOPsluDr8mOoNqQxZh49PburVvIZmL2QYmac707KiLIkeRCrRkNaT3xhbQpOpHldcG6JQrlP1tE0hsJ52muVS21FF8Uwz+DJrYhpddErg5gycdecpqU7v1HA38zkXDZ3feRv2Zygya33adhacuHKH47KG2GDI5J8rw8vjtlmWED3WNTLmbkC9gKJHNwDEU7oafcHOey3nDvTwZFn57Xnh6TPQuGrzkj86muyNaeH0EqgqcvF5AYIinuPVeBHrvO8d2kxybYPjDCbvWlmekAbF/Tz6VDJU1dVoPFX9Wgli95BzrXU3MAc/eY53EdhrJ24TnW2qqWfLIFY9yDl3qid4yA90YpdejlYJPlACXUI56bzXqgzf8fMk7qyNABA/Uj9IWtcHi5hqa/eIgCX9PiLOofFNyRZEh9nSUwfydZpJcF0Dw67m2UMInYE4xFW5jwt/DpFhSlvl8+ebtDQIJeqJhIXdjlrSBecmWCe0ilWA812oha42wdXGZ4XvLiRkNcBw64h0lvGnz6XvWHCI1k5GV+nUKPzWB6vKYypMeBeuMyhPencX8ppLfcIcQK/8EdEevOs/rxVEGcoBWRm0RFzwwmKavmX7wN0FmLZkan0zhxH8ttuSbfzqT0a5i/iNqGPsNKXN8uUZ9VUw4HgSOAF10nodKwu3AVfm09Ax6RST1EexeB2EsDuiNc3pe/H8cndQ8xqvB7alz2XrkjAWY1JO/v0VZXM1K0wL5zpiTKfRVGYlFZFGmo0nvQhLiHx9ecja0QfZv10d/RTueqRd5vX0GkBDQyDRoiUoT+3EM0Pcl96/Qd5hvclFZnX1ef/MwRdGDjjeG2qQFfLIGxrg66dEdRg2T0PaGA9b57SfDkK+7PboBX0oxfnmZKi2r1EBPU9UEpbPB8oRkeHEa9n4yYIMcUf3eDg1FVfXyANiJ7V3OmlPv8taPE8/WT1zMk0UtfxzPpUH9RzxseT9abBV1Lkddj46hZS9N1V6XA6rx8ADyj5Vyb+P7zxPWnlBA+itCSxzD+piWPZgXIi+HLW98hIjlVcsV9bhGF3D7Y7fUHAFwHh+7F6SEJjlF1FBUQTPGc1NFlzfECA4EjTyBguLPLxY1SfiTInLgittJernvwZtkdp1RrBo0P1LmQPgcjyMVHARu0dLOicaSQ5Gevqrvkfvo/V6BfoOmqBcVRwWzvUvdgcN+XKmPnTjmgjy1v6HiYEs2EKI19t+pC/8hfmZ2TdPDykHjiEBWV0fNF5hZzls9RXJC8CcFByeVWUNmTn995OhgIiPm5UMtyvInfz0bLzg+sgl7/y7PTM2T0853VC/PDQHY8puYCFCc/1glGDEXWwfOQig46y9k616HG1Ge3yXLagzd67c+MugEJPrU7S0HdLg3Mh/GzrGoBAdlSSJpce8iLBqhk91yVxO9XxOG2hxGDT/JVcki9VLzjfVGQsPFt/Uk5/uTNArt2yl5Nbmn1XtD5RF1lez/Kz1S7JwzspDeys1zxt2WRAaGUXiMUEIBWbHHd9cV0Vmi9q3a/8QQTyIw+4nxeOQBde0YBAzqeHIkPZJzZh9HX/q30/o6l53/SOegLhyZwsK2YrQVZe6A8NVjUuJ14XVWzTrTMfq0Wbzh+PDGlK3KSpZepCDCBj8aYSVeNOUk1u69DY16vFaaylAw9EHw5nmdZMqu5nUxS/U/Cr6/heUwMWB1YtQOquawzLHtptjAVOXzIdrnUY+BhzQuqEU3Ry5+dg0++oKmj9ST19JiaUw1Y1UDI+6kjSef7qoSwbQoA1w3EkhpBSFhURUVY99kkf8/eWBGOBXN/z2CRaGAmW20HHeuikLFR+REeMnSWqXzW1afLgA6/gdsCceRddH0T83noSPSR0knd1qzc5FWGp0zXdCFniHSb2K1DGNlhUwDDW8Gue7B+kQ2oVAuo20T3qEpNw2zE7PsXyM6x4XryvOPf5AkYtvzlUnfgsFdP3JEU1U6IXBjtSWItLjFMaspyn9VoDqFqBcL2SsMV7e/8QfxePDp+rs93HIHLbS19vIO0OsRlaGT9TLqwduOgsHnVgXZcFGLR5sKYLXDweWmaX7gIIumzsA2jjrS7SlFLti/kZScVEnS/3y1BTkcjo3wmIeGKssih2f2ex+3EIdfTsqF+qVwTwwZfN0nKXa815luMxZOawHU7Qw/QJiLfsdibNncSDTT0iwLccV+YUSX2bMHMef4SWFTAuV17jPW4HevBdEtl4NDwU4iotTdT/ec0esOHQRS1/BNVOgSefBXa6wiUueoPnZBo9cJZN8pW+09eWvhLcemSmf6S3V/cAJJHEeM6hFOEX5DYLxnc0WTSXsx/Nw/azFtOq5tK467Cx1EPd6aPQdzXN8wf6pqeCm2o65aOxs67idSrUL0fBj4HNGneafMc5Akxipv+FYZ81WJMmESZ2J8UXloiR69lPxhu5sXYdHUxZNO7SHkQkSu9131Q5jQMgLmFQYx3mhgDNf4L/IxnOctd4PmqAXF6kcZBFT+Lba5DzvMnGS7VigJjyeGVzR2B2LR85u9W+9gpM99R9++sXrVU60az/MbNEbztwNQ0jjb7UsZsJAdzE477OtwxaoG7ldQlMdOynBKGawPpWbnUpIxAyVvRlNvRuef7VNTrzeE4I/92ccXJFedoI1uFDayMyCjWb+pwwBNGC6jxleTICVhL7ururqHUrcrbB7O7I1fHEMmm3hjpP+EgNiD277smu6n1kV7G8wTeN64M+GPAd35I1JsInKaURewdKCw8BbETed4i4r1sQqC4kNRGbqSQU5sQ2625HZ5feisd2TZR69q7fXF+ENg3btUYAImSjNd8To0SRvzwZz/SBo/h7o5fysjfE26YDroOm20dDcHwoWDwDTO/1A7umoiW4kBYe69uyY1vnWVdPsXgslxPlAEoIJH8J3l5Joz0JyybBn1B0HfvEFeDn2aR1/MX+xf5Y2rn59o7FZhV/RA/lH06PhG1M/11EKiTUbqmcbNO9ffPXPj45AoadFNkm9HO50hHTS1MdDDj4uTv9H7YbXIKWazbtJVP+P6gkgt9XM3TzYd5HZ8mTjduz9f5Z+PsCUn96ZfSmGHhrnPTC8NVr9sEjlYBcd3dU1f/vH1srie0VuQApWgGnRvLohvVm9QPSK0N5/iKmm5hVg76hUjxVrBrXM5QzJopw+flSA++vgPsu9+ebQi/8XUEsDBBQAAgAIAGoYaUmAI88WSwAAAGoAAAAbAAAAdW5pdmVyc2FsL3VuaXZlcnNhbC5wbmcueG1ss7GvyM1RKEstKs7Mz7NVMtQzULK34+WyKShKLctMLVeoAIoBBSFASaHSVsnECMEtz0wpybBVsjA1Q4hlpGamZ5TYKpkhKdQHGgkAUEsBAgAAFAACAAgAQ5RXRw3AMR7AAQAA2gMAAA8AAAAAAAAAAQAAAAAAAAAAAG5vbmUvcGxheWVyLnhtbFBLAQIAABQAAgAIAESUV0cjtE77+wIAALAIAAAUAAAAAAAAAAEAAAAAAO0BAAB1bml2ZXJzYWwvcGxheWVyLnhtbFBLAQIAABQAAgAIAGoYaUko9ViaPUQAAK+LAAAXAAAAAAAAAAAAAAAAABoFAAB1bml2ZXJzYWwvdW5pdmVyc2FsLnBuZ1BLAQIAABQAAgAIAGoYaUmAI88WSwAAAGoAAAAbAAAAAAAAAAEAAAAAAIxJAAB1bml2ZXJzYWwvdW5pdmVyc2FsLnBuZy54bWxQSwUGAAAAAAQABAANAQAAEEoAAAAA"/>
  <p:tag name="ISPRING_PRESENTATION_TITLE" val="W2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自定义设计方案">
  <a:themeElements>
    <a:clrScheme name="自定义 249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7F7F7F"/>
      </a:accent2>
      <a:accent3>
        <a:srgbClr val="000000"/>
      </a:accent3>
      <a:accent4>
        <a:srgbClr val="7F7F7F"/>
      </a:accent4>
      <a:accent5>
        <a:srgbClr val="000000"/>
      </a:accent5>
      <a:accent6>
        <a:srgbClr val="7F7F7F"/>
      </a:accent6>
      <a:hlink>
        <a:srgbClr val="000000"/>
      </a:hlink>
      <a:folHlink>
        <a:srgbClr val="7F7F7F"/>
      </a:folHlink>
    </a:clrScheme>
    <a:fontScheme name="Temp">
      <a:majorFont>
        <a:latin typeface="Corbel" panose="020F0302020204030204"/>
        <a:ea typeface="微软雅黑"/>
        <a:cs typeface=""/>
      </a:majorFont>
      <a:minorFont>
        <a:latin typeface="Corbe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DFF6F48A-65A3-491F-AEF0-E2A6721A905B}" vid="{B09EBB2A-9DEC-47E9-A802-9750781125B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2561</Words>
  <PresentationFormat>Custom</PresentationFormat>
  <Paragraphs>307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DengXian</vt:lpstr>
      <vt:lpstr>DengXian Light</vt:lpstr>
      <vt:lpstr>Arial</vt:lpstr>
      <vt:lpstr>Calibri</vt:lpstr>
      <vt:lpstr>Cambria Math</vt:lpstr>
      <vt:lpstr>Corbel</vt:lpstr>
      <vt:lpstr>Impact</vt:lpstr>
      <vt:lpstr>ITC Avant Garde Std Bk</vt:lpstr>
      <vt:lpstr>LiHei Pro</vt:lpstr>
      <vt:lpstr>OpenSans</vt:lpstr>
      <vt:lpstr>Signika</vt:lpstr>
      <vt:lpstr>迷你简汉真广标</vt:lpstr>
      <vt:lpstr>1_自定义设计方案</vt:lpstr>
      <vt:lpstr>主题1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2017-08-09T03:56:55Z</dcterms:created>
  <dcterms:modified xsi:type="dcterms:W3CDTF">2022-04-06T14:23:24Z</dcterms:modified>
</cp:coreProperties>
</file>