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0" r:id="rId3"/>
    <p:sldId id="274" r:id="rId4"/>
    <p:sldId id="271" r:id="rId5"/>
    <p:sldId id="272" r:id="rId6"/>
    <p:sldId id="273" r:id="rId7"/>
    <p:sldId id="257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7" autoAdjust="0"/>
  </p:normalViewPr>
  <p:slideViewPr>
    <p:cSldViewPr snapToGrid="0" showGuides="1">
      <p:cViewPr varScale="1">
        <p:scale>
          <a:sx n="50" d="100"/>
          <a:sy n="50" d="100"/>
        </p:scale>
        <p:origin x="1188" y="2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 Tuyết" userId="c07eaf9a0f347f3e" providerId="LiveId" clId="{8678F544-02CE-4A62-9CDD-B66EC579E770}"/>
    <pc:docChg chg="undo redo custSel addSld delSld modSld sldOrd">
      <pc:chgData name="Hoa Tuyết" userId="c07eaf9a0f347f3e" providerId="LiveId" clId="{8678F544-02CE-4A62-9CDD-B66EC579E770}" dt="2023-05-14T08:29:09.271" v="3248" actId="1076"/>
      <pc:docMkLst>
        <pc:docMk/>
      </pc:docMkLst>
      <pc:sldChg chg="del ord">
        <pc:chgData name="Hoa Tuyết" userId="c07eaf9a0f347f3e" providerId="LiveId" clId="{8678F544-02CE-4A62-9CDD-B66EC579E770}" dt="2023-05-14T03:31:53.984" v="2219" actId="47"/>
        <pc:sldMkLst>
          <pc:docMk/>
          <pc:sldMk cId="1317067897" sldId="256"/>
        </pc:sldMkLst>
      </pc:sldChg>
      <pc:sldChg chg="addSp modSp mod">
        <pc:chgData name="Hoa Tuyết" userId="c07eaf9a0f347f3e" providerId="LiveId" clId="{8678F544-02CE-4A62-9CDD-B66EC579E770}" dt="2023-05-14T08:21:42.656" v="3206"/>
        <pc:sldMkLst>
          <pc:docMk/>
          <pc:sldMk cId="394666245" sldId="257"/>
        </pc:sldMkLst>
        <pc:picChg chg="add mod">
          <ac:chgData name="Hoa Tuyết" userId="c07eaf9a0f347f3e" providerId="LiveId" clId="{8678F544-02CE-4A62-9CDD-B66EC579E770}" dt="2023-05-14T08:21:42.656" v="3206"/>
          <ac:picMkLst>
            <pc:docMk/>
            <pc:sldMk cId="394666245" sldId="257"/>
            <ac:picMk id="3" creationId="{5A38B9E8-FECF-D494-95B7-EA5B1D5A14FC}"/>
          </ac:picMkLst>
        </pc:picChg>
      </pc:sldChg>
      <pc:sldChg chg="addSp modSp mod">
        <pc:chgData name="Hoa Tuyết" userId="c07eaf9a0f347f3e" providerId="LiveId" clId="{8678F544-02CE-4A62-9CDD-B66EC579E770}" dt="2023-05-14T08:21:49.886" v="3207"/>
        <pc:sldMkLst>
          <pc:docMk/>
          <pc:sldMk cId="4285269424" sldId="260"/>
        </pc:sldMkLst>
        <pc:picChg chg="add mod">
          <ac:chgData name="Hoa Tuyết" userId="c07eaf9a0f347f3e" providerId="LiveId" clId="{8678F544-02CE-4A62-9CDD-B66EC579E770}" dt="2023-05-14T08:21:49.886" v="3207"/>
          <ac:picMkLst>
            <pc:docMk/>
            <pc:sldMk cId="4285269424" sldId="260"/>
            <ac:picMk id="6" creationId="{F4B0BD0C-A814-F2D2-1FF9-DAECC27CC5F3}"/>
          </ac:picMkLst>
        </pc:picChg>
      </pc:sldChg>
      <pc:sldChg chg="addSp modSp">
        <pc:chgData name="Hoa Tuyết" userId="c07eaf9a0f347f3e" providerId="LiveId" clId="{8678F544-02CE-4A62-9CDD-B66EC579E770}" dt="2023-05-14T08:21:58.075" v="3208"/>
        <pc:sldMkLst>
          <pc:docMk/>
          <pc:sldMk cId="1632681917" sldId="261"/>
        </pc:sldMkLst>
        <pc:picChg chg="add mod">
          <ac:chgData name="Hoa Tuyết" userId="c07eaf9a0f347f3e" providerId="LiveId" clId="{8678F544-02CE-4A62-9CDD-B66EC579E770}" dt="2023-05-14T08:21:58.075" v="3208"/>
          <ac:picMkLst>
            <pc:docMk/>
            <pc:sldMk cId="1632681917" sldId="261"/>
            <ac:picMk id="5" creationId="{B1FB86DB-66C5-CDA9-47AF-04137DC0640B}"/>
          </ac:picMkLst>
        </pc:picChg>
      </pc:sldChg>
      <pc:sldChg chg="addSp modSp">
        <pc:chgData name="Hoa Tuyết" userId="c07eaf9a0f347f3e" providerId="LiveId" clId="{8678F544-02CE-4A62-9CDD-B66EC579E770}" dt="2023-05-14T08:22:09.991" v="3209"/>
        <pc:sldMkLst>
          <pc:docMk/>
          <pc:sldMk cId="2297167808" sldId="262"/>
        </pc:sldMkLst>
        <pc:picChg chg="add mod">
          <ac:chgData name="Hoa Tuyết" userId="c07eaf9a0f347f3e" providerId="LiveId" clId="{8678F544-02CE-4A62-9CDD-B66EC579E770}" dt="2023-05-14T08:22:09.991" v="3209"/>
          <ac:picMkLst>
            <pc:docMk/>
            <pc:sldMk cId="2297167808" sldId="262"/>
            <ac:picMk id="5" creationId="{F25954E1-3E48-3100-7614-EE5223BB3859}"/>
          </ac:picMkLst>
        </pc:picChg>
      </pc:sldChg>
      <pc:sldChg chg="addSp modSp">
        <pc:chgData name="Hoa Tuyết" userId="c07eaf9a0f347f3e" providerId="LiveId" clId="{8678F544-02CE-4A62-9CDD-B66EC579E770}" dt="2023-05-14T08:22:18.741" v="3210"/>
        <pc:sldMkLst>
          <pc:docMk/>
          <pc:sldMk cId="1209127726" sldId="263"/>
        </pc:sldMkLst>
        <pc:picChg chg="add mod">
          <ac:chgData name="Hoa Tuyết" userId="c07eaf9a0f347f3e" providerId="LiveId" clId="{8678F544-02CE-4A62-9CDD-B66EC579E770}" dt="2023-05-14T08:22:18.741" v="3210"/>
          <ac:picMkLst>
            <pc:docMk/>
            <pc:sldMk cId="1209127726" sldId="263"/>
            <ac:picMk id="5" creationId="{08E4F7CE-F2C7-FFA3-CE56-F706B6281B2E}"/>
          </ac:picMkLst>
        </pc:picChg>
      </pc:sldChg>
      <pc:sldChg chg="addSp modSp">
        <pc:chgData name="Hoa Tuyết" userId="c07eaf9a0f347f3e" providerId="LiveId" clId="{8678F544-02CE-4A62-9CDD-B66EC579E770}" dt="2023-05-14T08:22:37.559" v="3212"/>
        <pc:sldMkLst>
          <pc:docMk/>
          <pc:sldMk cId="1292682957" sldId="264"/>
        </pc:sldMkLst>
        <pc:picChg chg="add mod">
          <ac:chgData name="Hoa Tuyết" userId="c07eaf9a0f347f3e" providerId="LiveId" clId="{8678F544-02CE-4A62-9CDD-B66EC579E770}" dt="2023-05-14T08:22:37.559" v="3212"/>
          <ac:picMkLst>
            <pc:docMk/>
            <pc:sldMk cId="1292682957" sldId="264"/>
            <ac:picMk id="2" creationId="{B2A6CBE3-D5AA-2171-D188-DA4EDF4B758E}"/>
          </ac:picMkLst>
        </pc:picChg>
      </pc:sldChg>
      <pc:sldChg chg="addSp modSp">
        <pc:chgData name="Hoa Tuyết" userId="c07eaf9a0f347f3e" providerId="LiveId" clId="{8678F544-02CE-4A62-9CDD-B66EC579E770}" dt="2023-05-14T08:22:48.612" v="3213"/>
        <pc:sldMkLst>
          <pc:docMk/>
          <pc:sldMk cId="2476445147" sldId="265"/>
        </pc:sldMkLst>
        <pc:picChg chg="add mod">
          <ac:chgData name="Hoa Tuyết" userId="c07eaf9a0f347f3e" providerId="LiveId" clId="{8678F544-02CE-4A62-9CDD-B66EC579E770}" dt="2023-05-14T08:22:48.612" v="3213"/>
          <ac:picMkLst>
            <pc:docMk/>
            <pc:sldMk cId="2476445147" sldId="265"/>
            <ac:picMk id="5" creationId="{36166A44-A0C8-C053-9E3F-B9CF14DF41A3}"/>
          </ac:picMkLst>
        </pc:picChg>
      </pc:sldChg>
      <pc:sldChg chg="del">
        <pc:chgData name="Hoa Tuyết" userId="c07eaf9a0f347f3e" providerId="LiveId" clId="{8678F544-02CE-4A62-9CDD-B66EC579E770}" dt="2023-05-14T07:51:03.126" v="3107" actId="47"/>
        <pc:sldMkLst>
          <pc:docMk/>
          <pc:sldMk cId="2150004542" sldId="266"/>
        </pc:sldMkLst>
      </pc:sldChg>
      <pc:sldChg chg="del">
        <pc:chgData name="Hoa Tuyết" userId="c07eaf9a0f347f3e" providerId="LiveId" clId="{8678F544-02CE-4A62-9CDD-B66EC579E770}" dt="2023-05-14T07:51:05.838" v="3109" actId="47"/>
        <pc:sldMkLst>
          <pc:docMk/>
          <pc:sldMk cId="3720389509" sldId="267"/>
        </pc:sldMkLst>
      </pc:sldChg>
      <pc:sldChg chg="modSp del">
        <pc:chgData name="Hoa Tuyết" userId="c07eaf9a0f347f3e" providerId="LiveId" clId="{8678F544-02CE-4A62-9CDD-B66EC579E770}" dt="2023-05-14T07:51:04.380" v="3108" actId="47"/>
        <pc:sldMkLst>
          <pc:docMk/>
          <pc:sldMk cId="3109947739" sldId="268"/>
        </pc:sldMkLst>
        <pc:picChg chg="mod">
          <ac:chgData name="Hoa Tuyết" userId="c07eaf9a0f347f3e" providerId="LiveId" clId="{8678F544-02CE-4A62-9CDD-B66EC579E770}" dt="2023-05-14T07:38:11.460" v="3013" actId="1076"/>
          <ac:picMkLst>
            <pc:docMk/>
            <pc:sldMk cId="3109947739" sldId="268"/>
            <ac:picMk id="5122" creationId="{BC30AFFD-21BA-9297-E8CC-C34B007DCFDF}"/>
          </ac:picMkLst>
        </pc:picChg>
      </pc:sldChg>
      <pc:sldChg chg="del">
        <pc:chgData name="Hoa Tuyết" userId="c07eaf9a0f347f3e" providerId="LiveId" clId="{8678F544-02CE-4A62-9CDD-B66EC579E770}" dt="2023-05-14T07:57:38.756" v="3125" actId="47"/>
        <pc:sldMkLst>
          <pc:docMk/>
          <pc:sldMk cId="1320976463" sldId="269"/>
        </pc:sldMkLst>
      </pc:sldChg>
      <pc:sldChg chg="addSp delSp modSp add mod">
        <pc:chgData name="Hoa Tuyết" userId="c07eaf9a0f347f3e" providerId="LiveId" clId="{8678F544-02CE-4A62-9CDD-B66EC579E770}" dt="2023-05-14T08:29:09.271" v="3248" actId="1076"/>
        <pc:sldMkLst>
          <pc:docMk/>
          <pc:sldMk cId="2780279718" sldId="270"/>
        </pc:sldMkLst>
        <pc:spChg chg="mod">
          <ac:chgData name="Hoa Tuyết" userId="c07eaf9a0f347f3e" providerId="LiveId" clId="{8678F544-02CE-4A62-9CDD-B66EC579E770}" dt="2023-05-14T03:06:02.854" v="1765" actId="2711"/>
          <ac:spMkLst>
            <pc:docMk/>
            <pc:sldMk cId="2780279718" sldId="270"/>
            <ac:spMk id="2" creationId="{AB175B76-1641-C8D2-CD92-FF34EB469A8C}"/>
          </ac:spMkLst>
        </pc:spChg>
        <pc:spChg chg="del mod">
          <ac:chgData name="Hoa Tuyết" userId="c07eaf9a0f347f3e" providerId="LiveId" clId="{8678F544-02CE-4A62-9CDD-B66EC579E770}" dt="2023-05-14T01:39:24.808" v="4" actId="478"/>
          <ac:spMkLst>
            <pc:docMk/>
            <pc:sldMk cId="2780279718" sldId="270"/>
            <ac:spMk id="3" creationId="{82461839-C846-13B3-803C-3921CBB8D019}"/>
          </ac:spMkLst>
        </pc:spChg>
        <pc:spChg chg="del">
          <ac:chgData name="Hoa Tuyết" userId="c07eaf9a0f347f3e" providerId="LiveId" clId="{8678F544-02CE-4A62-9CDD-B66EC579E770}" dt="2023-05-14T01:39:21.726" v="1" actId="478"/>
          <ac:spMkLst>
            <pc:docMk/>
            <pc:sldMk cId="2780279718" sldId="270"/>
            <ac:spMk id="4" creationId="{0D007BC9-7245-DB1D-3969-CA9A42329E50}"/>
          </ac:spMkLst>
        </pc:spChg>
        <pc:spChg chg="del">
          <ac:chgData name="Hoa Tuyết" userId="c07eaf9a0f347f3e" providerId="LiveId" clId="{8678F544-02CE-4A62-9CDD-B66EC579E770}" dt="2023-05-14T01:39:21.726" v="1" actId="478"/>
          <ac:spMkLst>
            <pc:docMk/>
            <pc:sldMk cId="2780279718" sldId="270"/>
            <ac:spMk id="5" creationId="{DF88CF18-814C-08B2-29D6-6E977F0B012E}"/>
          </ac:spMkLst>
        </pc:spChg>
        <pc:spChg chg="del">
          <ac:chgData name="Hoa Tuyết" userId="c07eaf9a0f347f3e" providerId="LiveId" clId="{8678F544-02CE-4A62-9CDD-B66EC579E770}" dt="2023-05-14T01:39:21.726" v="1" actId="478"/>
          <ac:spMkLst>
            <pc:docMk/>
            <pc:sldMk cId="2780279718" sldId="270"/>
            <ac:spMk id="6" creationId="{B01FD516-8F0D-4D64-FFC2-C128C42F4D09}"/>
          </ac:spMkLst>
        </pc:spChg>
        <pc:spChg chg="add mod">
          <ac:chgData name="Hoa Tuyết" userId="c07eaf9a0f347f3e" providerId="LiveId" clId="{8678F544-02CE-4A62-9CDD-B66EC579E770}" dt="2023-05-14T03:51:55.488" v="2771" actId="1076"/>
          <ac:spMkLst>
            <pc:docMk/>
            <pc:sldMk cId="2780279718" sldId="270"/>
            <ac:spMk id="20" creationId="{1E834CEB-43B0-22B8-F2EE-F57A7A790DB5}"/>
          </ac:spMkLst>
        </pc:spChg>
        <pc:graphicFrameChg chg="add del mod modGraphic">
          <ac:chgData name="Hoa Tuyết" userId="c07eaf9a0f347f3e" providerId="LiveId" clId="{8678F544-02CE-4A62-9CDD-B66EC579E770}" dt="2023-05-14T02:04:56.292" v="312" actId="478"/>
          <ac:graphicFrameMkLst>
            <pc:docMk/>
            <pc:sldMk cId="2780279718" sldId="270"/>
            <ac:graphicFrameMk id="7" creationId="{19D1BA61-89F8-4744-D281-E94354890A53}"/>
          </ac:graphicFrameMkLst>
        </pc:graphicFrameChg>
        <pc:graphicFrameChg chg="add del mod modGraphic">
          <ac:chgData name="Hoa Tuyết" userId="c07eaf9a0f347f3e" providerId="LiveId" clId="{8678F544-02CE-4A62-9CDD-B66EC579E770}" dt="2023-05-14T02:19:42.784" v="358" actId="478"/>
          <ac:graphicFrameMkLst>
            <pc:docMk/>
            <pc:sldMk cId="2780279718" sldId="270"/>
            <ac:graphicFrameMk id="8" creationId="{771C8D1A-0876-703D-2F6B-D425E57657AD}"/>
          </ac:graphicFrameMkLst>
        </pc:graphicFrameChg>
        <pc:graphicFrameChg chg="add del mod">
          <ac:chgData name="Hoa Tuyết" userId="c07eaf9a0f347f3e" providerId="LiveId" clId="{8678F544-02CE-4A62-9CDD-B66EC579E770}" dt="2023-05-14T02:09:55.741" v="323" actId="1957"/>
          <ac:graphicFrameMkLst>
            <pc:docMk/>
            <pc:sldMk cId="2780279718" sldId="270"/>
            <ac:graphicFrameMk id="11" creationId="{D8730B0E-C692-6468-7408-84400316462C}"/>
          </ac:graphicFrameMkLst>
        </pc:graphicFrameChg>
        <pc:graphicFrameChg chg="add del mod">
          <ac:chgData name="Hoa Tuyết" userId="c07eaf9a0f347f3e" providerId="LiveId" clId="{8678F544-02CE-4A62-9CDD-B66EC579E770}" dt="2023-05-14T02:18:52.839" v="357" actId="478"/>
          <ac:graphicFrameMkLst>
            <pc:docMk/>
            <pc:sldMk cId="2780279718" sldId="270"/>
            <ac:graphicFrameMk id="14" creationId="{2C04D954-A70C-167F-3CF4-2F4D79F4CD03}"/>
          </ac:graphicFrameMkLst>
        </pc:graphicFrameChg>
        <pc:graphicFrameChg chg="add del mod modGraphic">
          <ac:chgData name="Hoa Tuyết" userId="c07eaf9a0f347f3e" providerId="LiveId" clId="{8678F544-02CE-4A62-9CDD-B66EC579E770}" dt="2023-05-14T02:39:13.007" v="682" actId="478"/>
          <ac:graphicFrameMkLst>
            <pc:docMk/>
            <pc:sldMk cId="2780279718" sldId="270"/>
            <ac:graphicFrameMk id="15" creationId="{BD2C4A15-2C22-4C2C-EA40-AF0885EB02DD}"/>
          </ac:graphicFrameMkLst>
        </pc:graphicFrameChg>
        <pc:graphicFrameChg chg="add del modGraphic">
          <ac:chgData name="Hoa Tuyết" userId="c07eaf9a0f347f3e" providerId="LiveId" clId="{8678F544-02CE-4A62-9CDD-B66EC579E770}" dt="2023-05-14T02:26:41.131" v="361" actId="1032"/>
          <ac:graphicFrameMkLst>
            <pc:docMk/>
            <pc:sldMk cId="2780279718" sldId="270"/>
            <ac:graphicFrameMk id="16" creationId="{5ECDBA90-87A1-EE3C-AD2E-6E339852F322}"/>
          </ac:graphicFrameMkLst>
        </pc:graphicFrameChg>
        <pc:graphicFrameChg chg="add del mod modGraphic">
          <ac:chgData name="Hoa Tuyết" userId="c07eaf9a0f347f3e" providerId="LiveId" clId="{8678F544-02CE-4A62-9CDD-B66EC579E770}" dt="2023-05-14T02:46:14.461" v="972" actId="478"/>
          <ac:graphicFrameMkLst>
            <pc:docMk/>
            <pc:sldMk cId="2780279718" sldId="270"/>
            <ac:graphicFrameMk id="17" creationId="{3BAEC754-A774-918E-244B-A757B82A2F2F}"/>
          </ac:graphicFrameMkLst>
        </pc:graphicFrameChg>
        <pc:graphicFrameChg chg="add mod modGraphic">
          <ac:chgData name="Hoa Tuyết" userId="c07eaf9a0f347f3e" providerId="LiveId" clId="{8678F544-02CE-4A62-9CDD-B66EC579E770}" dt="2023-05-14T08:29:09.271" v="3248" actId="1076"/>
          <ac:graphicFrameMkLst>
            <pc:docMk/>
            <pc:sldMk cId="2780279718" sldId="270"/>
            <ac:graphicFrameMk id="18" creationId="{2F7A9C00-D2BD-068F-F2A3-960F4303AE24}"/>
          </ac:graphicFrameMkLst>
        </pc:graphicFrameChg>
        <pc:graphicFrameChg chg="add del mod modGraphic">
          <ac:chgData name="Hoa Tuyết" userId="c07eaf9a0f347f3e" providerId="LiveId" clId="{8678F544-02CE-4A62-9CDD-B66EC579E770}" dt="2023-05-14T03:02:50.731" v="1708" actId="478"/>
          <ac:graphicFrameMkLst>
            <pc:docMk/>
            <pc:sldMk cId="2780279718" sldId="270"/>
            <ac:graphicFrameMk id="19" creationId="{347F96F7-A6E3-52D4-0851-EE05063C734E}"/>
          </ac:graphicFrameMkLst>
        </pc:graphicFrameChg>
      </pc:sldChg>
      <pc:sldChg chg="addSp delSp modSp add mod modAnim modNotesTx">
        <pc:chgData name="Hoa Tuyết" userId="c07eaf9a0f347f3e" providerId="LiveId" clId="{8678F544-02CE-4A62-9CDD-B66EC579E770}" dt="2023-05-14T08:28:20.270" v="3244" actId="1076"/>
        <pc:sldMkLst>
          <pc:docMk/>
          <pc:sldMk cId="2112836707" sldId="271"/>
        </pc:sldMkLst>
        <pc:spChg chg="mod">
          <ac:chgData name="Hoa Tuyết" userId="c07eaf9a0f347f3e" providerId="LiveId" clId="{8678F544-02CE-4A62-9CDD-B66EC579E770}" dt="2023-05-14T03:52:10.656" v="2772" actId="1076"/>
          <ac:spMkLst>
            <pc:docMk/>
            <pc:sldMk cId="2112836707" sldId="271"/>
            <ac:spMk id="2" creationId="{AB175B76-1641-C8D2-CD92-FF34EB469A8C}"/>
          </ac:spMkLst>
        </pc:spChg>
        <pc:spChg chg="add del mod">
          <ac:chgData name="Hoa Tuyết" userId="c07eaf9a0f347f3e" providerId="LiveId" clId="{8678F544-02CE-4A62-9CDD-B66EC579E770}" dt="2023-05-14T03:32:41.385" v="2223" actId="478"/>
          <ac:spMkLst>
            <pc:docMk/>
            <pc:sldMk cId="2112836707" sldId="271"/>
            <ac:spMk id="3" creationId="{E0E693BE-B88D-D34D-D5A4-6F81A7100A41}"/>
          </ac:spMkLst>
        </pc:spChg>
        <pc:spChg chg="add mod">
          <ac:chgData name="Hoa Tuyết" userId="c07eaf9a0f347f3e" providerId="LiveId" clId="{8678F544-02CE-4A62-9CDD-B66EC579E770}" dt="2023-05-14T08:28:20.270" v="3244" actId="1076"/>
          <ac:spMkLst>
            <pc:docMk/>
            <pc:sldMk cId="2112836707" sldId="271"/>
            <ac:spMk id="4" creationId="{134171EA-605C-463C-5935-A291BA4E006D}"/>
          </ac:spMkLst>
        </pc:spChg>
        <pc:spChg chg="mod topLvl">
          <ac:chgData name="Hoa Tuyết" userId="c07eaf9a0f347f3e" providerId="LiveId" clId="{8678F544-02CE-4A62-9CDD-B66EC579E770}" dt="2023-05-14T08:24:53.083" v="3223" actId="1076"/>
          <ac:spMkLst>
            <pc:docMk/>
            <pc:sldMk cId="2112836707" sldId="271"/>
            <ac:spMk id="5" creationId="{4452AB45-02D5-2A64-2B74-1B6FA6B034EF}"/>
          </ac:spMkLst>
        </pc:spChg>
        <pc:spChg chg="mod topLvl">
          <ac:chgData name="Hoa Tuyết" userId="c07eaf9a0f347f3e" providerId="LiveId" clId="{8678F544-02CE-4A62-9CDD-B66EC579E770}" dt="2023-05-14T08:24:57.076" v="3224" actId="1076"/>
          <ac:spMkLst>
            <pc:docMk/>
            <pc:sldMk cId="2112836707" sldId="271"/>
            <ac:spMk id="7" creationId="{50694A8E-8782-722A-1E55-23045328E70B}"/>
          </ac:spMkLst>
        </pc:spChg>
        <pc:spChg chg="mod topLvl">
          <ac:chgData name="Hoa Tuyết" userId="c07eaf9a0f347f3e" providerId="LiveId" clId="{8678F544-02CE-4A62-9CDD-B66EC579E770}" dt="2023-05-14T08:25:00.345" v="3225" actId="1076"/>
          <ac:spMkLst>
            <pc:docMk/>
            <pc:sldMk cId="2112836707" sldId="271"/>
            <ac:spMk id="8" creationId="{69ABD845-5491-BC4F-1772-DC2F17A64CD5}"/>
          </ac:spMkLst>
        </pc:spChg>
        <pc:spChg chg="mod topLvl">
          <ac:chgData name="Hoa Tuyết" userId="c07eaf9a0f347f3e" providerId="LiveId" clId="{8678F544-02CE-4A62-9CDD-B66EC579E770}" dt="2023-05-14T08:25:02.551" v="3226" actId="1076"/>
          <ac:spMkLst>
            <pc:docMk/>
            <pc:sldMk cId="2112836707" sldId="271"/>
            <ac:spMk id="9" creationId="{C9D670DC-0BA5-BE70-DBFB-A5D01448AB41}"/>
          </ac:spMkLst>
        </pc:spChg>
        <pc:spChg chg="mod topLvl">
          <ac:chgData name="Hoa Tuyết" userId="c07eaf9a0f347f3e" providerId="LiveId" clId="{8678F544-02CE-4A62-9CDD-B66EC579E770}" dt="2023-05-14T08:25:07.348" v="3227" actId="1076"/>
          <ac:spMkLst>
            <pc:docMk/>
            <pc:sldMk cId="2112836707" sldId="271"/>
            <ac:spMk id="10" creationId="{64C9E259-F37C-1F71-7C58-9B727A56741B}"/>
          </ac:spMkLst>
        </pc:spChg>
        <pc:spChg chg="mod topLvl">
          <ac:chgData name="Hoa Tuyết" userId="c07eaf9a0f347f3e" providerId="LiveId" clId="{8678F544-02CE-4A62-9CDD-B66EC579E770}" dt="2023-05-14T08:25:14.096" v="3228" actId="1076"/>
          <ac:spMkLst>
            <pc:docMk/>
            <pc:sldMk cId="2112836707" sldId="271"/>
            <ac:spMk id="11" creationId="{34F7ADF5-0AF2-CDEB-9D96-DCF98FA7F9F4}"/>
          </ac:spMkLst>
        </pc:spChg>
        <pc:grpChg chg="del mod">
          <ac:chgData name="Hoa Tuyết" userId="c07eaf9a0f347f3e" providerId="LiveId" clId="{8678F544-02CE-4A62-9CDD-B66EC579E770}" dt="2023-05-14T07:17:59.948" v="2779" actId="165"/>
          <ac:grpSpMkLst>
            <pc:docMk/>
            <pc:sldMk cId="2112836707" sldId="271"/>
            <ac:grpSpMk id="3" creationId="{14B1BE28-C43C-3FE6-3D86-F5FE5F066D37}"/>
          </ac:grpSpMkLst>
        </pc:grpChg>
        <pc:graphicFrameChg chg="add del mod">
          <ac:chgData name="Hoa Tuyết" userId="c07eaf9a0f347f3e" providerId="LiveId" clId="{8678F544-02CE-4A62-9CDD-B66EC579E770}" dt="2023-05-14T03:35:55.204" v="2238" actId="478"/>
          <ac:graphicFrameMkLst>
            <pc:docMk/>
            <pc:sldMk cId="2112836707" sldId="271"/>
            <ac:graphicFrameMk id="5" creationId="{E150F50F-A2E2-58F9-5B8F-630C3FAA7BF9}"/>
          </ac:graphicFrameMkLst>
        </pc:graphicFrameChg>
        <pc:graphicFrameChg chg="add del mod modGraphic">
          <ac:chgData name="Hoa Tuyết" userId="c07eaf9a0f347f3e" providerId="LiveId" clId="{8678F544-02CE-4A62-9CDD-B66EC579E770}" dt="2023-05-14T07:17:42.667" v="2777" actId="18245"/>
          <ac:graphicFrameMkLst>
            <pc:docMk/>
            <pc:sldMk cId="2112836707" sldId="271"/>
            <ac:graphicFrameMk id="6" creationId="{FF99BDBC-6840-D3C5-05F3-B74510E78D7C}"/>
          </ac:graphicFrameMkLst>
        </pc:graphicFrameChg>
        <pc:picChg chg="add del mod">
          <ac:chgData name="Hoa Tuyết" userId="c07eaf9a0f347f3e" providerId="LiveId" clId="{8678F544-02CE-4A62-9CDD-B66EC579E770}" dt="2023-05-14T07:59:36.205" v="3130" actId="478"/>
          <ac:picMkLst>
            <pc:docMk/>
            <pc:sldMk cId="2112836707" sldId="271"/>
            <ac:picMk id="13" creationId="{2E258E9C-798D-DB8D-32DC-5502F001299E}"/>
          </ac:picMkLst>
        </pc:picChg>
        <pc:picChg chg="add del mod">
          <ac:chgData name="Hoa Tuyết" userId="c07eaf9a0f347f3e" providerId="LiveId" clId="{8678F544-02CE-4A62-9CDD-B66EC579E770}" dt="2023-05-14T08:16:50.934" v="3177" actId="21"/>
          <ac:picMkLst>
            <pc:docMk/>
            <pc:sldMk cId="2112836707" sldId="271"/>
            <ac:picMk id="15" creationId="{0D33466C-C918-7F0C-27EE-A3893DA811C7}"/>
          </ac:picMkLst>
        </pc:picChg>
        <pc:picChg chg="add mod">
          <ac:chgData name="Hoa Tuyết" userId="c07eaf9a0f347f3e" providerId="LiveId" clId="{8678F544-02CE-4A62-9CDD-B66EC579E770}" dt="2023-05-14T08:24:35.137" v="3219" actId="1076"/>
          <ac:picMkLst>
            <pc:docMk/>
            <pc:sldMk cId="2112836707" sldId="271"/>
            <ac:picMk id="17" creationId="{AE11CD94-658B-750C-7E45-2466C4628DF6}"/>
          </ac:picMkLst>
        </pc:picChg>
        <pc:picChg chg="add mod">
          <ac:chgData name="Hoa Tuyết" userId="c07eaf9a0f347f3e" providerId="LiveId" clId="{8678F544-02CE-4A62-9CDD-B66EC579E770}" dt="2023-05-14T08:24:31.975" v="3218" actId="1076"/>
          <ac:picMkLst>
            <pc:docMk/>
            <pc:sldMk cId="2112836707" sldId="271"/>
            <ac:picMk id="18" creationId="{D561B09F-D8CD-480B-D584-E15B7CE1521E}"/>
          </ac:picMkLst>
        </pc:picChg>
        <pc:picChg chg="add mod">
          <ac:chgData name="Hoa Tuyết" userId="c07eaf9a0f347f3e" providerId="LiveId" clId="{8678F544-02CE-4A62-9CDD-B66EC579E770}" dt="2023-05-14T08:24:40.413" v="3220" actId="1076"/>
          <ac:picMkLst>
            <pc:docMk/>
            <pc:sldMk cId="2112836707" sldId="271"/>
            <ac:picMk id="19" creationId="{DB37EA91-9BAA-8A12-501E-E76C9A8D2C59}"/>
          </ac:picMkLst>
        </pc:picChg>
        <pc:picChg chg="add mod">
          <ac:chgData name="Hoa Tuyết" userId="c07eaf9a0f347f3e" providerId="LiveId" clId="{8678F544-02CE-4A62-9CDD-B66EC579E770}" dt="2023-05-14T08:24:43.273" v="3221" actId="1076"/>
          <ac:picMkLst>
            <pc:docMk/>
            <pc:sldMk cId="2112836707" sldId="271"/>
            <ac:picMk id="20" creationId="{D5F210F0-DD2D-5363-D481-F161D5FD3BE3}"/>
          </ac:picMkLst>
        </pc:picChg>
        <pc:picChg chg="add mod">
          <ac:chgData name="Hoa Tuyết" userId="c07eaf9a0f347f3e" providerId="LiveId" clId="{8678F544-02CE-4A62-9CDD-B66EC579E770}" dt="2023-05-14T08:24:46.572" v="3222" actId="1076"/>
          <ac:picMkLst>
            <pc:docMk/>
            <pc:sldMk cId="2112836707" sldId="271"/>
            <ac:picMk id="21" creationId="{96547F0D-65B6-6F8C-CC6A-6822ADCCEA6D}"/>
          </ac:picMkLst>
        </pc:picChg>
        <pc:picChg chg="add del mod">
          <ac:chgData name="Hoa Tuyết" userId="c07eaf9a0f347f3e" providerId="LiveId" clId="{8678F544-02CE-4A62-9CDD-B66EC579E770}" dt="2023-05-14T08:16:55.432" v="3179"/>
          <ac:picMkLst>
            <pc:docMk/>
            <pc:sldMk cId="2112836707" sldId="271"/>
            <ac:picMk id="22" creationId="{24B918A0-D074-067F-E33B-AA4F3EF61D33}"/>
          </ac:picMkLst>
        </pc:picChg>
        <pc:picChg chg="add mod">
          <ac:chgData name="Hoa Tuyết" userId="c07eaf9a0f347f3e" providerId="LiveId" clId="{8678F544-02CE-4A62-9CDD-B66EC579E770}" dt="2023-05-14T08:24:24.545" v="3216" actId="1076"/>
          <ac:picMkLst>
            <pc:docMk/>
            <pc:sldMk cId="2112836707" sldId="271"/>
            <ac:picMk id="23" creationId="{2F2C66E6-370F-77A9-E70D-D24169FBADCE}"/>
          </ac:picMkLst>
        </pc:picChg>
      </pc:sldChg>
      <pc:sldChg chg="addSp delSp modSp add mod modAnim modNotesTx">
        <pc:chgData name="Hoa Tuyết" userId="c07eaf9a0f347f3e" providerId="LiveId" clId="{8678F544-02CE-4A62-9CDD-B66EC579E770}" dt="2023-05-14T07:50:49.399" v="3106"/>
        <pc:sldMkLst>
          <pc:docMk/>
          <pc:sldMk cId="2837642372" sldId="272"/>
        </pc:sldMkLst>
        <pc:spChg chg="mod">
          <ac:chgData name="Hoa Tuyết" userId="c07eaf9a0f347f3e" providerId="LiveId" clId="{8678F544-02CE-4A62-9CDD-B66EC579E770}" dt="2023-05-14T07:39:36.245" v="3023" actId="14100"/>
          <ac:spMkLst>
            <pc:docMk/>
            <pc:sldMk cId="2837642372" sldId="272"/>
            <ac:spMk id="2" creationId="{AB175B76-1641-C8D2-CD92-FF34EB469A8C}"/>
          </ac:spMkLst>
        </pc:spChg>
        <pc:spChg chg="del mod topLvl">
          <ac:chgData name="Hoa Tuyết" userId="c07eaf9a0f347f3e" providerId="LiveId" clId="{8678F544-02CE-4A62-9CDD-B66EC579E770}" dt="2023-05-14T07:36:44.238" v="3001" actId="478"/>
          <ac:spMkLst>
            <pc:docMk/>
            <pc:sldMk cId="2837642372" sldId="272"/>
            <ac:spMk id="5" creationId="{432BA071-A10F-3A4C-1DE1-9660E1D14612}"/>
          </ac:spMkLst>
        </pc:spChg>
        <pc:spChg chg="mod topLvl">
          <ac:chgData name="Hoa Tuyết" userId="c07eaf9a0f347f3e" providerId="LiveId" clId="{8678F544-02CE-4A62-9CDD-B66EC579E770}" dt="2023-05-14T07:48:29.355" v="3094" actId="1076"/>
          <ac:spMkLst>
            <pc:docMk/>
            <pc:sldMk cId="2837642372" sldId="272"/>
            <ac:spMk id="6" creationId="{3B0301B0-05B4-9998-33E4-CD6969EDE719}"/>
          </ac:spMkLst>
        </pc:spChg>
        <pc:spChg chg="add mod">
          <ac:chgData name="Hoa Tuyết" userId="c07eaf9a0f347f3e" providerId="LiveId" clId="{8678F544-02CE-4A62-9CDD-B66EC579E770}" dt="2023-05-14T07:48:54.403" v="3099" actId="1076"/>
          <ac:spMkLst>
            <pc:docMk/>
            <pc:sldMk cId="2837642372" sldId="272"/>
            <ac:spMk id="7" creationId="{B1BAFBD2-D94D-C6BF-1980-6DCEF99F4A87}"/>
          </ac:spMkLst>
        </pc:spChg>
        <pc:spChg chg="add mod">
          <ac:chgData name="Hoa Tuyết" userId="c07eaf9a0f347f3e" providerId="LiveId" clId="{8678F544-02CE-4A62-9CDD-B66EC579E770}" dt="2023-05-14T07:48:49.779" v="3098" actId="1076"/>
          <ac:spMkLst>
            <pc:docMk/>
            <pc:sldMk cId="2837642372" sldId="272"/>
            <ac:spMk id="8" creationId="{1885CC80-5FD2-397F-4B83-32F59A92CE95}"/>
          </ac:spMkLst>
        </pc:spChg>
        <pc:spChg chg="add mod">
          <ac:chgData name="Hoa Tuyết" userId="c07eaf9a0f347f3e" providerId="LiveId" clId="{8678F544-02CE-4A62-9CDD-B66EC579E770}" dt="2023-05-14T07:48:59.741" v="3100" actId="1076"/>
          <ac:spMkLst>
            <pc:docMk/>
            <pc:sldMk cId="2837642372" sldId="272"/>
            <ac:spMk id="9" creationId="{2E0675B9-DBE6-2E06-2A6D-3895FBA6FE7C}"/>
          </ac:spMkLst>
        </pc:spChg>
        <pc:spChg chg="add mod">
          <ac:chgData name="Hoa Tuyết" userId="c07eaf9a0f347f3e" providerId="LiveId" clId="{8678F544-02CE-4A62-9CDD-B66EC579E770}" dt="2023-05-14T07:48:40.655" v="3096" actId="1076"/>
          <ac:spMkLst>
            <pc:docMk/>
            <pc:sldMk cId="2837642372" sldId="272"/>
            <ac:spMk id="10" creationId="{1A445A30-67E0-DDF3-5148-BB89DA302A58}"/>
          </ac:spMkLst>
        </pc:spChg>
        <pc:spChg chg="add mod">
          <ac:chgData name="Hoa Tuyết" userId="c07eaf9a0f347f3e" providerId="LiveId" clId="{8678F544-02CE-4A62-9CDD-B66EC579E770}" dt="2023-05-14T07:48:43.577" v="3097" actId="1076"/>
          <ac:spMkLst>
            <pc:docMk/>
            <pc:sldMk cId="2837642372" sldId="272"/>
            <ac:spMk id="11" creationId="{7E5E77FF-D4D9-ECF6-ADB8-2286E4DA450D}"/>
          </ac:spMkLst>
        </pc:spChg>
        <pc:spChg chg="add mod">
          <ac:chgData name="Hoa Tuyết" userId="c07eaf9a0f347f3e" providerId="LiveId" clId="{8678F544-02CE-4A62-9CDD-B66EC579E770}" dt="2023-05-14T07:48:37.074" v="3095" actId="1076"/>
          <ac:spMkLst>
            <pc:docMk/>
            <pc:sldMk cId="2837642372" sldId="272"/>
            <ac:spMk id="12" creationId="{9360F72E-7072-8ABC-1A6A-D4E74EF6E678}"/>
          </ac:spMkLst>
        </pc:spChg>
        <pc:grpChg chg="add del mod">
          <ac:chgData name="Hoa Tuyết" userId="c07eaf9a0f347f3e" providerId="LiveId" clId="{8678F544-02CE-4A62-9CDD-B66EC579E770}" dt="2023-05-14T07:36:34.336" v="2999" actId="165"/>
          <ac:grpSpMkLst>
            <pc:docMk/>
            <pc:sldMk cId="2837642372" sldId="272"/>
            <ac:grpSpMk id="4" creationId="{D6DBA78E-4096-0A7C-C368-295EC6681098}"/>
          </ac:grpSpMkLst>
        </pc:grpChg>
        <pc:graphicFrameChg chg="add del modGraphic">
          <ac:chgData name="Hoa Tuyết" userId="c07eaf9a0f347f3e" providerId="LiveId" clId="{8678F544-02CE-4A62-9CDD-B66EC579E770}" dt="2023-05-14T03:56:12.784" v="2775" actId="1032"/>
          <ac:graphicFrameMkLst>
            <pc:docMk/>
            <pc:sldMk cId="2837642372" sldId="272"/>
            <ac:graphicFrameMk id="3" creationId="{27278D2A-E6DF-9754-0D6D-53E6E97E29A8}"/>
          </ac:graphicFrameMkLst>
        </pc:graphicFrameChg>
        <pc:graphicFrameChg chg="add mod modGraphic">
          <ac:chgData name="Hoa Tuyết" userId="c07eaf9a0f347f3e" providerId="LiveId" clId="{8678F544-02CE-4A62-9CDD-B66EC579E770}" dt="2023-05-14T07:48:25.703" v="3093" actId="1076"/>
          <ac:graphicFrameMkLst>
            <pc:docMk/>
            <pc:sldMk cId="2837642372" sldId="272"/>
            <ac:graphicFrameMk id="3" creationId="{756818F3-DEE3-5CB0-89A8-1273CE81F333}"/>
          </ac:graphicFrameMkLst>
        </pc:graphicFrameChg>
      </pc:sldChg>
      <pc:sldChg chg="addSp delSp modSp add mod modNotesTx">
        <pc:chgData name="Hoa Tuyết" userId="c07eaf9a0f347f3e" providerId="LiveId" clId="{8678F544-02CE-4A62-9CDD-B66EC579E770}" dt="2023-05-14T07:57:32.420" v="3124" actId="1076"/>
        <pc:sldMkLst>
          <pc:docMk/>
          <pc:sldMk cId="2665099545" sldId="273"/>
        </pc:sldMkLst>
        <pc:spChg chg="mod">
          <ac:chgData name="Hoa Tuyết" userId="c07eaf9a0f347f3e" providerId="LiveId" clId="{8678F544-02CE-4A62-9CDD-B66EC579E770}" dt="2023-05-14T07:57:32.420" v="3124" actId="1076"/>
          <ac:spMkLst>
            <pc:docMk/>
            <pc:sldMk cId="2665099545" sldId="273"/>
            <ac:spMk id="2" creationId="{AB175B76-1641-C8D2-CD92-FF34EB469A8C}"/>
          </ac:spMkLst>
        </pc:spChg>
        <pc:picChg chg="add del mod">
          <ac:chgData name="Hoa Tuyết" userId="c07eaf9a0f347f3e" providerId="LiveId" clId="{8678F544-02CE-4A62-9CDD-B66EC579E770}" dt="2023-05-14T07:55:37.161" v="3112" actId="478"/>
          <ac:picMkLst>
            <pc:docMk/>
            <pc:sldMk cId="2665099545" sldId="273"/>
            <ac:picMk id="3" creationId="{A37641D6-4EBD-6758-02BB-AE9A707AF524}"/>
          </ac:picMkLst>
        </pc:picChg>
        <pc:picChg chg="add del mod">
          <ac:chgData name="Hoa Tuyết" userId="c07eaf9a0f347f3e" providerId="LiveId" clId="{8678F544-02CE-4A62-9CDD-B66EC579E770}" dt="2023-05-14T07:56:04.128" v="3116" actId="478"/>
          <ac:picMkLst>
            <pc:docMk/>
            <pc:sldMk cId="2665099545" sldId="273"/>
            <ac:picMk id="5" creationId="{C9888740-ED27-FAA4-5CF3-71F17CF01E0F}"/>
          </ac:picMkLst>
        </pc:picChg>
        <pc:picChg chg="add mod">
          <ac:chgData name="Hoa Tuyết" userId="c07eaf9a0f347f3e" providerId="LiveId" clId="{8678F544-02CE-4A62-9CDD-B66EC579E770}" dt="2023-05-14T07:57:29.274" v="3123" actId="1076"/>
          <ac:picMkLst>
            <pc:docMk/>
            <pc:sldMk cId="2665099545" sldId="273"/>
            <ac:picMk id="6" creationId="{88B06E30-0A1C-F4E0-1FDE-82FA9CAE23D6}"/>
          </ac:picMkLst>
        </pc:picChg>
      </pc:sldChg>
      <pc:sldChg chg="addSp delSp modSp add mod">
        <pc:chgData name="Hoa Tuyết" userId="c07eaf9a0f347f3e" providerId="LiveId" clId="{8678F544-02CE-4A62-9CDD-B66EC579E770}" dt="2023-05-14T07:22:07.426" v="2822" actId="207"/>
        <pc:sldMkLst>
          <pc:docMk/>
          <pc:sldMk cId="2320275473" sldId="274"/>
        </pc:sldMkLst>
        <pc:spChg chg="add mod">
          <ac:chgData name="Hoa Tuyết" userId="c07eaf9a0f347f3e" providerId="LiveId" clId="{8678F544-02CE-4A62-9CDD-B66EC579E770}" dt="2023-05-14T03:20:12.713" v="2205" actId="1076"/>
          <ac:spMkLst>
            <pc:docMk/>
            <pc:sldMk cId="2320275473" sldId="274"/>
            <ac:spMk id="5" creationId="{C0D8A54B-739F-73AF-FD1E-39B1924B226D}"/>
          </ac:spMkLst>
        </pc:spChg>
        <pc:spChg chg="add mod">
          <ac:chgData name="Hoa Tuyết" userId="c07eaf9a0f347f3e" providerId="LiveId" clId="{8678F544-02CE-4A62-9CDD-B66EC579E770}" dt="2023-05-14T03:11:33.764" v="1817" actId="1076"/>
          <ac:spMkLst>
            <pc:docMk/>
            <pc:sldMk cId="2320275473" sldId="274"/>
            <ac:spMk id="6" creationId="{6C1C8142-1B65-1760-A4BF-6FBB61694230}"/>
          </ac:spMkLst>
        </pc:spChg>
        <pc:spChg chg="del">
          <ac:chgData name="Hoa Tuyết" userId="c07eaf9a0f347f3e" providerId="LiveId" clId="{8678F544-02CE-4A62-9CDD-B66EC579E770}" dt="2023-05-14T03:07:24.990" v="1773" actId="478"/>
          <ac:spMkLst>
            <pc:docMk/>
            <pc:sldMk cId="2320275473" sldId="274"/>
            <ac:spMk id="20" creationId="{1E834CEB-43B0-22B8-F2EE-F57A7A790DB5}"/>
          </ac:spMkLst>
        </pc:spChg>
        <pc:graphicFrameChg chg="add del mod modGraphic">
          <ac:chgData name="Hoa Tuyết" userId="c07eaf9a0f347f3e" providerId="LiveId" clId="{8678F544-02CE-4A62-9CDD-B66EC579E770}" dt="2023-05-14T03:08:56.459" v="1777" actId="478"/>
          <ac:graphicFrameMkLst>
            <pc:docMk/>
            <pc:sldMk cId="2320275473" sldId="274"/>
            <ac:graphicFrameMk id="3" creationId="{B4B1141A-A232-8C5B-1F80-0E14411428A0}"/>
          </ac:graphicFrameMkLst>
        </pc:graphicFrameChg>
        <pc:graphicFrameChg chg="add mod modGraphic">
          <ac:chgData name="Hoa Tuyết" userId="c07eaf9a0f347f3e" providerId="LiveId" clId="{8678F544-02CE-4A62-9CDD-B66EC579E770}" dt="2023-05-14T07:22:07.426" v="2822" actId="207"/>
          <ac:graphicFrameMkLst>
            <pc:docMk/>
            <pc:sldMk cId="2320275473" sldId="274"/>
            <ac:graphicFrameMk id="4" creationId="{4FA1D9FA-6DEE-27D7-D774-077E4DAED0D3}"/>
          </ac:graphicFrameMkLst>
        </pc:graphicFrameChg>
        <pc:graphicFrameChg chg="del">
          <ac:chgData name="Hoa Tuyết" userId="c07eaf9a0f347f3e" providerId="LiveId" clId="{8678F544-02CE-4A62-9CDD-B66EC579E770}" dt="2023-05-14T03:07:27.071" v="1774" actId="478"/>
          <ac:graphicFrameMkLst>
            <pc:docMk/>
            <pc:sldMk cId="2320275473" sldId="274"/>
            <ac:graphicFrameMk id="18" creationId="{2F7A9C00-D2BD-068F-F2A3-960F4303AE24}"/>
          </ac:graphicFrameMkLst>
        </pc:graphicFrameChg>
        <pc:picChg chg="add del mod">
          <ac:chgData name="Hoa Tuyết" userId="c07eaf9a0f347f3e" providerId="LiveId" clId="{8678F544-02CE-4A62-9CDD-B66EC579E770}" dt="2023-05-14T03:17:27.644" v="1978" actId="931"/>
          <ac:picMkLst>
            <pc:docMk/>
            <pc:sldMk cId="2320275473" sldId="274"/>
            <ac:picMk id="8" creationId="{BC30305D-66BB-E5F4-90E2-261FF625B77B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6AF1D-F1A9-4C0C-B768-D26514208C53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2EB081-68CC-4CD0-811B-A3E89DCDA6B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+mj-lt"/>
            </a:rPr>
            <a:t>Hiện</a:t>
          </a:r>
          <a:r>
            <a:rPr lang="en-US" dirty="0">
              <a:solidFill>
                <a:schemeClr val="tx1"/>
              </a:solidFill>
              <a:latin typeface="+mj-lt"/>
            </a:rPr>
            <a:t> nay </a:t>
          </a:r>
          <a:r>
            <a:rPr lang="en-US" dirty="0" err="1">
              <a:solidFill>
                <a:schemeClr val="tx1"/>
              </a:solidFill>
              <a:latin typeface="+mj-lt"/>
            </a:rPr>
            <a:t>khoảng</a:t>
          </a:r>
          <a:r>
            <a:rPr lang="en-US" dirty="0">
              <a:solidFill>
                <a:schemeClr val="tx1"/>
              </a:solidFill>
              <a:latin typeface="+mj-lt"/>
            </a:rPr>
            <a:t> 35% HS </a:t>
          </a:r>
          <a:r>
            <a:rPr lang="en-US" dirty="0" err="1">
              <a:solidFill>
                <a:schemeClr val="tx1"/>
              </a:solidFill>
              <a:latin typeface="+mj-lt"/>
            </a:rPr>
            <a:t>dùng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môn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hóa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xét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tuyển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</a:p>
        <a:p>
          <a:r>
            <a:rPr lang="en-US" dirty="0">
              <a:solidFill>
                <a:schemeClr val="tx1"/>
              </a:solidFill>
              <a:latin typeface="+mj-lt"/>
            </a:rPr>
            <a:t>ĐH - CĐ</a:t>
          </a:r>
        </a:p>
      </dgm:t>
    </dgm:pt>
    <dgm:pt modelId="{DAC57131-ED42-40A2-8C06-51C058485BA0}" type="parTrans" cxnId="{B34CBB52-25E2-4D5D-A959-2CC83768F442}">
      <dgm:prSet/>
      <dgm:spPr/>
      <dgm:t>
        <a:bodyPr/>
        <a:lstStyle/>
        <a:p>
          <a:endParaRPr lang="en-US"/>
        </a:p>
      </dgm:t>
    </dgm:pt>
    <dgm:pt modelId="{B2609A49-990E-42EB-AD03-15DAD7F5C0F1}" type="sibTrans" cxnId="{B34CBB52-25E2-4D5D-A959-2CC83768F442}">
      <dgm:prSet/>
      <dgm:spPr/>
      <dgm:t>
        <a:bodyPr/>
        <a:lstStyle/>
        <a:p>
          <a:endParaRPr lang="en-US"/>
        </a:p>
      </dgm:t>
    </dgm:pt>
    <dgm:pt modelId="{9F954617-199F-427D-8F43-25F7A10CFBCE}">
      <dgm:prSet phldrT="[Text]"/>
      <dgm:spPr/>
      <dgm:t>
        <a:bodyPr/>
        <a:lstStyle/>
        <a:p>
          <a:r>
            <a:rPr lang="en-US" dirty="0" err="1">
              <a:latin typeface="+mj-lt"/>
            </a:rPr>
            <a:t>Số</a:t>
          </a:r>
          <a:r>
            <a:rPr lang="en-US" dirty="0">
              <a:latin typeface="+mj-lt"/>
            </a:rPr>
            <a:t> HS </a:t>
          </a:r>
          <a:r>
            <a:rPr lang="en-US" dirty="0" err="1">
              <a:latin typeface="+mj-lt"/>
            </a:rPr>
            <a:t>dùng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môn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hóa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xét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tuyển</a:t>
          </a:r>
          <a:r>
            <a:rPr lang="en-US" dirty="0">
              <a:latin typeface="+mj-lt"/>
            </a:rPr>
            <a:t> ĐH – CĐ </a:t>
          </a:r>
          <a:r>
            <a:rPr lang="en-US" dirty="0" err="1">
              <a:latin typeface="+mj-lt"/>
            </a:rPr>
            <a:t>ngày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càng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giảm</a:t>
          </a:r>
          <a:endParaRPr lang="en-US" dirty="0">
            <a:latin typeface="+mj-lt"/>
          </a:endParaRPr>
        </a:p>
      </dgm:t>
    </dgm:pt>
    <dgm:pt modelId="{480E0A36-E2D3-4AD1-8FD7-88D67362AF90}" type="parTrans" cxnId="{2CEBD8D2-D8E0-42A2-8BD9-4798ADD1E05F}">
      <dgm:prSet/>
      <dgm:spPr/>
      <dgm:t>
        <a:bodyPr/>
        <a:lstStyle/>
        <a:p>
          <a:endParaRPr lang="en-US"/>
        </a:p>
      </dgm:t>
    </dgm:pt>
    <dgm:pt modelId="{7C51B367-B980-40B7-8BC7-065C11966810}" type="sibTrans" cxnId="{2CEBD8D2-D8E0-42A2-8BD9-4798ADD1E05F}">
      <dgm:prSet/>
      <dgm:spPr/>
      <dgm:t>
        <a:bodyPr/>
        <a:lstStyle/>
        <a:p>
          <a:endParaRPr lang="en-US"/>
        </a:p>
      </dgm:t>
    </dgm:pt>
    <dgm:pt modelId="{3A4EB424-540B-45F0-870A-067B51B821FD}">
      <dgm:prSet phldrT="[Text]"/>
      <dgm:spPr/>
      <dgm:t>
        <a:bodyPr/>
        <a:lstStyle/>
        <a:p>
          <a:r>
            <a:rPr lang="en-US" dirty="0" err="1">
              <a:latin typeface="+mj-lt"/>
            </a:rPr>
            <a:t>Số</a:t>
          </a:r>
          <a:r>
            <a:rPr lang="en-US" dirty="0">
              <a:latin typeface="+mj-lt"/>
            </a:rPr>
            <a:t> HS </a:t>
          </a:r>
          <a:r>
            <a:rPr lang="en-US" dirty="0" err="1">
              <a:latin typeface="+mj-lt"/>
            </a:rPr>
            <a:t>thi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hóa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chỉ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để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tốt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nghiệp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ngày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càng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tăng</a:t>
          </a:r>
          <a:endParaRPr lang="en-US" dirty="0">
            <a:latin typeface="+mj-lt"/>
          </a:endParaRPr>
        </a:p>
      </dgm:t>
    </dgm:pt>
    <dgm:pt modelId="{DDF8C9E0-9629-495B-A1B2-0E62F92B9DB6}" type="parTrans" cxnId="{D78C1ABA-B506-42B7-822D-F9F980343338}">
      <dgm:prSet/>
      <dgm:spPr/>
      <dgm:t>
        <a:bodyPr/>
        <a:lstStyle/>
        <a:p>
          <a:endParaRPr lang="en-US"/>
        </a:p>
      </dgm:t>
    </dgm:pt>
    <dgm:pt modelId="{C61843E2-22BA-498A-9F55-4D964981F6E6}" type="sibTrans" cxnId="{D78C1ABA-B506-42B7-822D-F9F980343338}">
      <dgm:prSet/>
      <dgm:spPr/>
      <dgm:t>
        <a:bodyPr/>
        <a:lstStyle/>
        <a:p>
          <a:endParaRPr lang="en-US"/>
        </a:p>
      </dgm:t>
    </dgm:pt>
    <dgm:pt modelId="{74650EE3-7BDD-424C-8F23-07F2BA07704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+mj-lt"/>
            </a:rPr>
            <a:t>Có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nhiều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phương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thức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tuyển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  <a:r>
            <a:rPr lang="en-US" dirty="0" err="1">
              <a:solidFill>
                <a:schemeClr val="tx1"/>
              </a:solidFill>
              <a:latin typeface="+mj-lt"/>
            </a:rPr>
            <a:t>sinh</a:t>
          </a:r>
          <a:r>
            <a:rPr lang="en-US" dirty="0">
              <a:solidFill>
                <a:schemeClr val="tx1"/>
              </a:solidFill>
              <a:latin typeface="+mj-lt"/>
            </a:rPr>
            <a:t> </a:t>
          </a:r>
        </a:p>
        <a:p>
          <a:r>
            <a:rPr lang="en-US" dirty="0">
              <a:solidFill>
                <a:schemeClr val="tx1"/>
              </a:solidFill>
              <a:latin typeface="+mj-lt"/>
            </a:rPr>
            <a:t>ĐH - CĐ</a:t>
          </a:r>
        </a:p>
      </dgm:t>
    </dgm:pt>
    <dgm:pt modelId="{815FC28F-9F2D-4302-8EC9-CD09B7461459}" type="parTrans" cxnId="{DA71CA8F-8FC1-4587-A879-5908D8CADB89}">
      <dgm:prSet/>
      <dgm:spPr/>
      <dgm:t>
        <a:bodyPr/>
        <a:lstStyle/>
        <a:p>
          <a:endParaRPr lang="en-US"/>
        </a:p>
      </dgm:t>
    </dgm:pt>
    <dgm:pt modelId="{EB8FF0BF-CC34-495C-9BDC-2103C76AC147}" type="sibTrans" cxnId="{DA71CA8F-8FC1-4587-A879-5908D8CADB89}">
      <dgm:prSet/>
      <dgm:spPr/>
      <dgm:t>
        <a:bodyPr/>
        <a:lstStyle/>
        <a:p>
          <a:endParaRPr lang="en-US"/>
        </a:p>
      </dgm:t>
    </dgm:pt>
    <dgm:pt modelId="{14F5D0C7-5340-40F4-84F2-488E5A26DC5D}">
      <dgm:prSet phldrT="[Text]"/>
      <dgm:spPr/>
      <dgm:t>
        <a:bodyPr/>
        <a:lstStyle/>
        <a:p>
          <a:r>
            <a:rPr lang="en-US" dirty="0" err="1">
              <a:latin typeface="+mj-lt"/>
            </a:rPr>
            <a:t>Xét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học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bạ</a:t>
          </a:r>
          <a:endParaRPr lang="en-US" dirty="0">
            <a:latin typeface="+mj-lt"/>
          </a:endParaRPr>
        </a:p>
      </dgm:t>
    </dgm:pt>
    <dgm:pt modelId="{480EB780-F15B-4909-8274-A2434ADF1D5B}" type="parTrans" cxnId="{73622007-21AA-4588-AD4E-DEA361B951B7}">
      <dgm:prSet/>
      <dgm:spPr/>
      <dgm:t>
        <a:bodyPr/>
        <a:lstStyle/>
        <a:p>
          <a:endParaRPr lang="en-US"/>
        </a:p>
      </dgm:t>
    </dgm:pt>
    <dgm:pt modelId="{6E6E549D-929D-4FB6-8BA9-E61AAC8D992B}" type="sibTrans" cxnId="{73622007-21AA-4588-AD4E-DEA361B951B7}">
      <dgm:prSet/>
      <dgm:spPr/>
      <dgm:t>
        <a:bodyPr/>
        <a:lstStyle/>
        <a:p>
          <a:endParaRPr lang="en-US"/>
        </a:p>
      </dgm:t>
    </dgm:pt>
    <dgm:pt modelId="{B81A4132-4293-42D4-9B6E-D6C99C12C576}">
      <dgm:prSet phldrT="[Text]"/>
      <dgm:spPr/>
      <dgm:t>
        <a:bodyPr/>
        <a:lstStyle/>
        <a:p>
          <a:r>
            <a:rPr lang="en-US" dirty="0" err="1">
              <a:latin typeface="+mj-lt"/>
            </a:rPr>
            <a:t>Thi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đánh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giá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năng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lực</a:t>
          </a:r>
          <a:endParaRPr lang="en-US" dirty="0">
            <a:latin typeface="+mj-lt"/>
          </a:endParaRPr>
        </a:p>
      </dgm:t>
    </dgm:pt>
    <dgm:pt modelId="{2A7D6D27-5C8D-4631-B424-E7AD7DFAA806}" type="parTrans" cxnId="{2F975D58-3338-4B96-A84E-C02F4D1D0692}">
      <dgm:prSet/>
      <dgm:spPr/>
      <dgm:t>
        <a:bodyPr/>
        <a:lstStyle/>
        <a:p>
          <a:endParaRPr lang="en-US"/>
        </a:p>
      </dgm:t>
    </dgm:pt>
    <dgm:pt modelId="{39ED7BB5-A781-4DC1-B0E9-2B67ACD12412}" type="sibTrans" cxnId="{2F975D58-3338-4B96-A84E-C02F4D1D0692}">
      <dgm:prSet/>
      <dgm:spPr/>
      <dgm:t>
        <a:bodyPr/>
        <a:lstStyle/>
        <a:p>
          <a:endParaRPr lang="en-US"/>
        </a:p>
      </dgm:t>
    </dgm:pt>
    <dgm:pt modelId="{D9CC1DEE-17F2-4582-B24F-209F68382D55}">
      <dgm:prSet phldrT="[Text]"/>
      <dgm:spPr/>
      <dgm:t>
        <a:bodyPr/>
        <a:lstStyle/>
        <a:p>
          <a:r>
            <a:rPr lang="en-US" dirty="0" err="1">
              <a:latin typeface="+mj-lt"/>
            </a:rPr>
            <a:t>Xét</a:t>
          </a:r>
          <a:r>
            <a:rPr lang="en-US" dirty="0">
              <a:latin typeface="+mj-lt"/>
            </a:rPr>
            <a:t> IELTS </a:t>
          </a:r>
          <a:r>
            <a:rPr lang="en-US" dirty="0" err="1">
              <a:latin typeface="+mj-lt"/>
            </a:rPr>
            <a:t>kết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hợp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học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bạ</a:t>
          </a:r>
          <a:endParaRPr lang="en-US" dirty="0">
            <a:latin typeface="+mj-lt"/>
          </a:endParaRPr>
        </a:p>
      </dgm:t>
    </dgm:pt>
    <dgm:pt modelId="{23CCBE62-2CF0-4125-AF5C-0F3BDEEBCBF0}" type="parTrans" cxnId="{1D88ECF8-063D-4C70-8DD5-94458639B79E}">
      <dgm:prSet/>
      <dgm:spPr/>
      <dgm:t>
        <a:bodyPr/>
        <a:lstStyle/>
        <a:p>
          <a:endParaRPr lang="en-US"/>
        </a:p>
      </dgm:t>
    </dgm:pt>
    <dgm:pt modelId="{0D48FD4F-45B0-4641-8FE6-9D88AA5D1079}" type="sibTrans" cxnId="{1D88ECF8-063D-4C70-8DD5-94458639B79E}">
      <dgm:prSet/>
      <dgm:spPr/>
      <dgm:t>
        <a:bodyPr/>
        <a:lstStyle/>
        <a:p>
          <a:endParaRPr lang="en-US"/>
        </a:p>
      </dgm:t>
    </dgm:pt>
    <dgm:pt modelId="{6BEE13B9-0FD4-40F3-8F70-274E1F54E8ED}">
      <dgm:prSet phldrT="[Text]"/>
      <dgm:spPr/>
      <dgm:t>
        <a:bodyPr/>
        <a:lstStyle/>
        <a:p>
          <a:r>
            <a:rPr lang="en-US" dirty="0" err="1">
              <a:latin typeface="+mj-lt"/>
            </a:rPr>
            <a:t>Xét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tổng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ba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môn</a:t>
          </a:r>
          <a:endParaRPr lang="en-US" dirty="0">
            <a:latin typeface="+mj-lt"/>
          </a:endParaRPr>
        </a:p>
      </dgm:t>
    </dgm:pt>
    <dgm:pt modelId="{6E70A001-14C0-4AC0-9782-43D6B2C91C97}" type="parTrans" cxnId="{5064835B-A51C-4E94-81E2-92A422EA2B43}">
      <dgm:prSet/>
      <dgm:spPr/>
      <dgm:t>
        <a:bodyPr/>
        <a:lstStyle/>
        <a:p>
          <a:endParaRPr lang="en-US"/>
        </a:p>
      </dgm:t>
    </dgm:pt>
    <dgm:pt modelId="{CA8D1861-4AD7-4391-9959-E9B3B65ABF12}" type="sibTrans" cxnId="{5064835B-A51C-4E94-81E2-92A422EA2B43}">
      <dgm:prSet/>
      <dgm:spPr/>
      <dgm:t>
        <a:bodyPr/>
        <a:lstStyle/>
        <a:p>
          <a:endParaRPr lang="en-US"/>
        </a:p>
      </dgm:t>
    </dgm:pt>
    <dgm:pt modelId="{761619AE-E646-408D-A96B-E697A3DB2C5C}" type="pres">
      <dgm:prSet presAssocID="{1576AF1D-F1A9-4C0C-B768-D26514208C53}" presName="Name0" presStyleCnt="0">
        <dgm:presLayoutVars>
          <dgm:dir/>
          <dgm:animLvl val="lvl"/>
          <dgm:resizeHandles/>
        </dgm:presLayoutVars>
      </dgm:prSet>
      <dgm:spPr/>
    </dgm:pt>
    <dgm:pt modelId="{80F3129B-E2DD-4581-84C0-B792C083772F}" type="pres">
      <dgm:prSet presAssocID="{CE2EB081-68CC-4CD0-811B-A3E89DCDA6B8}" presName="linNode" presStyleCnt="0"/>
      <dgm:spPr/>
    </dgm:pt>
    <dgm:pt modelId="{4D302F5E-9473-4720-9FBD-CE37244278C5}" type="pres">
      <dgm:prSet presAssocID="{CE2EB081-68CC-4CD0-811B-A3E89DCDA6B8}" presName="parentShp" presStyleLbl="node1" presStyleIdx="0" presStyleCnt="2">
        <dgm:presLayoutVars>
          <dgm:bulletEnabled val="1"/>
        </dgm:presLayoutVars>
      </dgm:prSet>
      <dgm:spPr/>
    </dgm:pt>
    <dgm:pt modelId="{93B805DF-3F59-4AED-A00F-610030F3CD85}" type="pres">
      <dgm:prSet presAssocID="{CE2EB081-68CC-4CD0-811B-A3E89DCDA6B8}" presName="childShp" presStyleLbl="bgAccFollowNode1" presStyleIdx="0" presStyleCnt="2">
        <dgm:presLayoutVars>
          <dgm:bulletEnabled val="1"/>
        </dgm:presLayoutVars>
      </dgm:prSet>
      <dgm:spPr/>
    </dgm:pt>
    <dgm:pt modelId="{4836DADC-081E-4D63-BDBC-26E3CB1452BC}" type="pres">
      <dgm:prSet presAssocID="{B2609A49-990E-42EB-AD03-15DAD7F5C0F1}" presName="spacing" presStyleCnt="0"/>
      <dgm:spPr/>
    </dgm:pt>
    <dgm:pt modelId="{3D742266-515F-4A34-996D-75332A13367C}" type="pres">
      <dgm:prSet presAssocID="{74650EE3-7BDD-424C-8F23-07F2BA077040}" presName="linNode" presStyleCnt="0"/>
      <dgm:spPr/>
    </dgm:pt>
    <dgm:pt modelId="{43897F1C-65C5-43F4-8388-6B815015A070}" type="pres">
      <dgm:prSet presAssocID="{74650EE3-7BDD-424C-8F23-07F2BA077040}" presName="parentShp" presStyleLbl="node1" presStyleIdx="1" presStyleCnt="2">
        <dgm:presLayoutVars>
          <dgm:bulletEnabled val="1"/>
        </dgm:presLayoutVars>
      </dgm:prSet>
      <dgm:spPr/>
    </dgm:pt>
    <dgm:pt modelId="{D26A77C9-B4C2-476D-A8A6-2E74A329F82C}" type="pres">
      <dgm:prSet presAssocID="{74650EE3-7BDD-424C-8F23-07F2BA07704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898C205-A525-41B5-BAFB-B76222D564C7}" type="presOf" srcId="{6BEE13B9-0FD4-40F3-8F70-274E1F54E8ED}" destId="{D26A77C9-B4C2-476D-A8A6-2E74A329F82C}" srcOrd="0" destOrd="3" presId="urn:microsoft.com/office/officeart/2005/8/layout/vList6"/>
    <dgm:cxn modelId="{73622007-21AA-4588-AD4E-DEA361B951B7}" srcId="{74650EE3-7BDD-424C-8F23-07F2BA077040}" destId="{14F5D0C7-5340-40F4-84F2-488E5A26DC5D}" srcOrd="0" destOrd="0" parTransId="{480EB780-F15B-4909-8274-A2434ADF1D5B}" sibTransId="{6E6E549D-929D-4FB6-8BA9-E61AAC8D992B}"/>
    <dgm:cxn modelId="{5064835B-A51C-4E94-81E2-92A422EA2B43}" srcId="{74650EE3-7BDD-424C-8F23-07F2BA077040}" destId="{6BEE13B9-0FD4-40F3-8F70-274E1F54E8ED}" srcOrd="3" destOrd="0" parTransId="{6E70A001-14C0-4AC0-9782-43D6B2C91C97}" sibTransId="{CA8D1861-4AD7-4391-9959-E9B3B65ABF12}"/>
    <dgm:cxn modelId="{4E682C66-7531-4B36-B52C-AACA18590710}" type="presOf" srcId="{3A4EB424-540B-45F0-870A-067B51B821FD}" destId="{93B805DF-3F59-4AED-A00F-610030F3CD85}" srcOrd="0" destOrd="1" presId="urn:microsoft.com/office/officeart/2005/8/layout/vList6"/>
    <dgm:cxn modelId="{FC46F046-D3C5-45A3-A733-DF7E05F906AC}" type="presOf" srcId="{74650EE3-7BDD-424C-8F23-07F2BA077040}" destId="{43897F1C-65C5-43F4-8388-6B815015A070}" srcOrd="0" destOrd="0" presId="urn:microsoft.com/office/officeart/2005/8/layout/vList6"/>
    <dgm:cxn modelId="{2FB30E6C-8746-4B3D-BBB2-608177A2939D}" type="presOf" srcId="{B81A4132-4293-42D4-9B6E-D6C99C12C576}" destId="{D26A77C9-B4C2-476D-A8A6-2E74A329F82C}" srcOrd="0" destOrd="1" presId="urn:microsoft.com/office/officeart/2005/8/layout/vList6"/>
    <dgm:cxn modelId="{1C7FC14C-C6EA-4820-AC4E-07DCBDF24433}" type="presOf" srcId="{D9CC1DEE-17F2-4582-B24F-209F68382D55}" destId="{D26A77C9-B4C2-476D-A8A6-2E74A329F82C}" srcOrd="0" destOrd="2" presId="urn:microsoft.com/office/officeart/2005/8/layout/vList6"/>
    <dgm:cxn modelId="{B34CBB52-25E2-4D5D-A959-2CC83768F442}" srcId="{1576AF1D-F1A9-4C0C-B768-D26514208C53}" destId="{CE2EB081-68CC-4CD0-811B-A3E89DCDA6B8}" srcOrd="0" destOrd="0" parTransId="{DAC57131-ED42-40A2-8C06-51C058485BA0}" sibTransId="{B2609A49-990E-42EB-AD03-15DAD7F5C0F1}"/>
    <dgm:cxn modelId="{2F975D58-3338-4B96-A84E-C02F4D1D0692}" srcId="{74650EE3-7BDD-424C-8F23-07F2BA077040}" destId="{B81A4132-4293-42D4-9B6E-D6C99C12C576}" srcOrd="1" destOrd="0" parTransId="{2A7D6D27-5C8D-4631-B424-E7AD7DFAA806}" sibTransId="{39ED7BB5-A781-4DC1-B0E9-2B67ACD12412}"/>
    <dgm:cxn modelId="{DA71CA8F-8FC1-4587-A879-5908D8CADB89}" srcId="{1576AF1D-F1A9-4C0C-B768-D26514208C53}" destId="{74650EE3-7BDD-424C-8F23-07F2BA077040}" srcOrd="1" destOrd="0" parTransId="{815FC28F-9F2D-4302-8EC9-CD09B7461459}" sibTransId="{EB8FF0BF-CC34-495C-9BDC-2103C76AC147}"/>
    <dgm:cxn modelId="{B4FC6797-9D86-4B53-BB51-C8645AED1B1C}" type="presOf" srcId="{1576AF1D-F1A9-4C0C-B768-D26514208C53}" destId="{761619AE-E646-408D-A96B-E697A3DB2C5C}" srcOrd="0" destOrd="0" presId="urn:microsoft.com/office/officeart/2005/8/layout/vList6"/>
    <dgm:cxn modelId="{D78C1ABA-B506-42B7-822D-F9F980343338}" srcId="{CE2EB081-68CC-4CD0-811B-A3E89DCDA6B8}" destId="{3A4EB424-540B-45F0-870A-067B51B821FD}" srcOrd="1" destOrd="0" parTransId="{DDF8C9E0-9629-495B-A1B2-0E62F92B9DB6}" sibTransId="{C61843E2-22BA-498A-9F55-4D964981F6E6}"/>
    <dgm:cxn modelId="{C5D42FCF-603F-4323-A3DF-4439A4897E70}" type="presOf" srcId="{CE2EB081-68CC-4CD0-811B-A3E89DCDA6B8}" destId="{4D302F5E-9473-4720-9FBD-CE37244278C5}" srcOrd="0" destOrd="0" presId="urn:microsoft.com/office/officeart/2005/8/layout/vList6"/>
    <dgm:cxn modelId="{2CEBD8D2-D8E0-42A2-8BD9-4798ADD1E05F}" srcId="{CE2EB081-68CC-4CD0-811B-A3E89DCDA6B8}" destId="{9F954617-199F-427D-8F43-25F7A10CFBCE}" srcOrd="0" destOrd="0" parTransId="{480E0A36-E2D3-4AD1-8FD7-88D67362AF90}" sibTransId="{7C51B367-B980-40B7-8BC7-065C11966810}"/>
    <dgm:cxn modelId="{475A30D8-02E0-4B0C-8902-59544AF83294}" type="presOf" srcId="{9F954617-199F-427D-8F43-25F7A10CFBCE}" destId="{93B805DF-3F59-4AED-A00F-610030F3CD85}" srcOrd="0" destOrd="0" presId="urn:microsoft.com/office/officeart/2005/8/layout/vList6"/>
    <dgm:cxn modelId="{1D88ECF8-063D-4C70-8DD5-94458639B79E}" srcId="{74650EE3-7BDD-424C-8F23-07F2BA077040}" destId="{D9CC1DEE-17F2-4582-B24F-209F68382D55}" srcOrd="2" destOrd="0" parTransId="{23CCBE62-2CF0-4125-AF5C-0F3BDEEBCBF0}" sibTransId="{0D48FD4F-45B0-4641-8FE6-9D88AA5D1079}"/>
    <dgm:cxn modelId="{F288B7FF-B242-42FC-AFF5-F7069AC2EACC}" type="presOf" srcId="{14F5D0C7-5340-40F4-84F2-488E5A26DC5D}" destId="{D26A77C9-B4C2-476D-A8A6-2E74A329F82C}" srcOrd="0" destOrd="0" presId="urn:microsoft.com/office/officeart/2005/8/layout/vList6"/>
    <dgm:cxn modelId="{3EA389FB-1240-426E-95AC-051EDC53E92A}" type="presParOf" srcId="{761619AE-E646-408D-A96B-E697A3DB2C5C}" destId="{80F3129B-E2DD-4581-84C0-B792C083772F}" srcOrd="0" destOrd="0" presId="urn:microsoft.com/office/officeart/2005/8/layout/vList6"/>
    <dgm:cxn modelId="{8C5F87C0-F569-449D-AD72-2D36A65EE096}" type="presParOf" srcId="{80F3129B-E2DD-4581-84C0-B792C083772F}" destId="{4D302F5E-9473-4720-9FBD-CE37244278C5}" srcOrd="0" destOrd="0" presId="urn:microsoft.com/office/officeart/2005/8/layout/vList6"/>
    <dgm:cxn modelId="{6EAF9D7B-4155-4F18-B91C-403DA2FA1B06}" type="presParOf" srcId="{80F3129B-E2DD-4581-84C0-B792C083772F}" destId="{93B805DF-3F59-4AED-A00F-610030F3CD85}" srcOrd="1" destOrd="0" presId="urn:microsoft.com/office/officeart/2005/8/layout/vList6"/>
    <dgm:cxn modelId="{60A01F89-92DA-4BC4-BC83-C22DB67369F4}" type="presParOf" srcId="{761619AE-E646-408D-A96B-E697A3DB2C5C}" destId="{4836DADC-081E-4D63-BDBC-26E3CB1452BC}" srcOrd="1" destOrd="0" presId="urn:microsoft.com/office/officeart/2005/8/layout/vList6"/>
    <dgm:cxn modelId="{09EEAF26-B57A-40E4-8E2B-A94C004F043A}" type="presParOf" srcId="{761619AE-E646-408D-A96B-E697A3DB2C5C}" destId="{3D742266-515F-4A34-996D-75332A13367C}" srcOrd="2" destOrd="0" presId="urn:microsoft.com/office/officeart/2005/8/layout/vList6"/>
    <dgm:cxn modelId="{6C7BBB3A-1B0D-48DD-9CA0-B96B4EF5A093}" type="presParOf" srcId="{3D742266-515F-4A34-996D-75332A13367C}" destId="{43897F1C-65C5-43F4-8388-6B815015A070}" srcOrd="0" destOrd="0" presId="urn:microsoft.com/office/officeart/2005/8/layout/vList6"/>
    <dgm:cxn modelId="{7B6E124B-847F-46A4-B3D2-F01D06A1B369}" type="presParOf" srcId="{3D742266-515F-4A34-996D-75332A13367C}" destId="{D26A77C9-B4C2-476D-A8A6-2E74A329F8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58983-B2DD-4A61-8AD2-6A9E27CC14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147B8D-7C0F-4FD5-A399-8A3E9DD11637}">
      <dgm:prSet phldrT="[Text]" custT="1"/>
      <dgm:spPr/>
      <dgm:t>
        <a:bodyPr/>
        <a:lstStyle/>
        <a:p>
          <a:r>
            <a:rPr lang="en-US" sz="3000">
              <a:solidFill>
                <a:schemeClr val="tx1"/>
              </a:solidFill>
              <a:latin typeface="+mj-lt"/>
            </a:rPr>
            <a:t>Hiểu đối học sinh</a:t>
          </a:r>
          <a:endParaRPr lang="en-US" sz="3000" dirty="0">
            <a:solidFill>
              <a:schemeClr val="tx1"/>
            </a:solidFill>
            <a:latin typeface="+mj-lt"/>
          </a:endParaRPr>
        </a:p>
      </dgm:t>
    </dgm:pt>
    <dgm:pt modelId="{27F9626C-D73F-4714-8255-5B7C0AD34104}" type="parTrans" cxnId="{AE3A0C25-5E9A-42CE-8CE4-0B217F157C12}">
      <dgm:prSet/>
      <dgm:spPr/>
      <dgm:t>
        <a:bodyPr/>
        <a:lstStyle/>
        <a:p>
          <a:endParaRPr lang="en-US"/>
        </a:p>
      </dgm:t>
    </dgm:pt>
    <dgm:pt modelId="{0D94C8CA-B20C-44EA-8A0D-564D728E19E3}" type="sibTrans" cxnId="{AE3A0C25-5E9A-42CE-8CE4-0B217F157C12}">
      <dgm:prSet/>
      <dgm:spPr/>
      <dgm:t>
        <a:bodyPr/>
        <a:lstStyle/>
        <a:p>
          <a:endParaRPr lang="en-US" sz="3000">
            <a:solidFill>
              <a:schemeClr val="tx1"/>
            </a:solidFill>
            <a:latin typeface="+mj-lt"/>
          </a:endParaRPr>
        </a:p>
      </dgm:t>
    </dgm:pt>
    <dgm:pt modelId="{F32E90A0-662A-48B9-8626-BDADB15D8F2E}">
      <dgm:prSet phldrT="[Text]" custT="1"/>
      <dgm:spPr/>
      <dgm:t>
        <a:bodyPr/>
        <a:lstStyle/>
        <a:p>
          <a:r>
            <a:rPr lang="en-US" sz="3000">
              <a:solidFill>
                <a:schemeClr val="tx1"/>
              </a:solidFill>
              <a:latin typeface="+mj-lt"/>
            </a:rPr>
            <a:t>Soạn bài đầy đủ, chi tiết</a:t>
          </a:r>
          <a:endParaRPr lang="en-US" sz="3000" dirty="0">
            <a:solidFill>
              <a:schemeClr val="tx1"/>
            </a:solidFill>
            <a:latin typeface="+mj-lt"/>
          </a:endParaRPr>
        </a:p>
      </dgm:t>
    </dgm:pt>
    <dgm:pt modelId="{5BE0D780-845F-4852-8C3C-568BE87E0472}" type="parTrans" cxnId="{D7EF026A-ABF9-4FC5-84B3-DB3BBAE56AA0}">
      <dgm:prSet/>
      <dgm:spPr/>
      <dgm:t>
        <a:bodyPr/>
        <a:lstStyle/>
        <a:p>
          <a:endParaRPr lang="en-US"/>
        </a:p>
      </dgm:t>
    </dgm:pt>
    <dgm:pt modelId="{9313C5B1-B627-428D-ADE6-BBBC5CDA7CEE}" type="sibTrans" cxnId="{D7EF026A-ABF9-4FC5-84B3-DB3BBAE56AA0}">
      <dgm:prSet/>
      <dgm:spPr/>
      <dgm:t>
        <a:bodyPr/>
        <a:lstStyle/>
        <a:p>
          <a:endParaRPr lang="en-US"/>
        </a:p>
      </dgm:t>
    </dgm:pt>
    <dgm:pt modelId="{A060A0E6-8F4C-4498-B979-F91CB1E7A63E}">
      <dgm:prSet phldrT="[Text]" custT="1"/>
      <dgm:spPr/>
      <dgm:t>
        <a:bodyPr/>
        <a:lstStyle/>
        <a:p>
          <a:r>
            <a:rPr lang="en-US" sz="3000">
              <a:solidFill>
                <a:schemeClr val="tx1"/>
              </a:solidFill>
              <a:latin typeface="+mj-lt"/>
            </a:rPr>
            <a:t>Đổi mới phương pháp, tạo hứng thú cho HS</a:t>
          </a:r>
          <a:endParaRPr lang="en-US" sz="3000" dirty="0">
            <a:solidFill>
              <a:schemeClr val="tx1"/>
            </a:solidFill>
            <a:latin typeface="+mj-lt"/>
          </a:endParaRPr>
        </a:p>
      </dgm:t>
    </dgm:pt>
    <dgm:pt modelId="{686BE3D2-F038-4B9F-B4B9-1185FBA83AD9}" type="parTrans" cxnId="{1AC7ABB1-EAB3-42AF-BFA9-AB67EEFC9EFE}">
      <dgm:prSet/>
      <dgm:spPr/>
      <dgm:t>
        <a:bodyPr/>
        <a:lstStyle/>
        <a:p>
          <a:endParaRPr lang="en-US"/>
        </a:p>
      </dgm:t>
    </dgm:pt>
    <dgm:pt modelId="{930FDAB1-8BBD-4C12-BA48-5FBF3C76B580}" type="sibTrans" cxnId="{1AC7ABB1-EAB3-42AF-BFA9-AB67EEFC9EFE}">
      <dgm:prSet/>
      <dgm:spPr/>
      <dgm:t>
        <a:bodyPr/>
        <a:lstStyle/>
        <a:p>
          <a:endParaRPr lang="en-US"/>
        </a:p>
      </dgm:t>
    </dgm:pt>
    <dgm:pt modelId="{F74615DF-4A1E-4FB7-BB11-55E448220F6A}">
      <dgm:prSet custT="1"/>
      <dgm:spPr/>
      <dgm:t>
        <a:bodyPr/>
        <a:lstStyle/>
        <a:p>
          <a:r>
            <a:rPr lang="en-US" sz="3000">
              <a:solidFill>
                <a:schemeClr val="tx1"/>
              </a:solidFill>
              <a:latin typeface="+mj-lt"/>
            </a:rPr>
            <a:t>Có kế hoạch bài dạy chi tiết</a:t>
          </a:r>
          <a:endParaRPr lang="en-US" sz="3000" dirty="0">
            <a:solidFill>
              <a:schemeClr val="tx1"/>
            </a:solidFill>
            <a:latin typeface="+mj-lt"/>
          </a:endParaRPr>
        </a:p>
      </dgm:t>
    </dgm:pt>
    <dgm:pt modelId="{108C594E-40A2-47D7-8560-3B564714527C}" type="parTrans" cxnId="{BA67ECB4-6AAC-496F-B9B1-FC09E9BBD438}">
      <dgm:prSet/>
      <dgm:spPr/>
      <dgm:t>
        <a:bodyPr/>
        <a:lstStyle/>
        <a:p>
          <a:endParaRPr lang="en-US"/>
        </a:p>
      </dgm:t>
    </dgm:pt>
    <dgm:pt modelId="{DBD384B3-160B-4A84-9762-82A3E8263290}" type="sibTrans" cxnId="{BA67ECB4-6AAC-496F-B9B1-FC09E9BBD438}">
      <dgm:prSet/>
      <dgm:spPr/>
      <dgm:t>
        <a:bodyPr/>
        <a:lstStyle/>
        <a:p>
          <a:endParaRPr lang="en-US"/>
        </a:p>
      </dgm:t>
    </dgm:pt>
    <dgm:pt modelId="{9E9CCE7A-2FAC-4103-8320-8CB335686931}" type="pres">
      <dgm:prSet presAssocID="{74F58983-B2DD-4A61-8AD2-6A9E27CC1489}" presName="Name0" presStyleCnt="0">
        <dgm:presLayoutVars>
          <dgm:chMax val="7"/>
          <dgm:chPref val="7"/>
          <dgm:dir/>
        </dgm:presLayoutVars>
      </dgm:prSet>
      <dgm:spPr/>
    </dgm:pt>
    <dgm:pt modelId="{19EB1C9A-3898-4ADF-8694-9E348B9B219D}" type="pres">
      <dgm:prSet presAssocID="{74F58983-B2DD-4A61-8AD2-6A9E27CC1489}" presName="Name1" presStyleCnt="0"/>
      <dgm:spPr/>
    </dgm:pt>
    <dgm:pt modelId="{69EE6981-6017-4BDC-839E-78C2C56DE47B}" type="pres">
      <dgm:prSet presAssocID="{74F58983-B2DD-4A61-8AD2-6A9E27CC1489}" presName="cycle" presStyleCnt="0"/>
      <dgm:spPr/>
    </dgm:pt>
    <dgm:pt modelId="{3F08EA64-9AD9-4F8D-81FB-4DDFA2DC0CC3}" type="pres">
      <dgm:prSet presAssocID="{74F58983-B2DD-4A61-8AD2-6A9E27CC1489}" presName="srcNode" presStyleLbl="node1" presStyleIdx="0" presStyleCnt="4"/>
      <dgm:spPr/>
    </dgm:pt>
    <dgm:pt modelId="{FE0C093B-59B7-4887-8C1C-4BD181480383}" type="pres">
      <dgm:prSet presAssocID="{74F58983-B2DD-4A61-8AD2-6A9E27CC1489}" presName="conn" presStyleLbl="parChTrans1D2" presStyleIdx="0" presStyleCnt="1"/>
      <dgm:spPr/>
    </dgm:pt>
    <dgm:pt modelId="{267C00AC-369C-4FF4-8AC2-8E00B3F1CF6E}" type="pres">
      <dgm:prSet presAssocID="{74F58983-B2DD-4A61-8AD2-6A9E27CC1489}" presName="extraNode" presStyleLbl="node1" presStyleIdx="0" presStyleCnt="4"/>
      <dgm:spPr/>
    </dgm:pt>
    <dgm:pt modelId="{F03191F4-43D5-4192-8F36-E776308F37BB}" type="pres">
      <dgm:prSet presAssocID="{74F58983-B2DD-4A61-8AD2-6A9E27CC1489}" presName="dstNode" presStyleLbl="node1" presStyleIdx="0" presStyleCnt="4"/>
      <dgm:spPr/>
    </dgm:pt>
    <dgm:pt modelId="{C81EEF73-3CBC-4B70-93C0-B5E761A280D5}" type="pres">
      <dgm:prSet presAssocID="{F0147B8D-7C0F-4FD5-A399-8A3E9DD11637}" presName="text_1" presStyleLbl="node1" presStyleIdx="0" presStyleCnt="4">
        <dgm:presLayoutVars>
          <dgm:bulletEnabled val="1"/>
        </dgm:presLayoutVars>
      </dgm:prSet>
      <dgm:spPr/>
    </dgm:pt>
    <dgm:pt modelId="{5027392C-CE78-4D1A-BEAC-EC2F54D0D4C6}" type="pres">
      <dgm:prSet presAssocID="{F0147B8D-7C0F-4FD5-A399-8A3E9DD11637}" presName="accent_1" presStyleCnt="0"/>
      <dgm:spPr/>
    </dgm:pt>
    <dgm:pt modelId="{AB5D118D-5A44-4C26-979C-DDF5A8BBD806}" type="pres">
      <dgm:prSet presAssocID="{F0147B8D-7C0F-4FD5-A399-8A3E9DD11637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9211D23E-EB5D-445D-B65A-983D17EC6A34}" type="pres">
      <dgm:prSet presAssocID="{F74615DF-4A1E-4FB7-BB11-55E448220F6A}" presName="text_2" presStyleLbl="node1" presStyleIdx="1" presStyleCnt="4">
        <dgm:presLayoutVars>
          <dgm:bulletEnabled val="1"/>
        </dgm:presLayoutVars>
      </dgm:prSet>
      <dgm:spPr/>
    </dgm:pt>
    <dgm:pt modelId="{5508F49F-D05A-43E2-9A9C-CB647B0DAE2B}" type="pres">
      <dgm:prSet presAssocID="{F74615DF-4A1E-4FB7-BB11-55E448220F6A}" presName="accent_2" presStyleCnt="0"/>
      <dgm:spPr/>
    </dgm:pt>
    <dgm:pt modelId="{CDD59959-B01C-4B85-AC4A-594B5A5AC0DA}" type="pres">
      <dgm:prSet presAssocID="{F74615DF-4A1E-4FB7-BB11-55E448220F6A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35000" r="-35000"/>
          </a:stretch>
        </a:blipFill>
      </dgm:spPr>
    </dgm:pt>
    <dgm:pt modelId="{BD2E8033-1524-4A26-ADF9-F200CD23E486}" type="pres">
      <dgm:prSet presAssocID="{F32E90A0-662A-48B9-8626-BDADB15D8F2E}" presName="text_3" presStyleLbl="node1" presStyleIdx="2" presStyleCnt="4">
        <dgm:presLayoutVars>
          <dgm:bulletEnabled val="1"/>
        </dgm:presLayoutVars>
      </dgm:prSet>
      <dgm:spPr/>
    </dgm:pt>
    <dgm:pt modelId="{852EF071-E149-4EB9-B7CB-8A878464B0C7}" type="pres">
      <dgm:prSet presAssocID="{F32E90A0-662A-48B9-8626-BDADB15D8F2E}" presName="accent_3" presStyleCnt="0"/>
      <dgm:spPr/>
    </dgm:pt>
    <dgm:pt modelId="{71E2BA18-67D1-40A5-98BB-C1B2DC0B3935}" type="pres">
      <dgm:prSet presAssocID="{F32E90A0-662A-48B9-8626-BDADB15D8F2E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t="-21000" b="-21000"/>
          </a:stretch>
        </a:blipFill>
      </dgm:spPr>
    </dgm:pt>
    <dgm:pt modelId="{62A67903-A214-4189-8F5E-9573CC7B2215}" type="pres">
      <dgm:prSet presAssocID="{A060A0E6-8F4C-4498-B979-F91CB1E7A63E}" presName="text_4" presStyleLbl="node1" presStyleIdx="3" presStyleCnt="4">
        <dgm:presLayoutVars>
          <dgm:bulletEnabled val="1"/>
        </dgm:presLayoutVars>
      </dgm:prSet>
      <dgm:spPr/>
    </dgm:pt>
    <dgm:pt modelId="{169A6169-50D3-458E-9B03-2A7EFEAB4D30}" type="pres">
      <dgm:prSet presAssocID="{A060A0E6-8F4C-4498-B979-F91CB1E7A63E}" presName="accent_4" presStyleCnt="0"/>
      <dgm:spPr/>
    </dgm:pt>
    <dgm:pt modelId="{920A0ECA-076A-44E8-AA43-9A529F7C6466}" type="pres">
      <dgm:prSet presAssocID="{A060A0E6-8F4C-4498-B979-F91CB1E7A63E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CB10DB15-57DD-4037-9AD1-BCD1BD74C9CF}" type="presOf" srcId="{0D94C8CA-B20C-44EA-8A0D-564D728E19E3}" destId="{FE0C093B-59B7-4887-8C1C-4BD181480383}" srcOrd="0" destOrd="0" presId="urn:microsoft.com/office/officeart/2008/layout/VerticalCurvedList"/>
    <dgm:cxn modelId="{AE3A0C25-5E9A-42CE-8CE4-0B217F157C12}" srcId="{74F58983-B2DD-4A61-8AD2-6A9E27CC1489}" destId="{F0147B8D-7C0F-4FD5-A399-8A3E9DD11637}" srcOrd="0" destOrd="0" parTransId="{27F9626C-D73F-4714-8255-5B7C0AD34104}" sibTransId="{0D94C8CA-B20C-44EA-8A0D-564D728E19E3}"/>
    <dgm:cxn modelId="{5553963B-A050-4F97-9A41-822BD4AFBEEC}" type="presOf" srcId="{F0147B8D-7C0F-4FD5-A399-8A3E9DD11637}" destId="{C81EEF73-3CBC-4B70-93C0-B5E761A280D5}" srcOrd="0" destOrd="0" presId="urn:microsoft.com/office/officeart/2008/layout/VerticalCurvedList"/>
    <dgm:cxn modelId="{D7EF026A-ABF9-4FC5-84B3-DB3BBAE56AA0}" srcId="{74F58983-B2DD-4A61-8AD2-6A9E27CC1489}" destId="{F32E90A0-662A-48B9-8626-BDADB15D8F2E}" srcOrd="2" destOrd="0" parTransId="{5BE0D780-845F-4852-8C3C-568BE87E0472}" sibTransId="{9313C5B1-B627-428D-ADE6-BBBC5CDA7CEE}"/>
    <dgm:cxn modelId="{E1A0507D-B6D1-4368-AF26-040871EB8569}" type="presOf" srcId="{F74615DF-4A1E-4FB7-BB11-55E448220F6A}" destId="{9211D23E-EB5D-445D-B65A-983D17EC6A34}" srcOrd="0" destOrd="0" presId="urn:microsoft.com/office/officeart/2008/layout/VerticalCurvedList"/>
    <dgm:cxn modelId="{82F7AE86-30BD-4C53-BD16-DBDCA95475CE}" type="presOf" srcId="{A060A0E6-8F4C-4498-B979-F91CB1E7A63E}" destId="{62A67903-A214-4189-8F5E-9573CC7B2215}" srcOrd="0" destOrd="0" presId="urn:microsoft.com/office/officeart/2008/layout/VerticalCurvedList"/>
    <dgm:cxn modelId="{932DCFA7-4C87-47C8-B256-7292B32BFD87}" type="presOf" srcId="{F32E90A0-662A-48B9-8626-BDADB15D8F2E}" destId="{BD2E8033-1524-4A26-ADF9-F200CD23E486}" srcOrd="0" destOrd="0" presId="urn:microsoft.com/office/officeart/2008/layout/VerticalCurvedList"/>
    <dgm:cxn modelId="{1AC7ABB1-EAB3-42AF-BFA9-AB67EEFC9EFE}" srcId="{74F58983-B2DD-4A61-8AD2-6A9E27CC1489}" destId="{A060A0E6-8F4C-4498-B979-F91CB1E7A63E}" srcOrd="3" destOrd="0" parTransId="{686BE3D2-F038-4B9F-B4B9-1185FBA83AD9}" sibTransId="{930FDAB1-8BBD-4C12-BA48-5FBF3C76B580}"/>
    <dgm:cxn modelId="{BA67ECB4-6AAC-496F-B9B1-FC09E9BBD438}" srcId="{74F58983-B2DD-4A61-8AD2-6A9E27CC1489}" destId="{F74615DF-4A1E-4FB7-BB11-55E448220F6A}" srcOrd="1" destOrd="0" parTransId="{108C594E-40A2-47D7-8560-3B564714527C}" sibTransId="{DBD384B3-160B-4A84-9762-82A3E8263290}"/>
    <dgm:cxn modelId="{453AA7E7-0F80-4B45-8A48-FD1DBBDB7C49}" type="presOf" srcId="{74F58983-B2DD-4A61-8AD2-6A9E27CC1489}" destId="{9E9CCE7A-2FAC-4103-8320-8CB335686931}" srcOrd="0" destOrd="0" presId="urn:microsoft.com/office/officeart/2008/layout/VerticalCurvedList"/>
    <dgm:cxn modelId="{42670F9B-51D1-4C21-8F56-C9991F430154}" type="presParOf" srcId="{9E9CCE7A-2FAC-4103-8320-8CB335686931}" destId="{19EB1C9A-3898-4ADF-8694-9E348B9B219D}" srcOrd="0" destOrd="0" presId="urn:microsoft.com/office/officeart/2008/layout/VerticalCurvedList"/>
    <dgm:cxn modelId="{9A118B9E-F619-4CC9-B679-4E8EF9F2C20A}" type="presParOf" srcId="{19EB1C9A-3898-4ADF-8694-9E348B9B219D}" destId="{69EE6981-6017-4BDC-839E-78C2C56DE47B}" srcOrd="0" destOrd="0" presId="urn:microsoft.com/office/officeart/2008/layout/VerticalCurvedList"/>
    <dgm:cxn modelId="{23A9270A-B23F-4961-AB6F-3E04B77076F5}" type="presParOf" srcId="{69EE6981-6017-4BDC-839E-78C2C56DE47B}" destId="{3F08EA64-9AD9-4F8D-81FB-4DDFA2DC0CC3}" srcOrd="0" destOrd="0" presId="urn:microsoft.com/office/officeart/2008/layout/VerticalCurvedList"/>
    <dgm:cxn modelId="{934AD263-3D50-43DF-8872-595B888F84B1}" type="presParOf" srcId="{69EE6981-6017-4BDC-839E-78C2C56DE47B}" destId="{FE0C093B-59B7-4887-8C1C-4BD181480383}" srcOrd="1" destOrd="0" presId="urn:microsoft.com/office/officeart/2008/layout/VerticalCurvedList"/>
    <dgm:cxn modelId="{7D98A85D-B261-49BC-ADD7-DC7A29E6B699}" type="presParOf" srcId="{69EE6981-6017-4BDC-839E-78C2C56DE47B}" destId="{267C00AC-369C-4FF4-8AC2-8E00B3F1CF6E}" srcOrd="2" destOrd="0" presId="urn:microsoft.com/office/officeart/2008/layout/VerticalCurvedList"/>
    <dgm:cxn modelId="{BA5DCC59-D9BB-43FD-9E2D-F0B65900FACB}" type="presParOf" srcId="{69EE6981-6017-4BDC-839E-78C2C56DE47B}" destId="{F03191F4-43D5-4192-8F36-E776308F37BB}" srcOrd="3" destOrd="0" presId="urn:microsoft.com/office/officeart/2008/layout/VerticalCurvedList"/>
    <dgm:cxn modelId="{1B484731-63A0-4D54-BE86-06F3C145AB17}" type="presParOf" srcId="{19EB1C9A-3898-4ADF-8694-9E348B9B219D}" destId="{C81EEF73-3CBC-4B70-93C0-B5E761A280D5}" srcOrd="1" destOrd="0" presId="urn:microsoft.com/office/officeart/2008/layout/VerticalCurvedList"/>
    <dgm:cxn modelId="{D759088F-9BE2-4682-8F82-A705D9986FA3}" type="presParOf" srcId="{19EB1C9A-3898-4ADF-8694-9E348B9B219D}" destId="{5027392C-CE78-4D1A-BEAC-EC2F54D0D4C6}" srcOrd="2" destOrd="0" presId="urn:microsoft.com/office/officeart/2008/layout/VerticalCurvedList"/>
    <dgm:cxn modelId="{817CC8A4-ADAB-4C7F-BEF7-D4FE04C28327}" type="presParOf" srcId="{5027392C-CE78-4D1A-BEAC-EC2F54D0D4C6}" destId="{AB5D118D-5A44-4C26-979C-DDF5A8BBD806}" srcOrd="0" destOrd="0" presId="urn:microsoft.com/office/officeart/2008/layout/VerticalCurvedList"/>
    <dgm:cxn modelId="{738F505A-3504-41C6-B252-8345679DDA10}" type="presParOf" srcId="{19EB1C9A-3898-4ADF-8694-9E348B9B219D}" destId="{9211D23E-EB5D-445D-B65A-983D17EC6A34}" srcOrd="3" destOrd="0" presId="urn:microsoft.com/office/officeart/2008/layout/VerticalCurvedList"/>
    <dgm:cxn modelId="{3B200881-6623-4410-8AE3-4CAD9087A4CA}" type="presParOf" srcId="{19EB1C9A-3898-4ADF-8694-9E348B9B219D}" destId="{5508F49F-D05A-43E2-9A9C-CB647B0DAE2B}" srcOrd="4" destOrd="0" presId="urn:microsoft.com/office/officeart/2008/layout/VerticalCurvedList"/>
    <dgm:cxn modelId="{506EAC1B-D369-4D50-AD37-F66C69E9AB0B}" type="presParOf" srcId="{5508F49F-D05A-43E2-9A9C-CB647B0DAE2B}" destId="{CDD59959-B01C-4B85-AC4A-594B5A5AC0DA}" srcOrd="0" destOrd="0" presId="urn:microsoft.com/office/officeart/2008/layout/VerticalCurvedList"/>
    <dgm:cxn modelId="{579ECA21-D5E6-4887-A015-40BFBB27DEF5}" type="presParOf" srcId="{19EB1C9A-3898-4ADF-8694-9E348B9B219D}" destId="{BD2E8033-1524-4A26-ADF9-F200CD23E486}" srcOrd="5" destOrd="0" presId="urn:microsoft.com/office/officeart/2008/layout/VerticalCurvedList"/>
    <dgm:cxn modelId="{C3CB92E1-349A-409C-9DE4-FA3172DBD6E2}" type="presParOf" srcId="{19EB1C9A-3898-4ADF-8694-9E348B9B219D}" destId="{852EF071-E149-4EB9-B7CB-8A878464B0C7}" srcOrd="6" destOrd="0" presId="urn:microsoft.com/office/officeart/2008/layout/VerticalCurvedList"/>
    <dgm:cxn modelId="{D7087D90-F7A1-45C9-B05E-B2A0C6EC39CF}" type="presParOf" srcId="{852EF071-E149-4EB9-B7CB-8A878464B0C7}" destId="{71E2BA18-67D1-40A5-98BB-C1B2DC0B3935}" srcOrd="0" destOrd="0" presId="urn:microsoft.com/office/officeart/2008/layout/VerticalCurvedList"/>
    <dgm:cxn modelId="{C02C086D-11D3-4EA4-9B13-7C80D3CB80F6}" type="presParOf" srcId="{19EB1C9A-3898-4ADF-8694-9E348B9B219D}" destId="{62A67903-A214-4189-8F5E-9573CC7B2215}" srcOrd="7" destOrd="0" presId="urn:microsoft.com/office/officeart/2008/layout/VerticalCurvedList"/>
    <dgm:cxn modelId="{91E04D47-4028-45BF-8586-F17ACB59FCDA}" type="presParOf" srcId="{19EB1C9A-3898-4ADF-8694-9E348B9B219D}" destId="{169A6169-50D3-458E-9B03-2A7EFEAB4D30}" srcOrd="8" destOrd="0" presId="urn:microsoft.com/office/officeart/2008/layout/VerticalCurvedList"/>
    <dgm:cxn modelId="{4DE1F0B9-9C1E-44D7-8BA9-AE6A21F66251}" type="presParOf" srcId="{169A6169-50D3-458E-9B03-2A7EFEAB4D30}" destId="{920A0ECA-076A-44E8-AA43-9A529F7C64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42028-2985-49C9-B7D8-6378A7AE498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0C466A-9D9C-4FFA-90F8-3CDB2125C231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 dirty="0"/>
        </a:p>
      </dgm:t>
    </dgm:pt>
    <dgm:pt modelId="{7167EE70-9450-4859-816A-068E61B5AE63}" type="parTrans" cxnId="{ECDA0665-A682-4E0B-9038-2CE527E83566}">
      <dgm:prSet/>
      <dgm:spPr/>
      <dgm:t>
        <a:bodyPr/>
        <a:lstStyle/>
        <a:p>
          <a:endParaRPr lang="en-US"/>
        </a:p>
      </dgm:t>
    </dgm:pt>
    <dgm:pt modelId="{F61E16E2-74F1-48A5-9BC0-8466F1CDD27A}" type="sibTrans" cxnId="{ECDA0665-A682-4E0B-9038-2CE527E83566}">
      <dgm:prSet/>
      <dgm:spPr/>
      <dgm:t>
        <a:bodyPr/>
        <a:lstStyle/>
        <a:p>
          <a:endParaRPr lang="en-US"/>
        </a:p>
      </dgm:t>
    </dgm:pt>
    <dgm:pt modelId="{B2CB205A-806C-48D4-BF27-182C32BBCAC0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 dirty="0"/>
        </a:p>
      </dgm:t>
    </dgm:pt>
    <dgm:pt modelId="{7E61070D-1081-4686-B79A-84CB2FB166B1}" type="parTrans" cxnId="{95109C9D-5C7F-4832-965A-8732C7D2EC48}">
      <dgm:prSet/>
      <dgm:spPr/>
      <dgm:t>
        <a:bodyPr/>
        <a:lstStyle/>
        <a:p>
          <a:endParaRPr lang="en-US"/>
        </a:p>
      </dgm:t>
    </dgm:pt>
    <dgm:pt modelId="{978006B3-311C-465C-A902-E80A0D26083F}" type="sibTrans" cxnId="{95109C9D-5C7F-4832-965A-8732C7D2EC48}">
      <dgm:prSet/>
      <dgm:spPr/>
      <dgm:t>
        <a:bodyPr/>
        <a:lstStyle/>
        <a:p>
          <a:endParaRPr lang="en-US"/>
        </a:p>
      </dgm:t>
    </dgm:pt>
    <dgm:pt modelId="{2E7B13DE-2F48-4B55-BCC3-BE734E73AC56}">
      <dgm:prSet phldrT="[Text]" phldr="1"/>
      <dgm:spPr>
        <a:blipFill rotWithShape="0">
          <a:blip xmlns:r="http://schemas.openxmlformats.org/officeDocument/2006/relationships" r:embed="rId3"/>
          <a:srcRect/>
          <a:stretch>
            <a:fillRect l="-82000" r="-82000"/>
          </a:stretch>
        </a:blipFill>
      </dgm:spPr>
      <dgm:t>
        <a:bodyPr/>
        <a:lstStyle/>
        <a:p>
          <a:endParaRPr lang="en-US" dirty="0"/>
        </a:p>
      </dgm:t>
    </dgm:pt>
    <dgm:pt modelId="{7FF27B7F-9B6B-465A-BE99-F3050109DCE4}" type="parTrans" cxnId="{A74BA848-D8CC-4A41-8F5F-34466241D9A1}">
      <dgm:prSet/>
      <dgm:spPr/>
      <dgm:t>
        <a:bodyPr/>
        <a:lstStyle/>
        <a:p>
          <a:endParaRPr lang="en-US"/>
        </a:p>
      </dgm:t>
    </dgm:pt>
    <dgm:pt modelId="{9AB84B23-D00C-4290-9D04-B6E3FFA80067}" type="sibTrans" cxnId="{A74BA848-D8CC-4A41-8F5F-34466241D9A1}">
      <dgm:prSet/>
      <dgm:spPr/>
      <dgm:t>
        <a:bodyPr/>
        <a:lstStyle/>
        <a:p>
          <a:endParaRPr lang="en-US"/>
        </a:p>
      </dgm:t>
    </dgm:pt>
    <dgm:pt modelId="{2D0F0CC9-BA62-457D-B62B-1B71392CBFCE}">
      <dgm:prSet phldrT="[Text]" phldr="1"/>
      <dgm:spPr>
        <a:blipFill rotWithShape="0">
          <a:blip xmlns:r="http://schemas.openxmlformats.org/officeDocument/2006/relationships" r:embed="rId4"/>
          <a:srcRect/>
          <a:stretch>
            <a:fillRect l="-17000" r="-17000"/>
          </a:stretch>
        </a:blipFill>
      </dgm:spPr>
      <dgm:t>
        <a:bodyPr/>
        <a:lstStyle/>
        <a:p>
          <a:endParaRPr lang="en-US" dirty="0"/>
        </a:p>
      </dgm:t>
    </dgm:pt>
    <dgm:pt modelId="{AB398D83-73C2-4A7B-B575-2D7DC9EE2102}" type="parTrans" cxnId="{389025FB-CF93-4200-9AF9-12D38B7EBA33}">
      <dgm:prSet/>
      <dgm:spPr/>
      <dgm:t>
        <a:bodyPr/>
        <a:lstStyle/>
        <a:p>
          <a:endParaRPr lang="en-US"/>
        </a:p>
      </dgm:t>
    </dgm:pt>
    <dgm:pt modelId="{DA802707-98CD-4E01-A92D-01B1D46B8FA4}" type="sibTrans" cxnId="{389025FB-CF93-4200-9AF9-12D38B7EBA33}">
      <dgm:prSet/>
      <dgm:spPr/>
      <dgm:t>
        <a:bodyPr/>
        <a:lstStyle/>
        <a:p>
          <a:endParaRPr lang="en-US"/>
        </a:p>
      </dgm:t>
    </dgm:pt>
    <dgm:pt modelId="{1FA826AA-8BB4-4911-898E-D40E9D7C301E}">
      <dgm:prSet phldrT="[Text]"/>
      <dgm:spPr>
        <a:blipFill rotWithShape="0">
          <a:blip xmlns:r="http://schemas.openxmlformats.org/officeDocument/2006/relationships" r:embed="rId5"/>
          <a:srcRect/>
          <a:stretch>
            <a:fillRect t="-16000" b="-16000"/>
          </a:stretch>
        </a:blipFill>
      </dgm:spPr>
      <dgm:t>
        <a:bodyPr/>
        <a:lstStyle/>
        <a:p>
          <a:endParaRPr lang="en-US" dirty="0"/>
        </a:p>
      </dgm:t>
    </dgm:pt>
    <dgm:pt modelId="{DCCFF6F6-5C4B-44D1-81CB-186908ABF550}" type="sibTrans" cxnId="{AB2AE27E-1AB0-4857-BE6C-4DB0C1EB2C86}">
      <dgm:prSet/>
      <dgm:spPr/>
      <dgm:t>
        <a:bodyPr/>
        <a:lstStyle/>
        <a:p>
          <a:endParaRPr lang="en-US"/>
        </a:p>
      </dgm:t>
    </dgm:pt>
    <dgm:pt modelId="{40C729C7-4376-476E-8011-91C7241CE49E}" type="parTrans" cxnId="{AB2AE27E-1AB0-4857-BE6C-4DB0C1EB2C86}">
      <dgm:prSet/>
      <dgm:spPr/>
      <dgm:t>
        <a:bodyPr/>
        <a:lstStyle/>
        <a:p>
          <a:endParaRPr lang="en-US"/>
        </a:p>
      </dgm:t>
    </dgm:pt>
    <dgm:pt modelId="{037FC9E1-71B1-4D3C-AEEE-1259CF12FB46}" type="pres">
      <dgm:prSet presAssocID="{2B942028-2985-49C9-B7D8-6378A7AE498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CBB827-7635-44D8-83C3-3BF312E662E8}" type="pres">
      <dgm:prSet presAssocID="{1FA826AA-8BB4-4911-898E-D40E9D7C301E}" presName="centerShape" presStyleLbl="node0" presStyleIdx="0" presStyleCnt="1"/>
      <dgm:spPr/>
    </dgm:pt>
    <dgm:pt modelId="{7EA4319F-4AC0-41FC-A6D5-1C0639185ED5}" type="pres">
      <dgm:prSet presAssocID="{7167EE70-9450-4859-816A-068E61B5AE63}" presName="parTrans" presStyleLbl="sibTrans2D1" presStyleIdx="0" presStyleCnt="4"/>
      <dgm:spPr/>
    </dgm:pt>
    <dgm:pt modelId="{ED25FB60-163B-48AD-9FC0-923F2AD0DF77}" type="pres">
      <dgm:prSet presAssocID="{7167EE70-9450-4859-816A-068E61B5AE63}" presName="connectorText" presStyleLbl="sibTrans2D1" presStyleIdx="0" presStyleCnt="4"/>
      <dgm:spPr/>
    </dgm:pt>
    <dgm:pt modelId="{DF23A686-9295-4487-B1F0-5935C5B5E718}" type="pres">
      <dgm:prSet presAssocID="{E80C466A-9D9C-4FFA-90F8-3CDB2125C231}" presName="node" presStyleLbl="node1" presStyleIdx="0" presStyleCnt="4">
        <dgm:presLayoutVars>
          <dgm:bulletEnabled val="1"/>
        </dgm:presLayoutVars>
      </dgm:prSet>
      <dgm:spPr/>
    </dgm:pt>
    <dgm:pt modelId="{C632B97C-2CB7-4E04-B2E1-01D84C927A07}" type="pres">
      <dgm:prSet presAssocID="{7E61070D-1081-4686-B79A-84CB2FB166B1}" presName="parTrans" presStyleLbl="sibTrans2D1" presStyleIdx="1" presStyleCnt="4"/>
      <dgm:spPr/>
    </dgm:pt>
    <dgm:pt modelId="{5879BB51-B5A1-4211-ADB4-8A836B753457}" type="pres">
      <dgm:prSet presAssocID="{7E61070D-1081-4686-B79A-84CB2FB166B1}" presName="connectorText" presStyleLbl="sibTrans2D1" presStyleIdx="1" presStyleCnt="4"/>
      <dgm:spPr/>
    </dgm:pt>
    <dgm:pt modelId="{26AA2FB6-AD32-4C67-BD28-454996C7EC75}" type="pres">
      <dgm:prSet presAssocID="{B2CB205A-806C-48D4-BF27-182C32BBCAC0}" presName="node" presStyleLbl="node1" presStyleIdx="1" presStyleCnt="4">
        <dgm:presLayoutVars>
          <dgm:bulletEnabled val="1"/>
        </dgm:presLayoutVars>
      </dgm:prSet>
      <dgm:spPr/>
    </dgm:pt>
    <dgm:pt modelId="{3EA2205A-519F-4AC8-B55B-C60EAAD1E925}" type="pres">
      <dgm:prSet presAssocID="{7FF27B7F-9B6B-465A-BE99-F3050109DCE4}" presName="parTrans" presStyleLbl="sibTrans2D1" presStyleIdx="2" presStyleCnt="4"/>
      <dgm:spPr/>
    </dgm:pt>
    <dgm:pt modelId="{1872A1FC-3C2F-49FF-AA20-91D44E58DF9B}" type="pres">
      <dgm:prSet presAssocID="{7FF27B7F-9B6B-465A-BE99-F3050109DCE4}" presName="connectorText" presStyleLbl="sibTrans2D1" presStyleIdx="2" presStyleCnt="4"/>
      <dgm:spPr/>
    </dgm:pt>
    <dgm:pt modelId="{ACB8019E-0020-4873-9D47-974ED2F1F6D1}" type="pres">
      <dgm:prSet presAssocID="{2E7B13DE-2F48-4B55-BCC3-BE734E73AC56}" presName="node" presStyleLbl="node1" presStyleIdx="2" presStyleCnt="4">
        <dgm:presLayoutVars>
          <dgm:bulletEnabled val="1"/>
        </dgm:presLayoutVars>
      </dgm:prSet>
      <dgm:spPr/>
    </dgm:pt>
    <dgm:pt modelId="{2E0C078B-85F6-441A-941E-E4F00E2EE2CA}" type="pres">
      <dgm:prSet presAssocID="{AB398D83-73C2-4A7B-B575-2D7DC9EE2102}" presName="parTrans" presStyleLbl="sibTrans2D1" presStyleIdx="3" presStyleCnt="4"/>
      <dgm:spPr/>
    </dgm:pt>
    <dgm:pt modelId="{482FB5B1-C22A-475A-AF35-8FA25C4C31AB}" type="pres">
      <dgm:prSet presAssocID="{AB398D83-73C2-4A7B-B575-2D7DC9EE2102}" presName="connectorText" presStyleLbl="sibTrans2D1" presStyleIdx="3" presStyleCnt="4"/>
      <dgm:spPr/>
    </dgm:pt>
    <dgm:pt modelId="{6DD9F009-3472-4EC1-A655-51A0E986EABF}" type="pres">
      <dgm:prSet presAssocID="{2D0F0CC9-BA62-457D-B62B-1B71392CBFCE}" presName="node" presStyleLbl="node1" presStyleIdx="3" presStyleCnt="4">
        <dgm:presLayoutVars>
          <dgm:bulletEnabled val="1"/>
        </dgm:presLayoutVars>
      </dgm:prSet>
      <dgm:spPr/>
    </dgm:pt>
  </dgm:ptLst>
  <dgm:cxnLst>
    <dgm:cxn modelId="{011C8A01-53C5-4DF0-81B2-CC6DAC937698}" type="presOf" srcId="{7167EE70-9450-4859-816A-068E61B5AE63}" destId="{ED25FB60-163B-48AD-9FC0-923F2AD0DF77}" srcOrd="1" destOrd="0" presId="urn:microsoft.com/office/officeart/2005/8/layout/radial5"/>
    <dgm:cxn modelId="{104D0C1A-B0F8-41CA-AE71-7BBC3A890647}" type="presOf" srcId="{AB398D83-73C2-4A7B-B575-2D7DC9EE2102}" destId="{2E0C078B-85F6-441A-941E-E4F00E2EE2CA}" srcOrd="0" destOrd="0" presId="urn:microsoft.com/office/officeart/2005/8/layout/radial5"/>
    <dgm:cxn modelId="{DFD70322-4235-42CC-99BB-6360984094A7}" type="presOf" srcId="{7FF27B7F-9B6B-465A-BE99-F3050109DCE4}" destId="{1872A1FC-3C2F-49FF-AA20-91D44E58DF9B}" srcOrd="1" destOrd="0" presId="urn:microsoft.com/office/officeart/2005/8/layout/radial5"/>
    <dgm:cxn modelId="{9BA86C63-D21B-4C21-950E-4478A1A7D982}" type="presOf" srcId="{7E61070D-1081-4686-B79A-84CB2FB166B1}" destId="{5879BB51-B5A1-4211-ADB4-8A836B753457}" srcOrd="1" destOrd="0" presId="urn:microsoft.com/office/officeart/2005/8/layout/radial5"/>
    <dgm:cxn modelId="{0CB0C463-5E1F-4AD3-ACE3-B83CDB4820B8}" type="presOf" srcId="{7167EE70-9450-4859-816A-068E61B5AE63}" destId="{7EA4319F-4AC0-41FC-A6D5-1C0639185ED5}" srcOrd="0" destOrd="0" presId="urn:microsoft.com/office/officeart/2005/8/layout/radial5"/>
    <dgm:cxn modelId="{ECDA0665-A682-4E0B-9038-2CE527E83566}" srcId="{1FA826AA-8BB4-4911-898E-D40E9D7C301E}" destId="{E80C466A-9D9C-4FFA-90F8-3CDB2125C231}" srcOrd="0" destOrd="0" parTransId="{7167EE70-9450-4859-816A-068E61B5AE63}" sibTransId="{F61E16E2-74F1-48A5-9BC0-8466F1CDD27A}"/>
    <dgm:cxn modelId="{30D97566-A043-4162-AF65-E47959F23F30}" type="presOf" srcId="{7FF27B7F-9B6B-465A-BE99-F3050109DCE4}" destId="{3EA2205A-519F-4AC8-B55B-C60EAAD1E925}" srcOrd="0" destOrd="0" presId="urn:microsoft.com/office/officeart/2005/8/layout/radial5"/>
    <dgm:cxn modelId="{A74BA848-D8CC-4A41-8F5F-34466241D9A1}" srcId="{1FA826AA-8BB4-4911-898E-D40E9D7C301E}" destId="{2E7B13DE-2F48-4B55-BCC3-BE734E73AC56}" srcOrd="2" destOrd="0" parTransId="{7FF27B7F-9B6B-465A-BE99-F3050109DCE4}" sibTransId="{9AB84B23-D00C-4290-9D04-B6E3FFA80067}"/>
    <dgm:cxn modelId="{DBB51954-1B01-4F16-8AB7-C63FB72A32DC}" type="presOf" srcId="{7E61070D-1081-4686-B79A-84CB2FB166B1}" destId="{C632B97C-2CB7-4E04-B2E1-01D84C927A07}" srcOrd="0" destOrd="0" presId="urn:microsoft.com/office/officeart/2005/8/layout/radial5"/>
    <dgm:cxn modelId="{AB2AE27E-1AB0-4857-BE6C-4DB0C1EB2C86}" srcId="{2B942028-2985-49C9-B7D8-6378A7AE4984}" destId="{1FA826AA-8BB4-4911-898E-D40E9D7C301E}" srcOrd="0" destOrd="0" parTransId="{40C729C7-4376-476E-8011-91C7241CE49E}" sibTransId="{DCCFF6F6-5C4B-44D1-81CB-186908ABF550}"/>
    <dgm:cxn modelId="{60D6EC81-D6BA-4F1F-B83D-F60B233B40DD}" type="presOf" srcId="{AB398D83-73C2-4A7B-B575-2D7DC9EE2102}" destId="{482FB5B1-C22A-475A-AF35-8FA25C4C31AB}" srcOrd="1" destOrd="0" presId="urn:microsoft.com/office/officeart/2005/8/layout/radial5"/>
    <dgm:cxn modelId="{8858AC84-74B8-452C-A148-2928B728CFBA}" type="presOf" srcId="{B2CB205A-806C-48D4-BF27-182C32BBCAC0}" destId="{26AA2FB6-AD32-4C67-BD28-454996C7EC75}" srcOrd="0" destOrd="0" presId="urn:microsoft.com/office/officeart/2005/8/layout/radial5"/>
    <dgm:cxn modelId="{B8BF4192-9F0B-453B-83C9-811DB33B5216}" type="presOf" srcId="{2B942028-2985-49C9-B7D8-6378A7AE4984}" destId="{037FC9E1-71B1-4D3C-AEEE-1259CF12FB46}" srcOrd="0" destOrd="0" presId="urn:microsoft.com/office/officeart/2005/8/layout/radial5"/>
    <dgm:cxn modelId="{95109C9D-5C7F-4832-965A-8732C7D2EC48}" srcId="{1FA826AA-8BB4-4911-898E-D40E9D7C301E}" destId="{B2CB205A-806C-48D4-BF27-182C32BBCAC0}" srcOrd="1" destOrd="0" parTransId="{7E61070D-1081-4686-B79A-84CB2FB166B1}" sibTransId="{978006B3-311C-465C-A902-E80A0D26083F}"/>
    <dgm:cxn modelId="{DAEBC2A7-3503-457F-B8F9-06155D9C3D79}" type="presOf" srcId="{1FA826AA-8BB4-4911-898E-D40E9D7C301E}" destId="{28CBB827-7635-44D8-83C3-3BF312E662E8}" srcOrd="0" destOrd="0" presId="urn:microsoft.com/office/officeart/2005/8/layout/radial5"/>
    <dgm:cxn modelId="{CF85DBA9-38CD-43F4-8242-D14981785F25}" type="presOf" srcId="{2D0F0CC9-BA62-457D-B62B-1B71392CBFCE}" destId="{6DD9F009-3472-4EC1-A655-51A0E986EABF}" srcOrd="0" destOrd="0" presId="urn:microsoft.com/office/officeart/2005/8/layout/radial5"/>
    <dgm:cxn modelId="{A488A4C7-57B7-4BF9-89D4-BA71BADAE5B6}" type="presOf" srcId="{E80C466A-9D9C-4FFA-90F8-3CDB2125C231}" destId="{DF23A686-9295-4487-B1F0-5935C5B5E718}" srcOrd="0" destOrd="0" presId="urn:microsoft.com/office/officeart/2005/8/layout/radial5"/>
    <dgm:cxn modelId="{2A9378DB-6526-41D1-A7B2-36E3A082FBCD}" type="presOf" srcId="{2E7B13DE-2F48-4B55-BCC3-BE734E73AC56}" destId="{ACB8019E-0020-4873-9D47-974ED2F1F6D1}" srcOrd="0" destOrd="0" presId="urn:microsoft.com/office/officeart/2005/8/layout/radial5"/>
    <dgm:cxn modelId="{389025FB-CF93-4200-9AF9-12D38B7EBA33}" srcId="{1FA826AA-8BB4-4911-898E-D40E9D7C301E}" destId="{2D0F0CC9-BA62-457D-B62B-1B71392CBFCE}" srcOrd="3" destOrd="0" parTransId="{AB398D83-73C2-4A7B-B575-2D7DC9EE2102}" sibTransId="{DA802707-98CD-4E01-A92D-01B1D46B8FA4}"/>
    <dgm:cxn modelId="{0EE3C4F8-F620-4DEA-969E-1F0371B77413}" type="presParOf" srcId="{037FC9E1-71B1-4D3C-AEEE-1259CF12FB46}" destId="{28CBB827-7635-44D8-83C3-3BF312E662E8}" srcOrd="0" destOrd="0" presId="urn:microsoft.com/office/officeart/2005/8/layout/radial5"/>
    <dgm:cxn modelId="{179A5964-6A3F-4F4B-A1D2-8C5DE0AC1A38}" type="presParOf" srcId="{037FC9E1-71B1-4D3C-AEEE-1259CF12FB46}" destId="{7EA4319F-4AC0-41FC-A6D5-1C0639185ED5}" srcOrd="1" destOrd="0" presId="urn:microsoft.com/office/officeart/2005/8/layout/radial5"/>
    <dgm:cxn modelId="{3F9D82BF-DF84-4EED-989C-CC1DC4CE1120}" type="presParOf" srcId="{7EA4319F-4AC0-41FC-A6D5-1C0639185ED5}" destId="{ED25FB60-163B-48AD-9FC0-923F2AD0DF77}" srcOrd="0" destOrd="0" presId="urn:microsoft.com/office/officeart/2005/8/layout/radial5"/>
    <dgm:cxn modelId="{7AD4A387-0904-4424-9BD0-565C4CEBB295}" type="presParOf" srcId="{037FC9E1-71B1-4D3C-AEEE-1259CF12FB46}" destId="{DF23A686-9295-4487-B1F0-5935C5B5E718}" srcOrd="2" destOrd="0" presId="urn:microsoft.com/office/officeart/2005/8/layout/radial5"/>
    <dgm:cxn modelId="{E4C3293E-85F0-4E4B-A5C4-EB3F9187729E}" type="presParOf" srcId="{037FC9E1-71B1-4D3C-AEEE-1259CF12FB46}" destId="{C632B97C-2CB7-4E04-B2E1-01D84C927A07}" srcOrd="3" destOrd="0" presId="urn:microsoft.com/office/officeart/2005/8/layout/radial5"/>
    <dgm:cxn modelId="{E96DECBE-E618-4E4F-B8BE-A2F2A6A4F20F}" type="presParOf" srcId="{C632B97C-2CB7-4E04-B2E1-01D84C927A07}" destId="{5879BB51-B5A1-4211-ADB4-8A836B753457}" srcOrd="0" destOrd="0" presId="urn:microsoft.com/office/officeart/2005/8/layout/radial5"/>
    <dgm:cxn modelId="{A7CFEF22-7E0D-4601-B51B-C27992296BE8}" type="presParOf" srcId="{037FC9E1-71B1-4D3C-AEEE-1259CF12FB46}" destId="{26AA2FB6-AD32-4C67-BD28-454996C7EC75}" srcOrd="4" destOrd="0" presId="urn:microsoft.com/office/officeart/2005/8/layout/radial5"/>
    <dgm:cxn modelId="{C848913F-F032-4C98-B6A0-26195A3A57A0}" type="presParOf" srcId="{037FC9E1-71B1-4D3C-AEEE-1259CF12FB46}" destId="{3EA2205A-519F-4AC8-B55B-C60EAAD1E925}" srcOrd="5" destOrd="0" presId="urn:microsoft.com/office/officeart/2005/8/layout/radial5"/>
    <dgm:cxn modelId="{069D7CED-E049-4015-96F6-C90050BE020D}" type="presParOf" srcId="{3EA2205A-519F-4AC8-B55B-C60EAAD1E925}" destId="{1872A1FC-3C2F-49FF-AA20-91D44E58DF9B}" srcOrd="0" destOrd="0" presId="urn:microsoft.com/office/officeart/2005/8/layout/radial5"/>
    <dgm:cxn modelId="{20D916DF-8419-4D10-ABCB-A1D6428D7B5F}" type="presParOf" srcId="{037FC9E1-71B1-4D3C-AEEE-1259CF12FB46}" destId="{ACB8019E-0020-4873-9D47-974ED2F1F6D1}" srcOrd="6" destOrd="0" presId="urn:microsoft.com/office/officeart/2005/8/layout/radial5"/>
    <dgm:cxn modelId="{C9BE89FB-A002-4FD1-B939-8E618A01758B}" type="presParOf" srcId="{037FC9E1-71B1-4D3C-AEEE-1259CF12FB46}" destId="{2E0C078B-85F6-441A-941E-E4F00E2EE2CA}" srcOrd="7" destOrd="0" presId="urn:microsoft.com/office/officeart/2005/8/layout/radial5"/>
    <dgm:cxn modelId="{1134F6A2-5F25-46C8-A994-E28828DB0A72}" type="presParOf" srcId="{2E0C078B-85F6-441A-941E-E4F00E2EE2CA}" destId="{482FB5B1-C22A-475A-AF35-8FA25C4C31AB}" srcOrd="0" destOrd="0" presId="urn:microsoft.com/office/officeart/2005/8/layout/radial5"/>
    <dgm:cxn modelId="{ADE192BE-5766-427A-816A-252B09141B65}" type="presParOf" srcId="{037FC9E1-71B1-4D3C-AEEE-1259CF12FB46}" destId="{6DD9F009-3472-4EC1-A655-51A0E986EAB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805DF-3F59-4AED-A00F-610030F3CD85}">
      <dsp:nvSpPr>
        <dsp:cNvPr id="0" name=""/>
        <dsp:cNvSpPr/>
      </dsp:nvSpPr>
      <dsp:spPr>
        <a:xfrm>
          <a:off x="3600064" y="533"/>
          <a:ext cx="5400096" cy="20806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</a:rPr>
            <a:t>Số</a:t>
          </a:r>
          <a:r>
            <a:rPr lang="en-US" sz="2500" kern="1200" dirty="0">
              <a:latin typeface="+mj-lt"/>
            </a:rPr>
            <a:t> HS </a:t>
          </a:r>
          <a:r>
            <a:rPr lang="en-US" sz="2500" kern="1200" dirty="0" err="1">
              <a:latin typeface="+mj-lt"/>
            </a:rPr>
            <a:t>dùng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môn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hóa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xét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tuyển</a:t>
          </a:r>
          <a:r>
            <a:rPr lang="en-US" sz="2500" kern="1200" dirty="0">
              <a:latin typeface="+mj-lt"/>
            </a:rPr>
            <a:t> ĐH – CĐ </a:t>
          </a:r>
          <a:r>
            <a:rPr lang="en-US" sz="2500" kern="1200" dirty="0" err="1">
              <a:latin typeface="+mj-lt"/>
            </a:rPr>
            <a:t>ngày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càng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giảm</a:t>
          </a:r>
          <a:endParaRPr lang="en-US" sz="2500" kern="1200" dirty="0">
            <a:latin typeface="+mj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</a:rPr>
            <a:t>Số</a:t>
          </a:r>
          <a:r>
            <a:rPr lang="en-US" sz="2500" kern="1200" dirty="0">
              <a:latin typeface="+mj-lt"/>
            </a:rPr>
            <a:t> HS </a:t>
          </a:r>
          <a:r>
            <a:rPr lang="en-US" sz="2500" kern="1200" dirty="0" err="1">
              <a:latin typeface="+mj-lt"/>
            </a:rPr>
            <a:t>thi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hóa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chỉ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để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tốt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nghiệp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ngày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càng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tăng</a:t>
          </a:r>
          <a:endParaRPr lang="en-US" sz="2500" kern="1200" dirty="0">
            <a:latin typeface="+mj-lt"/>
          </a:endParaRPr>
        </a:p>
      </dsp:txBody>
      <dsp:txXfrm>
        <a:off x="3600064" y="260614"/>
        <a:ext cx="4619853" cy="1560485"/>
      </dsp:txXfrm>
    </dsp:sp>
    <dsp:sp modelId="{4D302F5E-9473-4720-9FBD-CE37244278C5}">
      <dsp:nvSpPr>
        <dsp:cNvPr id="0" name=""/>
        <dsp:cNvSpPr/>
      </dsp:nvSpPr>
      <dsp:spPr>
        <a:xfrm>
          <a:off x="0" y="533"/>
          <a:ext cx="3600064" cy="20806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+mj-lt"/>
            </a:rPr>
            <a:t>Hiện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nay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khoảng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35% HS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dùng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môn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hóa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xét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tuyển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  <a:latin typeface="+mj-lt"/>
            </a:rPr>
            <a:t>ĐH - CĐ</a:t>
          </a:r>
        </a:p>
      </dsp:txBody>
      <dsp:txXfrm>
        <a:off x="101569" y="102102"/>
        <a:ext cx="3396926" cy="1877509"/>
      </dsp:txXfrm>
    </dsp:sp>
    <dsp:sp modelId="{D26A77C9-B4C2-476D-A8A6-2E74A329F82C}">
      <dsp:nvSpPr>
        <dsp:cNvPr id="0" name=""/>
        <dsp:cNvSpPr/>
      </dsp:nvSpPr>
      <dsp:spPr>
        <a:xfrm>
          <a:off x="3600064" y="2289245"/>
          <a:ext cx="5400096" cy="20806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</a:rPr>
            <a:t>Xét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học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bạ</a:t>
          </a:r>
          <a:endParaRPr lang="en-US" sz="2500" kern="1200" dirty="0">
            <a:latin typeface="+mj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</a:rPr>
            <a:t>Thi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đánh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giá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năng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lực</a:t>
          </a:r>
          <a:endParaRPr lang="en-US" sz="2500" kern="1200" dirty="0">
            <a:latin typeface="+mj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</a:rPr>
            <a:t>Xét</a:t>
          </a:r>
          <a:r>
            <a:rPr lang="en-US" sz="2500" kern="1200" dirty="0">
              <a:latin typeface="+mj-lt"/>
            </a:rPr>
            <a:t> IELTS </a:t>
          </a:r>
          <a:r>
            <a:rPr lang="en-US" sz="2500" kern="1200" dirty="0" err="1">
              <a:latin typeface="+mj-lt"/>
            </a:rPr>
            <a:t>kết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hợp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học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bạ</a:t>
          </a:r>
          <a:endParaRPr lang="en-US" sz="2500" kern="1200" dirty="0">
            <a:latin typeface="+mj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</a:rPr>
            <a:t>Xét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tổng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ba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môn</a:t>
          </a:r>
          <a:endParaRPr lang="en-US" sz="2500" kern="1200" dirty="0">
            <a:latin typeface="+mj-lt"/>
          </a:endParaRPr>
        </a:p>
      </dsp:txBody>
      <dsp:txXfrm>
        <a:off x="3600064" y="2549326"/>
        <a:ext cx="4619853" cy="1560485"/>
      </dsp:txXfrm>
    </dsp:sp>
    <dsp:sp modelId="{43897F1C-65C5-43F4-8388-6B815015A070}">
      <dsp:nvSpPr>
        <dsp:cNvPr id="0" name=""/>
        <dsp:cNvSpPr/>
      </dsp:nvSpPr>
      <dsp:spPr>
        <a:xfrm>
          <a:off x="0" y="2289245"/>
          <a:ext cx="3600064" cy="20806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+mj-lt"/>
            </a:rPr>
            <a:t>Có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nhiều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phương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thức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tuyển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+mj-lt"/>
            </a:rPr>
            <a:t>sinh</a:t>
          </a:r>
          <a:r>
            <a:rPr lang="en-US" sz="3000" kern="1200" dirty="0">
              <a:solidFill>
                <a:schemeClr val="tx1"/>
              </a:solidFill>
              <a:latin typeface="+mj-lt"/>
            </a:rPr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  <a:latin typeface="+mj-lt"/>
            </a:rPr>
            <a:t>ĐH - CĐ</a:t>
          </a:r>
        </a:p>
      </dsp:txBody>
      <dsp:txXfrm>
        <a:off x="101569" y="2390814"/>
        <a:ext cx="3396926" cy="1877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C093B-59B7-4887-8C1C-4BD18148038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EEF73-3CBC-4B70-93C0-B5E761A280D5}">
      <dsp:nvSpPr>
        <dsp:cNvPr id="0" name=""/>
        <dsp:cNvSpPr/>
      </dsp:nvSpPr>
      <dsp:spPr>
        <a:xfrm>
          <a:off x="610504" y="416587"/>
          <a:ext cx="7657812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chemeClr val="tx1"/>
              </a:solidFill>
              <a:latin typeface="+mj-lt"/>
            </a:rPr>
            <a:t>Hiểu đối học sinh</a:t>
          </a:r>
          <a:endParaRPr lang="en-US" sz="3000" kern="1200" dirty="0">
            <a:solidFill>
              <a:schemeClr val="tx1"/>
            </a:solidFill>
            <a:latin typeface="+mj-lt"/>
          </a:endParaRPr>
        </a:p>
      </dsp:txBody>
      <dsp:txXfrm>
        <a:off x="610504" y="416587"/>
        <a:ext cx="7657812" cy="833607"/>
      </dsp:txXfrm>
    </dsp:sp>
    <dsp:sp modelId="{AB5D118D-5A44-4C26-979C-DDF5A8BBD806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1D23E-EB5D-445D-B65A-983D17EC6A34}">
      <dsp:nvSpPr>
        <dsp:cNvPr id="0" name=""/>
        <dsp:cNvSpPr/>
      </dsp:nvSpPr>
      <dsp:spPr>
        <a:xfrm>
          <a:off x="1088431" y="1667215"/>
          <a:ext cx="7179885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chemeClr val="tx1"/>
              </a:solidFill>
              <a:latin typeface="+mj-lt"/>
            </a:rPr>
            <a:t>Có kế hoạch bài dạy chi tiết</a:t>
          </a:r>
          <a:endParaRPr lang="en-US" sz="3000" kern="1200" dirty="0">
            <a:solidFill>
              <a:schemeClr val="tx1"/>
            </a:solidFill>
            <a:latin typeface="+mj-lt"/>
          </a:endParaRPr>
        </a:p>
      </dsp:txBody>
      <dsp:txXfrm>
        <a:off x="1088431" y="1667215"/>
        <a:ext cx="7179885" cy="833607"/>
      </dsp:txXfrm>
    </dsp:sp>
    <dsp:sp modelId="{CDD59959-B01C-4B85-AC4A-594B5A5AC0D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5000" r="-35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E8033-1524-4A26-ADF9-F200CD23E486}">
      <dsp:nvSpPr>
        <dsp:cNvPr id="0" name=""/>
        <dsp:cNvSpPr/>
      </dsp:nvSpPr>
      <dsp:spPr>
        <a:xfrm>
          <a:off x="1088431" y="2917843"/>
          <a:ext cx="7179885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chemeClr val="tx1"/>
              </a:solidFill>
              <a:latin typeface="+mj-lt"/>
            </a:rPr>
            <a:t>Soạn bài đầy đủ, chi tiết</a:t>
          </a:r>
          <a:endParaRPr lang="en-US" sz="3000" kern="1200" dirty="0">
            <a:solidFill>
              <a:schemeClr val="tx1"/>
            </a:solidFill>
            <a:latin typeface="+mj-lt"/>
          </a:endParaRPr>
        </a:p>
      </dsp:txBody>
      <dsp:txXfrm>
        <a:off x="1088431" y="2917843"/>
        <a:ext cx="7179885" cy="833607"/>
      </dsp:txXfrm>
    </dsp:sp>
    <dsp:sp modelId="{71E2BA18-67D1-40A5-98BB-C1B2DC0B3935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21000" b="-21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67903-A214-4189-8F5E-9573CC7B2215}">
      <dsp:nvSpPr>
        <dsp:cNvPr id="0" name=""/>
        <dsp:cNvSpPr/>
      </dsp:nvSpPr>
      <dsp:spPr>
        <a:xfrm>
          <a:off x="610504" y="4168472"/>
          <a:ext cx="7657812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chemeClr val="tx1"/>
              </a:solidFill>
              <a:latin typeface="+mj-lt"/>
            </a:rPr>
            <a:t>Đổi mới phương pháp, tạo hứng thú cho HS</a:t>
          </a:r>
          <a:endParaRPr lang="en-US" sz="3000" kern="1200" dirty="0">
            <a:solidFill>
              <a:schemeClr val="tx1"/>
            </a:solidFill>
            <a:latin typeface="+mj-lt"/>
          </a:endParaRPr>
        </a:p>
      </dsp:txBody>
      <dsp:txXfrm>
        <a:off x="610504" y="4168472"/>
        <a:ext cx="7657812" cy="833607"/>
      </dsp:txXfrm>
    </dsp:sp>
    <dsp:sp modelId="{920A0ECA-076A-44E8-AA43-9A529F7C6466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BB827-7635-44D8-83C3-3BF312E662E8}">
      <dsp:nvSpPr>
        <dsp:cNvPr id="0" name=""/>
        <dsp:cNvSpPr/>
      </dsp:nvSpPr>
      <dsp:spPr>
        <a:xfrm>
          <a:off x="3350355" y="2017980"/>
          <a:ext cx="1438705" cy="143870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3561048" y="2228673"/>
        <a:ext cx="1017319" cy="1017319"/>
      </dsp:txXfrm>
    </dsp:sp>
    <dsp:sp modelId="{7EA4319F-4AC0-41FC-A6D5-1C0639185ED5}">
      <dsp:nvSpPr>
        <dsp:cNvPr id="0" name=""/>
        <dsp:cNvSpPr/>
      </dsp:nvSpPr>
      <dsp:spPr>
        <a:xfrm rot="16200000">
          <a:off x="3916935" y="1493797"/>
          <a:ext cx="305545" cy="489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962767" y="1637461"/>
        <a:ext cx="213882" cy="293495"/>
      </dsp:txXfrm>
    </dsp:sp>
    <dsp:sp modelId="{DF23A686-9295-4487-B1F0-5935C5B5E718}">
      <dsp:nvSpPr>
        <dsp:cNvPr id="0" name=""/>
        <dsp:cNvSpPr/>
      </dsp:nvSpPr>
      <dsp:spPr>
        <a:xfrm>
          <a:off x="3350355" y="2774"/>
          <a:ext cx="1438705" cy="1438705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3561048" y="213467"/>
        <a:ext cx="1017319" cy="1017319"/>
      </dsp:txXfrm>
    </dsp:sp>
    <dsp:sp modelId="{C632B97C-2CB7-4E04-B2E1-01D84C927A07}">
      <dsp:nvSpPr>
        <dsp:cNvPr id="0" name=""/>
        <dsp:cNvSpPr/>
      </dsp:nvSpPr>
      <dsp:spPr>
        <a:xfrm>
          <a:off x="4915890" y="2492753"/>
          <a:ext cx="305545" cy="489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915890" y="2590585"/>
        <a:ext cx="213882" cy="293495"/>
      </dsp:txXfrm>
    </dsp:sp>
    <dsp:sp modelId="{26AA2FB6-AD32-4C67-BD28-454996C7EC75}">
      <dsp:nvSpPr>
        <dsp:cNvPr id="0" name=""/>
        <dsp:cNvSpPr/>
      </dsp:nvSpPr>
      <dsp:spPr>
        <a:xfrm>
          <a:off x="5365561" y="2017980"/>
          <a:ext cx="1438705" cy="1438705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5576254" y="2228673"/>
        <a:ext cx="1017319" cy="1017319"/>
      </dsp:txXfrm>
    </dsp:sp>
    <dsp:sp modelId="{3EA2205A-519F-4AC8-B55B-C60EAAD1E925}">
      <dsp:nvSpPr>
        <dsp:cNvPr id="0" name=""/>
        <dsp:cNvSpPr/>
      </dsp:nvSpPr>
      <dsp:spPr>
        <a:xfrm rot="5400000">
          <a:off x="3916935" y="3491709"/>
          <a:ext cx="305545" cy="489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962767" y="3543710"/>
        <a:ext cx="213882" cy="293495"/>
      </dsp:txXfrm>
    </dsp:sp>
    <dsp:sp modelId="{ACB8019E-0020-4873-9D47-974ED2F1F6D1}">
      <dsp:nvSpPr>
        <dsp:cNvPr id="0" name=""/>
        <dsp:cNvSpPr/>
      </dsp:nvSpPr>
      <dsp:spPr>
        <a:xfrm>
          <a:off x="3350355" y="4033187"/>
          <a:ext cx="1438705" cy="1438705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3561048" y="4243880"/>
        <a:ext cx="1017319" cy="1017319"/>
      </dsp:txXfrm>
    </dsp:sp>
    <dsp:sp modelId="{2E0C078B-85F6-441A-941E-E4F00E2EE2CA}">
      <dsp:nvSpPr>
        <dsp:cNvPr id="0" name=""/>
        <dsp:cNvSpPr/>
      </dsp:nvSpPr>
      <dsp:spPr>
        <a:xfrm rot="10800000">
          <a:off x="2917979" y="2492753"/>
          <a:ext cx="305545" cy="489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009642" y="2590585"/>
        <a:ext cx="213882" cy="293495"/>
      </dsp:txXfrm>
    </dsp:sp>
    <dsp:sp modelId="{6DD9F009-3472-4EC1-A655-51A0E986EABF}">
      <dsp:nvSpPr>
        <dsp:cNvPr id="0" name=""/>
        <dsp:cNvSpPr/>
      </dsp:nvSpPr>
      <dsp:spPr>
        <a:xfrm>
          <a:off x="1335148" y="2017980"/>
          <a:ext cx="1438705" cy="1438705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545841" y="2228673"/>
        <a:ext cx="1017319" cy="101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22E6A-AD40-4447-ABEF-E6FD9189AA18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2E82B-4AD1-4E1C-B9E1-0E620DBD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2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:</a:t>
            </a:r>
          </a:p>
          <a:p>
            <a:r>
              <a:rPr lang="en-US" dirty="0"/>
              <a:t>-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ĐH. CĐ/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KHTN </a:t>
            </a:r>
            <a:r>
              <a:rPr lang="en-US" dirty="0" err="1"/>
              <a:t>có</a:t>
            </a:r>
            <a:r>
              <a:rPr lang="en-US" dirty="0"/>
              <a:t>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(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35%).</a:t>
            </a:r>
          </a:p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ĐH, CĐ.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bạ</a:t>
            </a:r>
            <a:r>
              <a:rPr lang="en-US" dirty="0"/>
              <a:t>,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, </a:t>
            </a:r>
            <a:r>
              <a:rPr lang="en-US" dirty="0" err="1"/>
              <a:t>xét</a:t>
            </a:r>
            <a:r>
              <a:rPr lang="en-US" dirty="0"/>
              <a:t> IELTS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bạ</a:t>
            </a:r>
            <a:r>
              <a:rPr lang="en-US" dirty="0"/>
              <a:t>,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3 </a:t>
            </a:r>
            <a:r>
              <a:rPr lang="en-US" dirty="0" err="1"/>
              <a:t>môn</a:t>
            </a:r>
            <a:r>
              <a:rPr lang="en-US" dirty="0"/>
              <a:t>.</a:t>
            </a:r>
          </a:p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TN THPT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2022-2023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HS: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HS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Hs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, hay </a:t>
            </a:r>
            <a:r>
              <a:rPr lang="en-US" dirty="0" err="1"/>
              <a:t>quên</a:t>
            </a:r>
            <a:r>
              <a:rPr lang="en-US" dirty="0"/>
              <a:t>, …</a:t>
            </a:r>
          </a:p>
          <a:p>
            <a:r>
              <a:rPr lang="en-US" dirty="0"/>
              <a:t>2.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: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dung,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, chi </a:t>
            </a:r>
            <a:r>
              <a:rPr lang="en-US" dirty="0" err="1"/>
              <a:t>tiết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  <a:p>
            <a:r>
              <a:rPr lang="en-US" dirty="0"/>
              <a:t>4.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,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2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3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:</a:t>
            </a:r>
          </a:p>
          <a:p>
            <a:r>
              <a:rPr lang="en-US" dirty="0"/>
              <a:t>-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ĐH. CĐ/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KHTN </a:t>
            </a:r>
            <a:r>
              <a:rPr lang="en-US" dirty="0" err="1"/>
              <a:t>có</a:t>
            </a:r>
            <a:r>
              <a:rPr lang="en-US" dirty="0"/>
              <a:t>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(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35%).</a:t>
            </a:r>
          </a:p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ĐH, CĐ.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bạ</a:t>
            </a:r>
            <a:r>
              <a:rPr lang="en-US" dirty="0"/>
              <a:t>,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, </a:t>
            </a:r>
            <a:r>
              <a:rPr lang="en-US" dirty="0" err="1"/>
              <a:t>xét</a:t>
            </a:r>
            <a:r>
              <a:rPr lang="en-US" dirty="0"/>
              <a:t> IELTS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bạ</a:t>
            </a:r>
            <a:r>
              <a:rPr lang="en-US" dirty="0"/>
              <a:t>,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3 </a:t>
            </a:r>
            <a:r>
              <a:rPr lang="en-US" dirty="0" err="1"/>
              <a:t>môn</a:t>
            </a:r>
            <a:r>
              <a:rPr lang="en-US" dirty="0"/>
              <a:t>.</a:t>
            </a:r>
          </a:p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TN THPT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2022-2023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HS: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HS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Hs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, hay </a:t>
            </a:r>
            <a:r>
              <a:rPr lang="en-US" dirty="0" err="1"/>
              <a:t>quên</a:t>
            </a:r>
            <a:r>
              <a:rPr lang="en-US" dirty="0"/>
              <a:t>, …</a:t>
            </a:r>
          </a:p>
          <a:p>
            <a:r>
              <a:rPr lang="en-US" dirty="0"/>
              <a:t>2.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: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dung,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, chi </a:t>
            </a:r>
            <a:r>
              <a:rPr lang="en-US" dirty="0" err="1"/>
              <a:t>tiết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  <a:p>
            <a:r>
              <a:rPr lang="en-US" dirty="0"/>
              <a:t>4.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,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: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7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2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GV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/>
              <a:t>1.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GV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web: Kahoot.it; Quizizz.com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, </a:t>
            </a:r>
            <a:r>
              <a:rPr lang="en-US" dirty="0" err="1"/>
              <a:t>lôi</a:t>
            </a:r>
            <a:r>
              <a:rPr lang="en-US" dirty="0"/>
              <a:t> </a:t>
            </a:r>
            <a:r>
              <a:rPr lang="en-US" dirty="0" err="1"/>
              <a:t>cuốn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Hs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1 </a:t>
            </a:r>
            <a:r>
              <a:rPr lang="en-US" dirty="0" err="1"/>
              <a:t>bước</a:t>
            </a:r>
            <a:r>
              <a:rPr lang="en-US" dirty="0"/>
              <a:t>: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: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,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,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căng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.</a:t>
            </a:r>
          </a:p>
          <a:p>
            <a:r>
              <a:rPr lang="en-US" dirty="0"/>
              <a:t>- Giao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web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Hs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, Hs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1, 2, 3.</a:t>
            </a:r>
          </a:p>
          <a:p>
            <a:r>
              <a:rPr lang="en-US" dirty="0"/>
              <a:t>-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ĐH, CĐ: Giao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,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.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Hs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khoa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1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Khi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1, 2,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TN THPT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  <a:p>
            <a:r>
              <a:rPr lang="en-US" dirty="0"/>
              <a:t>1.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: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-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–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.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TN.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Hs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ở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này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>
                <a:solidFill>
                  <a:srgbClr val="002060"/>
                </a:solidFill>
              </a:rPr>
              <a:t>2</a:t>
            </a:r>
            <a:r>
              <a:rPr lang="en-US" sz="1200">
                <a:solidFill>
                  <a:srgbClr val="002060"/>
                </a:solidFill>
              </a:rPr>
              <a:t>. </a:t>
            </a:r>
            <a:r>
              <a:rPr lang="vi-VN" sz="1200">
                <a:solidFill>
                  <a:srgbClr val="002060"/>
                </a:solidFill>
              </a:rPr>
              <a:t>Tính chất vật lí (trạng thái, tính tan, t</a:t>
            </a:r>
            <a:r>
              <a:rPr lang="vi-VN" sz="1200" baseline="-25000">
                <a:solidFill>
                  <a:srgbClr val="002060"/>
                </a:solidFill>
              </a:rPr>
              <a:t>s</a:t>
            </a:r>
            <a:r>
              <a:rPr lang="vi-VN" sz="1200">
                <a:solidFill>
                  <a:srgbClr val="002060"/>
                </a:solidFill>
              </a:rPr>
              <a:t>, ...). Trạng thái tự nhiên.</a:t>
            </a:r>
            <a:endParaRPr lang="en-US" sz="1200">
              <a:solidFill>
                <a:srgbClr val="00206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>
                <a:solidFill>
                  <a:srgbClr val="002060"/>
                </a:solidFill>
              </a:rPr>
              <a:t>3. Mối liên hệ giữa cấu tạo và tính chất hóa học</a:t>
            </a: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sản phẩm của pư khi biết cấu tạo chất hữu cơ và ngược lại</a:t>
            </a: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hiện tượng hóa học: mất màu, đổi màu, tạo kết tủa, sủi bọt khí, phân lớp, 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E82B-4AD1-4E1C-B9E1-0E620DBD62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41C973-9330-0723-E5F6-2172B369A1A8}"/>
              </a:ext>
            </a:extLst>
          </p:cNvPr>
          <p:cNvSpPr/>
          <p:nvPr userDrawn="1"/>
        </p:nvSpPr>
        <p:spPr>
          <a:xfrm>
            <a:off x="0" y="0"/>
            <a:ext cx="12192000" cy="10137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</a:rPr>
              <a:t>CHUYÊN ĐỀ: NÂNG CAO KẾT QUẢ THI TN THPT 2023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+mj-lt"/>
              </a:rPr>
              <a:t>Môn: Hóa học</a:t>
            </a:r>
          </a:p>
        </p:txBody>
      </p:sp>
    </p:spTree>
    <p:extLst>
      <p:ext uri="{BB962C8B-B14F-4D97-AF65-F5344CB8AC3E}">
        <p14:creationId xmlns:p14="http://schemas.microsoft.com/office/powerpoint/2010/main" val="15093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AE1A-8E32-124C-956C-1CB2D5F1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4A722-2336-E3C2-48F4-AA864312F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270B2-8EF1-796A-1FBA-BECAE13D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7379-5E93-DBD4-F0CA-52375024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9F97E-E6D5-E78B-5A1C-2B75A30B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D824F-769A-ED80-37FB-8F59EB615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6256-775C-B8D6-BAA1-B3906F7DE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5720-6C6F-41E6-7475-518CEB1D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1622-5D25-5C02-FEBC-0EC7720E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991D-68E7-BD80-8835-3025A7EB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EC47-28C4-D30B-E0B2-968A964A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983E6-2AB0-6186-3C22-CCED4445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ACAB4-2C29-CEE3-F69E-F8450623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644C-F688-1098-9B8D-3C50CA1E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6C34C-876C-692F-3AD5-DAC62581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2D4B-E4A8-E4A6-32E2-B036EC81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2C8B2-8D71-4114-DD8D-16D2BF4F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3EB2-FF83-A69E-2D4B-D39E3FC2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92E6-4F28-607C-74E4-EAA4698E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6DF9-C324-DB90-D400-22C3FBE5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339D-6F94-EE2C-DB89-05A19F0C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BC3E-B0F9-E367-61A5-19C86C8FD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30E61-F167-4B9B-2E2F-00855C339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E35D4-6EFE-3019-B7C7-15A09845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8E0C9-AEC4-B837-D262-BA603E9D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8B36B-356C-7F63-0622-4740E3F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A709-A003-6AE3-C1E4-F03D2DE0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5CCEE-0E24-CB20-206B-66A141B6C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612BB-D848-FAAB-1B71-BB706D4AE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17356-67D0-E83D-D5A6-58BA5A55E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6C836-4D6E-3CF6-159F-A1FE85AB8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96877-D803-F422-A9F6-E11D7DFE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763D9-751B-5654-188E-D95E1CA8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D1FD0-FE45-7304-500A-FBBC1BA2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ACFC-CB42-0258-C30F-59B17460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4F1D3-B0AA-0B2E-ADBD-C3FCB073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171F9-166F-DA99-100E-8D64EF8D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89212-C8DA-1990-41E0-926E7F90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7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4AE30-0EB0-1DE8-50D6-3EE23082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748C2-AA95-FEDB-AC97-060CD857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4407-B31C-7631-B1C1-49C7436A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E89B-DA6B-38DE-0A02-240E33D2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27DE-91B5-0940-E72D-15AA60C2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5A85A-4E01-0125-2559-F0A0396B7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8536E-3151-E185-AF81-58CEDBA0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54191-4D0B-3174-A7F4-E5356397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2B1CF-491A-D4CC-570F-FBCA902F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2547-06A3-D87C-9524-7F9CD578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2E754-3559-D96E-3091-3CC2325AF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186FE-87CC-1DCC-6186-EB1727F79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B3120-6547-3CC2-B616-D14A4386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32A1B-D8E6-227D-F8FA-3F1BCD3A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3D49C-CAE6-A5A7-1852-5664A108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7F80D-BA55-98E4-2DED-D5114647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2928-41AC-634F-EA9A-CCB84316A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DDF4-E0C2-F94B-5B71-4847FB59B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0098-46AB-48EF-A4ED-736E6BC6EBAB}" type="datetimeFigureOut">
              <a:rPr lang="en-US" smtClean="0"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6014-ECA9-CC94-AAD9-C21FC743E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0FB5-5FE8-EF3C-FEEA-1064DC3D6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1FFE-DDBE-4FFA-B49C-E6653DA2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1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12" Type="http://schemas.openxmlformats.org/officeDocument/2006/relationships/slide" Target="slide11.xml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openxmlformats.org/officeDocument/2006/relationships/slide" Target="slide13.xml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slide" Target="slide10.xml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ong dong vang b ">
            <a:extLst>
              <a:ext uri="{FF2B5EF4-FFF2-40B4-BE49-F238E27FC236}">
                <a16:creationId xmlns:a16="http://schemas.microsoft.com/office/drawing/2014/main" id="{77B116AF-023C-3376-7ACD-FF119FEF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1242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83978CD-FC21-4E1C-722E-9FB64A361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58" y="5085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SỞ GD&amp;ĐT BẮC NINH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ED00283-F084-3A5F-A7C5-2C9ED19A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06" y="2794583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MÔN: HÓA HỌC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25696-49BB-2DE8-BABE-E183EEDA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731" y="4751970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Y</a:t>
            </a: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ên Phong</a:t>
            </a: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ngày </a:t>
            </a: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17</a:t>
            </a: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tháng 5 năm 2023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0151DD7-E5BA-15FB-5DDF-76AE2C5E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0985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BÁO CÁO CĐ NÂNG CAO KẾT QUẢ THI TỐT NGHIỆP THPT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4E61ABD-F757-C31B-C7E6-C9C91C6D5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731" y="3608970"/>
            <a:ext cx="9134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NĂM HỌC 2022 - 2023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4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7D3417-78CC-C12D-63BB-EAA8CCFD71A3}"/>
              </a:ext>
            </a:extLst>
          </p:cNvPr>
          <p:cNvSpPr txBox="1"/>
          <p:nvPr/>
        </p:nvSpPr>
        <p:spPr>
          <a:xfrm>
            <a:off x="266701" y="1104836"/>
            <a:ext cx="1034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II-Nội dung giảng dạy: Phần Hữu cơ Mức độ 1, 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46C19-2880-7631-4488-BBFD736E3B0A}"/>
              </a:ext>
            </a:extLst>
          </p:cNvPr>
          <p:cNvSpPr txBox="1"/>
          <p:nvPr/>
        </p:nvSpPr>
        <p:spPr>
          <a:xfrm>
            <a:off x="502786" y="1724372"/>
            <a:ext cx="104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4</a:t>
            </a:r>
            <a:r>
              <a:rPr lang="vi-VN" sz="2800">
                <a:solidFill>
                  <a:srgbClr val="002060"/>
                </a:solidFill>
              </a:rPr>
              <a:t>. </a:t>
            </a:r>
            <a:r>
              <a:rPr lang="en-US" sz="2800">
                <a:solidFill>
                  <a:srgbClr val="002060"/>
                </a:solidFill>
              </a:rPr>
              <a:t>Hiện tượng hóa học</a:t>
            </a:r>
            <a:r>
              <a:rPr lang="vi-VN" sz="2800">
                <a:solidFill>
                  <a:srgbClr val="002060"/>
                </a:solidFill>
              </a:rPr>
              <a:t>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2ED45-5E9B-2DCE-3AD8-7DBE0B3F4EED}"/>
              </a:ext>
            </a:extLst>
          </p:cNvPr>
          <p:cNvSpPr txBox="1"/>
          <p:nvPr/>
        </p:nvSpPr>
        <p:spPr>
          <a:xfrm>
            <a:off x="698500" y="2247592"/>
            <a:ext cx="10769600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1. </a:t>
            </a:r>
            <a:r>
              <a:rPr lang="en-US" sz="28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(TN 2022) 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dịch chất nào sau đây làm quỳ tím chuyển thành màu đỏ?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pt-BR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OH.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B.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pt-BR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BR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(OH)</a:t>
            </a:r>
            <a:r>
              <a:rPr lang="pt-BR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sz="28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pt-BR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COOH.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pt-BR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</a:p>
          <a:p>
            <a:pPr algn="just"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en-US" sz="28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(TN 2021)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Dung dịch chất nào sau đây hòa tan Cu(OH)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thu được dung dịch có màu xanh lam? 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u="sng">
                <a:latin typeface="Times New Roman" panose="02020603050405020304" pitchFamily="18" charset="0"/>
              </a:rPr>
              <a:t>A</a:t>
            </a:r>
            <a:r>
              <a:rPr lang="en-US" sz="2800" b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Saccarozơ.</a:t>
            </a:r>
            <a:r>
              <a:rPr lang="en-US" sz="2800" b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		B.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Ancol etylic.</a:t>
            </a:r>
            <a:r>
              <a:rPr lang="en-US" sz="2800" b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	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C.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Anbumin.</a:t>
            </a:r>
            <a:r>
              <a:rPr lang="en-US" sz="2800" b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		D.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Propan–1,3–điol.</a:t>
            </a:r>
            <a:endParaRPr lang="en-US" sz="2800"/>
          </a:p>
        </p:txBody>
      </p:sp>
      <p:pic>
        <p:nvPicPr>
          <p:cNvPr id="5" name="Graphic 4" descr="Arrow Horizontal U turn">
            <a:hlinkClick r:id="rId3" action="ppaction://hlinksldjump"/>
            <a:extLst>
              <a:ext uri="{FF2B5EF4-FFF2-40B4-BE49-F238E27FC236}">
                <a16:creationId xmlns:a16="http://schemas.microsoft.com/office/drawing/2014/main" id="{F25954E1-3E48-3100-7614-EE5223BB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985" y="11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6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FEAA4B-D85B-A234-411E-68C2AD68D0D7}"/>
              </a:ext>
            </a:extLst>
          </p:cNvPr>
          <p:cNvSpPr txBox="1"/>
          <p:nvPr/>
        </p:nvSpPr>
        <p:spPr>
          <a:xfrm>
            <a:off x="502786" y="1724372"/>
            <a:ext cx="104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5</a:t>
            </a:r>
            <a:r>
              <a:rPr lang="vi-VN" sz="2800">
                <a:solidFill>
                  <a:srgbClr val="002060"/>
                </a:solidFill>
              </a:rPr>
              <a:t>. </a:t>
            </a:r>
            <a:r>
              <a:rPr lang="en-US" sz="2800">
                <a:solidFill>
                  <a:srgbClr val="002060"/>
                </a:solidFill>
              </a:rPr>
              <a:t>Ứng dụng , liên hệ thực tế</a:t>
            </a:r>
            <a:r>
              <a:rPr lang="vi-VN" sz="2800">
                <a:solidFill>
                  <a:srgbClr val="002060"/>
                </a:solidFill>
              </a:rPr>
              <a:t>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6A7A9B-A4C3-D364-112C-0FE28888A2A5}"/>
              </a:ext>
            </a:extLst>
          </p:cNvPr>
          <p:cNvSpPr txBox="1"/>
          <p:nvPr/>
        </p:nvSpPr>
        <p:spPr>
          <a:xfrm>
            <a:off x="266701" y="1104836"/>
            <a:ext cx="1034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II-Nội dung giảng dạy: Phần Hữu cơ Mức độ 1, 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979ED-A049-EB15-3FC2-E6BF593B9C60}"/>
              </a:ext>
            </a:extLst>
          </p:cNvPr>
          <p:cNvSpPr txBox="1"/>
          <p:nvPr/>
        </p:nvSpPr>
        <p:spPr>
          <a:xfrm>
            <a:off x="502786" y="2247592"/>
            <a:ext cx="11689214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72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.(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TN 2022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các phát biểu sau: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 Giấm ăn có thể khử được mùi tanh của cá do các amin gây ra.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(b) Glucozơ bị oxi hóa bởi dung dịch AgNO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NH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đun nóng.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(c) Đun nóng tristearin với dung dịch NaOH sẽ xảy ra phản ứng thủy phân.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(d) Nhỏ vài giọt nước brom vào dung dịch phenol (C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OH) xuất hiện kết tủa trắng.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(e) Đồng trùng hợp buta-1,3-đien với acrilonitrin (xúc tác Na) thu được cao su buna-N.Số phát biểu đúng là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			</a:t>
            </a:r>
            <a:r>
              <a:rPr lang="en-US" sz="28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5.			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			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</a:t>
            </a:r>
          </a:p>
          <a:p>
            <a:endParaRPr lang="en-US" sz="2800"/>
          </a:p>
        </p:txBody>
      </p:sp>
      <p:pic>
        <p:nvPicPr>
          <p:cNvPr id="5" name="Graphic 4" descr="Arrow Horizontal U turn">
            <a:hlinkClick r:id="rId3" action="ppaction://hlinksldjump"/>
            <a:extLst>
              <a:ext uri="{FF2B5EF4-FFF2-40B4-BE49-F238E27FC236}">
                <a16:creationId xmlns:a16="http://schemas.microsoft.com/office/drawing/2014/main" id="{08E4F7CE-F2C7-FFA3-CE56-F706B6281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985" y="11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2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C1D4A3-4731-87B6-D92E-618E37B4E591}"/>
              </a:ext>
            </a:extLst>
          </p:cNvPr>
          <p:cNvSpPr txBox="1"/>
          <p:nvPr/>
        </p:nvSpPr>
        <p:spPr>
          <a:xfrm>
            <a:off x="266701" y="1104836"/>
            <a:ext cx="1034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II-Nội dung giảng dạy: Phần Hữu cơ Mức độ 1, 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54857-6F37-AE27-5E7D-11D2DF7B1DB8}"/>
              </a:ext>
            </a:extLst>
          </p:cNvPr>
          <p:cNvSpPr txBox="1"/>
          <p:nvPr/>
        </p:nvSpPr>
        <p:spPr>
          <a:xfrm>
            <a:off x="729114" y="2247592"/>
            <a:ext cx="10960100" cy="374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39. (TK 2022) 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các phát biểu sau: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(a) Tơ nitron thuộc loại tơ poliamit.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(b) Mỡ động vật, dầu thực vật tan nhiều trong benzen.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(c) Dung dịch lysin làm quỳ tím chuyển sang màu hồng.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(d) Poli(metyl metacrylat) được dùng để chế tạo thuỷ tinh hữu cơ.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(e) Tinh bột được tạo thành trong cây xanh nhờ quá trình quang hợp.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phát biểu đúng là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2.			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4. 			</a:t>
            </a:r>
            <a:r>
              <a:rPr lang="en-US" sz="2800" b="1" u="sng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B9544-236C-8D52-03E0-3748FFE61C47}"/>
              </a:ext>
            </a:extLst>
          </p:cNvPr>
          <p:cNvSpPr txBox="1"/>
          <p:nvPr/>
        </p:nvSpPr>
        <p:spPr>
          <a:xfrm>
            <a:off x="502786" y="1724372"/>
            <a:ext cx="104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5</a:t>
            </a:r>
            <a:r>
              <a:rPr lang="vi-VN" sz="2800">
                <a:solidFill>
                  <a:srgbClr val="002060"/>
                </a:solidFill>
              </a:rPr>
              <a:t>. </a:t>
            </a:r>
            <a:r>
              <a:rPr lang="en-US" sz="2800">
                <a:solidFill>
                  <a:srgbClr val="002060"/>
                </a:solidFill>
              </a:rPr>
              <a:t>Ứng dụng , liên hệ thực tế</a:t>
            </a:r>
            <a:r>
              <a:rPr lang="vi-VN" sz="2800">
                <a:solidFill>
                  <a:srgbClr val="002060"/>
                </a:solidFill>
              </a:rPr>
              <a:t>.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2" name="Graphic 1" descr="Arrow Horizontal U turn">
            <a:hlinkClick r:id="rId2" action="ppaction://hlinksldjump"/>
            <a:extLst>
              <a:ext uri="{FF2B5EF4-FFF2-40B4-BE49-F238E27FC236}">
                <a16:creationId xmlns:a16="http://schemas.microsoft.com/office/drawing/2014/main" id="{B2A6CBE3-D5AA-2171-D188-DA4EDF4B7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985" y="11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8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8F687-25B7-5C8B-6EA1-F1658BCFE176}"/>
              </a:ext>
            </a:extLst>
          </p:cNvPr>
          <p:cNvSpPr txBox="1"/>
          <p:nvPr/>
        </p:nvSpPr>
        <p:spPr>
          <a:xfrm>
            <a:off x="502786" y="1724372"/>
            <a:ext cx="104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6</a:t>
            </a:r>
            <a:r>
              <a:rPr lang="vi-VN" sz="2800">
                <a:solidFill>
                  <a:srgbClr val="002060"/>
                </a:solidFill>
              </a:rPr>
              <a:t>. </a:t>
            </a:r>
            <a:r>
              <a:rPr lang="en-US" sz="2800">
                <a:solidFill>
                  <a:srgbClr val="002060"/>
                </a:solidFill>
              </a:rPr>
              <a:t>Tính toán theo pthh (1 bước đến kết quả)</a:t>
            </a:r>
            <a:r>
              <a:rPr lang="vi-VN" sz="2800">
                <a:solidFill>
                  <a:srgbClr val="002060"/>
                </a:solidFill>
              </a:rPr>
              <a:t>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6AD92-40CE-8744-B189-E738BD6644D1}"/>
              </a:ext>
            </a:extLst>
          </p:cNvPr>
          <p:cNvSpPr txBox="1"/>
          <p:nvPr/>
        </p:nvSpPr>
        <p:spPr>
          <a:xfrm>
            <a:off x="266701" y="1104836"/>
            <a:ext cx="1034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II-Nội dung giảng dạy: Phần Hữu cơ Mức độ 1, 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CE51A-A775-581E-114F-559F60525538}"/>
              </a:ext>
            </a:extLst>
          </p:cNvPr>
          <p:cNvSpPr txBox="1"/>
          <p:nvPr/>
        </p:nvSpPr>
        <p:spPr>
          <a:xfrm>
            <a:off x="502786" y="2336800"/>
            <a:ext cx="11143114" cy="383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lang="en-US" sz="2800" b="1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(TN 2022)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 phân hoàn toàn m gam metyl axetat bằng dung dịch NaOH đun nóng thu được 8,2 gam muối. Giá trị của m là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6,0.	</a:t>
            </a:r>
            <a:r>
              <a:rPr lang="en-US" sz="28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u="sng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7,4.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C.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8,2.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D.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8,8.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en-US" sz="2800" b="1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(TN 2021)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Cho 7,12 gam alanin tác dụng hết với dung dịch HCl dư, cô cạn cẩn thận dung dịch sau phản ứng, thu được m gam muối khan. Giá trị của m là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A.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12,55.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B.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10,59.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	C. </a:t>
            </a:r>
            <a:r>
              <a:rPr lang="en-US" sz="2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8,92.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</a:t>
            </a:r>
            <a:r>
              <a:rPr lang="en-US" sz="28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US" sz="2800" u="sng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10,04.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Arrow Horizontal U turn">
            <a:hlinkClick r:id="rId3" action="ppaction://hlinksldjump"/>
            <a:extLst>
              <a:ext uri="{FF2B5EF4-FFF2-40B4-BE49-F238E27FC236}">
                <a16:creationId xmlns:a16="http://schemas.microsoft.com/office/drawing/2014/main" id="{36166A44-A0C8-C053-9E3F-B9CF14DF4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985" y="11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75B76-1641-C8D2-CD92-FF34EB469A8C}"/>
              </a:ext>
            </a:extLst>
          </p:cNvPr>
          <p:cNvSpPr txBox="1"/>
          <p:nvPr/>
        </p:nvSpPr>
        <p:spPr>
          <a:xfrm>
            <a:off x="0" y="1060167"/>
            <a:ext cx="62049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I- NHỮNG VẤN ĐỀ CHUNG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F7A9C00-D2BD-068F-F2A3-960F4303A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210269"/>
              </p:ext>
            </p:extLst>
          </p:nvPr>
        </p:nvGraphicFramePr>
        <p:xfrm>
          <a:off x="2671281" y="2053352"/>
          <a:ext cx="9000161" cy="437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E834CEB-43B0-22B8-F2EE-F57A7A790DB5}"/>
              </a:ext>
            </a:extLst>
          </p:cNvPr>
          <p:cNvSpPr txBox="1"/>
          <p:nvPr/>
        </p:nvSpPr>
        <p:spPr>
          <a:xfrm>
            <a:off x="328773" y="2053352"/>
            <a:ext cx="1921265" cy="437042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400" b="1" dirty="0">
                <a:latin typeface="+mj-lt"/>
              </a:rPr>
              <a:t>THỰC 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latin typeface="+mj-lt"/>
              </a:rPr>
              <a:t>TRẠNG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27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75B76-1641-C8D2-CD92-FF34EB469A8C}"/>
              </a:ext>
            </a:extLst>
          </p:cNvPr>
          <p:cNvSpPr txBox="1"/>
          <p:nvPr/>
        </p:nvSpPr>
        <p:spPr>
          <a:xfrm>
            <a:off x="0" y="1060167"/>
            <a:ext cx="62049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I- NHỮNG VẤN ĐỀ CHUNG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A1D9FA-6DEE-27D7-D774-077E4DAED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189356"/>
              </p:ext>
            </p:extLst>
          </p:nvPr>
        </p:nvGraphicFramePr>
        <p:xfrm>
          <a:off x="2442965" y="1541599"/>
          <a:ext cx="83448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0D8A54B-739F-73AF-FD1E-39B1924B226D}"/>
              </a:ext>
            </a:extLst>
          </p:cNvPr>
          <p:cNvSpPr/>
          <p:nvPr/>
        </p:nvSpPr>
        <p:spPr>
          <a:xfrm>
            <a:off x="192926" y="2941233"/>
            <a:ext cx="2856216" cy="278429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C8142-1B65-1760-A4BF-6FBB61694230}"/>
              </a:ext>
            </a:extLst>
          </p:cNvPr>
          <p:cNvSpPr txBox="1"/>
          <p:nvPr/>
        </p:nvSpPr>
        <p:spPr>
          <a:xfrm>
            <a:off x="1078786" y="3240775"/>
            <a:ext cx="15182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+mj-lt"/>
              </a:rPr>
              <a:t>BIỆN PHÁP NÂNG CAO</a:t>
            </a:r>
          </a:p>
        </p:txBody>
      </p:sp>
    </p:spTree>
    <p:extLst>
      <p:ext uri="{BB962C8B-B14F-4D97-AF65-F5344CB8AC3E}">
        <p14:creationId xmlns:p14="http://schemas.microsoft.com/office/powerpoint/2010/main" val="232027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75B76-1641-C8D2-CD92-FF34EB469A8C}"/>
              </a:ext>
            </a:extLst>
          </p:cNvPr>
          <p:cNvSpPr txBox="1"/>
          <p:nvPr/>
        </p:nvSpPr>
        <p:spPr>
          <a:xfrm>
            <a:off x="0" y="1039619"/>
            <a:ext cx="62049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II - NỘI DUNG GIẢNG DẠY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171EA-605C-463C-5935-A291BA4E006D}"/>
              </a:ext>
            </a:extLst>
          </p:cNvPr>
          <p:cNvSpPr txBox="1"/>
          <p:nvPr/>
        </p:nvSpPr>
        <p:spPr>
          <a:xfrm>
            <a:off x="1143128" y="1914068"/>
            <a:ext cx="1575178" cy="44358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+mj-lt"/>
              </a:rPr>
              <a:t>PHẦN HỮU CƠ MỨC ĐỘ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+mj-lt"/>
              </a:rPr>
              <a:t>1,2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52AB45-02D5-2A64-2B74-1B6FA6B034EF}"/>
              </a:ext>
            </a:extLst>
          </p:cNvPr>
          <p:cNvSpPr/>
          <p:nvPr/>
        </p:nvSpPr>
        <p:spPr>
          <a:xfrm>
            <a:off x="3102478" y="1900718"/>
            <a:ext cx="7240998" cy="732997"/>
          </a:xfrm>
          <a:custGeom>
            <a:avLst/>
            <a:gdLst>
              <a:gd name="connsiteX0" fmla="*/ 0 w 7240998"/>
              <a:gd name="connsiteY0" fmla="*/ 0 h 732997"/>
              <a:gd name="connsiteX1" fmla="*/ 7240998 w 7240998"/>
              <a:gd name="connsiteY1" fmla="*/ 0 h 732997"/>
              <a:gd name="connsiteX2" fmla="*/ 7240998 w 7240998"/>
              <a:gd name="connsiteY2" fmla="*/ 732997 h 732997"/>
              <a:gd name="connsiteX3" fmla="*/ 0 w 7240998"/>
              <a:gd name="connsiteY3" fmla="*/ 732997 h 732997"/>
              <a:gd name="connsiteX4" fmla="*/ 0 w 7240998"/>
              <a:gd name="connsiteY4" fmla="*/ 0 h 7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998" h="732997">
                <a:moveTo>
                  <a:pt x="0" y="0"/>
                </a:moveTo>
                <a:lnTo>
                  <a:pt x="7240998" y="0"/>
                </a:lnTo>
                <a:lnTo>
                  <a:pt x="7240998" y="732997"/>
                </a:lnTo>
                <a:lnTo>
                  <a:pt x="0" y="732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Mối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liên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hệ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giữa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: CTPT – CTCT –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tên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gọi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   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694A8E-8782-722A-1E55-23045328E70B}"/>
              </a:ext>
            </a:extLst>
          </p:cNvPr>
          <p:cNvSpPr/>
          <p:nvPr/>
        </p:nvSpPr>
        <p:spPr>
          <a:xfrm>
            <a:off x="3102478" y="2710703"/>
            <a:ext cx="7240998" cy="732997"/>
          </a:xfrm>
          <a:custGeom>
            <a:avLst/>
            <a:gdLst>
              <a:gd name="connsiteX0" fmla="*/ 0 w 7240998"/>
              <a:gd name="connsiteY0" fmla="*/ 0 h 732997"/>
              <a:gd name="connsiteX1" fmla="*/ 7240998 w 7240998"/>
              <a:gd name="connsiteY1" fmla="*/ 0 h 732997"/>
              <a:gd name="connsiteX2" fmla="*/ 7240998 w 7240998"/>
              <a:gd name="connsiteY2" fmla="*/ 732997 h 732997"/>
              <a:gd name="connsiteX3" fmla="*/ 0 w 7240998"/>
              <a:gd name="connsiteY3" fmla="*/ 732997 h 732997"/>
              <a:gd name="connsiteX4" fmla="*/ 0 w 7240998"/>
              <a:gd name="connsiteY4" fmla="*/ 0 h 7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998" h="732997">
                <a:moveTo>
                  <a:pt x="0" y="0"/>
                </a:moveTo>
                <a:lnTo>
                  <a:pt x="7240998" y="0"/>
                </a:lnTo>
                <a:lnTo>
                  <a:pt x="7240998" y="732997"/>
                </a:lnTo>
                <a:lnTo>
                  <a:pt x="0" y="732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  <a:latin typeface="+mj-lt"/>
              </a:rPr>
              <a:t>2.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chất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lý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9ABD845-5491-BC4F-1772-DC2F17A64CD5}"/>
              </a:ext>
            </a:extLst>
          </p:cNvPr>
          <p:cNvSpPr/>
          <p:nvPr/>
        </p:nvSpPr>
        <p:spPr>
          <a:xfrm>
            <a:off x="3102478" y="3518672"/>
            <a:ext cx="7240998" cy="732997"/>
          </a:xfrm>
          <a:custGeom>
            <a:avLst/>
            <a:gdLst>
              <a:gd name="connsiteX0" fmla="*/ 0 w 7240998"/>
              <a:gd name="connsiteY0" fmla="*/ 0 h 732997"/>
              <a:gd name="connsiteX1" fmla="*/ 7240998 w 7240998"/>
              <a:gd name="connsiteY1" fmla="*/ 0 h 732997"/>
              <a:gd name="connsiteX2" fmla="*/ 7240998 w 7240998"/>
              <a:gd name="connsiteY2" fmla="*/ 732997 h 732997"/>
              <a:gd name="connsiteX3" fmla="*/ 0 w 7240998"/>
              <a:gd name="connsiteY3" fmla="*/ 732997 h 732997"/>
              <a:gd name="connsiteX4" fmla="*/ 0 w 7240998"/>
              <a:gd name="connsiteY4" fmla="*/ 0 h 7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998" h="732997">
                <a:moveTo>
                  <a:pt x="0" y="0"/>
                </a:moveTo>
                <a:lnTo>
                  <a:pt x="7240998" y="0"/>
                </a:lnTo>
                <a:lnTo>
                  <a:pt x="7240998" y="732997"/>
                </a:lnTo>
                <a:lnTo>
                  <a:pt x="0" y="732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  <a:latin typeface="+mj-lt"/>
              </a:rPr>
              <a:t>3.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Mối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liên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hệ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giữa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cấu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chất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hóa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học</a:t>
            </a:r>
            <a:endParaRPr lang="en-US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9D670DC-0BA5-BE70-DBFB-A5D01448AB41}"/>
              </a:ext>
            </a:extLst>
          </p:cNvPr>
          <p:cNvSpPr/>
          <p:nvPr/>
        </p:nvSpPr>
        <p:spPr>
          <a:xfrm>
            <a:off x="3102478" y="4302027"/>
            <a:ext cx="7240998" cy="732997"/>
          </a:xfrm>
          <a:custGeom>
            <a:avLst/>
            <a:gdLst>
              <a:gd name="connsiteX0" fmla="*/ 0 w 7240998"/>
              <a:gd name="connsiteY0" fmla="*/ 0 h 732997"/>
              <a:gd name="connsiteX1" fmla="*/ 7240998 w 7240998"/>
              <a:gd name="connsiteY1" fmla="*/ 0 h 732997"/>
              <a:gd name="connsiteX2" fmla="*/ 7240998 w 7240998"/>
              <a:gd name="connsiteY2" fmla="*/ 732997 h 732997"/>
              <a:gd name="connsiteX3" fmla="*/ 0 w 7240998"/>
              <a:gd name="connsiteY3" fmla="*/ 732997 h 732997"/>
              <a:gd name="connsiteX4" fmla="*/ 0 w 7240998"/>
              <a:gd name="connsiteY4" fmla="*/ 0 h 7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998" h="732997">
                <a:moveTo>
                  <a:pt x="0" y="0"/>
                </a:moveTo>
                <a:lnTo>
                  <a:pt x="7240998" y="0"/>
                </a:lnTo>
                <a:lnTo>
                  <a:pt x="7240998" y="732997"/>
                </a:lnTo>
                <a:lnTo>
                  <a:pt x="0" y="732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  <a:latin typeface="+mj-lt"/>
              </a:rPr>
              <a:t>4.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tượng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hóa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học</a:t>
            </a:r>
            <a:endParaRPr lang="en-US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C9E259-F37C-1F71-7C58-9B727A56741B}"/>
              </a:ext>
            </a:extLst>
          </p:cNvPr>
          <p:cNvSpPr/>
          <p:nvPr/>
        </p:nvSpPr>
        <p:spPr>
          <a:xfrm>
            <a:off x="3102478" y="5097168"/>
            <a:ext cx="7240998" cy="732997"/>
          </a:xfrm>
          <a:custGeom>
            <a:avLst/>
            <a:gdLst>
              <a:gd name="connsiteX0" fmla="*/ 0 w 7240998"/>
              <a:gd name="connsiteY0" fmla="*/ 0 h 732997"/>
              <a:gd name="connsiteX1" fmla="*/ 7240998 w 7240998"/>
              <a:gd name="connsiteY1" fmla="*/ 0 h 732997"/>
              <a:gd name="connsiteX2" fmla="*/ 7240998 w 7240998"/>
              <a:gd name="connsiteY2" fmla="*/ 732997 h 732997"/>
              <a:gd name="connsiteX3" fmla="*/ 0 w 7240998"/>
              <a:gd name="connsiteY3" fmla="*/ 732997 h 732997"/>
              <a:gd name="connsiteX4" fmla="*/ 0 w 7240998"/>
              <a:gd name="connsiteY4" fmla="*/ 0 h 7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998" h="732997">
                <a:moveTo>
                  <a:pt x="0" y="0"/>
                </a:moveTo>
                <a:lnTo>
                  <a:pt x="7240998" y="0"/>
                </a:lnTo>
                <a:lnTo>
                  <a:pt x="7240998" y="732997"/>
                </a:lnTo>
                <a:lnTo>
                  <a:pt x="0" y="732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  <a:latin typeface="+mj-lt"/>
              </a:rPr>
              <a:t>5.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Ứng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liên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hệ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tế</a:t>
            </a:r>
            <a:endParaRPr lang="en-US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F7ADF5-0AF2-CDEB-9D96-DCF98FA7F9F4}"/>
              </a:ext>
            </a:extLst>
          </p:cNvPr>
          <p:cNvSpPr/>
          <p:nvPr/>
        </p:nvSpPr>
        <p:spPr>
          <a:xfrm>
            <a:off x="3102478" y="5875758"/>
            <a:ext cx="7240998" cy="732997"/>
          </a:xfrm>
          <a:custGeom>
            <a:avLst/>
            <a:gdLst>
              <a:gd name="connsiteX0" fmla="*/ 0 w 7240998"/>
              <a:gd name="connsiteY0" fmla="*/ 0 h 732997"/>
              <a:gd name="connsiteX1" fmla="*/ 7240998 w 7240998"/>
              <a:gd name="connsiteY1" fmla="*/ 0 h 732997"/>
              <a:gd name="connsiteX2" fmla="*/ 7240998 w 7240998"/>
              <a:gd name="connsiteY2" fmla="*/ 732997 h 732997"/>
              <a:gd name="connsiteX3" fmla="*/ 0 w 7240998"/>
              <a:gd name="connsiteY3" fmla="*/ 732997 h 732997"/>
              <a:gd name="connsiteX4" fmla="*/ 0 w 7240998"/>
              <a:gd name="connsiteY4" fmla="*/ 0 h 7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998" h="732997">
                <a:moveTo>
                  <a:pt x="0" y="0"/>
                </a:moveTo>
                <a:lnTo>
                  <a:pt x="7240998" y="0"/>
                </a:lnTo>
                <a:lnTo>
                  <a:pt x="7240998" y="732997"/>
                </a:lnTo>
                <a:lnTo>
                  <a:pt x="0" y="732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  <a:latin typeface="+mj-lt"/>
              </a:rPr>
              <a:t>6.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toán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theo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PTHH ( 1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bước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en-US" sz="2800" kern="120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pic>
        <p:nvPicPr>
          <p:cNvPr id="17" name="Graphic 16" descr="Paperclip">
            <a:hlinkClick r:id="rId3" action="ppaction://hlinksldjump"/>
            <a:extLst>
              <a:ext uri="{FF2B5EF4-FFF2-40B4-BE49-F238E27FC236}">
                <a16:creationId xmlns:a16="http://schemas.microsoft.com/office/drawing/2014/main" id="{AE11CD94-658B-750C-7E45-2466C4628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100" y="2610397"/>
            <a:ext cx="760793" cy="760793"/>
          </a:xfrm>
          <a:prstGeom prst="rect">
            <a:avLst/>
          </a:prstGeom>
        </p:spPr>
      </p:pic>
      <p:pic>
        <p:nvPicPr>
          <p:cNvPr id="18" name="Graphic 17" descr="Paperclip">
            <a:hlinkClick r:id="rId6" action="ppaction://hlinksldjump"/>
            <a:extLst>
              <a:ext uri="{FF2B5EF4-FFF2-40B4-BE49-F238E27FC236}">
                <a16:creationId xmlns:a16="http://schemas.microsoft.com/office/drawing/2014/main" id="{D561B09F-D8CD-480B-D584-E15B7CE15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2100" y="3371190"/>
            <a:ext cx="760793" cy="760793"/>
          </a:xfrm>
          <a:prstGeom prst="rect">
            <a:avLst/>
          </a:prstGeom>
        </p:spPr>
      </p:pic>
      <p:pic>
        <p:nvPicPr>
          <p:cNvPr id="19" name="Graphic 18" descr="Paperclip">
            <a:hlinkClick r:id="rId9" action="ppaction://hlinksldjump"/>
            <a:extLst>
              <a:ext uri="{FF2B5EF4-FFF2-40B4-BE49-F238E27FC236}">
                <a16:creationId xmlns:a16="http://schemas.microsoft.com/office/drawing/2014/main" id="{DB37EA91-9BAA-8A12-501E-E76C9A8D2C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2099" y="4131983"/>
            <a:ext cx="760793" cy="760793"/>
          </a:xfrm>
          <a:prstGeom prst="rect">
            <a:avLst/>
          </a:prstGeom>
        </p:spPr>
      </p:pic>
      <p:pic>
        <p:nvPicPr>
          <p:cNvPr id="20" name="Graphic 19" descr="Paperclip">
            <a:hlinkClick r:id="rId12" action="ppaction://hlinksldjump"/>
            <a:extLst>
              <a:ext uri="{FF2B5EF4-FFF2-40B4-BE49-F238E27FC236}">
                <a16:creationId xmlns:a16="http://schemas.microsoft.com/office/drawing/2014/main" id="{D5F210F0-DD2D-5363-D481-F161D5FD3B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12099" y="4945682"/>
            <a:ext cx="760793" cy="760793"/>
          </a:xfrm>
          <a:prstGeom prst="rect">
            <a:avLst/>
          </a:prstGeom>
        </p:spPr>
      </p:pic>
      <p:pic>
        <p:nvPicPr>
          <p:cNvPr id="21" name="Graphic 20" descr="Paperclip">
            <a:hlinkClick r:id="rId15" action="ppaction://hlinksldjump"/>
            <a:extLst>
              <a:ext uri="{FF2B5EF4-FFF2-40B4-BE49-F238E27FC236}">
                <a16:creationId xmlns:a16="http://schemas.microsoft.com/office/drawing/2014/main" id="{96547F0D-65B6-6F8C-CC6A-6822ADCCEA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12099" y="5737224"/>
            <a:ext cx="760793" cy="760793"/>
          </a:xfrm>
          <a:prstGeom prst="rect">
            <a:avLst/>
          </a:prstGeom>
        </p:spPr>
      </p:pic>
      <p:pic>
        <p:nvPicPr>
          <p:cNvPr id="23" name="Graphic 22" descr="Paperclip">
            <a:hlinkClick r:id="rId18" action="ppaction://hlinksldjump"/>
            <a:extLst>
              <a:ext uri="{FF2B5EF4-FFF2-40B4-BE49-F238E27FC236}">
                <a16:creationId xmlns:a16="http://schemas.microsoft.com/office/drawing/2014/main" id="{2F2C66E6-370F-77A9-E70D-D24169FBAD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12100" y="1892670"/>
            <a:ext cx="760793" cy="7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3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75B76-1641-C8D2-CD92-FF34EB469A8C}"/>
              </a:ext>
            </a:extLst>
          </p:cNvPr>
          <p:cNvSpPr txBox="1"/>
          <p:nvPr/>
        </p:nvSpPr>
        <p:spPr>
          <a:xfrm>
            <a:off x="0" y="1077037"/>
            <a:ext cx="512680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III. ĐỔI MỚI PHƯƠNG PHÁP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6818F3-DEE3-5CB0-89A8-1273CE81F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636218"/>
              </p:ext>
            </p:extLst>
          </p:nvPr>
        </p:nvGraphicFramePr>
        <p:xfrm>
          <a:off x="1740197" y="1382750"/>
          <a:ext cx="8139416" cy="5474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0301B0-05B4-9998-33E4-CD6969EDE719}"/>
              </a:ext>
            </a:extLst>
          </p:cNvPr>
          <p:cNvSpPr txBox="1"/>
          <p:nvPr/>
        </p:nvSpPr>
        <p:spPr>
          <a:xfrm>
            <a:off x="6553560" y="1266869"/>
            <a:ext cx="4275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thống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thuyết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>
                <a:latin typeface="+mj-lt"/>
              </a:rPr>
              <a:t>- </a:t>
            </a:r>
            <a:r>
              <a:rPr lang="en-US" sz="2400" dirty="0" err="1">
                <a:latin typeface="+mj-lt"/>
              </a:rPr>
              <a:t>Sơ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duy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- </a:t>
            </a:r>
            <a:r>
              <a:rPr lang="en-US" sz="2400" dirty="0" err="1">
                <a:latin typeface="+mj-lt"/>
              </a:rPr>
              <a:t>Bài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điền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chỗ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trống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AFBD2-D94D-C6BF-1980-6DCEF99F4A87}"/>
              </a:ext>
            </a:extLst>
          </p:cNvPr>
          <p:cNvSpPr txBox="1"/>
          <p:nvPr/>
        </p:nvSpPr>
        <p:spPr>
          <a:xfrm>
            <a:off x="8531498" y="3799908"/>
            <a:ext cx="349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+mj-lt"/>
              </a:rPr>
              <a:t>Sử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dụng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trang</a:t>
            </a:r>
            <a:r>
              <a:rPr lang="en-US" sz="2400" dirty="0">
                <a:latin typeface="+mj-lt"/>
              </a:rPr>
              <a:t> web:</a:t>
            </a:r>
          </a:p>
          <a:p>
            <a:r>
              <a:rPr lang="en-US" sz="2400" dirty="0">
                <a:latin typeface="+mj-lt"/>
              </a:rPr>
              <a:t> Kahoot.it; Quizizz.com </a:t>
            </a:r>
          </a:p>
          <a:p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thuyết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5CC80-5FD2-397F-4B83-32F59A92CE95}"/>
              </a:ext>
            </a:extLst>
          </p:cNvPr>
          <p:cNvSpPr txBox="1"/>
          <p:nvPr/>
        </p:nvSpPr>
        <p:spPr>
          <a:xfrm>
            <a:off x="8489231" y="2696561"/>
            <a:ext cx="358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rèn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kĩ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675B9-DBE6-2E06-2A6D-3895FBA6FE7C}"/>
              </a:ext>
            </a:extLst>
          </p:cNvPr>
          <p:cNvSpPr txBox="1"/>
          <p:nvPr/>
        </p:nvSpPr>
        <p:spPr>
          <a:xfrm>
            <a:off x="7614571" y="4959875"/>
            <a:ext cx="4457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-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tính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toán</a:t>
            </a:r>
            <a:r>
              <a:rPr lang="en-US" sz="2400" dirty="0">
                <a:latin typeface="+mj-lt"/>
              </a:rPr>
              <a:t> 1 </a:t>
            </a:r>
            <a:r>
              <a:rPr lang="en-US" sz="2400" dirty="0" err="1">
                <a:latin typeface="+mj-lt"/>
              </a:rPr>
              <a:t>bước</a:t>
            </a:r>
            <a:r>
              <a:rPr lang="en-US" sz="2400" dirty="0">
                <a:latin typeface="+mj-lt"/>
              </a:rPr>
              <a:t>: </a:t>
            </a:r>
          </a:p>
          <a:p>
            <a:r>
              <a:rPr lang="en-US" sz="2400" dirty="0" err="1">
                <a:latin typeface="+mj-lt"/>
              </a:rPr>
              <a:t>Tạo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nhóm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cùng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quyết</a:t>
            </a:r>
            <a:r>
              <a:rPr lang="en-US" sz="2400" dirty="0">
                <a:latin typeface="+mj-lt"/>
              </a:rPr>
              <a:t>. </a:t>
            </a:r>
          </a:p>
          <a:p>
            <a:r>
              <a:rPr lang="en-US" sz="2400" dirty="0" err="1">
                <a:latin typeface="+mj-lt"/>
              </a:rPr>
              <a:t>Gv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hỗ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trợ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45A30-67E0-DDF3-5148-BB89DA302A58}"/>
              </a:ext>
            </a:extLst>
          </p:cNvPr>
          <p:cNvSpPr txBox="1"/>
          <p:nvPr/>
        </p:nvSpPr>
        <p:spPr>
          <a:xfrm>
            <a:off x="2145822" y="5212339"/>
            <a:ext cx="367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3. Giao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E77FF-D4D9-ECF6-ADB8-2286E4DA450D}"/>
              </a:ext>
            </a:extLst>
          </p:cNvPr>
          <p:cNvSpPr txBox="1"/>
          <p:nvPr/>
        </p:nvSpPr>
        <p:spPr>
          <a:xfrm>
            <a:off x="1136702" y="5691165"/>
            <a:ext cx="416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Sử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dụng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trang</a:t>
            </a:r>
            <a:r>
              <a:rPr lang="en-US" sz="2400" dirty="0">
                <a:latin typeface="+mj-lt"/>
              </a:rPr>
              <a:t> web </a:t>
            </a:r>
            <a:r>
              <a:rPr lang="en-US" sz="2400" dirty="0" err="1">
                <a:latin typeface="+mj-lt"/>
              </a:rPr>
              <a:t>hỗ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trợ</a:t>
            </a:r>
            <a:r>
              <a:rPr lang="en-US" sz="2400" dirty="0">
                <a:latin typeface="+mj-lt"/>
              </a:rPr>
              <a:t>:</a:t>
            </a:r>
          </a:p>
          <a:p>
            <a:r>
              <a:rPr lang="en-US" sz="2400" dirty="0">
                <a:latin typeface="+mj-lt"/>
              </a:rPr>
              <a:t> Azota.vn; </a:t>
            </a:r>
            <a:r>
              <a:rPr lang="en-US" sz="2400" dirty="0" err="1">
                <a:latin typeface="+mj-lt"/>
              </a:rPr>
              <a:t>Shub</a:t>
            </a:r>
            <a:r>
              <a:rPr lang="en-US" sz="2400" dirty="0">
                <a:latin typeface="+mj-lt"/>
              </a:rPr>
              <a:t> classroom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60F72E-7072-8ABC-1A6A-D4E74EF6E678}"/>
              </a:ext>
            </a:extLst>
          </p:cNvPr>
          <p:cNvSpPr txBox="1"/>
          <p:nvPr/>
        </p:nvSpPr>
        <p:spPr>
          <a:xfrm>
            <a:off x="588873" y="2837391"/>
            <a:ext cx="311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4. Xen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kẽ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thi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TN,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chữa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thi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64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75B76-1641-C8D2-CD92-FF34EB469A8C}"/>
              </a:ext>
            </a:extLst>
          </p:cNvPr>
          <p:cNvSpPr txBox="1"/>
          <p:nvPr/>
        </p:nvSpPr>
        <p:spPr>
          <a:xfrm>
            <a:off x="2284638" y="1142361"/>
            <a:ext cx="669501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IV – THẢO LUẬN – TRAO ĐỔI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06E30-0A1C-F4E0-1FDE-82FA9CAE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041" y="2041720"/>
            <a:ext cx="5516205" cy="46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8505F3-8BEA-F940-ECAB-63D696BCF9EF}"/>
              </a:ext>
            </a:extLst>
          </p:cNvPr>
          <p:cNvSpPr txBox="1"/>
          <p:nvPr/>
        </p:nvSpPr>
        <p:spPr>
          <a:xfrm>
            <a:off x="266701" y="1104836"/>
            <a:ext cx="1034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II-Nội dung giảng dạy: Phần Hữu cơ Mức độ 1, 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BA57C-1356-210A-8FD6-D4EB9522BCAD}"/>
              </a:ext>
            </a:extLst>
          </p:cNvPr>
          <p:cNvSpPr txBox="1"/>
          <p:nvPr/>
        </p:nvSpPr>
        <p:spPr>
          <a:xfrm>
            <a:off x="502786" y="1724372"/>
            <a:ext cx="104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1. Mối liên hệ giữa: Công thức phân tử - Công thức cấu tạo- Tên gọi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AB324-E256-147C-A372-E9EA6B6180BE}"/>
              </a:ext>
            </a:extLst>
          </p:cNvPr>
          <p:cNvSpPr txBox="1"/>
          <p:nvPr/>
        </p:nvSpPr>
        <p:spPr>
          <a:xfrm>
            <a:off x="792446" y="2259445"/>
            <a:ext cx="11120154" cy="368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  <a:tabLst>
                <a:tab pos="180340" algn="l"/>
                <a:tab pos="457200" algn="l"/>
                <a:tab pos="3420745" algn="l"/>
              </a:tabLs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(TN 2022)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thức phân tử của etylamin là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80340" algn="l"/>
                <a:tab pos="540385" algn="l"/>
                <a:tab pos="3420745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	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	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	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(TN 2017)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lysin.	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alanin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	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glyxin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(TK 2022)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Axit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panmitic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axit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cọ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axit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panmitic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(OH)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COOH.	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31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COOH.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COOH.</a:t>
            </a:r>
          </a:p>
        </p:txBody>
      </p:sp>
      <p:pic>
        <p:nvPicPr>
          <p:cNvPr id="3" name="Graphic 2" descr="Arrow Horizontal U turn">
            <a:hlinkClick r:id="rId3" action="ppaction://hlinksldjump"/>
            <a:extLst>
              <a:ext uri="{FF2B5EF4-FFF2-40B4-BE49-F238E27FC236}">
                <a16:creationId xmlns:a16="http://schemas.microsoft.com/office/drawing/2014/main" id="{5A38B9E8-FECF-D494-95B7-EA5B1D5A1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0899" y="11048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9FEDA3-FD13-3F4C-C862-3E94E48B29CB}"/>
              </a:ext>
            </a:extLst>
          </p:cNvPr>
          <p:cNvSpPr txBox="1"/>
          <p:nvPr/>
        </p:nvSpPr>
        <p:spPr>
          <a:xfrm>
            <a:off x="266701" y="1104836"/>
            <a:ext cx="1034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II-Nội dung giảng dạy: Phần Hữu cơ Mức độ 1, 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8F223-8C69-6ED4-230D-539E7087B402}"/>
              </a:ext>
            </a:extLst>
          </p:cNvPr>
          <p:cNvSpPr txBox="1"/>
          <p:nvPr/>
        </p:nvSpPr>
        <p:spPr>
          <a:xfrm>
            <a:off x="502786" y="1724372"/>
            <a:ext cx="104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2</a:t>
            </a:r>
            <a:r>
              <a:rPr lang="en-US" sz="2800">
                <a:solidFill>
                  <a:srgbClr val="002060"/>
                </a:solidFill>
              </a:rPr>
              <a:t>. </a:t>
            </a:r>
            <a:r>
              <a:rPr lang="vi-VN" sz="2800">
                <a:solidFill>
                  <a:srgbClr val="002060"/>
                </a:solidFill>
              </a:rPr>
              <a:t>Tính chất vật lí (trạng thái, tính tan, t</a:t>
            </a:r>
            <a:r>
              <a:rPr lang="vi-VN" sz="2800" baseline="-25000">
                <a:solidFill>
                  <a:srgbClr val="002060"/>
                </a:solidFill>
              </a:rPr>
              <a:t>s</a:t>
            </a:r>
            <a:r>
              <a:rPr lang="vi-VN" sz="2800">
                <a:solidFill>
                  <a:srgbClr val="002060"/>
                </a:solidFill>
              </a:rPr>
              <a:t>, ...). Trạng thái tự nhiên.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FC480-4E75-0142-E64F-916D54543F60}"/>
              </a:ext>
            </a:extLst>
          </p:cNvPr>
          <p:cNvSpPr txBox="1"/>
          <p:nvPr/>
        </p:nvSpPr>
        <p:spPr>
          <a:xfrm>
            <a:off x="502786" y="2370703"/>
            <a:ext cx="11282814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(TK 2023)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điều kiện thường, chất nào sau đây là chất rắn?</a:t>
            </a:r>
            <a:endParaRPr lang="vi-VN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Đimetylamin.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Etylamin.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Glyxin.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D.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Metylamin.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(TN 2019)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Tinh thể chất rắn X không màu, vị ngọt, dễ tan trong nước. X có nhiều trong quả nho chín nên còn gọi là đường nho. Khử chất X bằng H</a:t>
            </a:r>
            <a:r>
              <a:rPr lang="vi-VN" sz="2800" baseline="-250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2</a:t>
            </a:r>
            <a:r>
              <a:rPr lang="vi-VN" sz="28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thu được chất hữu cơ Y. Tên gọi của X và Y lần lượt là</a:t>
            </a:r>
            <a:br>
              <a:rPr lang="vi-VN" sz="28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vi-VN" sz="28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glucozơ và sobitol. 			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fructozơ và sobitol.</a:t>
            </a:r>
            <a:br>
              <a:rPr lang="vi-VN" sz="28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glucozơ và fructozơ. 			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saccarozơ và glucozơ.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Arrow Horizontal U turn">
            <a:hlinkClick r:id="rId3" action="ppaction://hlinksldjump"/>
            <a:extLst>
              <a:ext uri="{FF2B5EF4-FFF2-40B4-BE49-F238E27FC236}">
                <a16:creationId xmlns:a16="http://schemas.microsoft.com/office/drawing/2014/main" id="{F4B0BD0C-A814-F2D2-1FF9-DAECC27CC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985" y="11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81C84-6681-B385-D792-0042F0B6C0F7}"/>
              </a:ext>
            </a:extLst>
          </p:cNvPr>
          <p:cNvSpPr txBox="1"/>
          <p:nvPr/>
        </p:nvSpPr>
        <p:spPr>
          <a:xfrm>
            <a:off x="266701" y="1104836"/>
            <a:ext cx="1034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II-Nội dung giảng dạy: Phần Hữu cơ Mức độ 1, 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87C98-C00E-AE6B-58DC-62F9A22444DD}"/>
              </a:ext>
            </a:extLst>
          </p:cNvPr>
          <p:cNvSpPr txBox="1"/>
          <p:nvPr/>
        </p:nvSpPr>
        <p:spPr>
          <a:xfrm>
            <a:off x="502786" y="1724372"/>
            <a:ext cx="1049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3. Mối liên hệ giữa cấu tạo và tính chất hóa học.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C9CDE-29F9-DF99-C90F-0B8A4627C028}"/>
              </a:ext>
            </a:extLst>
          </p:cNvPr>
          <p:cNvSpPr txBox="1"/>
          <p:nvPr/>
        </p:nvSpPr>
        <p:spPr>
          <a:xfrm>
            <a:off x="660400" y="2362200"/>
            <a:ext cx="10642600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  <a:tabLst>
                <a:tab pos="180340" algn="l"/>
                <a:tab pos="540385" algn="l"/>
                <a:tab pos="3420745" algn="l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(TN 2022)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Đun nóng triglixerit trong dung dịch NaOH dư đến phản ứng hoàn toàn luôn thu được chất nào sau đây?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80340" algn="l"/>
                <a:tab pos="540385" algn="l"/>
                <a:tab pos="3420745" algn="l"/>
              </a:tabLst>
            </a:pPr>
            <a:r>
              <a:rPr lang="pt-BR" sz="28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Glixerol	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Etylen glicol	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Metanol	</a:t>
            </a:r>
            <a:r>
              <a:rPr lang="pt-BR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pt-BR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Etanol</a:t>
            </a:r>
          </a:p>
          <a:p>
            <a:pPr>
              <a:spcAft>
                <a:spcPts val="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(TK 2021)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chất X tác dụng với dung dịch NaOH, thu được CH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COONa và C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OH. Chất X là 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COOCH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		</a:t>
            </a:r>
            <a:r>
              <a:rPr lang="en-US" sz="28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COOC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COOH. 		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</a:t>
            </a:r>
            <a:r>
              <a:rPr lang="en-US" sz="2800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COOH.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/>
          </a:p>
        </p:txBody>
      </p:sp>
      <p:pic>
        <p:nvPicPr>
          <p:cNvPr id="5" name="Graphic 4" descr="Arrow Horizontal U turn">
            <a:hlinkClick r:id="rId3" action="ppaction://hlinksldjump"/>
            <a:extLst>
              <a:ext uri="{FF2B5EF4-FFF2-40B4-BE49-F238E27FC236}">
                <a16:creationId xmlns:a16="http://schemas.microsoft.com/office/drawing/2014/main" id="{B1FB86DB-66C5-CDA9-47AF-04137DC06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985" y="11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8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2215</Words>
  <Application>Microsoft Office PowerPoint</Application>
  <PresentationFormat>Widescreen</PresentationFormat>
  <Paragraphs>152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Nguyễn Chí Đức Đức</dc:creator>
  <cp:lastModifiedBy>Nguyễn Chí Đức Đức</cp:lastModifiedBy>
  <cp:revision>9</cp:revision>
  <dcterms:created xsi:type="dcterms:W3CDTF">2023-05-12T01:28:45Z</dcterms:created>
  <dcterms:modified xsi:type="dcterms:W3CDTF">2023-05-14T10:46:16Z</dcterms:modified>
</cp:coreProperties>
</file>