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24C1A-1735-4E6A-AD71-A6D4637FAAC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B5E6-50AD-4C53-BAD8-B4FE3724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3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1" y="-4488"/>
            <a:ext cx="9126263" cy="6920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3437"/>
            <a:ext cx="9118832" cy="2324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00" y="-4488"/>
            <a:ext cx="6474417" cy="64372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253" y="3772813"/>
            <a:ext cx="2817845" cy="2625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1488" y="1607550"/>
            <a:ext cx="5039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CÁC EM ĐẾN VỚI MÔN HOẠT ĐỘNG TRẢI NGHIỆM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2615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5" name="explode.wav"/>
          </p:stSnd>
        </p:sndAc>
      </p:transition>
    </mc:Choice>
    <mc:Fallback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1" y="-4488"/>
            <a:ext cx="9126263" cy="6920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3437"/>
            <a:ext cx="9118832" cy="2324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86" y="228600"/>
            <a:ext cx="6474417" cy="48568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253" y="3772813"/>
            <a:ext cx="2817845" cy="2625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1488" y="2055588"/>
            <a:ext cx="50395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616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59" y="1219200"/>
            <a:ext cx="848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: CÂU CHUYỆN CỦA 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9" y="-152400"/>
            <a:ext cx="848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202 1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04800" y="2286000"/>
            <a:ext cx="29718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 KHỞI ĐỘNG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79" y="3581400"/>
            <a:ext cx="2876721" cy="2625225"/>
          </a:xfrm>
          <a:prstGeom prst="rect">
            <a:avLst/>
          </a:prstGeom>
        </p:spPr>
      </p:pic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162675"/>
            <a:ext cx="609600" cy="60960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3657600" y="2286000"/>
            <a:ext cx="2209800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6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59" y="1219200"/>
            <a:ext cx="848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: CÂU CHUYỆN CỦA 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-152400"/>
            <a:ext cx="848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202 1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76200" y="2286000"/>
            <a:ext cx="29718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2/ SƠ KẾT TUẦN 13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9436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573" y="3429000"/>
            <a:ext cx="515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8405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49" y="4097587"/>
            <a:ext cx="2876721" cy="26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animBg="1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59" y="1219200"/>
            <a:ext cx="848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: CÂU CHUYỆN CỦA 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866"/>
            <a:ext cx="848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202 1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76200" y="2050197"/>
            <a:ext cx="34290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3/ KẾ HOẠCH TUẦN 14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628571" y="2133600"/>
            <a:ext cx="4600978" cy="1524000"/>
          </a:xfrm>
          <a:prstGeom prst="cloudCallout">
            <a:avLst>
              <a:gd name="adj1" fmla="val -54903"/>
              <a:gd name="adj2" fmla="val 663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3927975"/>
            <a:ext cx="2876721" cy="26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03" b="2652"/>
          <a:stretch/>
        </p:blipFill>
        <p:spPr bwMode="auto">
          <a:xfrm>
            <a:off x="838200" y="1371600"/>
            <a:ext cx="79629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04800" y="304800"/>
            <a:ext cx="34290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4/ SINH HOẠT CHỦ ĐIỂM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304800"/>
            <a:ext cx="3200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6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03" b="2652"/>
          <a:stretch/>
        </p:blipFill>
        <p:spPr bwMode="auto">
          <a:xfrm>
            <a:off x="152400" y="1295400"/>
            <a:ext cx="85344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152400" y="152400"/>
            <a:ext cx="34290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4/ SINH HOẠT CHỦ ĐIỂM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0" y="152400"/>
            <a:ext cx="3200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8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7600" r="8929" b="2651"/>
          <a:stretch/>
        </p:blipFill>
        <p:spPr bwMode="auto">
          <a:xfrm>
            <a:off x="762000" y="1676400"/>
            <a:ext cx="6966857" cy="3824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19400" y="743857"/>
            <a:ext cx="3200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-54429"/>
            <a:ext cx="1480457" cy="14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1" y="-4488"/>
            <a:ext cx="9126263" cy="6920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3437"/>
            <a:ext cx="9118832" cy="2324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86" y="883404"/>
            <a:ext cx="6474417" cy="59745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253" y="3772813"/>
            <a:ext cx="2817845" cy="2625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3307" y="2612093"/>
            <a:ext cx="44397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2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179</Words>
  <PresentationFormat>On-screen Show (4:3)</PresentationFormat>
  <Paragraphs>40</Paragraphs>
  <Slides>9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2021-07-27T13:20:16Z</dcterms:created>
  <dcterms:modified xsi:type="dcterms:W3CDTF">2021-07-28T08:32:03Z</dcterms:modified>
</cp:coreProperties>
</file>