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75" r:id="rId2"/>
    <p:sldMasterId id="2147483806" r:id="rId3"/>
    <p:sldMasterId id="2147483820" r:id="rId4"/>
  </p:sldMasterIdLst>
  <p:notesMasterIdLst>
    <p:notesMasterId r:id="rId67"/>
  </p:notesMasterIdLst>
  <p:sldIdLst>
    <p:sldId id="6216" r:id="rId5"/>
    <p:sldId id="6217" r:id="rId6"/>
    <p:sldId id="6119" r:id="rId7"/>
    <p:sldId id="6113" r:id="rId8"/>
    <p:sldId id="6218" r:id="rId9"/>
    <p:sldId id="6221" r:id="rId10"/>
    <p:sldId id="6220" r:id="rId11"/>
    <p:sldId id="6222" r:id="rId12"/>
    <p:sldId id="6199" r:id="rId13"/>
    <p:sldId id="6223" r:id="rId14"/>
    <p:sldId id="6224" r:id="rId15"/>
    <p:sldId id="6225" r:id="rId16"/>
    <p:sldId id="6202" r:id="rId17"/>
    <p:sldId id="6226" r:id="rId18"/>
    <p:sldId id="6227" r:id="rId19"/>
    <p:sldId id="6228" r:id="rId20"/>
    <p:sldId id="6229" r:id="rId21"/>
    <p:sldId id="6230" r:id="rId22"/>
    <p:sldId id="6231" r:id="rId23"/>
    <p:sldId id="6208" r:id="rId24"/>
    <p:sldId id="6201" r:id="rId25"/>
    <p:sldId id="6209" r:id="rId26"/>
    <p:sldId id="6232" r:id="rId27"/>
    <p:sldId id="6233" r:id="rId28"/>
    <p:sldId id="6234" r:id="rId29"/>
    <p:sldId id="6235" r:id="rId30"/>
    <p:sldId id="6161" r:id="rId31"/>
    <p:sldId id="6236" r:id="rId32"/>
    <p:sldId id="6114" r:id="rId33"/>
    <p:sldId id="6163" r:id="rId34"/>
    <p:sldId id="6132" r:id="rId35"/>
    <p:sldId id="6164" r:id="rId36"/>
    <p:sldId id="6211" r:id="rId37"/>
    <p:sldId id="6237" r:id="rId38"/>
    <p:sldId id="6238" r:id="rId39"/>
    <p:sldId id="6203" r:id="rId40"/>
    <p:sldId id="6166" r:id="rId41"/>
    <p:sldId id="6212" r:id="rId42"/>
    <p:sldId id="6213" r:id="rId43"/>
    <p:sldId id="6167" r:id="rId44"/>
    <p:sldId id="6169" r:id="rId45"/>
    <p:sldId id="6174" r:id="rId46"/>
    <p:sldId id="6239" r:id="rId47"/>
    <p:sldId id="6175" r:id="rId48"/>
    <p:sldId id="6240" r:id="rId49"/>
    <p:sldId id="6185" r:id="rId50"/>
    <p:sldId id="6183" r:id="rId51"/>
    <p:sldId id="6184" r:id="rId52"/>
    <p:sldId id="6214" r:id="rId53"/>
    <p:sldId id="6187" r:id="rId54"/>
    <p:sldId id="6241" r:id="rId55"/>
    <p:sldId id="6188" r:id="rId56"/>
    <p:sldId id="6242" r:id="rId57"/>
    <p:sldId id="6189" r:id="rId58"/>
    <p:sldId id="6190" r:id="rId59"/>
    <p:sldId id="6192" r:id="rId60"/>
    <p:sldId id="6243" r:id="rId61"/>
    <p:sldId id="6116" r:id="rId62"/>
    <p:sldId id="6194" r:id="rId63"/>
    <p:sldId id="6215" r:id="rId64"/>
    <p:sldId id="6158" r:id="rId65"/>
    <p:sldId id="347" r:id="rId6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72" autoAdjust="0"/>
    <p:restoredTop sz="94660"/>
  </p:normalViewPr>
  <p:slideViewPr>
    <p:cSldViewPr snapToGrid="0">
      <p:cViewPr varScale="1">
        <p:scale>
          <a:sx n="66" d="100"/>
          <a:sy n="66" d="100"/>
        </p:scale>
        <p:origin x="276" y="66"/>
      </p:cViewPr>
      <p:guideLst/>
    </p:cSldViewPr>
  </p:slideViewPr>
  <p:notesTextViewPr>
    <p:cViewPr>
      <p:scale>
        <a:sx n="1" d="1"/>
        <a:sy n="1" d="1"/>
      </p:scale>
      <p:origin x="0" y="0"/>
    </p:cViewPr>
  </p:notesTextViewPr>
  <p:sorterViewPr>
    <p:cViewPr varScale="1">
      <p:scale>
        <a:sx n="1" d="1"/>
        <a:sy n="1" d="1"/>
      </p:scale>
      <p:origin x="0" y="-192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A416E0-8B46-4DA1-9AD4-4E6EED59E695}" type="datetimeFigureOut">
              <a:rPr lang="vi-VN" smtClean="0"/>
              <a:t>29/10/2023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FF6E87-2526-4A65-8507-44C3FFAD14C9}" type="slidenum">
              <a:rPr lang="vi-VN" smtClean="0"/>
              <a:t>‹#›</a:t>
            </a:fld>
            <a:endParaRPr lang="vi-VN"/>
          </a:p>
        </p:txBody>
      </p:sp>
    </p:spTree>
    <p:extLst>
      <p:ext uri="{BB962C8B-B14F-4D97-AF65-F5344CB8AC3E}">
        <p14:creationId xmlns:p14="http://schemas.microsoft.com/office/powerpoint/2010/main" val="2223444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 bài học hôm nay cô trò chúng ta sẽ cùng thực hành đọc bản đồ, xác định vị trí của đối tượng trên bản đồ và tìm đường đi trên bản đồ.</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zh-CN" altLang="en-US">
              <a:latin typeface="Arial" pitchFamily="34" charset="0"/>
            </a:endParaRPr>
          </a:p>
        </p:txBody>
      </p:sp>
    </p:spTree>
    <p:extLst>
      <p:ext uri="{BB962C8B-B14F-4D97-AF65-F5344CB8AC3E}">
        <p14:creationId xmlns:p14="http://schemas.microsoft.com/office/powerpoint/2010/main" val="2958665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grpSp>
        <p:nvGrpSpPr>
          <p:cNvPr id="21" name="Google Shape;21;p3"/>
          <p:cNvGrpSpPr/>
          <p:nvPr/>
        </p:nvGrpSpPr>
        <p:grpSpPr>
          <a:xfrm>
            <a:off x="11" y="10"/>
            <a:ext cx="12192004" cy="6860124"/>
            <a:chOff x="8" y="7"/>
            <a:chExt cx="9144003" cy="5145093"/>
          </a:xfrm>
        </p:grpSpPr>
        <p:grpSp>
          <p:nvGrpSpPr>
            <p:cNvPr id="22" name="Google Shape;22;p3"/>
            <p:cNvGrpSpPr/>
            <p:nvPr/>
          </p:nvGrpSpPr>
          <p:grpSpPr>
            <a:xfrm rot="5400000" flipH="1">
              <a:off x="-525343" y="2297373"/>
              <a:ext cx="3366902" cy="2316200"/>
              <a:chOff x="529875" y="3526025"/>
              <a:chExt cx="1175225" cy="808475"/>
            </a:xfrm>
          </p:grpSpPr>
          <p:sp>
            <p:nvSpPr>
              <p:cNvPr id="23" name="Google Shape;23;p3"/>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3"/>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3"/>
            <p:cNvGrpSpPr/>
            <p:nvPr/>
          </p:nvGrpSpPr>
          <p:grpSpPr>
            <a:xfrm flipH="1">
              <a:off x="5671275" y="7"/>
              <a:ext cx="3472736" cy="2184757"/>
              <a:chOff x="5223150" y="2771850"/>
              <a:chExt cx="1210350" cy="761425"/>
            </a:xfrm>
          </p:grpSpPr>
          <p:sp>
            <p:nvSpPr>
              <p:cNvPr id="30" name="Google Shape;30;p3"/>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2" name="Google Shape;32;p3"/>
          <p:cNvSpPr txBox="1">
            <a:spLocks noGrp="1"/>
          </p:cNvSpPr>
          <p:nvPr>
            <p:ph type="ctrTitle"/>
          </p:nvPr>
        </p:nvSpPr>
        <p:spPr>
          <a:xfrm>
            <a:off x="2898400" y="719333"/>
            <a:ext cx="6395200" cy="3623200"/>
          </a:xfrm>
          <a:prstGeom prst="rect">
            <a:avLst/>
          </a:prstGeom>
        </p:spPr>
        <p:txBody>
          <a:bodyPr spcFirstLastPara="1" wrap="square" lIns="0" tIns="0" rIns="0" bIns="0" anchor="b" anchorCtr="0">
            <a:noAutofit/>
          </a:bodyPr>
          <a:lstStyle>
            <a:lvl1pPr lvl="0" algn="ctr" rtl="0">
              <a:spcBef>
                <a:spcPts val="0"/>
              </a:spcBef>
              <a:spcAft>
                <a:spcPts val="0"/>
              </a:spcAft>
              <a:buClr>
                <a:srgbClr val="EA8C6D"/>
              </a:buClr>
              <a:buSzPts val="8300"/>
              <a:buFont typeface="Amatic SC"/>
              <a:buNone/>
              <a:defRPr sz="8666" b="1">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 name="Google Shape;33;p3"/>
          <p:cNvSpPr txBox="1">
            <a:spLocks noGrp="1"/>
          </p:cNvSpPr>
          <p:nvPr>
            <p:ph type="subTitle" idx="1"/>
          </p:nvPr>
        </p:nvSpPr>
        <p:spPr>
          <a:xfrm>
            <a:off x="3529600" y="4422567"/>
            <a:ext cx="5132800" cy="1710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3200">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43442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design 2">
  <p:cSld name="Title design 2">
    <p:spTree>
      <p:nvGrpSpPr>
        <p:cNvPr id="1" name="Shape 158"/>
        <p:cNvGrpSpPr/>
        <p:nvPr/>
      </p:nvGrpSpPr>
      <p:grpSpPr>
        <a:xfrm>
          <a:off x="0" y="0"/>
          <a:ext cx="0" cy="0"/>
          <a:chOff x="0" y="0"/>
          <a:chExt cx="0" cy="0"/>
        </a:xfrm>
      </p:grpSpPr>
      <p:grpSp>
        <p:nvGrpSpPr>
          <p:cNvPr id="159" name="Google Shape;159;p14"/>
          <p:cNvGrpSpPr/>
          <p:nvPr/>
        </p:nvGrpSpPr>
        <p:grpSpPr>
          <a:xfrm flipH="1">
            <a:off x="-3433" y="-203200"/>
            <a:ext cx="12805033" cy="7063333"/>
            <a:chOff x="-459775" y="-152400"/>
            <a:chExt cx="9603775" cy="5297500"/>
          </a:xfrm>
        </p:grpSpPr>
        <p:grpSp>
          <p:nvGrpSpPr>
            <p:cNvPr id="160" name="Google Shape;160;p14"/>
            <p:cNvGrpSpPr/>
            <p:nvPr/>
          </p:nvGrpSpPr>
          <p:grpSpPr>
            <a:xfrm>
              <a:off x="-459775" y="-152400"/>
              <a:ext cx="2665672" cy="2184757"/>
              <a:chOff x="5063802" y="2718733"/>
              <a:chExt cx="929065" cy="761425"/>
            </a:xfrm>
          </p:grpSpPr>
          <p:sp>
            <p:nvSpPr>
              <p:cNvPr id="161" name="Google Shape;161;p14"/>
              <p:cNvSpPr/>
              <p:nvPr/>
            </p:nvSpPr>
            <p:spPr>
              <a:xfrm>
                <a:off x="5063802" y="2718733"/>
                <a:ext cx="92906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4"/>
              <p:cNvSpPr/>
              <p:nvPr/>
            </p:nvSpPr>
            <p:spPr>
              <a:xfrm>
                <a:off x="5063802" y="2718733"/>
                <a:ext cx="764587"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3" name="Google Shape;163;p14"/>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4" name="Google Shape;164;p14"/>
          <p:cNvSpPr txBox="1">
            <a:spLocks noGrp="1"/>
          </p:cNvSpPr>
          <p:nvPr>
            <p:ph type="title"/>
          </p:nvPr>
        </p:nvSpPr>
        <p:spPr>
          <a:xfrm>
            <a:off x="2687800" y="725400"/>
            <a:ext cx="6816400" cy="5672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1005902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5"/>
        <p:cNvGrpSpPr/>
        <p:nvPr/>
      </p:nvGrpSpPr>
      <p:grpSpPr>
        <a:xfrm>
          <a:off x="0" y="0"/>
          <a:ext cx="0" cy="0"/>
          <a:chOff x="0" y="0"/>
          <a:chExt cx="0" cy="0"/>
        </a:xfrm>
      </p:grpSpPr>
      <p:grpSp>
        <p:nvGrpSpPr>
          <p:cNvPr id="166" name="Google Shape;166;p15"/>
          <p:cNvGrpSpPr/>
          <p:nvPr/>
        </p:nvGrpSpPr>
        <p:grpSpPr>
          <a:xfrm>
            <a:off x="-19545" y="-8244"/>
            <a:ext cx="12211545" cy="6890280"/>
            <a:chOff x="-14659" y="-6183"/>
            <a:chExt cx="9158659" cy="5167710"/>
          </a:xfrm>
        </p:grpSpPr>
        <p:sp>
          <p:nvSpPr>
            <p:cNvPr id="167" name="Google Shape;167;p15"/>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8" name="Google Shape;168;p15"/>
            <p:cNvGrpSpPr/>
            <p:nvPr/>
          </p:nvGrpSpPr>
          <p:grpSpPr>
            <a:xfrm>
              <a:off x="-14659" y="2815576"/>
              <a:ext cx="3410268" cy="2345952"/>
              <a:chOff x="529875" y="3526025"/>
              <a:chExt cx="1175225" cy="808475"/>
            </a:xfrm>
          </p:grpSpPr>
          <p:sp>
            <p:nvSpPr>
              <p:cNvPr id="169" name="Google Shape;169;p15"/>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5"/>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74" name="Google Shape;174;p15"/>
          <p:cNvSpPr txBox="1">
            <a:spLocks noGrp="1"/>
          </p:cNvSpPr>
          <p:nvPr>
            <p:ph type="ctrTitle"/>
          </p:nvPr>
        </p:nvSpPr>
        <p:spPr>
          <a:xfrm>
            <a:off x="950967" y="719333"/>
            <a:ext cx="4010400" cy="18660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6533"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75" name="Google Shape;175;p15"/>
          <p:cNvSpPr txBox="1">
            <a:spLocks noGrp="1"/>
          </p:cNvSpPr>
          <p:nvPr>
            <p:ph type="body" idx="1"/>
          </p:nvPr>
        </p:nvSpPr>
        <p:spPr>
          <a:xfrm>
            <a:off x="5197067" y="2640000"/>
            <a:ext cx="6044000" cy="3492400"/>
          </a:xfrm>
          <a:prstGeom prst="rect">
            <a:avLst/>
          </a:prstGeom>
        </p:spPr>
        <p:txBody>
          <a:bodyPr spcFirstLastPara="1" wrap="square" lIns="0" tIns="0" rIns="0" bIns="0" anchor="t" anchorCtr="0">
            <a:noAutofit/>
          </a:bodyPr>
          <a:lstStyle>
            <a:lvl1pPr marL="609585" lvl="0" indent="-431789" rtl="0">
              <a:lnSpc>
                <a:spcPct val="100000"/>
              </a:lnSpc>
              <a:spcBef>
                <a:spcPts val="0"/>
              </a:spcBef>
              <a:spcAft>
                <a:spcPts val="0"/>
              </a:spcAft>
              <a:buClr>
                <a:srgbClr val="EA8C6D"/>
              </a:buClr>
              <a:buSzPts val="1500"/>
              <a:buChar char="●"/>
              <a:defRPr sz="2267"/>
            </a:lvl1pPr>
            <a:lvl2pPr marL="1219170" lvl="1" indent="-431789" rtl="0">
              <a:lnSpc>
                <a:spcPct val="100000"/>
              </a:lnSpc>
              <a:spcBef>
                <a:spcPts val="0"/>
              </a:spcBef>
              <a:spcAft>
                <a:spcPts val="0"/>
              </a:spcAft>
              <a:buClr>
                <a:srgbClr val="999999"/>
              </a:buClr>
              <a:buSzPts val="1500"/>
              <a:buChar char="○"/>
              <a:defRPr sz="2000"/>
            </a:lvl2pPr>
            <a:lvl3pPr marL="1828754" lvl="2" indent="-431789" rtl="0">
              <a:lnSpc>
                <a:spcPct val="100000"/>
              </a:lnSpc>
              <a:spcBef>
                <a:spcPts val="2133"/>
              </a:spcBef>
              <a:spcAft>
                <a:spcPts val="0"/>
              </a:spcAft>
              <a:buClr>
                <a:srgbClr val="999999"/>
              </a:buClr>
              <a:buSzPts val="1500"/>
              <a:buChar char="■"/>
              <a:defRPr sz="2000"/>
            </a:lvl3pPr>
            <a:lvl4pPr marL="2438339" lvl="3" indent="-431789" rtl="0">
              <a:lnSpc>
                <a:spcPct val="100000"/>
              </a:lnSpc>
              <a:spcBef>
                <a:spcPts val="2133"/>
              </a:spcBef>
              <a:spcAft>
                <a:spcPts val="0"/>
              </a:spcAft>
              <a:buClr>
                <a:srgbClr val="999999"/>
              </a:buClr>
              <a:buSzPts val="1500"/>
              <a:buChar char="●"/>
              <a:defRPr sz="2000"/>
            </a:lvl4pPr>
            <a:lvl5pPr marL="3047924" lvl="4" indent="-431789" rtl="0">
              <a:lnSpc>
                <a:spcPct val="100000"/>
              </a:lnSpc>
              <a:spcBef>
                <a:spcPts val="2133"/>
              </a:spcBef>
              <a:spcAft>
                <a:spcPts val="0"/>
              </a:spcAft>
              <a:buClr>
                <a:srgbClr val="999999"/>
              </a:buClr>
              <a:buSzPts val="1500"/>
              <a:buChar char="○"/>
              <a:defRPr sz="2000"/>
            </a:lvl5pPr>
            <a:lvl6pPr marL="3657509" lvl="5" indent="-431789" rtl="0">
              <a:lnSpc>
                <a:spcPct val="100000"/>
              </a:lnSpc>
              <a:spcBef>
                <a:spcPts val="2133"/>
              </a:spcBef>
              <a:spcAft>
                <a:spcPts val="0"/>
              </a:spcAft>
              <a:buClr>
                <a:srgbClr val="999999"/>
              </a:buClr>
              <a:buSzPts val="1500"/>
              <a:buChar char="■"/>
              <a:defRPr sz="2000"/>
            </a:lvl6pPr>
            <a:lvl7pPr marL="4267093" lvl="6" indent="-431789" rtl="0">
              <a:lnSpc>
                <a:spcPct val="100000"/>
              </a:lnSpc>
              <a:spcBef>
                <a:spcPts val="2133"/>
              </a:spcBef>
              <a:spcAft>
                <a:spcPts val="0"/>
              </a:spcAft>
              <a:buClr>
                <a:srgbClr val="999999"/>
              </a:buClr>
              <a:buSzPts val="1500"/>
              <a:buChar char="●"/>
              <a:defRPr sz="2000"/>
            </a:lvl7pPr>
            <a:lvl8pPr marL="4876678" lvl="7" indent="-431789" rtl="0">
              <a:lnSpc>
                <a:spcPct val="100000"/>
              </a:lnSpc>
              <a:spcBef>
                <a:spcPts val="2133"/>
              </a:spcBef>
              <a:spcAft>
                <a:spcPts val="0"/>
              </a:spcAft>
              <a:buClr>
                <a:srgbClr val="999999"/>
              </a:buClr>
              <a:buSzPts val="1500"/>
              <a:buChar char="○"/>
              <a:defRPr sz="2000"/>
            </a:lvl8pPr>
            <a:lvl9pPr marL="5486263" lvl="8" indent="-431789" rtl="0">
              <a:lnSpc>
                <a:spcPct val="100000"/>
              </a:lnSpc>
              <a:spcBef>
                <a:spcPts val="2133"/>
              </a:spcBef>
              <a:spcAft>
                <a:spcPts val="2133"/>
              </a:spcAft>
              <a:buClr>
                <a:srgbClr val="999999"/>
              </a:buClr>
              <a:buSzPts val="1500"/>
              <a:buChar char="■"/>
              <a:defRPr sz="2000"/>
            </a:lvl9pPr>
          </a:lstStyle>
          <a:p>
            <a:endParaRPr/>
          </a:p>
        </p:txBody>
      </p:sp>
    </p:spTree>
    <p:extLst>
      <p:ext uri="{BB962C8B-B14F-4D97-AF65-F5344CB8AC3E}">
        <p14:creationId xmlns:p14="http://schemas.microsoft.com/office/powerpoint/2010/main" val="2699713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6"/>
        <p:cNvGrpSpPr/>
        <p:nvPr/>
      </p:nvGrpSpPr>
      <p:grpSpPr>
        <a:xfrm>
          <a:off x="0" y="0"/>
          <a:ext cx="0" cy="0"/>
          <a:chOff x="0" y="0"/>
          <a:chExt cx="0" cy="0"/>
        </a:xfrm>
      </p:grpSpPr>
      <p:sp>
        <p:nvSpPr>
          <p:cNvPr id="177" name="Google Shape;177;p16"/>
          <p:cNvSpPr/>
          <p:nvPr/>
        </p:nvSpPr>
        <p:spPr>
          <a:xfrm rot="10800000" flipH="1">
            <a:off x="9441194" y="5404989"/>
            <a:ext cx="2750807" cy="1455144"/>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6"/>
          <p:cNvSpPr txBox="1">
            <a:spLocks noGrp="1"/>
          </p:cNvSpPr>
          <p:nvPr>
            <p:ph type="title"/>
          </p:nvPr>
        </p:nvSpPr>
        <p:spPr>
          <a:xfrm>
            <a:off x="6096000" y="1295400"/>
            <a:ext cx="5145200" cy="4436400"/>
          </a:xfrm>
          <a:prstGeom prst="rect">
            <a:avLst/>
          </a:prstGeom>
        </p:spPr>
        <p:txBody>
          <a:bodyPr spcFirstLastPara="1" wrap="square" lIns="0" tIns="0" rIns="0" bIns="0" anchor="t" anchorCtr="0">
            <a:noAutofit/>
          </a:bodyPr>
          <a:lstStyle>
            <a:lvl1pPr lvl="0" algn="r" rtl="0">
              <a:spcBef>
                <a:spcPts val="0"/>
              </a:spcBef>
              <a:spcAft>
                <a:spcPts val="0"/>
              </a:spcAft>
              <a:buNone/>
              <a:defRPr sz="7333" b="1"/>
            </a:lvl1pPr>
            <a:lvl2pPr lvl="1" algn="r" rtl="0">
              <a:spcBef>
                <a:spcPts val="0"/>
              </a:spcBef>
              <a:spcAft>
                <a:spcPts val="0"/>
              </a:spcAft>
              <a:buNone/>
              <a:defRPr sz="7333" b="1"/>
            </a:lvl2pPr>
            <a:lvl3pPr lvl="2" algn="r" rtl="0">
              <a:spcBef>
                <a:spcPts val="0"/>
              </a:spcBef>
              <a:spcAft>
                <a:spcPts val="0"/>
              </a:spcAft>
              <a:buNone/>
              <a:defRPr sz="7333" b="1"/>
            </a:lvl3pPr>
            <a:lvl4pPr lvl="3" algn="r" rtl="0">
              <a:spcBef>
                <a:spcPts val="0"/>
              </a:spcBef>
              <a:spcAft>
                <a:spcPts val="0"/>
              </a:spcAft>
              <a:buNone/>
              <a:defRPr sz="7333" b="1"/>
            </a:lvl4pPr>
            <a:lvl5pPr lvl="4" algn="r" rtl="0">
              <a:spcBef>
                <a:spcPts val="0"/>
              </a:spcBef>
              <a:spcAft>
                <a:spcPts val="0"/>
              </a:spcAft>
              <a:buNone/>
              <a:defRPr sz="7333" b="1"/>
            </a:lvl5pPr>
            <a:lvl6pPr lvl="5" algn="r" rtl="0">
              <a:spcBef>
                <a:spcPts val="0"/>
              </a:spcBef>
              <a:spcAft>
                <a:spcPts val="0"/>
              </a:spcAft>
              <a:buNone/>
              <a:defRPr sz="7333" b="1"/>
            </a:lvl6pPr>
            <a:lvl7pPr lvl="6" algn="r" rtl="0">
              <a:spcBef>
                <a:spcPts val="0"/>
              </a:spcBef>
              <a:spcAft>
                <a:spcPts val="0"/>
              </a:spcAft>
              <a:buNone/>
              <a:defRPr sz="7333" b="1"/>
            </a:lvl7pPr>
            <a:lvl8pPr lvl="7" algn="r" rtl="0">
              <a:spcBef>
                <a:spcPts val="0"/>
              </a:spcBef>
              <a:spcAft>
                <a:spcPts val="0"/>
              </a:spcAft>
              <a:buNone/>
              <a:defRPr sz="7333" b="1"/>
            </a:lvl8pPr>
            <a:lvl9pPr lvl="8" algn="r" rtl="0">
              <a:spcBef>
                <a:spcPts val="0"/>
              </a:spcBef>
              <a:spcAft>
                <a:spcPts val="0"/>
              </a:spcAft>
              <a:buNone/>
              <a:defRPr sz="7333" b="1"/>
            </a:lvl9pPr>
          </a:lstStyle>
          <a:p>
            <a:endParaRPr/>
          </a:p>
        </p:txBody>
      </p:sp>
    </p:spTree>
    <p:extLst>
      <p:ext uri="{BB962C8B-B14F-4D97-AF65-F5344CB8AC3E}">
        <p14:creationId xmlns:p14="http://schemas.microsoft.com/office/powerpoint/2010/main" val="3528271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9"/>
        <p:cNvGrpSpPr/>
        <p:nvPr/>
      </p:nvGrpSpPr>
      <p:grpSpPr>
        <a:xfrm>
          <a:off x="0" y="0"/>
          <a:ext cx="0" cy="0"/>
          <a:chOff x="0" y="0"/>
          <a:chExt cx="0" cy="0"/>
        </a:xfrm>
      </p:grpSpPr>
      <p:grpSp>
        <p:nvGrpSpPr>
          <p:cNvPr id="180" name="Google Shape;180;p17"/>
          <p:cNvGrpSpPr/>
          <p:nvPr/>
        </p:nvGrpSpPr>
        <p:grpSpPr>
          <a:xfrm rot="10800000" flipH="1">
            <a:off x="-320148" y="5413953"/>
            <a:ext cx="3295541" cy="1437875"/>
            <a:chOff x="5223150" y="2771850"/>
            <a:chExt cx="1210350" cy="761425"/>
          </a:xfrm>
        </p:grpSpPr>
        <p:sp>
          <p:nvSpPr>
            <p:cNvPr id="181" name="Google Shape;181;p1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 name="Google Shape;183;p17"/>
          <p:cNvSpPr txBox="1">
            <a:spLocks noGrp="1"/>
          </p:cNvSpPr>
          <p:nvPr>
            <p:ph type="title"/>
          </p:nvPr>
        </p:nvSpPr>
        <p:spPr>
          <a:xfrm>
            <a:off x="950967" y="720000"/>
            <a:ext cx="3828400" cy="270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184" name="Google Shape;184;p17"/>
          <p:cNvSpPr txBox="1">
            <a:spLocks noGrp="1"/>
          </p:cNvSpPr>
          <p:nvPr>
            <p:ph type="subTitle" idx="1"/>
          </p:nvPr>
        </p:nvSpPr>
        <p:spPr>
          <a:xfrm>
            <a:off x="950967" y="3429000"/>
            <a:ext cx="5145200" cy="2703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8881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5"/>
        <p:cNvGrpSpPr/>
        <p:nvPr/>
      </p:nvGrpSpPr>
      <p:grpSpPr>
        <a:xfrm>
          <a:off x="0" y="0"/>
          <a:ext cx="0" cy="0"/>
          <a:chOff x="0" y="0"/>
          <a:chExt cx="0" cy="0"/>
        </a:xfrm>
      </p:grpSpPr>
      <p:grpSp>
        <p:nvGrpSpPr>
          <p:cNvPr id="186" name="Google Shape;186;p18"/>
          <p:cNvGrpSpPr/>
          <p:nvPr/>
        </p:nvGrpSpPr>
        <p:grpSpPr>
          <a:xfrm>
            <a:off x="-7" y="-8244"/>
            <a:ext cx="12192005" cy="6860143"/>
            <a:chOff x="-5" y="-6183"/>
            <a:chExt cx="9144004" cy="5145107"/>
          </a:xfrm>
        </p:grpSpPr>
        <p:sp>
          <p:nvSpPr>
            <p:cNvPr id="187" name="Google Shape;187;p18"/>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8" name="Google Shape;188;p18"/>
            <p:cNvGrpSpPr/>
            <p:nvPr/>
          </p:nvGrpSpPr>
          <p:grpSpPr>
            <a:xfrm rot="5400000" flipH="1">
              <a:off x="-525343" y="2297373"/>
              <a:ext cx="3366902" cy="2316200"/>
              <a:chOff x="529875" y="3526025"/>
              <a:chExt cx="1175225" cy="808475"/>
            </a:xfrm>
          </p:grpSpPr>
          <p:sp>
            <p:nvSpPr>
              <p:cNvPr id="189" name="Google Shape;189;p18"/>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8"/>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8"/>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8"/>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8"/>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 name="Google Shape;194;p18"/>
            <p:cNvGrpSpPr/>
            <p:nvPr/>
          </p:nvGrpSpPr>
          <p:grpSpPr>
            <a:xfrm rot="5400000">
              <a:off x="6289362" y="643764"/>
              <a:ext cx="3504568" cy="2204706"/>
              <a:chOff x="5223150" y="2771850"/>
              <a:chExt cx="1210350" cy="761425"/>
            </a:xfrm>
          </p:grpSpPr>
          <p:sp>
            <p:nvSpPr>
              <p:cNvPr id="195" name="Google Shape;195;p1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7" name="Google Shape;197;p18"/>
          <p:cNvSpPr txBox="1">
            <a:spLocks noGrp="1"/>
          </p:cNvSpPr>
          <p:nvPr>
            <p:ph type="title"/>
          </p:nvPr>
        </p:nvSpPr>
        <p:spPr>
          <a:xfrm>
            <a:off x="2687800" y="3917200"/>
            <a:ext cx="6816400" cy="776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algn="ctr" rtl="0">
              <a:spcBef>
                <a:spcPts val="0"/>
              </a:spcBef>
              <a:spcAft>
                <a:spcPts val="0"/>
              </a:spcAft>
              <a:buSzPts val="4800"/>
              <a:buFont typeface="Amatic SC"/>
              <a:buNone/>
              <a:defRPr sz="6400">
                <a:latin typeface="Amatic SC"/>
                <a:ea typeface="Amatic SC"/>
                <a:cs typeface="Amatic SC"/>
                <a:sym typeface="Amatic SC"/>
              </a:defRPr>
            </a:lvl2pPr>
            <a:lvl3pPr lvl="2" algn="ctr" rtl="0">
              <a:spcBef>
                <a:spcPts val="0"/>
              </a:spcBef>
              <a:spcAft>
                <a:spcPts val="0"/>
              </a:spcAft>
              <a:buSzPts val="4800"/>
              <a:buFont typeface="Amatic SC"/>
              <a:buNone/>
              <a:defRPr sz="6400">
                <a:latin typeface="Amatic SC"/>
                <a:ea typeface="Amatic SC"/>
                <a:cs typeface="Amatic SC"/>
                <a:sym typeface="Amatic SC"/>
              </a:defRPr>
            </a:lvl3pPr>
            <a:lvl4pPr lvl="3" algn="ctr" rtl="0">
              <a:spcBef>
                <a:spcPts val="0"/>
              </a:spcBef>
              <a:spcAft>
                <a:spcPts val="0"/>
              </a:spcAft>
              <a:buSzPts val="4800"/>
              <a:buFont typeface="Amatic SC"/>
              <a:buNone/>
              <a:defRPr sz="6400">
                <a:latin typeface="Amatic SC"/>
                <a:ea typeface="Amatic SC"/>
                <a:cs typeface="Amatic SC"/>
                <a:sym typeface="Amatic SC"/>
              </a:defRPr>
            </a:lvl4pPr>
            <a:lvl5pPr lvl="4" algn="ctr" rtl="0">
              <a:spcBef>
                <a:spcPts val="0"/>
              </a:spcBef>
              <a:spcAft>
                <a:spcPts val="0"/>
              </a:spcAft>
              <a:buSzPts val="4800"/>
              <a:buFont typeface="Amatic SC"/>
              <a:buNone/>
              <a:defRPr sz="6400">
                <a:latin typeface="Amatic SC"/>
                <a:ea typeface="Amatic SC"/>
                <a:cs typeface="Amatic SC"/>
                <a:sym typeface="Amatic SC"/>
              </a:defRPr>
            </a:lvl5pPr>
            <a:lvl6pPr lvl="5" algn="ctr" rtl="0">
              <a:spcBef>
                <a:spcPts val="0"/>
              </a:spcBef>
              <a:spcAft>
                <a:spcPts val="0"/>
              </a:spcAft>
              <a:buSzPts val="4800"/>
              <a:buFont typeface="Amatic SC"/>
              <a:buNone/>
              <a:defRPr sz="6400">
                <a:latin typeface="Amatic SC"/>
                <a:ea typeface="Amatic SC"/>
                <a:cs typeface="Amatic SC"/>
                <a:sym typeface="Amatic SC"/>
              </a:defRPr>
            </a:lvl6pPr>
            <a:lvl7pPr lvl="6" algn="ctr" rtl="0">
              <a:spcBef>
                <a:spcPts val="0"/>
              </a:spcBef>
              <a:spcAft>
                <a:spcPts val="0"/>
              </a:spcAft>
              <a:buSzPts val="4800"/>
              <a:buFont typeface="Amatic SC"/>
              <a:buNone/>
              <a:defRPr sz="6400">
                <a:latin typeface="Amatic SC"/>
                <a:ea typeface="Amatic SC"/>
                <a:cs typeface="Amatic SC"/>
                <a:sym typeface="Amatic SC"/>
              </a:defRPr>
            </a:lvl7pPr>
            <a:lvl8pPr lvl="7" algn="ctr" rtl="0">
              <a:spcBef>
                <a:spcPts val="0"/>
              </a:spcBef>
              <a:spcAft>
                <a:spcPts val="0"/>
              </a:spcAft>
              <a:buSzPts val="4800"/>
              <a:buFont typeface="Amatic SC"/>
              <a:buNone/>
              <a:defRPr sz="6400">
                <a:latin typeface="Amatic SC"/>
                <a:ea typeface="Amatic SC"/>
                <a:cs typeface="Amatic SC"/>
                <a:sym typeface="Amatic SC"/>
              </a:defRPr>
            </a:lvl8pPr>
            <a:lvl9pPr lvl="8" algn="ctr"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198" name="Google Shape;198;p18"/>
          <p:cNvSpPr txBox="1">
            <a:spLocks noGrp="1"/>
          </p:cNvSpPr>
          <p:nvPr>
            <p:ph type="title" idx="2" hasCustomPrompt="1"/>
          </p:nvPr>
        </p:nvSpPr>
        <p:spPr>
          <a:xfrm>
            <a:off x="4669200" y="984800"/>
            <a:ext cx="2853600" cy="29324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9" name="Google Shape;199;p18"/>
          <p:cNvSpPr txBox="1">
            <a:spLocks noGrp="1"/>
          </p:cNvSpPr>
          <p:nvPr>
            <p:ph type="subTitle" idx="1"/>
          </p:nvPr>
        </p:nvSpPr>
        <p:spPr>
          <a:xfrm>
            <a:off x="2687800" y="4915033"/>
            <a:ext cx="6816400" cy="121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999753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0"/>
        <p:cNvGrpSpPr/>
        <p:nvPr/>
      </p:nvGrpSpPr>
      <p:grpSpPr>
        <a:xfrm>
          <a:off x="0" y="0"/>
          <a:ext cx="0" cy="0"/>
          <a:chOff x="0" y="0"/>
          <a:chExt cx="0" cy="0"/>
        </a:xfrm>
      </p:grpSpPr>
      <p:sp>
        <p:nvSpPr>
          <p:cNvPr id="201" name="Google Shape;201;p19"/>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3947447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2"/>
        <p:cNvGrpSpPr/>
        <p:nvPr/>
      </p:nvGrpSpPr>
      <p:grpSpPr>
        <a:xfrm>
          <a:off x="0" y="0"/>
          <a:ext cx="0" cy="0"/>
          <a:chOff x="0" y="0"/>
          <a:chExt cx="0" cy="0"/>
        </a:xfrm>
      </p:grpSpPr>
      <p:grpSp>
        <p:nvGrpSpPr>
          <p:cNvPr id="203" name="Google Shape;203;p20"/>
          <p:cNvGrpSpPr/>
          <p:nvPr/>
        </p:nvGrpSpPr>
        <p:grpSpPr>
          <a:xfrm flipH="1">
            <a:off x="-19545" y="-8244"/>
            <a:ext cx="12211545" cy="6890280"/>
            <a:chOff x="-14659" y="-6183"/>
            <a:chExt cx="9158659" cy="5167710"/>
          </a:xfrm>
        </p:grpSpPr>
        <p:sp>
          <p:nvSpPr>
            <p:cNvPr id="204" name="Google Shape;204;p20"/>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5" name="Google Shape;205;p20"/>
            <p:cNvGrpSpPr/>
            <p:nvPr/>
          </p:nvGrpSpPr>
          <p:grpSpPr>
            <a:xfrm>
              <a:off x="-14659" y="2815576"/>
              <a:ext cx="3410268" cy="2345952"/>
              <a:chOff x="529875" y="3526025"/>
              <a:chExt cx="1175225" cy="808475"/>
            </a:xfrm>
          </p:grpSpPr>
          <p:sp>
            <p:nvSpPr>
              <p:cNvPr id="206" name="Google Shape;206;p20"/>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0"/>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0"/>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0"/>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0"/>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11" name="Google Shape;211;p20"/>
          <p:cNvSpPr txBox="1">
            <a:spLocks noGrp="1"/>
          </p:cNvSpPr>
          <p:nvPr>
            <p:ph type="subTitle" idx="1"/>
          </p:nvPr>
        </p:nvSpPr>
        <p:spPr>
          <a:xfrm>
            <a:off x="1297004" y="3833767"/>
            <a:ext cx="6241600" cy="2298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933">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212" name="Google Shape;212;p20"/>
          <p:cNvSpPr txBox="1">
            <a:spLocks noGrp="1"/>
          </p:cNvSpPr>
          <p:nvPr>
            <p:ph type="title" hasCustomPrompt="1"/>
          </p:nvPr>
        </p:nvSpPr>
        <p:spPr>
          <a:xfrm>
            <a:off x="1069237" y="1818633"/>
            <a:ext cx="7717600" cy="20152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12533"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297626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3"/>
        <p:cNvGrpSpPr/>
        <p:nvPr/>
      </p:nvGrpSpPr>
      <p:grpSpPr>
        <a:xfrm>
          <a:off x="0" y="0"/>
          <a:ext cx="0" cy="0"/>
          <a:chOff x="0" y="0"/>
          <a:chExt cx="0" cy="0"/>
        </a:xfrm>
      </p:grpSpPr>
      <p:grpSp>
        <p:nvGrpSpPr>
          <p:cNvPr id="214" name="Google Shape;214;p21"/>
          <p:cNvGrpSpPr/>
          <p:nvPr/>
        </p:nvGrpSpPr>
        <p:grpSpPr>
          <a:xfrm>
            <a:off x="-19545" y="-8244"/>
            <a:ext cx="12211545" cy="6890280"/>
            <a:chOff x="-14659" y="-6183"/>
            <a:chExt cx="9158659" cy="5167710"/>
          </a:xfrm>
        </p:grpSpPr>
        <p:sp>
          <p:nvSpPr>
            <p:cNvPr id="215" name="Google Shape;215;p21"/>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 name="Google Shape;216;p21"/>
            <p:cNvGrpSpPr/>
            <p:nvPr/>
          </p:nvGrpSpPr>
          <p:grpSpPr>
            <a:xfrm>
              <a:off x="-14659" y="2815576"/>
              <a:ext cx="3410268" cy="2345952"/>
              <a:chOff x="529875" y="3526025"/>
              <a:chExt cx="1175225" cy="808475"/>
            </a:xfrm>
          </p:grpSpPr>
          <p:sp>
            <p:nvSpPr>
              <p:cNvPr id="217" name="Google Shape;217;p21"/>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1"/>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1"/>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1"/>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1"/>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22" name="Google Shape;222;p21"/>
          <p:cNvSpPr txBox="1">
            <a:spLocks noGrp="1"/>
          </p:cNvSpPr>
          <p:nvPr>
            <p:ph type="subTitle" idx="1"/>
          </p:nvPr>
        </p:nvSpPr>
        <p:spPr>
          <a:xfrm>
            <a:off x="6556316" y="2435433"/>
            <a:ext cx="4073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3" name="Google Shape;223;p21"/>
          <p:cNvSpPr txBox="1">
            <a:spLocks noGrp="1"/>
          </p:cNvSpPr>
          <p:nvPr>
            <p:ph type="title" hasCustomPrompt="1"/>
          </p:nvPr>
        </p:nvSpPr>
        <p:spPr>
          <a:xfrm>
            <a:off x="6556244" y="861933"/>
            <a:ext cx="42416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4" name="Google Shape;224;p21"/>
          <p:cNvSpPr txBox="1">
            <a:spLocks noGrp="1"/>
          </p:cNvSpPr>
          <p:nvPr>
            <p:ph type="subTitle" idx="2"/>
          </p:nvPr>
        </p:nvSpPr>
        <p:spPr>
          <a:xfrm>
            <a:off x="1367249" y="2422033"/>
            <a:ext cx="4241600" cy="944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5" name="Google Shape;225;p21"/>
          <p:cNvSpPr txBox="1">
            <a:spLocks noGrp="1"/>
          </p:cNvSpPr>
          <p:nvPr>
            <p:ph type="title" idx="3" hasCustomPrompt="1"/>
          </p:nvPr>
        </p:nvSpPr>
        <p:spPr>
          <a:xfrm>
            <a:off x="1233449" y="861933"/>
            <a:ext cx="4584800" cy="14716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6" name="Google Shape;226;p21"/>
          <p:cNvSpPr txBox="1">
            <a:spLocks noGrp="1"/>
          </p:cNvSpPr>
          <p:nvPr>
            <p:ph type="subTitle" idx="4"/>
          </p:nvPr>
        </p:nvSpPr>
        <p:spPr>
          <a:xfrm>
            <a:off x="6556516" y="5187667"/>
            <a:ext cx="4241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7" name="Google Shape;227;p21"/>
          <p:cNvSpPr txBox="1">
            <a:spLocks noGrp="1"/>
          </p:cNvSpPr>
          <p:nvPr>
            <p:ph type="title" idx="5" hasCustomPrompt="1"/>
          </p:nvPr>
        </p:nvSpPr>
        <p:spPr>
          <a:xfrm>
            <a:off x="6534551" y="3716067"/>
            <a:ext cx="44240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371469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Headline">
  <p:cSld name="Headline">
    <p:spTree>
      <p:nvGrpSpPr>
        <p:cNvPr id="1" name="Shape 228"/>
        <p:cNvGrpSpPr/>
        <p:nvPr/>
      </p:nvGrpSpPr>
      <p:grpSpPr>
        <a:xfrm>
          <a:off x="0" y="0"/>
          <a:ext cx="0" cy="0"/>
          <a:chOff x="0" y="0"/>
          <a:chExt cx="0" cy="0"/>
        </a:xfrm>
      </p:grpSpPr>
      <p:grpSp>
        <p:nvGrpSpPr>
          <p:cNvPr id="229" name="Google Shape;229;p22"/>
          <p:cNvGrpSpPr/>
          <p:nvPr/>
        </p:nvGrpSpPr>
        <p:grpSpPr>
          <a:xfrm flipH="1">
            <a:off x="-508007" y="-414622"/>
            <a:ext cx="12700005" cy="7266521"/>
            <a:chOff x="-5" y="-310967"/>
            <a:chExt cx="9525004" cy="5449891"/>
          </a:xfrm>
        </p:grpSpPr>
        <p:sp>
          <p:nvSpPr>
            <p:cNvPr id="230" name="Google Shape;230;p22"/>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1" name="Google Shape;231;p22"/>
            <p:cNvGrpSpPr/>
            <p:nvPr/>
          </p:nvGrpSpPr>
          <p:grpSpPr>
            <a:xfrm rot="5400000" flipH="1">
              <a:off x="-525343" y="2297373"/>
              <a:ext cx="3366902" cy="2316200"/>
              <a:chOff x="529875" y="3526025"/>
              <a:chExt cx="1175225" cy="808475"/>
            </a:xfrm>
          </p:grpSpPr>
          <p:sp>
            <p:nvSpPr>
              <p:cNvPr id="232" name="Google Shape;232;p22"/>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2"/>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2"/>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2"/>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2"/>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 name="Google Shape;237;p22"/>
            <p:cNvGrpSpPr/>
            <p:nvPr/>
          </p:nvGrpSpPr>
          <p:grpSpPr>
            <a:xfrm rot="5400000">
              <a:off x="6670362" y="338964"/>
              <a:ext cx="3504568" cy="2204706"/>
              <a:chOff x="5117883" y="2640267"/>
              <a:chExt cx="1210350" cy="761425"/>
            </a:xfrm>
          </p:grpSpPr>
          <p:sp>
            <p:nvSpPr>
              <p:cNvPr id="238" name="Google Shape;238;p22"/>
              <p:cNvSpPr/>
              <p:nvPr/>
            </p:nvSpPr>
            <p:spPr>
              <a:xfrm>
                <a:off x="5117883" y="2640267"/>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2"/>
              <p:cNvSpPr/>
              <p:nvPr/>
            </p:nvSpPr>
            <p:spPr>
              <a:xfrm>
                <a:off x="5117883" y="2640267"/>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40" name="Google Shape;240;p22"/>
          <p:cNvSpPr txBox="1">
            <a:spLocks noGrp="1"/>
          </p:cNvSpPr>
          <p:nvPr>
            <p:ph type="title"/>
          </p:nvPr>
        </p:nvSpPr>
        <p:spPr>
          <a:xfrm>
            <a:off x="1776400" y="4045133"/>
            <a:ext cx="7728000" cy="6164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rtl="0">
              <a:spcBef>
                <a:spcPts val="0"/>
              </a:spcBef>
              <a:spcAft>
                <a:spcPts val="0"/>
              </a:spcAft>
              <a:buSzPts val="4800"/>
              <a:buFont typeface="Amatic SC"/>
              <a:buNone/>
              <a:defRPr sz="6400">
                <a:latin typeface="Amatic SC"/>
                <a:ea typeface="Amatic SC"/>
                <a:cs typeface="Amatic SC"/>
                <a:sym typeface="Amatic SC"/>
              </a:defRPr>
            </a:lvl2pPr>
            <a:lvl3pPr lvl="2" rtl="0">
              <a:spcBef>
                <a:spcPts val="0"/>
              </a:spcBef>
              <a:spcAft>
                <a:spcPts val="0"/>
              </a:spcAft>
              <a:buSzPts val="4800"/>
              <a:buFont typeface="Amatic SC"/>
              <a:buNone/>
              <a:defRPr sz="6400">
                <a:latin typeface="Amatic SC"/>
                <a:ea typeface="Amatic SC"/>
                <a:cs typeface="Amatic SC"/>
                <a:sym typeface="Amatic SC"/>
              </a:defRPr>
            </a:lvl3pPr>
            <a:lvl4pPr lvl="3" rtl="0">
              <a:spcBef>
                <a:spcPts val="0"/>
              </a:spcBef>
              <a:spcAft>
                <a:spcPts val="0"/>
              </a:spcAft>
              <a:buSzPts val="4800"/>
              <a:buFont typeface="Amatic SC"/>
              <a:buNone/>
              <a:defRPr sz="6400">
                <a:latin typeface="Amatic SC"/>
                <a:ea typeface="Amatic SC"/>
                <a:cs typeface="Amatic SC"/>
                <a:sym typeface="Amatic SC"/>
              </a:defRPr>
            </a:lvl4pPr>
            <a:lvl5pPr lvl="4" rtl="0">
              <a:spcBef>
                <a:spcPts val="0"/>
              </a:spcBef>
              <a:spcAft>
                <a:spcPts val="0"/>
              </a:spcAft>
              <a:buSzPts val="4800"/>
              <a:buFont typeface="Amatic SC"/>
              <a:buNone/>
              <a:defRPr sz="6400">
                <a:latin typeface="Amatic SC"/>
                <a:ea typeface="Amatic SC"/>
                <a:cs typeface="Amatic SC"/>
                <a:sym typeface="Amatic SC"/>
              </a:defRPr>
            </a:lvl5pPr>
            <a:lvl6pPr lvl="5" rtl="0">
              <a:spcBef>
                <a:spcPts val="0"/>
              </a:spcBef>
              <a:spcAft>
                <a:spcPts val="0"/>
              </a:spcAft>
              <a:buSzPts val="4800"/>
              <a:buFont typeface="Amatic SC"/>
              <a:buNone/>
              <a:defRPr sz="6400">
                <a:latin typeface="Amatic SC"/>
                <a:ea typeface="Amatic SC"/>
                <a:cs typeface="Amatic SC"/>
                <a:sym typeface="Amatic SC"/>
              </a:defRPr>
            </a:lvl6pPr>
            <a:lvl7pPr lvl="6" rtl="0">
              <a:spcBef>
                <a:spcPts val="0"/>
              </a:spcBef>
              <a:spcAft>
                <a:spcPts val="0"/>
              </a:spcAft>
              <a:buSzPts val="4800"/>
              <a:buFont typeface="Amatic SC"/>
              <a:buNone/>
              <a:defRPr sz="6400">
                <a:latin typeface="Amatic SC"/>
                <a:ea typeface="Amatic SC"/>
                <a:cs typeface="Amatic SC"/>
                <a:sym typeface="Amatic SC"/>
              </a:defRPr>
            </a:lvl7pPr>
            <a:lvl8pPr lvl="7" rtl="0">
              <a:spcBef>
                <a:spcPts val="0"/>
              </a:spcBef>
              <a:spcAft>
                <a:spcPts val="0"/>
              </a:spcAft>
              <a:buSzPts val="4800"/>
              <a:buFont typeface="Amatic SC"/>
              <a:buNone/>
              <a:defRPr sz="6400">
                <a:latin typeface="Amatic SC"/>
                <a:ea typeface="Amatic SC"/>
                <a:cs typeface="Amatic SC"/>
                <a:sym typeface="Amatic SC"/>
              </a:defRPr>
            </a:lvl8pPr>
            <a:lvl9pPr lvl="8"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241" name="Google Shape;241;p22"/>
          <p:cNvSpPr txBox="1">
            <a:spLocks noGrp="1"/>
          </p:cNvSpPr>
          <p:nvPr>
            <p:ph type="title" idx="2" hasCustomPrompt="1"/>
          </p:nvPr>
        </p:nvSpPr>
        <p:spPr>
          <a:xfrm>
            <a:off x="1736000" y="1492800"/>
            <a:ext cx="2469600" cy="24440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242" name="Google Shape;242;p22"/>
          <p:cNvSpPr txBox="1">
            <a:spLocks noGrp="1"/>
          </p:cNvSpPr>
          <p:nvPr>
            <p:ph type="subTitle" idx="1"/>
          </p:nvPr>
        </p:nvSpPr>
        <p:spPr>
          <a:xfrm>
            <a:off x="1965600" y="4881067"/>
            <a:ext cx="7538800" cy="86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10828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43"/>
        <p:cNvGrpSpPr/>
        <p:nvPr/>
      </p:nvGrpSpPr>
      <p:grpSpPr>
        <a:xfrm>
          <a:off x="0" y="0"/>
          <a:ext cx="0" cy="0"/>
          <a:chOff x="0" y="0"/>
          <a:chExt cx="0" cy="0"/>
        </a:xfrm>
      </p:grpSpPr>
      <p:grpSp>
        <p:nvGrpSpPr>
          <p:cNvPr id="244" name="Google Shape;244;p23"/>
          <p:cNvGrpSpPr/>
          <p:nvPr/>
        </p:nvGrpSpPr>
        <p:grpSpPr>
          <a:xfrm>
            <a:off x="195664" y="3388869"/>
            <a:ext cx="11996565" cy="3463148"/>
            <a:chOff x="1213475" y="1281350"/>
            <a:chExt cx="3125625" cy="902300"/>
          </a:xfrm>
        </p:grpSpPr>
        <p:sp>
          <p:nvSpPr>
            <p:cNvPr id="245" name="Google Shape;245;p23"/>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3"/>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47" name="Google Shape;247;p23"/>
          <p:cNvPicPr preferRelativeResize="0"/>
          <p:nvPr/>
        </p:nvPicPr>
        <p:blipFill>
          <a:blip r:embed="rId2">
            <a:alphaModFix/>
          </a:blip>
          <a:stretch>
            <a:fillRect/>
          </a:stretch>
        </p:blipFill>
        <p:spPr>
          <a:xfrm>
            <a:off x="227" y="0"/>
            <a:ext cx="12191996" cy="6855197"/>
          </a:xfrm>
          <a:prstGeom prst="rect">
            <a:avLst/>
          </a:prstGeom>
          <a:noFill/>
          <a:ln>
            <a:noFill/>
          </a:ln>
        </p:spPr>
      </p:pic>
      <p:sp>
        <p:nvSpPr>
          <p:cNvPr id="248" name="Google Shape;248;p23"/>
          <p:cNvSpPr txBox="1">
            <a:spLocks noGrp="1"/>
          </p:cNvSpPr>
          <p:nvPr>
            <p:ph type="ctrTitle"/>
          </p:nvPr>
        </p:nvSpPr>
        <p:spPr>
          <a:xfrm>
            <a:off x="950967" y="720000"/>
            <a:ext cx="5145200" cy="3673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441355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4"/>
        <p:cNvGrpSpPr/>
        <p:nvPr/>
      </p:nvGrpSpPr>
      <p:grpSpPr>
        <a:xfrm>
          <a:off x="0" y="0"/>
          <a:ext cx="0" cy="0"/>
          <a:chOff x="0" y="0"/>
          <a:chExt cx="0" cy="0"/>
        </a:xfrm>
      </p:grpSpPr>
      <p:grpSp>
        <p:nvGrpSpPr>
          <p:cNvPr id="35" name="Google Shape;35;p4"/>
          <p:cNvGrpSpPr/>
          <p:nvPr/>
        </p:nvGrpSpPr>
        <p:grpSpPr>
          <a:xfrm>
            <a:off x="24" y="-9"/>
            <a:ext cx="12191977" cy="6860860"/>
            <a:chOff x="17" y="-7"/>
            <a:chExt cx="9143983" cy="5145645"/>
          </a:xfrm>
        </p:grpSpPr>
        <p:grpSp>
          <p:nvGrpSpPr>
            <p:cNvPr id="36" name="Google Shape;36;p4"/>
            <p:cNvGrpSpPr/>
            <p:nvPr/>
          </p:nvGrpSpPr>
          <p:grpSpPr>
            <a:xfrm flipH="1">
              <a:off x="5713554" y="-7"/>
              <a:ext cx="3430446" cy="1998576"/>
              <a:chOff x="2387099" y="3646800"/>
              <a:chExt cx="1386375" cy="807701"/>
            </a:xfrm>
          </p:grpSpPr>
          <p:sp>
            <p:nvSpPr>
              <p:cNvPr id="37" name="Google Shape;37;p4"/>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4"/>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 name="Google Shape;43;p4"/>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a:spcBef>
                <a:spcPts val="0"/>
              </a:spcBef>
              <a:spcAft>
                <a:spcPts val="0"/>
              </a:spcAft>
              <a:buSzPts val="2800"/>
              <a:buNone/>
              <a:defRPr sz="4667"/>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lt1"/>
              </a:buClr>
              <a:buSzPts val="1200"/>
              <a:buFont typeface="Livvic"/>
              <a:buChar char="●"/>
              <a:defRPr sz="1600"/>
            </a:lvl1pPr>
            <a:lvl2pPr marL="1219170" lvl="1" indent="-406390">
              <a:spcBef>
                <a:spcPts val="2133"/>
              </a:spcBef>
              <a:spcAft>
                <a:spcPts val="0"/>
              </a:spcAft>
              <a:buClr>
                <a:srgbClr val="434343"/>
              </a:buClr>
              <a:buSzPts val="1200"/>
              <a:buFont typeface="Roboto Condensed Light"/>
              <a:buChar char="○"/>
              <a:defRPr/>
            </a:lvl2pPr>
            <a:lvl3pPr marL="1828754" lvl="2" indent="-406390">
              <a:spcBef>
                <a:spcPts val="2133"/>
              </a:spcBef>
              <a:spcAft>
                <a:spcPts val="0"/>
              </a:spcAft>
              <a:buClr>
                <a:srgbClr val="434343"/>
              </a:buClr>
              <a:buSzPts val="1200"/>
              <a:buFont typeface="Roboto Condensed Light"/>
              <a:buChar char="■"/>
              <a:defRPr/>
            </a:lvl3pPr>
            <a:lvl4pPr marL="2438339" lvl="3" indent="-406390">
              <a:spcBef>
                <a:spcPts val="2133"/>
              </a:spcBef>
              <a:spcAft>
                <a:spcPts val="0"/>
              </a:spcAft>
              <a:buClr>
                <a:srgbClr val="434343"/>
              </a:buClr>
              <a:buSzPts val="1200"/>
              <a:buFont typeface="Roboto Condensed Light"/>
              <a:buChar char="●"/>
              <a:defRPr/>
            </a:lvl4pPr>
            <a:lvl5pPr marL="3047924" lvl="4" indent="-406390">
              <a:spcBef>
                <a:spcPts val="2133"/>
              </a:spcBef>
              <a:spcAft>
                <a:spcPts val="0"/>
              </a:spcAft>
              <a:buClr>
                <a:srgbClr val="434343"/>
              </a:buClr>
              <a:buSzPts val="1200"/>
              <a:buFont typeface="Roboto Condensed Light"/>
              <a:buChar char="○"/>
              <a:defRPr/>
            </a:lvl5pPr>
            <a:lvl6pPr marL="3657509" lvl="5" indent="-406390">
              <a:spcBef>
                <a:spcPts val="2133"/>
              </a:spcBef>
              <a:spcAft>
                <a:spcPts val="0"/>
              </a:spcAft>
              <a:buClr>
                <a:srgbClr val="434343"/>
              </a:buClr>
              <a:buSzPts val="1200"/>
              <a:buFont typeface="Roboto Condensed Light"/>
              <a:buChar char="■"/>
              <a:defRPr/>
            </a:lvl6pPr>
            <a:lvl7pPr marL="4267093" lvl="6" indent="-406390">
              <a:spcBef>
                <a:spcPts val="2133"/>
              </a:spcBef>
              <a:spcAft>
                <a:spcPts val="0"/>
              </a:spcAft>
              <a:buClr>
                <a:srgbClr val="434343"/>
              </a:buClr>
              <a:buSzPts val="1200"/>
              <a:buFont typeface="Roboto Condensed Light"/>
              <a:buChar char="●"/>
              <a:defRPr/>
            </a:lvl7pPr>
            <a:lvl8pPr marL="4876678" lvl="7" indent="-406390">
              <a:spcBef>
                <a:spcPts val="2133"/>
              </a:spcBef>
              <a:spcAft>
                <a:spcPts val="0"/>
              </a:spcAft>
              <a:buClr>
                <a:srgbClr val="434343"/>
              </a:buClr>
              <a:buSzPts val="1200"/>
              <a:buFont typeface="Roboto Condensed Light"/>
              <a:buChar char="○"/>
              <a:defRPr/>
            </a:lvl8pPr>
            <a:lvl9pPr marL="5486263" lvl="8" indent="-40639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1756550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design 3">
  <p:cSld name="Title design 3">
    <p:spTree>
      <p:nvGrpSpPr>
        <p:cNvPr id="1" name="Shape 249"/>
        <p:cNvGrpSpPr/>
        <p:nvPr/>
      </p:nvGrpSpPr>
      <p:grpSpPr>
        <a:xfrm>
          <a:off x="0" y="0"/>
          <a:ext cx="0" cy="0"/>
          <a:chOff x="0" y="0"/>
          <a:chExt cx="0" cy="0"/>
        </a:xfrm>
      </p:grpSpPr>
      <p:grpSp>
        <p:nvGrpSpPr>
          <p:cNvPr id="250" name="Google Shape;250;p24"/>
          <p:cNvGrpSpPr/>
          <p:nvPr/>
        </p:nvGrpSpPr>
        <p:grpSpPr>
          <a:xfrm>
            <a:off x="-308233" y="-304800"/>
            <a:ext cx="12500233" cy="7186837"/>
            <a:chOff x="-231175" y="-228600"/>
            <a:chExt cx="9375175" cy="5390128"/>
          </a:xfrm>
        </p:grpSpPr>
        <p:grpSp>
          <p:nvGrpSpPr>
            <p:cNvPr id="251" name="Google Shape;251;p24"/>
            <p:cNvGrpSpPr/>
            <p:nvPr/>
          </p:nvGrpSpPr>
          <p:grpSpPr>
            <a:xfrm>
              <a:off x="-231175" y="-228600"/>
              <a:ext cx="2931337" cy="1894184"/>
              <a:chOff x="5143476" y="2692176"/>
              <a:chExt cx="1021656" cy="660155"/>
            </a:xfrm>
          </p:grpSpPr>
          <p:sp>
            <p:nvSpPr>
              <p:cNvPr id="252" name="Google Shape;252;p24"/>
              <p:cNvSpPr/>
              <p:nvPr/>
            </p:nvSpPr>
            <p:spPr>
              <a:xfrm>
                <a:off x="5143476" y="2692176"/>
                <a:ext cx="840787" cy="401204"/>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4"/>
              <p:cNvSpPr/>
              <p:nvPr/>
            </p:nvSpPr>
            <p:spPr>
              <a:xfrm>
                <a:off x="5143476" y="2692176"/>
                <a:ext cx="1021656" cy="66015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 name="Google Shape;254;p24"/>
            <p:cNvGrpSpPr/>
            <p:nvPr/>
          </p:nvGrpSpPr>
          <p:grpSpPr>
            <a:xfrm flipH="1">
              <a:off x="5733732" y="2815576"/>
              <a:ext cx="3410268" cy="2345952"/>
              <a:chOff x="529875" y="3526025"/>
              <a:chExt cx="1175225" cy="808475"/>
            </a:xfrm>
          </p:grpSpPr>
          <p:sp>
            <p:nvSpPr>
              <p:cNvPr id="255" name="Google Shape;255;p24"/>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4"/>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4"/>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4"/>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4"/>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60" name="Google Shape;260;p24"/>
          <p:cNvSpPr txBox="1">
            <a:spLocks noGrp="1"/>
          </p:cNvSpPr>
          <p:nvPr>
            <p:ph type="title"/>
          </p:nvPr>
        </p:nvSpPr>
        <p:spPr>
          <a:xfrm>
            <a:off x="415600" y="720000"/>
            <a:ext cx="11360800" cy="8584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1210910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61"/>
        <p:cNvGrpSpPr/>
        <p:nvPr/>
      </p:nvGrpSpPr>
      <p:grpSpPr>
        <a:xfrm>
          <a:off x="0" y="0"/>
          <a:ext cx="0" cy="0"/>
          <a:chOff x="0" y="0"/>
          <a:chExt cx="0" cy="0"/>
        </a:xfrm>
      </p:grpSpPr>
      <p:grpSp>
        <p:nvGrpSpPr>
          <p:cNvPr id="262" name="Google Shape;262;p25"/>
          <p:cNvGrpSpPr/>
          <p:nvPr/>
        </p:nvGrpSpPr>
        <p:grpSpPr>
          <a:xfrm flipH="1">
            <a:off x="-3433" y="10"/>
            <a:ext cx="12195433" cy="6860124"/>
            <a:chOff x="-2575" y="7"/>
            <a:chExt cx="9146575" cy="5145093"/>
          </a:xfrm>
        </p:grpSpPr>
        <p:grpSp>
          <p:nvGrpSpPr>
            <p:cNvPr id="263" name="Google Shape;263;p25"/>
            <p:cNvGrpSpPr/>
            <p:nvPr/>
          </p:nvGrpSpPr>
          <p:grpSpPr>
            <a:xfrm>
              <a:off x="-2575" y="7"/>
              <a:ext cx="3472736" cy="2184757"/>
              <a:chOff x="5223150" y="2771850"/>
              <a:chExt cx="1210350" cy="761425"/>
            </a:xfrm>
          </p:grpSpPr>
          <p:sp>
            <p:nvSpPr>
              <p:cNvPr id="264" name="Google Shape;264;p25"/>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5"/>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6" name="Google Shape;266;p25"/>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 name="Google Shape;267;p25"/>
          <p:cNvSpPr txBox="1">
            <a:spLocks noGrp="1"/>
          </p:cNvSpPr>
          <p:nvPr>
            <p:ph type="title"/>
          </p:nvPr>
        </p:nvSpPr>
        <p:spPr>
          <a:xfrm>
            <a:off x="950967" y="720000"/>
            <a:ext cx="7717600" cy="5728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68" name="Google Shape;268;p25"/>
          <p:cNvSpPr txBox="1">
            <a:spLocks noGrp="1"/>
          </p:cNvSpPr>
          <p:nvPr>
            <p:ph type="title" idx="2"/>
          </p:nvPr>
        </p:nvSpPr>
        <p:spPr>
          <a:xfrm>
            <a:off x="7432233" y="2370667"/>
            <a:ext cx="2072000" cy="11924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69" name="Google Shape;269;p25"/>
          <p:cNvSpPr txBox="1">
            <a:spLocks noGrp="1"/>
          </p:cNvSpPr>
          <p:nvPr>
            <p:ph type="subTitle" idx="1"/>
          </p:nvPr>
        </p:nvSpPr>
        <p:spPr>
          <a:xfrm>
            <a:off x="7432233" y="3803633"/>
            <a:ext cx="3808800" cy="154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3166249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70"/>
        <p:cNvGrpSpPr/>
        <p:nvPr/>
      </p:nvGrpSpPr>
      <p:grpSpPr>
        <a:xfrm>
          <a:off x="0" y="0"/>
          <a:ext cx="0" cy="0"/>
          <a:chOff x="0" y="0"/>
          <a:chExt cx="0" cy="0"/>
        </a:xfrm>
      </p:grpSpPr>
      <p:grpSp>
        <p:nvGrpSpPr>
          <p:cNvPr id="271" name="Google Shape;271;p26"/>
          <p:cNvGrpSpPr/>
          <p:nvPr/>
        </p:nvGrpSpPr>
        <p:grpSpPr>
          <a:xfrm flipH="1">
            <a:off x="-19545" y="-8244"/>
            <a:ext cx="12211545" cy="6890280"/>
            <a:chOff x="-14659" y="-6183"/>
            <a:chExt cx="9158659" cy="5167710"/>
          </a:xfrm>
        </p:grpSpPr>
        <p:sp>
          <p:nvSpPr>
            <p:cNvPr id="272" name="Google Shape;272;p26"/>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3" name="Google Shape;273;p26"/>
            <p:cNvGrpSpPr/>
            <p:nvPr/>
          </p:nvGrpSpPr>
          <p:grpSpPr>
            <a:xfrm>
              <a:off x="-14659" y="2815576"/>
              <a:ext cx="3410268" cy="2345952"/>
              <a:chOff x="529875" y="3526025"/>
              <a:chExt cx="1175225" cy="808475"/>
            </a:xfrm>
          </p:grpSpPr>
          <p:sp>
            <p:nvSpPr>
              <p:cNvPr id="274" name="Google Shape;274;p26"/>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6"/>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6"/>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6"/>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6"/>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79" name="Google Shape;279;p26"/>
          <p:cNvSpPr txBox="1">
            <a:spLocks noGrp="1"/>
          </p:cNvSpPr>
          <p:nvPr>
            <p:ph type="title"/>
          </p:nvPr>
        </p:nvSpPr>
        <p:spPr>
          <a:xfrm>
            <a:off x="2687800" y="719333"/>
            <a:ext cx="8553200" cy="5732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0" name="Google Shape;280;p26"/>
          <p:cNvSpPr txBox="1">
            <a:spLocks noGrp="1"/>
          </p:cNvSpPr>
          <p:nvPr>
            <p:ph type="title" idx="2"/>
          </p:nvPr>
        </p:nvSpPr>
        <p:spPr>
          <a:xfrm>
            <a:off x="3161100" y="2381600"/>
            <a:ext cx="1263200" cy="1361600"/>
          </a:xfrm>
          <a:prstGeom prst="rect">
            <a:avLst/>
          </a:prstGeom>
        </p:spPr>
        <p:txBody>
          <a:bodyPr spcFirstLastPara="1" wrap="square" lIns="0" tIns="0" rIns="0" bIns="0" anchor="t" anchorCtr="0">
            <a:noAutofit/>
          </a:bodyPr>
          <a:lstStyle>
            <a:lvl1pPr lvl="0" algn="r"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81" name="Google Shape;281;p26"/>
          <p:cNvSpPr txBox="1">
            <a:spLocks noGrp="1"/>
          </p:cNvSpPr>
          <p:nvPr>
            <p:ph type="subTitle" idx="1"/>
          </p:nvPr>
        </p:nvSpPr>
        <p:spPr>
          <a:xfrm>
            <a:off x="950967" y="3814567"/>
            <a:ext cx="3473200" cy="1776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7411945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82"/>
        <p:cNvGrpSpPr/>
        <p:nvPr/>
      </p:nvGrpSpPr>
      <p:grpSpPr>
        <a:xfrm>
          <a:off x="0" y="0"/>
          <a:ext cx="0" cy="0"/>
          <a:chOff x="0" y="0"/>
          <a:chExt cx="0" cy="0"/>
        </a:xfrm>
      </p:grpSpPr>
      <p:grpSp>
        <p:nvGrpSpPr>
          <p:cNvPr id="283" name="Google Shape;283;p27"/>
          <p:cNvGrpSpPr/>
          <p:nvPr/>
        </p:nvGrpSpPr>
        <p:grpSpPr>
          <a:xfrm>
            <a:off x="-3433" y="10"/>
            <a:ext cx="12195433" cy="6860124"/>
            <a:chOff x="-2575" y="7"/>
            <a:chExt cx="9146575" cy="5145093"/>
          </a:xfrm>
        </p:grpSpPr>
        <p:grpSp>
          <p:nvGrpSpPr>
            <p:cNvPr id="284" name="Google Shape;284;p27"/>
            <p:cNvGrpSpPr/>
            <p:nvPr/>
          </p:nvGrpSpPr>
          <p:grpSpPr>
            <a:xfrm>
              <a:off x="-2575" y="7"/>
              <a:ext cx="3472736" cy="2184757"/>
              <a:chOff x="5223150" y="2771850"/>
              <a:chExt cx="1210350" cy="761425"/>
            </a:xfrm>
          </p:grpSpPr>
          <p:sp>
            <p:nvSpPr>
              <p:cNvPr id="285" name="Google Shape;285;p2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7" name="Google Shape;287;p2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8" name="Google Shape;288;p27"/>
          <p:cNvSpPr txBox="1">
            <a:spLocks noGrp="1"/>
          </p:cNvSpPr>
          <p:nvPr>
            <p:ph type="title"/>
          </p:nvPr>
        </p:nvSpPr>
        <p:spPr>
          <a:xfrm>
            <a:off x="2692900" y="720000"/>
            <a:ext cx="8548000" cy="5728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9" name="Google Shape;289;p27"/>
          <p:cNvSpPr txBox="1">
            <a:spLocks noGrp="1"/>
          </p:cNvSpPr>
          <p:nvPr>
            <p:ph type="title" idx="2"/>
          </p:nvPr>
        </p:nvSpPr>
        <p:spPr>
          <a:xfrm>
            <a:off x="5281000" y="2651933"/>
            <a:ext cx="1563600" cy="13616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90" name="Google Shape;290;p27"/>
          <p:cNvSpPr txBox="1">
            <a:spLocks noGrp="1"/>
          </p:cNvSpPr>
          <p:nvPr>
            <p:ph type="subTitle" idx="1"/>
          </p:nvPr>
        </p:nvSpPr>
        <p:spPr>
          <a:xfrm>
            <a:off x="5281000" y="4084900"/>
            <a:ext cx="4223200" cy="1776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16081041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1"/>
        <p:cNvGrpSpPr/>
        <p:nvPr/>
      </p:nvGrpSpPr>
      <p:grpSpPr>
        <a:xfrm>
          <a:off x="0" y="0"/>
          <a:ext cx="0" cy="0"/>
          <a:chOff x="0" y="0"/>
          <a:chExt cx="0" cy="0"/>
        </a:xfrm>
      </p:grpSpPr>
      <p:grpSp>
        <p:nvGrpSpPr>
          <p:cNvPr id="292" name="Google Shape;292;p28"/>
          <p:cNvGrpSpPr/>
          <p:nvPr/>
        </p:nvGrpSpPr>
        <p:grpSpPr>
          <a:xfrm>
            <a:off x="-3434" y="10"/>
            <a:ext cx="12195419" cy="6851905"/>
            <a:chOff x="-2575" y="7"/>
            <a:chExt cx="9146564" cy="5138929"/>
          </a:xfrm>
        </p:grpSpPr>
        <p:grpSp>
          <p:nvGrpSpPr>
            <p:cNvPr id="293" name="Google Shape;293;p28"/>
            <p:cNvGrpSpPr/>
            <p:nvPr/>
          </p:nvGrpSpPr>
          <p:grpSpPr>
            <a:xfrm>
              <a:off x="-2575" y="7"/>
              <a:ext cx="3472736" cy="2184757"/>
              <a:chOff x="5223150" y="2771850"/>
              <a:chExt cx="1210350" cy="761425"/>
            </a:xfrm>
          </p:grpSpPr>
          <p:sp>
            <p:nvSpPr>
              <p:cNvPr id="294" name="Google Shape;294;p2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28"/>
            <p:cNvGrpSpPr/>
            <p:nvPr/>
          </p:nvGrpSpPr>
          <p:grpSpPr>
            <a:xfrm>
              <a:off x="146564" y="2541576"/>
              <a:ext cx="8997424" cy="2597361"/>
              <a:chOff x="1213475" y="1281350"/>
              <a:chExt cx="3125625" cy="902300"/>
            </a:xfrm>
          </p:grpSpPr>
          <p:sp>
            <p:nvSpPr>
              <p:cNvPr id="297" name="Google Shape;297;p2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299" name="Google Shape;299;p28"/>
          <p:cNvPicPr preferRelativeResize="0"/>
          <p:nvPr/>
        </p:nvPicPr>
        <p:blipFill>
          <a:blip r:embed="rId2">
            <a:alphaModFix/>
          </a:blip>
          <a:stretch>
            <a:fillRect/>
          </a:stretch>
        </p:blipFill>
        <p:spPr>
          <a:xfrm>
            <a:off x="1" y="1405"/>
            <a:ext cx="12191996" cy="6855187"/>
          </a:xfrm>
          <a:prstGeom prst="rect">
            <a:avLst/>
          </a:prstGeom>
          <a:noFill/>
          <a:ln>
            <a:noFill/>
          </a:ln>
        </p:spPr>
      </p:pic>
      <p:sp>
        <p:nvSpPr>
          <p:cNvPr id="300" name="Google Shape;300;p28"/>
          <p:cNvSpPr txBox="1">
            <a:spLocks noGrp="1"/>
          </p:cNvSpPr>
          <p:nvPr>
            <p:ph type="title"/>
          </p:nvPr>
        </p:nvSpPr>
        <p:spPr>
          <a:xfrm>
            <a:off x="3596800" y="1394400"/>
            <a:ext cx="4998400" cy="97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rgbClr val="FAF2DD"/>
              </a:buClr>
              <a:buSzPts val="7700"/>
              <a:buFont typeface="Amatic SC"/>
              <a:buNone/>
              <a:defRPr sz="8000" b="1">
                <a:solidFill>
                  <a:srgbClr val="FAF2DD"/>
                </a:solidFill>
                <a:latin typeface="Amatic SC"/>
                <a:ea typeface="Amatic SC"/>
                <a:cs typeface="Amatic SC"/>
                <a:sym typeface="Amatic SC"/>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1" name="Google Shape;301;p28"/>
          <p:cNvSpPr txBox="1">
            <a:spLocks noGrp="1"/>
          </p:cNvSpPr>
          <p:nvPr>
            <p:ph type="subTitle" idx="1"/>
          </p:nvPr>
        </p:nvSpPr>
        <p:spPr>
          <a:xfrm>
            <a:off x="3596800" y="3041751"/>
            <a:ext cx="4998400" cy="1442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rgbClr val="FAF2DD"/>
              </a:buClr>
              <a:buSzPts val="1200"/>
              <a:buFont typeface="Happy Monkey"/>
              <a:buNone/>
              <a:defRPr sz="2000">
                <a:solidFill>
                  <a:srgbClr val="FAF2DD"/>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302" name="Google Shape;302;p28"/>
          <p:cNvSpPr txBox="1"/>
          <p:nvPr/>
        </p:nvSpPr>
        <p:spPr>
          <a:xfrm>
            <a:off x="3134800" y="4576351"/>
            <a:ext cx="5922400" cy="748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600">
                <a:solidFill>
                  <a:srgbClr val="FAF2DD"/>
                </a:solidFill>
                <a:latin typeface="Mallanna"/>
                <a:ea typeface="Mallanna"/>
                <a:cs typeface="Mallanna"/>
                <a:sym typeface="Mallanna"/>
              </a:rPr>
              <a:t>CREDITS: This presentation template was created by ​</a:t>
            </a:r>
            <a:r>
              <a:rPr lang="en" sz="1600" b="1">
                <a:solidFill>
                  <a:srgbClr val="FAF2DD"/>
                </a:solidFill>
                <a:latin typeface="Mallanna"/>
                <a:ea typeface="Mallanna"/>
                <a:cs typeface="Mallanna"/>
                <a:sym typeface="Mallanna"/>
              </a:rPr>
              <a:t>Slidesgo</a:t>
            </a:r>
            <a:r>
              <a:rPr lang="en" sz="1600">
                <a:solidFill>
                  <a:srgbClr val="FAF2DD"/>
                </a:solidFill>
                <a:latin typeface="Mallanna"/>
                <a:ea typeface="Mallanna"/>
                <a:cs typeface="Mallanna"/>
                <a:sym typeface="Mallanna"/>
              </a:rPr>
              <a:t>​,  including icons by </a:t>
            </a:r>
            <a:r>
              <a:rPr lang="en" sz="1600" b="1">
                <a:solidFill>
                  <a:srgbClr val="FAF2DD"/>
                </a:solidFill>
                <a:latin typeface="Mallanna"/>
                <a:ea typeface="Mallanna"/>
                <a:cs typeface="Mallanna"/>
                <a:sym typeface="Mallanna"/>
              </a:rPr>
              <a:t>Flaticon</a:t>
            </a:r>
            <a:r>
              <a:rPr lang="en" sz="1600">
                <a:solidFill>
                  <a:srgbClr val="FAF2DD"/>
                </a:solidFill>
                <a:latin typeface="Mallanna"/>
                <a:ea typeface="Mallanna"/>
                <a:cs typeface="Mallanna"/>
                <a:sym typeface="Mallanna"/>
              </a:rPr>
              <a:t>​, infographics &amp; images by </a:t>
            </a:r>
            <a:r>
              <a:rPr lang="en" sz="1600" b="1">
                <a:solidFill>
                  <a:srgbClr val="FAF2DD"/>
                </a:solidFill>
                <a:latin typeface="Mallanna"/>
                <a:ea typeface="Mallanna"/>
                <a:cs typeface="Mallanna"/>
                <a:sym typeface="Mallanna"/>
              </a:rPr>
              <a:t>​Freepik</a:t>
            </a:r>
            <a:endParaRPr sz="1600" b="1">
              <a:solidFill>
                <a:srgbClr val="FAF2DD"/>
              </a:solidFill>
              <a:latin typeface="Mallanna"/>
              <a:ea typeface="Mallanna"/>
              <a:cs typeface="Mallanna"/>
              <a:sym typeface="Mallanna"/>
            </a:endParaRPr>
          </a:p>
        </p:txBody>
      </p:sp>
    </p:spTree>
    <p:extLst>
      <p:ext uri="{BB962C8B-B14F-4D97-AF65-F5344CB8AC3E}">
        <p14:creationId xmlns:p14="http://schemas.microsoft.com/office/powerpoint/2010/main" val="40071007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03"/>
        <p:cNvGrpSpPr/>
        <p:nvPr/>
      </p:nvGrpSpPr>
      <p:grpSpPr>
        <a:xfrm>
          <a:off x="0" y="0"/>
          <a:ext cx="0" cy="0"/>
          <a:chOff x="0" y="0"/>
          <a:chExt cx="0" cy="0"/>
        </a:xfrm>
      </p:grpSpPr>
    </p:spTree>
    <p:extLst>
      <p:ext uri="{BB962C8B-B14F-4D97-AF65-F5344CB8AC3E}">
        <p14:creationId xmlns:p14="http://schemas.microsoft.com/office/powerpoint/2010/main" val="244457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4"/>
        <p:cNvGrpSpPr/>
        <p:nvPr/>
      </p:nvGrpSpPr>
      <p:grpSpPr>
        <a:xfrm>
          <a:off x="0" y="0"/>
          <a:ext cx="0" cy="0"/>
          <a:chOff x="0" y="0"/>
          <a:chExt cx="0" cy="0"/>
        </a:xfrm>
      </p:grpSpPr>
    </p:spTree>
    <p:extLst>
      <p:ext uri="{BB962C8B-B14F-4D97-AF65-F5344CB8AC3E}">
        <p14:creationId xmlns:p14="http://schemas.microsoft.com/office/powerpoint/2010/main" val="37961948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05"/>
        <p:cNvGrpSpPr/>
        <p:nvPr/>
      </p:nvGrpSpPr>
      <p:grpSpPr>
        <a:xfrm>
          <a:off x="0" y="0"/>
          <a:ext cx="0" cy="0"/>
          <a:chOff x="0" y="0"/>
          <a:chExt cx="0" cy="0"/>
        </a:xfrm>
      </p:grpSpPr>
      <p:grpSp>
        <p:nvGrpSpPr>
          <p:cNvPr id="306" name="Google Shape;306;p31"/>
          <p:cNvGrpSpPr/>
          <p:nvPr/>
        </p:nvGrpSpPr>
        <p:grpSpPr>
          <a:xfrm>
            <a:off x="-14" y="-9"/>
            <a:ext cx="12192244" cy="6852024"/>
            <a:chOff x="-11" y="-7"/>
            <a:chExt cx="9144183" cy="5139018"/>
          </a:xfrm>
        </p:grpSpPr>
        <p:grpSp>
          <p:nvGrpSpPr>
            <p:cNvPr id="307" name="Google Shape;307;p31"/>
            <p:cNvGrpSpPr/>
            <p:nvPr/>
          </p:nvGrpSpPr>
          <p:grpSpPr>
            <a:xfrm>
              <a:off x="146748" y="2541651"/>
              <a:ext cx="8997424" cy="2597361"/>
              <a:chOff x="1213475" y="1281350"/>
              <a:chExt cx="3125625" cy="902300"/>
            </a:xfrm>
          </p:grpSpPr>
          <p:sp>
            <p:nvSpPr>
              <p:cNvPr id="308" name="Google Shape;308;p31"/>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31"/>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0" name="Google Shape;310;p31"/>
            <p:cNvGrpSpPr/>
            <p:nvPr/>
          </p:nvGrpSpPr>
          <p:grpSpPr>
            <a:xfrm>
              <a:off x="-11" y="-7"/>
              <a:ext cx="3516067" cy="2211940"/>
              <a:chOff x="5223150" y="2771850"/>
              <a:chExt cx="1210350" cy="761425"/>
            </a:xfrm>
          </p:grpSpPr>
          <p:sp>
            <p:nvSpPr>
              <p:cNvPr id="311" name="Google Shape;311;p31"/>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31"/>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313" name="Google Shape;313;p31"/>
          <p:cNvPicPr preferRelativeResize="0"/>
          <p:nvPr/>
        </p:nvPicPr>
        <p:blipFill>
          <a:blip r:embed="rId2">
            <a:alphaModFix/>
          </a:blip>
          <a:stretch>
            <a:fillRect/>
          </a:stretch>
        </p:blipFill>
        <p:spPr>
          <a:xfrm flipH="1">
            <a:off x="1" y="0"/>
            <a:ext cx="12191999" cy="6856371"/>
          </a:xfrm>
          <a:prstGeom prst="rect">
            <a:avLst/>
          </a:prstGeom>
          <a:noFill/>
          <a:ln>
            <a:noFill/>
          </a:ln>
        </p:spPr>
      </p:pic>
      <p:grpSp>
        <p:nvGrpSpPr>
          <p:cNvPr id="314" name="Google Shape;314;p31"/>
          <p:cNvGrpSpPr/>
          <p:nvPr/>
        </p:nvGrpSpPr>
        <p:grpSpPr>
          <a:xfrm rot="10800000" flipH="1">
            <a:off x="-212062" y="-457497"/>
            <a:ext cx="3327935" cy="2927781"/>
            <a:chOff x="3312900" y="2468375"/>
            <a:chExt cx="1021800" cy="898975"/>
          </a:xfrm>
        </p:grpSpPr>
        <p:sp>
          <p:nvSpPr>
            <p:cNvPr id="315" name="Google Shape;315;p31"/>
            <p:cNvSpPr/>
            <p:nvPr/>
          </p:nvSpPr>
          <p:spPr>
            <a:xfrm>
              <a:off x="3799175" y="2641950"/>
              <a:ext cx="218375" cy="171725"/>
            </a:xfrm>
            <a:custGeom>
              <a:avLst/>
              <a:gdLst/>
              <a:ahLst/>
              <a:cxnLst/>
              <a:rect l="l" t="t" r="r" b="b"/>
              <a:pathLst>
                <a:path w="8735" h="6869" extrusionOk="0">
                  <a:moveTo>
                    <a:pt x="7178" y="1"/>
                  </a:moveTo>
                  <a:cubicBezTo>
                    <a:pt x="7027" y="202"/>
                    <a:pt x="6940" y="453"/>
                    <a:pt x="6940" y="716"/>
                  </a:cubicBezTo>
                  <a:cubicBezTo>
                    <a:pt x="6312" y="402"/>
                    <a:pt x="5617" y="254"/>
                    <a:pt x="4931" y="254"/>
                  </a:cubicBezTo>
                  <a:cubicBezTo>
                    <a:pt x="4547" y="254"/>
                    <a:pt x="4167" y="300"/>
                    <a:pt x="3802" y="390"/>
                  </a:cubicBezTo>
                  <a:cubicBezTo>
                    <a:pt x="2773" y="628"/>
                    <a:pt x="1870" y="1218"/>
                    <a:pt x="1167" y="1984"/>
                  </a:cubicBezTo>
                  <a:cubicBezTo>
                    <a:pt x="728" y="2461"/>
                    <a:pt x="364" y="3025"/>
                    <a:pt x="176" y="3653"/>
                  </a:cubicBezTo>
                  <a:cubicBezTo>
                    <a:pt x="0" y="4280"/>
                    <a:pt x="13" y="4995"/>
                    <a:pt x="289" y="5623"/>
                  </a:cubicBezTo>
                  <a:cubicBezTo>
                    <a:pt x="1065" y="6379"/>
                    <a:pt x="2044" y="6868"/>
                    <a:pt x="3057" y="6868"/>
                  </a:cubicBezTo>
                  <a:cubicBezTo>
                    <a:pt x="3304" y="6868"/>
                    <a:pt x="3554" y="6839"/>
                    <a:pt x="3802" y="6777"/>
                  </a:cubicBezTo>
                  <a:cubicBezTo>
                    <a:pt x="4995" y="6476"/>
                    <a:pt x="6162" y="5598"/>
                    <a:pt x="6864" y="4669"/>
                  </a:cubicBezTo>
                  <a:cubicBezTo>
                    <a:pt x="7467" y="3904"/>
                    <a:pt x="7743" y="3075"/>
                    <a:pt x="7805" y="2084"/>
                  </a:cubicBezTo>
                  <a:cubicBezTo>
                    <a:pt x="7970" y="2113"/>
                    <a:pt x="8262" y="2307"/>
                    <a:pt x="8462" y="2307"/>
                  </a:cubicBezTo>
                  <a:cubicBezTo>
                    <a:pt x="8521" y="2307"/>
                    <a:pt x="8571" y="2290"/>
                    <a:pt x="8609" y="2247"/>
                  </a:cubicBezTo>
                  <a:cubicBezTo>
                    <a:pt x="8734" y="2109"/>
                    <a:pt x="8646" y="1871"/>
                    <a:pt x="8496" y="1745"/>
                  </a:cubicBezTo>
                  <a:cubicBezTo>
                    <a:pt x="8333" y="1632"/>
                    <a:pt x="8132" y="1607"/>
                    <a:pt x="7943" y="1570"/>
                  </a:cubicBezTo>
                  <a:cubicBezTo>
                    <a:pt x="8169" y="1519"/>
                    <a:pt x="8408" y="1344"/>
                    <a:pt x="8358" y="1105"/>
                  </a:cubicBezTo>
                  <a:cubicBezTo>
                    <a:pt x="8320" y="942"/>
                    <a:pt x="8132" y="842"/>
                    <a:pt x="7956" y="829"/>
                  </a:cubicBezTo>
                  <a:cubicBezTo>
                    <a:pt x="7793" y="829"/>
                    <a:pt x="7642" y="904"/>
                    <a:pt x="7492" y="967"/>
                  </a:cubicBezTo>
                  <a:cubicBezTo>
                    <a:pt x="7517" y="792"/>
                    <a:pt x="7542" y="616"/>
                    <a:pt x="7504" y="428"/>
                  </a:cubicBezTo>
                  <a:cubicBezTo>
                    <a:pt x="7467" y="252"/>
                    <a:pt x="7354" y="76"/>
                    <a:pt x="7178" y="1"/>
                  </a:cubicBezTo>
                  <a:close/>
                </a:path>
              </a:pathLst>
            </a:custGeom>
            <a:solidFill>
              <a:srgbClr val="E98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31"/>
            <p:cNvSpPr/>
            <p:nvPr/>
          </p:nvSpPr>
          <p:spPr>
            <a:xfrm>
              <a:off x="3800500" y="2657400"/>
              <a:ext cx="154925" cy="107200"/>
            </a:xfrm>
            <a:custGeom>
              <a:avLst/>
              <a:gdLst/>
              <a:ahLst/>
              <a:cxnLst/>
              <a:rect l="l" t="t" r="r" b="b"/>
              <a:pathLst>
                <a:path w="6197" h="4288" extrusionOk="0">
                  <a:moveTo>
                    <a:pt x="5793" y="0"/>
                  </a:moveTo>
                  <a:cubicBezTo>
                    <a:pt x="3134" y="0"/>
                    <a:pt x="875" y="1752"/>
                    <a:pt x="10" y="4252"/>
                  </a:cubicBezTo>
                  <a:cubicBezTo>
                    <a:pt x="1" y="4270"/>
                    <a:pt x="23" y="4287"/>
                    <a:pt x="42" y="4287"/>
                  </a:cubicBezTo>
                  <a:cubicBezTo>
                    <a:pt x="49" y="4287"/>
                    <a:pt x="56" y="4284"/>
                    <a:pt x="60" y="4277"/>
                  </a:cubicBezTo>
                  <a:cubicBezTo>
                    <a:pt x="537" y="3160"/>
                    <a:pt x="1139" y="2094"/>
                    <a:pt x="2131" y="1341"/>
                  </a:cubicBezTo>
                  <a:cubicBezTo>
                    <a:pt x="3241" y="499"/>
                    <a:pt x="4636" y="72"/>
                    <a:pt x="6027" y="72"/>
                  </a:cubicBezTo>
                  <a:cubicBezTo>
                    <a:pt x="6067" y="72"/>
                    <a:pt x="6106" y="72"/>
                    <a:pt x="6146" y="73"/>
                  </a:cubicBezTo>
                  <a:cubicBezTo>
                    <a:pt x="6196" y="73"/>
                    <a:pt x="6196" y="10"/>
                    <a:pt x="6146" y="10"/>
                  </a:cubicBezTo>
                  <a:cubicBezTo>
                    <a:pt x="6028" y="4"/>
                    <a:pt x="5910" y="0"/>
                    <a:pt x="5793"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31"/>
            <p:cNvSpPr/>
            <p:nvPr/>
          </p:nvSpPr>
          <p:spPr>
            <a:xfrm>
              <a:off x="3803025" y="2662350"/>
              <a:ext cx="162750" cy="104125"/>
            </a:xfrm>
            <a:custGeom>
              <a:avLst/>
              <a:gdLst/>
              <a:ahLst/>
              <a:cxnLst/>
              <a:rect l="l" t="t" r="r" b="b"/>
              <a:pathLst>
                <a:path w="6510" h="4165" extrusionOk="0">
                  <a:moveTo>
                    <a:pt x="6484" y="1"/>
                  </a:moveTo>
                  <a:cubicBezTo>
                    <a:pt x="3824" y="252"/>
                    <a:pt x="1565" y="2046"/>
                    <a:pt x="9" y="4129"/>
                  </a:cubicBezTo>
                  <a:cubicBezTo>
                    <a:pt x="0" y="4147"/>
                    <a:pt x="17" y="4165"/>
                    <a:pt x="31" y="4165"/>
                  </a:cubicBezTo>
                  <a:cubicBezTo>
                    <a:pt x="37" y="4165"/>
                    <a:pt x="43" y="4162"/>
                    <a:pt x="47" y="4154"/>
                  </a:cubicBezTo>
                  <a:cubicBezTo>
                    <a:pt x="1791" y="2159"/>
                    <a:pt x="3761" y="415"/>
                    <a:pt x="6484" y="38"/>
                  </a:cubicBezTo>
                  <a:cubicBezTo>
                    <a:pt x="6510" y="38"/>
                    <a:pt x="6510" y="1"/>
                    <a:pt x="6484" y="1"/>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31"/>
            <p:cNvSpPr/>
            <p:nvPr/>
          </p:nvSpPr>
          <p:spPr>
            <a:xfrm>
              <a:off x="3807150" y="2676725"/>
              <a:ext cx="162000" cy="95650"/>
            </a:xfrm>
            <a:custGeom>
              <a:avLst/>
              <a:gdLst/>
              <a:ahLst/>
              <a:cxnLst/>
              <a:rect l="l" t="t" r="r" b="b"/>
              <a:pathLst>
                <a:path w="6480" h="3826" extrusionOk="0">
                  <a:moveTo>
                    <a:pt x="6455" y="0"/>
                  </a:moveTo>
                  <a:cubicBezTo>
                    <a:pt x="6452" y="0"/>
                    <a:pt x="6448" y="1"/>
                    <a:pt x="6445" y="3"/>
                  </a:cubicBezTo>
                  <a:cubicBezTo>
                    <a:pt x="4123" y="756"/>
                    <a:pt x="1814" y="2136"/>
                    <a:pt x="20" y="3780"/>
                  </a:cubicBezTo>
                  <a:cubicBezTo>
                    <a:pt x="1" y="3799"/>
                    <a:pt x="18" y="3826"/>
                    <a:pt x="39" y="3826"/>
                  </a:cubicBezTo>
                  <a:cubicBezTo>
                    <a:pt x="45" y="3826"/>
                    <a:pt x="52" y="3824"/>
                    <a:pt x="58" y="3818"/>
                  </a:cubicBezTo>
                  <a:cubicBezTo>
                    <a:pt x="2015" y="2287"/>
                    <a:pt x="4111" y="894"/>
                    <a:pt x="6457" y="41"/>
                  </a:cubicBezTo>
                  <a:cubicBezTo>
                    <a:pt x="6479" y="30"/>
                    <a:pt x="6473" y="0"/>
                    <a:pt x="6455"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31"/>
            <p:cNvSpPr/>
            <p:nvPr/>
          </p:nvSpPr>
          <p:spPr>
            <a:xfrm>
              <a:off x="3811825" y="2691075"/>
              <a:ext cx="157250" cy="85850"/>
            </a:xfrm>
            <a:custGeom>
              <a:avLst/>
              <a:gdLst/>
              <a:ahLst/>
              <a:cxnLst/>
              <a:rect l="l" t="t" r="r" b="b"/>
              <a:pathLst>
                <a:path w="6290" h="3434" extrusionOk="0">
                  <a:moveTo>
                    <a:pt x="6238" y="0"/>
                  </a:moveTo>
                  <a:cubicBezTo>
                    <a:pt x="6233" y="0"/>
                    <a:pt x="6226" y="2"/>
                    <a:pt x="6220" y="6"/>
                  </a:cubicBezTo>
                  <a:cubicBezTo>
                    <a:pt x="4162" y="1110"/>
                    <a:pt x="2041" y="2165"/>
                    <a:pt x="34" y="3382"/>
                  </a:cubicBezTo>
                  <a:cubicBezTo>
                    <a:pt x="0" y="3393"/>
                    <a:pt x="26" y="3434"/>
                    <a:pt x="59" y="3434"/>
                  </a:cubicBezTo>
                  <a:cubicBezTo>
                    <a:pt x="63" y="3434"/>
                    <a:pt x="67" y="3433"/>
                    <a:pt x="71" y="3432"/>
                  </a:cubicBezTo>
                  <a:cubicBezTo>
                    <a:pt x="2180" y="2403"/>
                    <a:pt x="4200" y="1186"/>
                    <a:pt x="6258" y="56"/>
                  </a:cubicBezTo>
                  <a:cubicBezTo>
                    <a:pt x="6289" y="46"/>
                    <a:pt x="6268" y="0"/>
                    <a:pt x="6238"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31"/>
            <p:cNvSpPr/>
            <p:nvPr/>
          </p:nvSpPr>
          <p:spPr>
            <a:xfrm>
              <a:off x="3815800" y="2697550"/>
              <a:ext cx="162350" cy="84050"/>
            </a:xfrm>
            <a:custGeom>
              <a:avLst/>
              <a:gdLst/>
              <a:ahLst/>
              <a:cxnLst/>
              <a:rect l="l" t="t" r="r" b="b"/>
              <a:pathLst>
                <a:path w="6494" h="3362" extrusionOk="0">
                  <a:moveTo>
                    <a:pt x="6466" y="0"/>
                  </a:moveTo>
                  <a:cubicBezTo>
                    <a:pt x="6460" y="0"/>
                    <a:pt x="6454" y="3"/>
                    <a:pt x="6450" y="11"/>
                  </a:cubicBezTo>
                  <a:cubicBezTo>
                    <a:pt x="4631" y="1642"/>
                    <a:pt x="2422" y="2759"/>
                    <a:pt x="38" y="3298"/>
                  </a:cubicBezTo>
                  <a:cubicBezTo>
                    <a:pt x="0" y="3311"/>
                    <a:pt x="25" y="3361"/>
                    <a:pt x="50" y="3361"/>
                  </a:cubicBezTo>
                  <a:cubicBezTo>
                    <a:pt x="2435" y="3010"/>
                    <a:pt x="4756" y="1667"/>
                    <a:pt x="6475" y="36"/>
                  </a:cubicBezTo>
                  <a:cubicBezTo>
                    <a:pt x="6493" y="18"/>
                    <a:pt x="6479" y="0"/>
                    <a:pt x="6466"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31"/>
            <p:cNvSpPr/>
            <p:nvPr/>
          </p:nvSpPr>
          <p:spPr>
            <a:xfrm>
              <a:off x="3821550" y="2707000"/>
              <a:ext cx="161650" cy="83225"/>
            </a:xfrm>
            <a:custGeom>
              <a:avLst/>
              <a:gdLst/>
              <a:ahLst/>
              <a:cxnLst/>
              <a:rect l="l" t="t" r="r" b="b"/>
              <a:pathLst>
                <a:path w="6466" h="3329" extrusionOk="0">
                  <a:moveTo>
                    <a:pt x="6427" y="1"/>
                  </a:moveTo>
                  <a:cubicBezTo>
                    <a:pt x="6421" y="1"/>
                    <a:pt x="6414" y="3"/>
                    <a:pt x="6409" y="9"/>
                  </a:cubicBezTo>
                  <a:cubicBezTo>
                    <a:pt x="5133" y="1566"/>
                    <a:pt x="3178" y="3206"/>
                    <a:pt x="1073" y="3206"/>
                  </a:cubicBezTo>
                  <a:cubicBezTo>
                    <a:pt x="734" y="3206"/>
                    <a:pt x="391" y="3163"/>
                    <a:pt x="46" y="3071"/>
                  </a:cubicBezTo>
                  <a:cubicBezTo>
                    <a:pt x="42" y="3070"/>
                    <a:pt x="38" y="3069"/>
                    <a:pt x="35" y="3069"/>
                  </a:cubicBezTo>
                  <a:cubicBezTo>
                    <a:pt x="6" y="3069"/>
                    <a:pt x="0" y="3110"/>
                    <a:pt x="34" y="3121"/>
                  </a:cubicBezTo>
                  <a:cubicBezTo>
                    <a:pt x="428" y="3264"/>
                    <a:pt x="826" y="3329"/>
                    <a:pt x="1220" y="3329"/>
                  </a:cubicBezTo>
                  <a:cubicBezTo>
                    <a:pt x="3285" y="3329"/>
                    <a:pt x="5277" y="1564"/>
                    <a:pt x="6446" y="47"/>
                  </a:cubicBezTo>
                  <a:cubicBezTo>
                    <a:pt x="6465" y="28"/>
                    <a:pt x="6448" y="1"/>
                    <a:pt x="6427" y="1"/>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31"/>
            <p:cNvSpPr/>
            <p:nvPr/>
          </p:nvSpPr>
          <p:spPr>
            <a:xfrm>
              <a:off x="3826325" y="2713450"/>
              <a:ext cx="162550" cy="89300"/>
            </a:xfrm>
            <a:custGeom>
              <a:avLst/>
              <a:gdLst/>
              <a:ahLst/>
              <a:cxnLst/>
              <a:rect l="l" t="t" r="r" b="b"/>
              <a:pathLst>
                <a:path w="6502" h="3572" extrusionOk="0">
                  <a:moveTo>
                    <a:pt x="6477" y="1"/>
                  </a:moveTo>
                  <a:cubicBezTo>
                    <a:pt x="6469" y="1"/>
                    <a:pt x="6461" y="5"/>
                    <a:pt x="6456" y="15"/>
                  </a:cubicBezTo>
                  <a:cubicBezTo>
                    <a:pt x="5404" y="1738"/>
                    <a:pt x="3494" y="3401"/>
                    <a:pt x="1426" y="3401"/>
                  </a:cubicBezTo>
                  <a:cubicBezTo>
                    <a:pt x="978" y="3401"/>
                    <a:pt x="524" y="3324"/>
                    <a:pt x="69" y="3152"/>
                  </a:cubicBezTo>
                  <a:cubicBezTo>
                    <a:pt x="63" y="3148"/>
                    <a:pt x="58" y="3147"/>
                    <a:pt x="53" y="3147"/>
                  </a:cubicBezTo>
                  <a:cubicBezTo>
                    <a:pt x="22" y="3147"/>
                    <a:pt x="0" y="3206"/>
                    <a:pt x="43" y="3227"/>
                  </a:cubicBezTo>
                  <a:cubicBezTo>
                    <a:pt x="521" y="3466"/>
                    <a:pt x="1006" y="3571"/>
                    <a:pt x="1488" y="3571"/>
                  </a:cubicBezTo>
                  <a:cubicBezTo>
                    <a:pt x="3538" y="3571"/>
                    <a:pt x="5518" y="1663"/>
                    <a:pt x="6494" y="27"/>
                  </a:cubicBezTo>
                  <a:cubicBezTo>
                    <a:pt x="6501" y="12"/>
                    <a:pt x="6490" y="1"/>
                    <a:pt x="6477" y="1"/>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31"/>
            <p:cNvSpPr/>
            <p:nvPr/>
          </p:nvSpPr>
          <p:spPr>
            <a:xfrm>
              <a:off x="3529675" y="2773300"/>
              <a:ext cx="286775" cy="384675"/>
            </a:xfrm>
            <a:custGeom>
              <a:avLst/>
              <a:gdLst/>
              <a:ahLst/>
              <a:cxnLst/>
              <a:rect l="l" t="t" r="r" b="b"/>
              <a:pathLst>
                <a:path w="11471" h="15387" extrusionOk="0">
                  <a:moveTo>
                    <a:pt x="11218" y="0"/>
                  </a:moveTo>
                  <a:cubicBezTo>
                    <a:pt x="11194" y="0"/>
                    <a:pt x="11169" y="6"/>
                    <a:pt x="11144" y="17"/>
                  </a:cubicBezTo>
                  <a:cubicBezTo>
                    <a:pt x="8885" y="1185"/>
                    <a:pt x="6877" y="2854"/>
                    <a:pt x="5133" y="4698"/>
                  </a:cubicBezTo>
                  <a:cubicBezTo>
                    <a:pt x="3301" y="6643"/>
                    <a:pt x="1657" y="8889"/>
                    <a:pt x="716" y="11412"/>
                  </a:cubicBezTo>
                  <a:cubicBezTo>
                    <a:pt x="264" y="12654"/>
                    <a:pt x="1" y="13972"/>
                    <a:pt x="114" y="15302"/>
                  </a:cubicBezTo>
                  <a:cubicBezTo>
                    <a:pt x="120" y="15358"/>
                    <a:pt x="167" y="15387"/>
                    <a:pt x="211" y="15387"/>
                  </a:cubicBezTo>
                  <a:cubicBezTo>
                    <a:pt x="255" y="15387"/>
                    <a:pt x="296" y="15358"/>
                    <a:pt x="289" y="15302"/>
                  </a:cubicBezTo>
                  <a:cubicBezTo>
                    <a:pt x="126" y="12842"/>
                    <a:pt x="1193" y="10458"/>
                    <a:pt x="2510" y="8438"/>
                  </a:cubicBezTo>
                  <a:cubicBezTo>
                    <a:pt x="3966" y="6191"/>
                    <a:pt x="5848" y="4209"/>
                    <a:pt x="7931" y="2527"/>
                  </a:cubicBezTo>
                  <a:cubicBezTo>
                    <a:pt x="8986" y="1674"/>
                    <a:pt x="10102" y="908"/>
                    <a:pt x="11307" y="294"/>
                  </a:cubicBezTo>
                  <a:cubicBezTo>
                    <a:pt x="11470" y="218"/>
                    <a:pt x="11370" y="0"/>
                    <a:pt x="11218"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31"/>
            <p:cNvSpPr/>
            <p:nvPr/>
          </p:nvSpPr>
          <p:spPr>
            <a:xfrm>
              <a:off x="3615950" y="2793500"/>
              <a:ext cx="60575" cy="147775"/>
            </a:xfrm>
            <a:custGeom>
              <a:avLst/>
              <a:gdLst/>
              <a:ahLst/>
              <a:cxnLst/>
              <a:rect l="l" t="t" r="r" b="b"/>
              <a:pathLst>
                <a:path w="2423" h="5911" extrusionOk="0">
                  <a:moveTo>
                    <a:pt x="685" y="0"/>
                  </a:moveTo>
                  <a:cubicBezTo>
                    <a:pt x="657" y="0"/>
                    <a:pt x="630" y="4"/>
                    <a:pt x="603" y="13"/>
                  </a:cubicBezTo>
                  <a:cubicBezTo>
                    <a:pt x="528" y="38"/>
                    <a:pt x="465" y="100"/>
                    <a:pt x="415" y="163"/>
                  </a:cubicBezTo>
                  <a:cubicBezTo>
                    <a:pt x="1" y="728"/>
                    <a:pt x="214" y="1493"/>
                    <a:pt x="364" y="2171"/>
                  </a:cubicBezTo>
                  <a:cubicBezTo>
                    <a:pt x="653" y="3514"/>
                    <a:pt x="590" y="5057"/>
                    <a:pt x="113" y="5911"/>
                  </a:cubicBezTo>
                  <a:lnTo>
                    <a:pt x="327" y="5634"/>
                  </a:lnTo>
                  <a:cubicBezTo>
                    <a:pt x="1230" y="4342"/>
                    <a:pt x="2422" y="1757"/>
                    <a:pt x="1055" y="213"/>
                  </a:cubicBezTo>
                  <a:cubicBezTo>
                    <a:pt x="960" y="98"/>
                    <a:pt x="822" y="0"/>
                    <a:pt x="685"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31"/>
            <p:cNvSpPr/>
            <p:nvPr/>
          </p:nvSpPr>
          <p:spPr>
            <a:xfrm>
              <a:off x="3532500" y="2868850"/>
              <a:ext cx="65275" cy="146150"/>
            </a:xfrm>
            <a:custGeom>
              <a:avLst/>
              <a:gdLst/>
              <a:ahLst/>
              <a:cxnLst/>
              <a:rect l="l" t="t" r="r" b="b"/>
              <a:pathLst>
                <a:path w="2611" h="5846" extrusionOk="0">
                  <a:moveTo>
                    <a:pt x="535" y="0"/>
                  </a:moveTo>
                  <a:cubicBezTo>
                    <a:pt x="478" y="0"/>
                    <a:pt x="424" y="14"/>
                    <a:pt x="377" y="48"/>
                  </a:cubicBezTo>
                  <a:cubicBezTo>
                    <a:pt x="314" y="98"/>
                    <a:pt x="277" y="173"/>
                    <a:pt x="252" y="249"/>
                  </a:cubicBezTo>
                  <a:cubicBezTo>
                    <a:pt x="1" y="901"/>
                    <a:pt x="415" y="1579"/>
                    <a:pt x="741" y="2194"/>
                  </a:cubicBezTo>
                  <a:cubicBezTo>
                    <a:pt x="1393" y="3398"/>
                    <a:pt x="1757" y="4904"/>
                    <a:pt x="1544" y="5846"/>
                  </a:cubicBezTo>
                  <a:lnTo>
                    <a:pt x="1670" y="5532"/>
                  </a:lnTo>
                  <a:cubicBezTo>
                    <a:pt x="2184" y="4038"/>
                    <a:pt x="2611" y="1215"/>
                    <a:pt x="866" y="111"/>
                  </a:cubicBezTo>
                  <a:cubicBezTo>
                    <a:pt x="767" y="53"/>
                    <a:pt x="645" y="0"/>
                    <a:pt x="535"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31"/>
            <p:cNvSpPr/>
            <p:nvPr/>
          </p:nvSpPr>
          <p:spPr>
            <a:xfrm>
              <a:off x="3677750" y="2740175"/>
              <a:ext cx="55550" cy="132075"/>
            </a:xfrm>
            <a:custGeom>
              <a:avLst/>
              <a:gdLst/>
              <a:ahLst/>
              <a:cxnLst/>
              <a:rect l="l" t="t" r="r" b="b"/>
              <a:pathLst>
                <a:path w="2222" h="5283" extrusionOk="0">
                  <a:moveTo>
                    <a:pt x="698" y="0"/>
                  </a:moveTo>
                  <a:cubicBezTo>
                    <a:pt x="675" y="0"/>
                    <a:pt x="651" y="4"/>
                    <a:pt x="628" y="12"/>
                  </a:cubicBezTo>
                  <a:cubicBezTo>
                    <a:pt x="553" y="37"/>
                    <a:pt x="503" y="100"/>
                    <a:pt x="465" y="150"/>
                  </a:cubicBezTo>
                  <a:cubicBezTo>
                    <a:pt x="114" y="640"/>
                    <a:pt x="289" y="1317"/>
                    <a:pt x="415" y="1895"/>
                  </a:cubicBezTo>
                  <a:cubicBezTo>
                    <a:pt x="678" y="3074"/>
                    <a:pt x="528" y="4317"/>
                    <a:pt x="1" y="5283"/>
                  </a:cubicBezTo>
                  <a:lnTo>
                    <a:pt x="76" y="5195"/>
                  </a:lnTo>
                  <a:cubicBezTo>
                    <a:pt x="942" y="4003"/>
                    <a:pt x="2222" y="1531"/>
                    <a:pt x="1017" y="188"/>
                  </a:cubicBezTo>
                  <a:cubicBezTo>
                    <a:pt x="934" y="94"/>
                    <a:pt x="815" y="0"/>
                    <a:pt x="698"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31"/>
            <p:cNvSpPr/>
            <p:nvPr/>
          </p:nvSpPr>
          <p:spPr>
            <a:xfrm>
              <a:off x="3736100" y="2710125"/>
              <a:ext cx="51925" cy="111000"/>
            </a:xfrm>
            <a:custGeom>
              <a:avLst/>
              <a:gdLst/>
              <a:ahLst/>
              <a:cxnLst/>
              <a:rect l="l" t="t" r="r" b="b"/>
              <a:pathLst>
                <a:path w="2077" h="4440" extrusionOk="0">
                  <a:moveTo>
                    <a:pt x="885" y="1"/>
                  </a:moveTo>
                  <a:cubicBezTo>
                    <a:pt x="866" y="1"/>
                    <a:pt x="847" y="4"/>
                    <a:pt x="829" y="10"/>
                  </a:cubicBezTo>
                  <a:cubicBezTo>
                    <a:pt x="766" y="22"/>
                    <a:pt x="729" y="60"/>
                    <a:pt x="691" y="110"/>
                  </a:cubicBezTo>
                  <a:cubicBezTo>
                    <a:pt x="365" y="499"/>
                    <a:pt x="478" y="1064"/>
                    <a:pt x="553" y="1566"/>
                  </a:cubicBezTo>
                  <a:cubicBezTo>
                    <a:pt x="693" y="2491"/>
                    <a:pt x="637" y="3515"/>
                    <a:pt x="119" y="4280"/>
                  </a:cubicBezTo>
                  <a:lnTo>
                    <a:pt x="119" y="4280"/>
                  </a:lnTo>
                  <a:cubicBezTo>
                    <a:pt x="897" y="3330"/>
                    <a:pt x="2077" y="1344"/>
                    <a:pt x="1143" y="160"/>
                  </a:cubicBezTo>
                  <a:cubicBezTo>
                    <a:pt x="1080" y="76"/>
                    <a:pt x="981" y="1"/>
                    <a:pt x="885" y="1"/>
                  </a:cubicBezTo>
                  <a:close/>
                  <a:moveTo>
                    <a:pt x="119" y="4280"/>
                  </a:moveTo>
                  <a:lnTo>
                    <a:pt x="119" y="4280"/>
                  </a:lnTo>
                  <a:cubicBezTo>
                    <a:pt x="113" y="4287"/>
                    <a:pt x="107" y="4294"/>
                    <a:pt x="101" y="4301"/>
                  </a:cubicBezTo>
                  <a:lnTo>
                    <a:pt x="1" y="4439"/>
                  </a:lnTo>
                  <a:cubicBezTo>
                    <a:pt x="42" y="4388"/>
                    <a:pt x="82" y="4335"/>
                    <a:pt x="119" y="428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31"/>
            <p:cNvSpPr/>
            <p:nvPr/>
          </p:nvSpPr>
          <p:spPr>
            <a:xfrm>
              <a:off x="3601825" y="2926575"/>
              <a:ext cx="155950" cy="39175"/>
            </a:xfrm>
            <a:custGeom>
              <a:avLst/>
              <a:gdLst/>
              <a:ahLst/>
              <a:cxnLst/>
              <a:rect l="l" t="t" r="r" b="b"/>
              <a:pathLst>
                <a:path w="6238" h="1567" extrusionOk="0">
                  <a:moveTo>
                    <a:pt x="4204" y="1"/>
                  </a:moveTo>
                  <a:cubicBezTo>
                    <a:pt x="2781" y="1"/>
                    <a:pt x="1139" y="788"/>
                    <a:pt x="189" y="1416"/>
                  </a:cubicBezTo>
                  <a:lnTo>
                    <a:pt x="1" y="1566"/>
                  </a:lnTo>
                  <a:cubicBezTo>
                    <a:pt x="747" y="1261"/>
                    <a:pt x="1637" y="1075"/>
                    <a:pt x="2526" y="1075"/>
                  </a:cubicBezTo>
                  <a:cubicBezTo>
                    <a:pt x="3028" y="1075"/>
                    <a:pt x="3529" y="1134"/>
                    <a:pt x="4004" y="1265"/>
                  </a:cubicBezTo>
                  <a:cubicBezTo>
                    <a:pt x="4413" y="1371"/>
                    <a:pt x="4849" y="1500"/>
                    <a:pt x="5258" y="1500"/>
                  </a:cubicBezTo>
                  <a:cubicBezTo>
                    <a:pt x="5526" y="1500"/>
                    <a:pt x="5783" y="1444"/>
                    <a:pt x="6012" y="1290"/>
                  </a:cubicBezTo>
                  <a:cubicBezTo>
                    <a:pt x="6074" y="1240"/>
                    <a:pt x="6137" y="1190"/>
                    <a:pt x="6175" y="1115"/>
                  </a:cubicBezTo>
                  <a:cubicBezTo>
                    <a:pt x="6238" y="951"/>
                    <a:pt x="6125" y="776"/>
                    <a:pt x="5999" y="650"/>
                  </a:cubicBezTo>
                  <a:cubicBezTo>
                    <a:pt x="5519" y="182"/>
                    <a:pt x="4887" y="1"/>
                    <a:pt x="4204" y="1"/>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31"/>
            <p:cNvSpPr/>
            <p:nvPr/>
          </p:nvSpPr>
          <p:spPr>
            <a:xfrm>
              <a:off x="3647950" y="2868850"/>
              <a:ext cx="135875" cy="34475"/>
            </a:xfrm>
            <a:custGeom>
              <a:avLst/>
              <a:gdLst/>
              <a:ahLst/>
              <a:cxnLst/>
              <a:rect l="l" t="t" r="r" b="b"/>
              <a:pathLst>
                <a:path w="5435" h="1379" extrusionOk="0">
                  <a:moveTo>
                    <a:pt x="3712" y="1"/>
                  </a:moveTo>
                  <a:cubicBezTo>
                    <a:pt x="2476" y="1"/>
                    <a:pt x="1039" y="718"/>
                    <a:pt x="194" y="1266"/>
                  </a:cubicBezTo>
                  <a:lnTo>
                    <a:pt x="194" y="1266"/>
                  </a:lnTo>
                  <a:cubicBezTo>
                    <a:pt x="725" y="985"/>
                    <a:pt x="1323" y="870"/>
                    <a:pt x="1933" y="870"/>
                  </a:cubicBezTo>
                  <a:cubicBezTo>
                    <a:pt x="2454" y="870"/>
                    <a:pt x="2985" y="954"/>
                    <a:pt x="3489" y="1090"/>
                  </a:cubicBezTo>
                  <a:cubicBezTo>
                    <a:pt x="3840" y="1181"/>
                    <a:pt x="4223" y="1296"/>
                    <a:pt x="4582" y="1296"/>
                  </a:cubicBezTo>
                  <a:cubicBezTo>
                    <a:pt x="4814" y="1296"/>
                    <a:pt x="5036" y="1248"/>
                    <a:pt x="5233" y="1115"/>
                  </a:cubicBezTo>
                  <a:cubicBezTo>
                    <a:pt x="5296" y="1077"/>
                    <a:pt x="5346" y="1027"/>
                    <a:pt x="5371" y="964"/>
                  </a:cubicBezTo>
                  <a:cubicBezTo>
                    <a:pt x="5434" y="813"/>
                    <a:pt x="5334" y="663"/>
                    <a:pt x="5221" y="550"/>
                  </a:cubicBezTo>
                  <a:cubicBezTo>
                    <a:pt x="4814" y="155"/>
                    <a:pt x="4284" y="1"/>
                    <a:pt x="3712" y="1"/>
                  </a:cubicBezTo>
                  <a:close/>
                  <a:moveTo>
                    <a:pt x="194" y="1266"/>
                  </a:moveTo>
                  <a:lnTo>
                    <a:pt x="194" y="1266"/>
                  </a:lnTo>
                  <a:cubicBezTo>
                    <a:pt x="128" y="1301"/>
                    <a:pt x="64" y="1338"/>
                    <a:pt x="1" y="1378"/>
                  </a:cubicBezTo>
                  <a:lnTo>
                    <a:pt x="176" y="1278"/>
                  </a:lnTo>
                  <a:cubicBezTo>
                    <a:pt x="182" y="1274"/>
                    <a:pt x="188" y="1270"/>
                    <a:pt x="194" y="1266"/>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31"/>
            <p:cNvSpPr/>
            <p:nvPr/>
          </p:nvSpPr>
          <p:spPr>
            <a:xfrm>
              <a:off x="3711950" y="2808800"/>
              <a:ext cx="112650" cy="33650"/>
            </a:xfrm>
            <a:custGeom>
              <a:avLst/>
              <a:gdLst/>
              <a:ahLst/>
              <a:cxnLst/>
              <a:rect l="l" t="t" r="r" b="b"/>
              <a:pathLst>
                <a:path w="4506" h="1346" extrusionOk="0">
                  <a:moveTo>
                    <a:pt x="3172" y="0"/>
                  </a:moveTo>
                  <a:cubicBezTo>
                    <a:pt x="2118" y="0"/>
                    <a:pt x="897" y="694"/>
                    <a:pt x="186" y="1222"/>
                  </a:cubicBezTo>
                  <a:lnTo>
                    <a:pt x="186" y="1222"/>
                  </a:lnTo>
                  <a:cubicBezTo>
                    <a:pt x="678" y="926"/>
                    <a:pt x="1261" y="809"/>
                    <a:pt x="1851" y="809"/>
                  </a:cubicBezTo>
                  <a:cubicBezTo>
                    <a:pt x="2200" y="809"/>
                    <a:pt x="2551" y="850"/>
                    <a:pt x="2887" y="919"/>
                  </a:cubicBezTo>
                  <a:cubicBezTo>
                    <a:pt x="3160" y="974"/>
                    <a:pt x="3452" y="1039"/>
                    <a:pt x="3726" y="1039"/>
                  </a:cubicBezTo>
                  <a:cubicBezTo>
                    <a:pt x="3955" y="1039"/>
                    <a:pt x="4172" y="993"/>
                    <a:pt x="4355" y="856"/>
                  </a:cubicBezTo>
                  <a:cubicBezTo>
                    <a:pt x="4405" y="819"/>
                    <a:pt x="4443" y="781"/>
                    <a:pt x="4468" y="718"/>
                  </a:cubicBezTo>
                  <a:cubicBezTo>
                    <a:pt x="4506" y="593"/>
                    <a:pt x="4418" y="467"/>
                    <a:pt x="4317" y="392"/>
                  </a:cubicBezTo>
                  <a:cubicBezTo>
                    <a:pt x="3992" y="112"/>
                    <a:pt x="3595" y="0"/>
                    <a:pt x="3172" y="0"/>
                  </a:cubicBezTo>
                  <a:close/>
                  <a:moveTo>
                    <a:pt x="186" y="1222"/>
                  </a:moveTo>
                  <a:cubicBezTo>
                    <a:pt x="123" y="1260"/>
                    <a:pt x="61" y="1301"/>
                    <a:pt x="0" y="1346"/>
                  </a:cubicBezTo>
                  <a:lnTo>
                    <a:pt x="139" y="1258"/>
                  </a:lnTo>
                  <a:cubicBezTo>
                    <a:pt x="154" y="1246"/>
                    <a:pt x="170" y="1234"/>
                    <a:pt x="186" y="1222"/>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31"/>
            <p:cNvSpPr/>
            <p:nvPr/>
          </p:nvSpPr>
          <p:spPr>
            <a:xfrm>
              <a:off x="3795400" y="2752675"/>
              <a:ext cx="37675" cy="43725"/>
            </a:xfrm>
            <a:custGeom>
              <a:avLst/>
              <a:gdLst/>
              <a:ahLst/>
              <a:cxnLst/>
              <a:rect l="l" t="t" r="r" b="b"/>
              <a:pathLst>
                <a:path w="1507" h="1749" extrusionOk="0">
                  <a:moveTo>
                    <a:pt x="199" y="0"/>
                  </a:moveTo>
                  <a:cubicBezTo>
                    <a:pt x="132" y="0"/>
                    <a:pt x="88" y="82"/>
                    <a:pt x="76" y="152"/>
                  </a:cubicBezTo>
                  <a:cubicBezTo>
                    <a:pt x="0" y="491"/>
                    <a:pt x="51" y="855"/>
                    <a:pt x="214" y="1156"/>
                  </a:cubicBezTo>
                  <a:cubicBezTo>
                    <a:pt x="565" y="1545"/>
                    <a:pt x="879" y="1583"/>
                    <a:pt x="1092" y="1683"/>
                  </a:cubicBezTo>
                  <a:cubicBezTo>
                    <a:pt x="1147" y="1716"/>
                    <a:pt x="1210" y="1748"/>
                    <a:pt x="1267" y="1748"/>
                  </a:cubicBezTo>
                  <a:cubicBezTo>
                    <a:pt x="1276" y="1748"/>
                    <a:pt x="1285" y="1748"/>
                    <a:pt x="1293" y="1746"/>
                  </a:cubicBezTo>
                  <a:cubicBezTo>
                    <a:pt x="1431" y="1733"/>
                    <a:pt x="1506" y="1595"/>
                    <a:pt x="1494" y="1470"/>
                  </a:cubicBezTo>
                  <a:cubicBezTo>
                    <a:pt x="1469" y="1332"/>
                    <a:pt x="1356" y="1244"/>
                    <a:pt x="1243" y="1194"/>
                  </a:cubicBezTo>
                  <a:cubicBezTo>
                    <a:pt x="1117" y="1144"/>
                    <a:pt x="992" y="1131"/>
                    <a:pt x="866" y="1119"/>
                  </a:cubicBezTo>
                  <a:cubicBezTo>
                    <a:pt x="954" y="1031"/>
                    <a:pt x="1080" y="1018"/>
                    <a:pt x="1193" y="981"/>
                  </a:cubicBezTo>
                  <a:cubicBezTo>
                    <a:pt x="1306" y="930"/>
                    <a:pt x="1419" y="805"/>
                    <a:pt x="1356" y="692"/>
                  </a:cubicBezTo>
                  <a:cubicBezTo>
                    <a:pt x="1331" y="629"/>
                    <a:pt x="1255" y="604"/>
                    <a:pt x="1193" y="591"/>
                  </a:cubicBezTo>
                  <a:cubicBezTo>
                    <a:pt x="1167" y="588"/>
                    <a:pt x="1141" y="586"/>
                    <a:pt x="1116" y="586"/>
                  </a:cubicBezTo>
                  <a:cubicBezTo>
                    <a:pt x="883" y="586"/>
                    <a:pt x="671" y="734"/>
                    <a:pt x="490" y="893"/>
                  </a:cubicBezTo>
                  <a:cubicBezTo>
                    <a:pt x="553" y="604"/>
                    <a:pt x="477" y="290"/>
                    <a:pt x="289" y="52"/>
                  </a:cubicBezTo>
                  <a:cubicBezTo>
                    <a:pt x="264" y="39"/>
                    <a:pt x="251" y="14"/>
                    <a:pt x="214" y="2"/>
                  </a:cubicBezTo>
                  <a:cubicBezTo>
                    <a:pt x="209" y="1"/>
                    <a:pt x="204" y="0"/>
                    <a:pt x="199"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31"/>
            <p:cNvSpPr/>
            <p:nvPr/>
          </p:nvSpPr>
          <p:spPr>
            <a:xfrm>
              <a:off x="3617725" y="2813825"/>
              <a:ext cx="31500" cy="128225"/>
            </a:xfrm>
            <a:custGeom>
              <a:avLst/>
              <a:gdLst/>
              <a:ahLst/>
              <a:cxnLst/>
              <a:rect l="l" t="t" r="r" b="b"/>
              <a:pathLst>
                <a:path w="1260" h="5129" extrusionOk="0">
                  <a:moveTo>
                    <a:pt x="725" y="1"/>
                  </a:moveTo>
                  <a:cubicBezTo>
                    <a:pt x="716" y="1"/>
                    <a:pt x="708" y="8"/>
                    <a:pt x="708" y="15"/>
                  </a:cubicBezTo>
                  <a:cubicBezTo>
                    <a:pt x="896" y="906"/>
                    <a:pt x="996" y="1785"/>
                    <a:pt x="858" y="2688"/>
                  </a:cubicBezTo>
                  <a:cubicBezTo>
                    <a:pt x="733" y="3541"/>
                    <a:pt x="369" y="4294"/>
                    <a:pt x="17" y="5072"/>
                  </a:cubicBezTo>
                  <a:cubicBezTo>
                    <a:pt x="1" y="5106"/>
                    <a:pt x="23" y="5128"/>
                    <a:pt x="47" y="5128"/>
                  </a:cubicBezTo>
                  <a:cubicBezTo>
                    <a:pt x="59" y="5128"/>
                    <a:pt x="72" y="5123"/>
                    <a:pt x="80" y="5110"/>
                  </a:cubicBezTo>
                  <a:cubicBezTo>
                    <a:pt x="1097" y="3604"/>
                    <a:pt x="1260" y="1722"/>
                    <a:pt x="745" y="15"/>
                  </a:cubicBezTo>
                  <a:cubicBezTo>
                    <a:pt x="740" y="5"/>
                    <a:pt x="732" y="1"/>
                    <a:pt x="725"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31"/>
            <p:cNvSpPr/>
            <p:nvPr/>
          </p:nvSpPr>
          <p:spPr>
            <a:xfrm>
              <a:off x="3551950" y="2888100"/>
              <a:ext cx="33900" cy="127900"/>
            </a:xfrm>
            <a:custGeom>
              <a:avLst/>
              <a:gdLst/>
              <a:ahLst/>
              <a:cxnLst/>
              <a:rect l="l" t="t" r="r" b="b"/>
              <a:pathLst>
                <a:path w="1356" h="5116" extrusionOk="0">
                  <a:moveTo>
                    <a:pt x="15" y="1"/>
                  </a:moveTo>
                  <a:cubicBezTo>
                    <a:pt x="7" y="1"/>
                    <a:pt x="1" y="9"/>
                    <a:pt x="1" y="18"/>
                  </a:cubicBezTo>
                  <a:cubicBezTo>
                    <a:pt x="402" y="771"/>
                    <a:pt x="728" y="1549"/>
                    <a:pt x="866" y="2403"/>
                  </a:cubicBezTo>
                  <a:cubicBezTo>
                    <a:pt x="1004" y="3306"/>
                    <a:pt x="854" y="4172"/>
                    <a:pt x="728" y="5063"/>
                  </a:cubicBezTo>
                  <a:cubicBezTo>
                    <a:pt x="721" y="5094"/>
                    <a:pt x="742" y="5115"/>
                    <a:pt x="762" y="5115"/>
                  </a:cubicBezTo>
                  <a:cubicBezTo>
                    <a:pt x="774" y="5115"/>
                    <a:pt x="786" y="5107"/>
                    <a:pt x="791" y="5088"/>
                  </a:cubicBezTo>
                  <a:cubicBezTo>
                    <a:pt x="1356" y="3369"/>
                    <a:pt x="1004" y="1499"/>
                    <a:pt x="26" y="6"/>
                  </a:cubicBezTo>
                  <a:cubicBezTo>
                    <a:pt x="22" y="2"/>
                    <a:pt x="18" y="1"/>
                    <a:pt x="15"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31"/>
            <p:cNvSpPr/>
            <p:nvPr/>
          </p:nvSpPr>
          <p:spPr>
            <a:xfrm>
              <a:off x="3677525" y="2758000"/>
              <a:ext cx="32250" cy="117475"/>
            </a:xfrm>
            <a:custGeom>
              <a:avLst/>
              <a:gdLst/>
              <a:ahLst/>
              <a:cxnLst/>
              <a:rect l="l" t="t" r="r" b="b"/>
              <a:pathLst>
                <a:path w="1290" h="4699" extrusionOk="0">
                  <a:moveTo>
                    <a:pt x="806" y="0"/>
                  </a:moveTo>
                  <a:cubicBezTo>
                    <a:pt x="796" y="0"/>
                    <a:pt x="788" y="7"/>
                    <a:pt x="788" y="15"/>
                  </a:cubicBezTo>
                  <a:cubicBezTo>
                    <a:pt x="963" y="843"/>
                    <a:pt x="988" y="1646"/>
                    <a:pt x="825" y="2474"/>
                  </a:cubicBezTo>
                  <a:cubicBezTo>
                    <a:pt x="675" y="3240"/>
                    <a:pt x="336" y="3930"/>
                    <a:pt x="10" y="4645"/>
                  </a:cubicBezTo>
                  <a:cubicBezTo>
                    <a:pt x="1" y="4672"/>
                    <a:pt x="23" y="4698"/>
                    <a:pt x="46" y="4698"/>
                  </a:cubicBezTo>
                  <a:cubicBezTo>
                    <a:pt x="56" y="4698"/>
                    <a:pt x="65" y="4694"/>
                    <a:pt x="72" y="4683"/>
                  </a:cubicBezTo>
                  <a:cubicBezTo>
                    <a:pt x="988" y="3353"/>
                    <a:pt x="1290" y="1558"/>
                    <a:pt x="825" y="15"/>
                  </a:cubicBezTo>
                  <a:cubicBezTo>
                    <a:pt x="820" y="4"/>
                    <a:pt x="812" y="0"/>
                    <a:pt x="806"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31"/>
            <p:cNvSpPr/>
            <p:nvPr/>
          </p:nvSpPr>
          <p:spPr>
            <a:xfrm>
              <a:off x="3736300" y="2724900"/>
              <a:ext cx="31525" cy="96925"/>
            </a:xfrm>
            <a:custGeom>
              <a:avLst/>
              <a:gdLst/>
              <a:ahLst/>
              <a:cxnLst/>
              <a:rect l="l" t="t" r="r" b="b"/>
              <a:pathLst>
                <a:path w="1261" h="3877" extrusionOk="0">
                  <a:moveTo>
                    <a:pt x="925" y="0"/>
                  </a:moveTo>
                  <a:cubicBezTo>
                    <a:pt x="917" y="0"/>
                    <a:pt x="909" y="6"/>
                    <a:pt x="909" y="21"/>
                  </a:cubicBezTo>
                  <a:cubicBezTo>
                    <a:pt x="997" y="686"/>
                    <a:pt x="984" y="1339"/>
                    <a:pt x="821" y="1991"/>
                  </a:cubicBezTo>
                  <a:cubicBezTo>
                    <a:pt x="645" y="2656"/>
                    <a:pt x="319" y="3221"/>
                    <a:pt x="18" y="3823"/>
                  </a:cubicBezTo>
                  <a:cubicBezTo>
                    <a:pt x="0" y="3850"/>
                    <a:pt x="20" y="3876"/>
                    <a:pt x="42" y="3876"/>
                  </a:cubicBezTo>
                  <a:cubicBezTo>
                    <a:pt x="51" y="3876"/>
                    <a:pt x="61" y="3872"/>
                    <a:pt x="68" y="3861"/>
                  </a:cubicBezTo>
                  <a:cubicBezTo>
                    <a:pt x="921" y="2807"/>
                    <a:pt x="1260" y="1326"/>
                    <a:pt x="934" y="8"/>
                  </a:cubicBezTo>
                  <a:cubicBezTo>
                    <a:pt x="934" y="3"/>
                    <a:pt x="930" y="0"/>
                    <a:pt x="925"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31"/>
            <p:cNvSpPr/>
            <p:nvPr/>
          </p:nvSpPr>
          <p:spPr>
            <a:xfrm>
              <a:off x="3600725" y="2941350"/>
              <a:ext cx="133525" cy="25175"/>
            </a:xfrm>
            <a:custGeom>
              <a:avLst/>
              <a:gdLst/>
              <a:ahLst/>
              <a:cxnLst/>
              <a:rect l="l" t="t" r="r" b="b"/>
              <a:pathLst>
                <a:path w="5341" h="1007" extrusionOk="0">
                  <a:moveTo>
                    <a:pt x="3376" y="1"/>
                  </a:moveTo>
                  <a:cubicBezTo>
                    <a:pt x="2206" y="1"/>
                    <a:pt x="1035" y="328"/>
                    <a:pt x="32" y="938"/>
                  </a:cubicBezTo>
                  <a:cubicBezTo>
                    <a:pt x="1" y="959"/>
                    <a:pt x="13" y="1006"/>
                    <a:pt x="40" y="1006"/>
                  </a:cubicBezTo>
                  <a:cubicBezTo>
                    <a:pt x="46" y="1006"/>
                    <a:pt x="51" y="1004"/>
                    <a:pt x="57" y="1000"/>
                  </a:cubicBezTo>
                  <a:cubicBezTo>
                    <a:pt x="861" y="687"/>
                    <a:pt x="1626" y="335"/>
                    <a:pt x="2479" y="185"/>
                  </a:cubicBezTo>
                  <a:cubicBezTo>
                    <a:pt x="2813" y="132"/>
                    <a:pt x="3148" y="107"/>
                    <a:pt x="3481" y="107"/>
                  </a:cubicBezTo>
                  <a:cubicBezTo>
                    <a:pt x="4098" y="107"/>
                    <a:pt x="4712" y="193"/>
                    <a:pt x="5315" y="348"/>
                  </a:cubicBezTo>
                  <a:cubicBezTo>
                    <a:pt x="5340" y="348"/>
                    <a:pt x="5340" y="323"/>
                    <a:pt x="5328" y="323"/>
                  </a:cubicBezTo>
                  <a:cubicBezTo>
                    <a:pt x="4698" y="105"/>
                    <a:pt x="4037" y="1"/>
                    <a:pt x="3376"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31"/>
            <p:cNvSpPr/>
            <p:nvPr/>
          </p:nvSpPr>
          <p:spPr>
            <a:xfrm>
              <a:off x="3648675" y="2880725"/>
              <a:ext cx="116625" cy="24525"/>
            </a:xfrm>
            <a:custGeom>
              <a:avLst/>
              <a:gdLst/>
              <a:ahLst/>
              <a:cxnLst/>
              <a:rect l="l" t="t" r="r" b="b"/>
              <a:pathLst>
                <a:path w="4665" h="981" extrusionOk="0">
                  <a:moveTo>
                    <a:pt x="3044" y="0"/>
                  </a:moveTo>
                  <a:cubicBezTo>
                    <a:pt x="1982" y="0"/>
                    <a:pt x="915" y="326"/>
                    <a:pt x="34" y="916"/>
                  </a:cubicBezTo>
                  <a:cubicBezTo>
                    <a:pt x="1" y="938"/>
                    <a:pt x="27" y="980"/>
                    <a:pt x="60" y="980"/>
                  </a:cubicBezTo>
                  <a:cubicBezTo>
                    <a:pt x="64" y="980"/>
                    <a:pt x="68" y="980"/>
                    <a:pt x="72" y="978"/>
                  </a:cubicBezTo>
                  <a:cubicBezTo>
                    <a:pt x="787" y="677"/>
                    <a:pt x="1465" y="338"/>
                    <a:pt x="2230" y="188"/>
                  </a:cubicBezTo>
                  <a:cubicBezTo>
                    <a:pt x="2539" y="131"/>
                    <a:pt x="2844" y="104"/>
                    <a:pt x="3147" y="104"/>
                  </a:cubicBezTo>
                  <a:cubicBezTo>
                    <a:pt x="3646" y="104"/>
                    <a:pt x="4140" y="176"/>
                    <a:pt x="4640" y="301"/>
                  </a:cubicBezTo>
                  <a:cubicBezTo>
                    <a:pt x="4652" y="301"/>
                    <a:pt x="4665" y="276"/>
                    <a:pt x="4640" y="263"/>
                  </a:cubicBezTo>
                  <a:cubicBezTo>
                    <a:pt x="4126" y="85"/>
                    <a:pt x="3586" y="0"/>
                    <a:pt x="3044"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31"/>
            <p:cNvSpPr/>
            <p:nvPr/>
          </p:nvSpPr>
          <p:spPr>
            <a:xfrm>
              <a:off x="3716100" y="2818975"/>
              <a:ext cx="93000" cy="20700"/>
            </a:xfrm>
            <a:custGeom>
              <a:avLst/>
              <a:gdLst/>
              <a:ahLst/>
              <a:cxnLst/>
              <a:rect l="l" t="t" r="r" b="b"/>
              <a:pathLst>
                <a:path w="3720" h="828" extrusionOk="0">
                  <a:moveTo>
                    <a:pt x="2546" y="0"/>
                  </a:moveTo>
                  <a:cubicBezTo>
                    <a:pt x="1663" y="0"/>
                    <a:pt x="765" y="264"/>
                    <a:pt x="35" y="750"/>
                  </a:cubicBezTo>
                  <a:cubicBezTo>
                    <a:pt x="1" y="773"/>
                    <a:pt x="19" y="827"/>
                    <a:pt x="51" y="827"/>
                  </a:cubicBezTo>
                  <a:cubicBezTo>
                    <a:pt x="54" y="827"/>
                    <a:pt x="57" y="827"/>
                    <a:pt x="60" y="826"/>
                  </a:cubicBezTo>
                  <a:cubicBezTo>
                    <a:pt x="587" y="625"/>
                    <a:pt x="1077" y="374"/>
                    <a:pt x="1616" y="236"/>
                  </a:cubicBezTo>
                  <a:cubicBezTo>
                    <a:pt x="1993" y="147"/>
                    <a:pt x="2370" y="106"/>
                    <a:pt x="2749" y="106"/>
                  </a:cubicBezTo>
                  <a:cubicBezTo>
                    <a:pt x="3064" y="106"/>
                    <a:pt x="3380" y="134"/>
                    <a:pt x="3700" y="186"/>
                  </a:cubicBezTo>
                  <a:cubicBezTo>
                    <a:pt x="3702" y="188"/>
                    <a:pt x="3704" y="189"/>
                    <a:pt x="3706" y="189"/>
                  </a:cubicBezTo>
                  <a:cubicBezTo>
                    <a:pt x="3716" y="189"/>
                    <a:pt x="3720" y="171"/>
                    <a:pt x="3700" y="161"/>
                  </a:cubicBezTo>
                  <a:cubicBezTo>
                    <a:pt x="3329" y="52"/>
                    <a:pt x="2938" y="0"/>
                    <a:pt x="2546"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1"/>
            <p:cNvSpPr/>
            <p:nvPr/>
          </p:nvSpPr>
          <p:spPr>
            <a:xfrm>
              <a:off x="3559800" y="2639050"/>
              <a:ext cx="63825" cy="384575"/>
            </a:xfrm>
            <a:custGeom>
              <a:avLst/>
              <a:gdLst/>
              <a:ahLst/>
              <a:cxnLst/>
              <a:rect l="l" t="t" r="r" b="b"/>
              <a:pathLst>
                <a:path w="2553" h="15383" extrusionOk="0">
                  <a:moveTo>
                    <a:pt x="2501" y="1"/>
                  </a:moveTo>
                  <a:cubicBezTo>
                    <a:pt x="2490" y="1"/>
                    <a:pt x="2480" y="6"/>
                    <a:pt x="2472" y="17"/>
                  </a:cubicBezTo>
                  <a:cubicBezTo>
                    <a:pt x="979" y="1999"/>
                    <a:pt x="527" y="4785"/>
                    <a:pt x="276" y="7182"/>
                  </a:cubicBezTo>
                  <a:cubicBezTo>
                    <a:pt x="0" y="9880"/>
                    <a:pt x="50" y="12616"/>
                    <a:pt x="239" y="15326"/>
                  </a:cubicBezTo>
                  <a:cubicBezTo>
                    <a:pt x="239" y="15364"/>
                    <a:pt x="267" y="15383"/>
                    <a:pt x="295" y="15383"/>
                  </a:cubicBezTo>
                  <a:cubicBezTo>
                    <a:pt x="323" y="15383"/>
                    <a:pt x="352" y="15364"/>
                    <a:pt x="352" y="15326"/>
                  </a:cubicBezTo>
                  <a:cubicBezTo>
                    <a:pt x="251" y="12716"/>
                    <a:pt x="189" y="10106"/>
                    <a:pt x="427" y="7508"/>
                  </a:cubicBezTo>
                  <a:cubicBezTo>
                    <a:pt x="540" y="6165"/>
                    <a:pt x="753" y="4835"/>
                    <a:pt x="1105" y="3530"/>
                  </a:cubicBezTo>
                  <a:cubicBezTo>
                    <a:pt x="1431" y="2300"/>
                    <a:pt x="1933" y="1184"/>
                    <a:pt x="2535" y="54"/>
                  </a:cubicBezTo>
                  <a:cubicBezTo>
                    <a:pt x="2553" y="28"/>
                    <a:pt x="2527" y="1"/>
                    <a:pt x="2501"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31"/>
            <p:cNvSpPr/>
            <p:nvPr/>
          </p:nvSpPr>
          <p:spPr>
            <a:xfrm>
              <a:off x="3586775" y="2468375"/>
              <a:ext cx="133975" cy="174875"/>
            </a:xfrm>
            <a:custGeom>
              <a:avLst/>
              <a:gdLst/>
              <a:ahLst/>
              <a:cxnLst/>
              <a:rect l="l" t="t" r="r" b="b"/>
              <a:pathLst>
                <a:path w="5359" h="6995" extrusionOk="0">
                  <a:moveTo>
                    <a:pt x="3567" y="1"/>
                  </a:moveTo>
                  <a:cubicBezTo>
                    <a:pt x="3514" y="1"/>
                    <a:pt x="3464" y="17"/>
                    <a:pt x="3426" y="55"/>
                  </a:cubicBezTo>
                  <a:cubicBezTo>
                    <a:pt x="3288" y="205"/>
                    <a:pt x="3552" y="519"/>
                    <a:pt x="3602" y="682"/>
                  </a:cubicBezTo>
                  <a:cubicBezTo>
                    <a:pt x="2824" y="795"/>
                    <a:pt x="2197" y="1084"/>
                    <a:pt x="1619" y="1598"/>
                  </a:cubicBezTo>
                  <a:cubicBezTo>
                    <a:pt x="942" y="2226"/>
                    <a:pt x="314" y="3217"/>
                    <a:pt x="164" y="4171"/>
                  </a:cubicBezTo>
                  <a:cubicBezTo>
                    <a:pt x="0" y="5200"/>
                    <a:pt x="502" y="6178"/>
                    <a:pt x="1318" y="6881"/>
                  </a:cubicBezTo>
                  <a:cubicBezTo>
                    <a:pt x="1545" y="6959"/>
                    <a:pt x="1781" y="6995"/>
                    <a:pt x="2016" y="6995"/>
                  </a:cubicBezTo>
                  <a:cubicBezTo>
                    <a:pt x="2315" y="6995"/>
                    <a:pt x="2613" y="6936"/>
                    <a:pt x="2887" y="6831"/>
                  </a:cubicBezTo>
                  <a:cubicBezTo>
                    <a:pt x="3376" y="6643"/>
                    <a:pt x="3790" y="6317"/>
                    <a:pt x="4142" y="5928"/>
                  </a:cubicBezTo>
                  <a:cubicBezTo>
                    <a:pt x="4706" y="5325"/>
                    <a:pt x="5095" y="4572"/>
                    <a:pt x="5221" y="3744"/>
                  </a:cubicBezTo>
                  <a:cubicBezTo>
                    <a:pt x="5359" y="2916"/>
                    <a:pt x="5196" y="2025"/>
                    <a:pt x="4744" y="1272"/>
                  </a:cubicBezTo>
                  <a:cubicBezTo>
                    <a:pt x="4957" y="1259"/>
                    <a:pt x="5146" y="1172"/>
                    <a:pt x="5296" y="1033"/>
                  </a:cubicBezTo>
                  <a:cubicBezTo>
                    <a:pt x="5233" y="908"/>
                    <a:pt x="5083" y="820"/>
                    <a:pt x="4932" y="808"/>
                  </a:cubicBezTo>
                  <a:cubicBezTo>
                    <a:pt x="4908" y="805"/>
                    <a:pt x="4883" y="804"/>
                    <a:pt x="4858" y="804"/>
                  </a:cubicBezTo>
                  <a:cubicBezTo>
                    <a:pt x="4741" y="804"/>
                    <a:pt x="4619" y="827"/>
                    <a:pt x="4506" y="858"/>
                  </a:cubicBezTo>
                  <a:cubicBezTo>
                    <a:pt x="4556" y="732"/>
                    <a:pt x="4606" y="607"/>
                    <a:pt x="4581" y="481"/>
                  </a:cubicBezTo>
                  <a:cubicBezTo>
                    <a:pt x="4568" y="343"/>
                    <a:pt x="4480" y="205"/>
                    <a:pt x="4342" y="180"/>
                  </a:cubicBezTo>
                  <a:cubicBezTo>
                    <a:pt x="4332" y="179"/>
                    <a:pt x="4321" y="178"/>
                    <a:pt x="4311" y="178"/>
                  </a:cubicBezTo>
                  <a:cubicBezTo>
                    <a:pt x="4140" y="178"/>
                    <a:pt x="4027" y="367"/>
                    <a:pt x="4004" y="544"/>
                  </a:cubicBezTo>
                  <a:cubicBezTo>
                    <a:pt x="3966" y="393"/>
                    <a:pt x="3928" y="230"/>
                    <a:pt x="3828" y="117"/>
                  </a:cubicBezTo>
                  <a:cubicBezTo>
                    <a:pt x="3757" y="47"/>
                    <a:pt x="3657" y="1"/>
                    <a:pt x="3567" y="1"/>
                  </a:cubicBezTo>
                  <a:close/>
                </a:path>
              </a:pathLst>
            </a:custGeom>
            <a:solidFill>
              <a:srgbClr val="AD5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31"/>
            <p:cNvSpPr/>
            <p:nvPr/>
          </p:nvSpPr>
          <p:spPr>
            <a:xfrm>
              <a:off x="3633675" y="2513800"/>
              <a:ext cx="83625" cy="129900"/>
            </a:xfrm>
            <a:custGeom>
              <a:avLst/>
              <a:gdLst/>
              <a:ahLst/>
              <a:cxnLst/>
              <a:rect l="l" t="t" r="r" b="b"/>
              <a:pathLst>
                <a:path w="3345" h="5196" extrusionOk="0">
                  <a:moveTo>
                    <a:pt x="2966" y="0"/>
                  </a:moveTo>
                  <a:cubicBezTo>
                    <a:pt x="2944" y="0"/>
                    <a:pt x="2924" y="17"/>
                    <a:pt x="2931" y="45"/>
                  </a:cubicBezTo>
                  <a:cubicBezTo>
                    <a:pt x="3031" y="1149"/>
                    <a:pt x="2818" y="2266"/>
                    <a:pt x="2241" y="3232"/>
                  </a:cubicBezTo>
                  <a:cubicBezTo>
                    <a:pt x="1726" y="4098"/>
                    <a:pt x="898" y="4650"/>
                    <a:pt x="32" y="5140"/>
                  </a:cubicBezTo>
                  <a:cubicBezTo>
                    <a:pt x="0" y="5150"/>
                    <a:pt x="22" y="5196"/>
                    <a:pt x="51" y="5196"/>
                  </a:cubicBezTo>
                  <a:cubicBezTo>
                    <a:pt x="57" y="5196"/>
                    <a:pt x="63" y="5194"/>
                    <a:pt x="70" y="5190"/>
                  </a:cubicBezTo>
                  <a:cubicBezTo>
                    <a:pt x="2090" y="4324"/>
                    <a:pt x="3345" y="2228"/>
                    <a:pt x="3006" y="32"/>
                  </a:cubicBezTo>
                  <a:cubicBezTo>
                    <a:pt x="3000" y="10"/>
                    <a:pt x="2983" y="0"/>
                    <a:pt x="2966" y="0"/>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1"/>
            <p:cNvSpPr/>
            <p:nvPr/>
          </p:nvSpPr>
          <p:spPr>
            <a:xfrm>
              <a:off x="3632100" y="2505725"/>
              <a:ext cx="72350" cy="136150"/>
            </a:xfrm>
            <a:custGeom>
              <a:avLst/>
              <a:gdLst/>
              <a:ahLst/>
              <a:cxnLst/>
              <a:rect l="l" t="t" r="r" b="b"/>
              <a:pathLst>
                <a:path w="2894" h="5446" extrusionOk="0">
                  <a:moveTo>
                    <a:pt x="2856" y="1"/>
                  </a:moveTo>
                  <a:cubicBezTo>
                    <a:pt x="2843" y="1"/>
                    <a:pt x="2831" y="10"/>
                    <a:pt x="2831" y="29"/>
                  </a:cubicBezTo>
                  <a:cubicBezTo>
                    <a:pt x="2693" y="2225"/>
                    <a:pt x="1475" y="3844"/>
                    <a:pt x="20" y="5400"/>
                  </a:cubicBezTo>
                  <a:cubicBezTo>
                    <a:pt x="0" y="5419"/>
                    <a:pt x="18" y="5446"/>
                    <a:pt x="39" y="5446"/>
                  </a:cubicBezTo>
                  <a:cubicBezTo>
                    <a:pt x="45" y="5446"/>
                    <a:pt x="51" y="5443"/>
                    <a:pt x="57" y="5437"/>
                  </a:cubicBezTo>
                  <a:cubicBezTo>
                    <a:pt x="1613" y="4095"/>
                    <a:pt x="2893" y="2150"/>
                    <a:pt x="2881" y="29"/>
                  </a:cubicBezTo>
                  <a:cubicBezTo>
                    <a:pt x="2881" y="10"/>
                    <a:pt x="2868" y="1"/>
                    <a:pt x="2856"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1"/>
            <p:cNvSpPr/>
            <p:nvPr/>
          </p:nvSpPr>
          <p:spPr>
            <a:xfrm>
              <a:off x="3627325" y="2504200"/>
              <a:ext cx="65400" cy="134850"/>
            </a:xfrm>
            <a:custGeom>
              <a:avLst/>
              <a:gdLst/>
              <a:ahLst/>
              <a:cxnLst/>
              <a:rect l="l" t="t" r="r" b="b"/>
              <a:pathLst>
                <a:path w="2616" h="5394" extrusionOk="0">
                  <a:moveTo>
                    <a:pt x="2585" y="1"/>
                  </a:moveTo>
                  <a:cubicBezTo>
                    <a:pt x="2577" y="1"/>
                    <a:pt x="2570" y="5"/>
                    <a:pt x="2570" y="15"/>
                  </a:cubicBezTo>
                  <a:cubicBezTo>
                    <a:pt x="2030" y="1935"/>
                    <a:pt x="1064" y="3666"/>
                    <a:pt x="10" y="5348"/>
                  </a:cubicBezTo>
                  <a:cubicBezTo>
                    <a:pt x="0" y="5367"/>
                    <a:pt x="20" y="5394"/>
                    <a:pt x="41" y="5394"/>
                  </a:cubicBezTo>
                  <a:cubicBezTo>
                    <a:pt x="48" y="5394"/>
                    <a:pt x="54" y="5391"/>
                    <a:pt x="60" y="5385"/>
                  </a:cubicBezTo>
                  <a:cubicBezTo>
                    <a:pt x="1252" y="3867"/>
                    <a:pt x="2193" y="1909"/>
                    <a:pt x="2607" y="27"/>
                  </a:cubicBezTo>
                  <a:cubicBezTo>
                    <a:pt x="2615" y="12"/>
                    <a:pt x="2599" y="1"/>
                    <a:pt x="2585"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1"/>
            <p:cNvSpPr/>
            <p:nvPr/>
          </p:nvSpPr>
          <p:spPr>
            <a:xfrm>
              <a:off x="3623275" y="2505275"/>
              <a:ext cx="58400" cy="130275"/>
            </a:xfrm>
            <a:custGeom>
              <a:avLst/>
              <a:gdLst/>
              <a:ahLst/>
              <a:cxnLst/>
              <a:rect l="l" t="t" r="r" b="b"/>
              <a:pathLst>
                <a:path w="2336" h="5211" extrusionOk="0">
                  <a:moveTo>
                    <a:pt x="2284" y="1"/>
                  </a:moveTo>
                  <a:cubicBezTo>
                    <a:pt x="2273" y="1"/>
                    <a:pt x="2263" y="7"/>
                    <a:pt x="2255" y="22"/>
                  </a:cubicBezTo>
                  <a:cubicBezTo>
                    <a:pt x="1502" y="1716"/>
                    <a:pt x="649" y="3410"/>
                    <a:pt x="9" y="5167"/>
                  </a:cubicBezTo>
                  <a:cubicBezTo>
                    <a:pt x="1" y="5191"/>
                    <a:pt x="24" y="5211"/>
                    <a:pt x="45" y="5211"/>
                  </a:cubicBezTo>
                  <a:cubicBezTo>
                    <a:pt x="57" y="5211"/>
                    <a:pt x="67" y="5205"/>
                    <a:pt x="71" y="5192"/>
                  </a:cubicBezTo>
                  <a:cubicBezTo>
                    <a:pt x="925" y="3535"/>
                    <a:pt x="1590" y="1766"/>
                    <a:pt x="2318" y="59"/>
                  </a:cubicBezTo>
                  <a:cubicBezTo>
                    <a:pt x="2335" y="33"/>
                    <a:pt x="2310" y="1"/>
                    <a:pt x="2284"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1"/>
            <p:cNvSpPr/>
            <p:nvPr/>
          </p:nvSpPr>
          <p:spPr>
            <a:xfrm>
              <a:off x="3619400" y="2498500"/>
              <a:ext cx="56450" cy="134275"/>
            </a:xfrm>
            <a:custGeom>
              <a:avLst/>
              <a:gdLst/>
              <a:ahLst/>
              <a:cxnLst/>
              <a:rect l="l" t="t" r="r" b="b"/>
              <a:pathLst>
                <a:path w="2258" h="5371" extrusionOk="0">
                  <a:moveTo>
                    <a:pt x="2218" y="1"/>
                  </a:moveTo>
                  <a:cubicBezTo>
                    <a:pt x="2215" y="1"/>
                    <a:pt x="2211" y="2"/>
                    <a:pt x="2209" y="4"/>
                  </a:cubicBezTo>
                  <a:cubicBezTo>
                    <a:pt x="1017" y="1472"/>
                    <a:pt x="88" y="3417"/>
                    <a:pt x="1" y="5337"/>
                  </a:cubicBezTo>
                  <a:cubicBezTo>
                    <a:pt x="1" y="5358"/>
                    <a:pt x="22" y="5371"/>
                    <a:pt x="42" y="5371"/>
                  </a:cubicBezTo>
                  <a:cubicBezTo>
                    <a:pt x="60" y="5371"/>
                    <a:pt x="76" y="5361"/>
                    <a:pt x="76" y="5337"/>
                  </a:cubicBezTo>
                  <a:cubicBezTo>
                    <a:pt x="364" y="3417"/>
                    <a:pt x="1080" y="1610"/>
                    <a:pt x="2247" y="42"/>
                  </a:cubicBezTo>
                  <a:cubicBezTo>
                    <a:pt x="2257" y="21"/>
                    <a:pt x="2234" y="1"/>
                    <a:pt x="2218"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1"/>
            <p:cNvSpPr/>
            <p:nvPr/>
          </p:nvSpPr>
          <p:spPr>
            <a:xfrm>
              <a:off x="3593675" y="2495250"/>
              <a:ext cx="74475" cy="133400"/>
            </a:xfrm>
            <a:custGeom>
              <a:avLst/>
              <a:gdLst/>
              <a:ahLst/>
              <a:cxnLst/>
              <a:rect l="l" t="t" r="r" b="b"/>
              <a:pathLst>
                <a:path w="2979" h="5336" extrusionOk="0">
                  <a:moveTo>
                    <a:pt x="2926" y="1"/>
                  </a:moveTo>
                  <a:cubicBezTo>
                    <a:pt x="2917" y="1"/>
                    <a:pt x="2908" y="3"/>
                    <a:pt x="2899" y="9"/>
                  </a:cubicBezTo>
                  <a:cubicBezTo>
                    <a:pt x="1544" y="1238"/>
                    <a:pt x="1" y="3434"/>
                    <a:pt x="904" y="5317"/>
                  </a:cubicBezTo>
                  <a:cubicBezTo>
                    <a:pt x="913" y="5330"/>
                    <a:pt x="926" y="5335"/>
                    <a:pt x="939" y="5335"/>
                  </a:cubicBezTo>
                  <a:cubicBezTo>
                    <a:pt x="964" y="5335"/>
                    <a:pt x="988" y="5316"/>
                    <a:pt x="979" y="5292"/>
                  </a:cubicBezTo>
                  <a:cubicBezTo>
                    <a:pt x="327" y="3347"/>
                    <a:pt x="1632" y="1376"/>
                    <a:pt x="2950" y="59"/>
                  </a:cubicBezTo>
                  <a:cubicBezTo>
                    <a:pt x="2979" y="30"/>
                    <a:pt x="2955" y="1"/>
                    <a:pt x="2926"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1"/>
            <p:cNvSpPr/>
            <p:nvPr/>
          </p:nvSpPr>
          <p:spPr>
            <a:xfrm>
              <a:off x="3578625" y="2491000"/>
              <a:ext cx="83700" cy="134250"/>
            </a:xfrm>
            <a:custGeom>
              <a:avLst/>
              <a:gdLst/>
              <a:ahLst/>
              <a:cxnLst/>
              <a:rect l="l" t="t" r="r" b="b"/>
              <a:pathLst>
                <a:path w="3348" h="5370" extrusionOk="0">
                  <a:moveTo>
                    <a:pt x="3323" y="0"/>
                  </a:moveTo>
                  <a:cubicBezTo>
                    <a:pt x="3320" y="0"/>
                    <a:pt x="3317" y="1"/>
                    <a:pt x="3313" y="3"/>
                  </a:cubicBezTo>
                  <a:cubicBezTo>
                    <a:pt x="1795" y="1095"/>
                    <a:pt x="0" y="3441"/>
                    <a:pt x="1205" y="5349"/>
                  </a:cubicBezTo>
                  <a:cubicBezTo>
                    <a:pt x="1216" y="5363"/>
                    <a:pt x="1230" y="5370"/>
                    <a:pt x="1244" y="5370"/>
                  </a:cubicBezTo>
                  <a:cubicBezTo>
                    <a:pt x="1278" y="5370"/>
                    <a:pt x="1311" y="5334"/>
                    <a:pt x="1293" y="5299"/>
                  </a:cubicBezTo>
                  <a:cubicBezTo>
                    <a:pt x="402" y="3328"/>
                    <a:pt x="1757" y="1220"/>
                    <a:pt x="3326" y="41"/>
                  </a:cubicBezTo>
                  <a:cubicBezTo>
                    <a:pt x="3347" y="30"/>
                    <a:pt x="3341" y="0"/>
                    <a:pt x="3323" y="0"/>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1"/>
            <p:cNvSpPr/>
            <p:nvPr/>
          </p:nvSpPr>
          <p:spPr>
            <a:xfrm>
              <a:off x="3605600" y="2617150"/>
              <a:ext cx="43625" cy="31900"/>
            </a:xfrm>
            <a:custGeom>
              <a:avLst/>
              <a:gdLst/>
              <a:ahLst/>
              <a:cxnLst/>
              <a:rect l="l" t="t" r="r" b="b"/>
              <a:pathLst>
                <a:path w="1745" h="1276" extrusionOk="0">
                  <a:moveTo>
                    <a:pt x="230" y="0"/>
                  </a:moveTo>
                  <a:cubicBezTo>
                    <a:pt x="121" y="0"/>
                    <a:pt x="0" y="85"/>
                    <a:pt x="0" y="202"/>
                  </a:cubicBezTo>
                  <a:cubicBezTo>
                    <a:pt x="0" y="265"/>
                    <a:pt x="38" y="328"/>
                    <a:pt x="76" y="391"/>
                  </a:cubicBezTo>
                  <a:cubicBezTo>
                    <a:pt x="201" y="579"/>
                    <a:pt x="251" y="867"/>
                    <a:pt x="653" y="1169"/>
                  </a:cubicBezTo>
                  <a:cubicBezTo>
                    <a:pt x="819" y="1241"/>
                    <a:pt x="1001" y="1275"/>
                    <a:pt x="1185" y="1275"/>
                  </a:cubicBezTo>
                  <a:cubicBezTo>
                    <a:pt x="1322" y="1275"/>
                    <a:pt x="1460" y="1256"/>
                    <a:pt x="1594" y="1219"/>
                  </a:cubicBezTo>
                  <a:cubicBezTo>
                    <a:pt x="1669" y="1194"/>
                    <a:pt x="1745" y="1144"/>
                    <a:pt x="1720" y="1068"/>
                  </a:cubicBezTo>
                  <a:cubicBezTo>
                    <a:pt x="1720" y="1043"/>
                    <a:pt x="1695" y="1031"/>
                    <a:pt x="1669" y="1006"/>
                  </a:cubicBezTo>
                  <a:cubicBezTo>
                    <a:pt x="1519" y="905"/>
                    <a:pt x="1335" y="849"/>
                    <a:pt x="1151" y="849"/>
                  </a:cubicBezTo>
                  <a:cubicBezTo>
                    <a:pt x="1059" y="849"/>
                    <a:pt x="967" y="863"/>
                    <a:pt x="879" y="893"/>
                  </a:cubicBezTo>
                  <a:cubicBezTo>
                    <a:pt x="1017" y="692"/>
                    <a:pt x="1155" y="453"/>
                    <a:pt x="1092" y="215"/>
                  </a:cubicBezTo>
                  <a:cubicBezTo>
                    <a:pt x="1080" y="152"/>
                    <a:pt x="1042" y="77"/>
                    <a:pt x="992" y="52"/>
                  </a:cubicBezTo>
                  <a:cubicBezTo>
                    <a:pt x="977" y="47"/>
                    <a:pt x="961" y="44"/>
                    <a:pt x="946" y="44"/>
                  </a:cubicBezTo>
                  <a:cubicBezTo>
                    <a:pt x="850" y="44"/>
                    <a:pt x="763" y="141"/>
                    <a:pt x="741" y="227"/>
                  </a:cubicBezTo>
                  <a:cubicBezTo>
                    <a:pt x="703" y="340"/>
                    <a:pt x="703" y="466"/>
                    <a:pt x="628" y="554"/>
                  </a:cubicBezTo>
                  <a:cubicBezTo>
                    <a:pt x="603" y="441"/>
                    <a:pt x="590" y="315"/>
                    <a:pt x="527" y="202"/>
                  </a:cubicBezTo>
                  <a:cubicBezTo>
                    <a:pt x="477" y="102"/>
                    <a:pt x="377" y="14"/>
                    <a:pt x="251" y="2"/>
                  </a:cubicBezTo>
                  <a:cubicBezTo>
                    <a:pt x="244" y="1"/>
                    <a:pt x="237" y="0"/>
                    <a:pt x="230"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31"/>
            <p:cNvSpPr/>
            <p:nvPr/>
          </p:nvSpPr>
          <p:spPr>
            <a:xfrm>
              <a:off x="3566700" y="2710025"/>
              <a:ext cx="144950" cy="125525"/>
            </a:xfrm>
            <a:custGeom>
              <a:avLst/>
              <a:gdLst/>
              <a:ahLst/>
              <a:cxnLst/>
              <a:rect l="l" t="t" r="r" b="b"/>
              <a:pathLst>
                <a:path w="5798" h="5021" extrusionOk="0">
                  <a:moveTo>
                    <a:pt x="4855" y="0"/>
                  </a:moveTo>
                  <a:cubicBezTo>
                    <a:pt x="2487" y="0"/>
                    <a:pt x="792" y="2857"/>
                    <a:pt x="126" y="4619"/>
                  </a:cubicBezTo>
                  <a:lnTo>
                    <a:pt x="0" y="5021"/>
                  </a:lnTo>
                  <a:cubicBezTo>
                    <a:pt x="553" y="3929"/>
                    <a:pt x="2096" y="2774"/>
                    <a:pt x="3702" y="2134"/>
                  </a:cubicBezTo>
                  <a:cubicBezTo>
                    <a:pt x="4505" y="1808"/>
                    <a:pt x="5459" y="1482"/>
                    <a:pt x="5735" y="654"/>
                  </a:cubicBezTo>
                  <a:cubicBezTo>
                    <a:pt x="5773" y="566"/>
                    <a:pt x="5798" y="465"/>
                    <a:pt x="5773" y="365"/>
                  </a:cubicBezTo>
                  <a:cubicBezTo>
                    <a:pt x="5710" y="152"/>
                    <a:pt x="5472" y="51"/>
                    <a:pt x="5246" y="26"/>
                  </a:cubicBezTo>
                  <a:cubicBezTo>
                    <a:pt x="5113" y="9"/>
                    <a:pt x="4983" y="0"/>
                    <a:pt x="4855"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31"/>
            <p:cNvSpPr/>
            <p:nvPr/>
          </p:nvSpPr>
          <p:spPr>
            <a:xfrm>
              <a:off x="3565025" y="2727850"/>
              <a:ext cx="122075" cy="108925"/>
            </a:xfrm>
            <a:custGeom>
              <a:avLst/>
              <a:gdLst/>
              <a:ahLst/>
              <a:cxnLst/>
              <a:rect l="l" t="t" r="r" b="b"/>
              <a:pathLst>
                <a:path w="4883" h="4357" extrusionOk="0">
                  <a:moveTo>
                    <a:pt x="4858" y="1"/>
                  </a:moveTo>
                  <a:cubicBezTo>
                    <a:pt x="4855" y="1"/>
                    <a:pt x="4852" y="2"/>
                    <a:pt x="4848" y="3"/>
                  </a:cubicBezTo>
                  <a:cubicBezTo>
                    <a:pt x="2715" y="643"/>
                    <a:pt x="820" y="2174"/>
                    <a:pt x="17" y="4295"/>
                  </a:cubicBezTo>
                  <a:cubicBezTo>
                    <a:pt x="0" y="4329"/>
                    <a:pt x="34" y="4356"/>
                    <a:pt x="66" y="4356"/>
                  </a:cubicBezTo>
                  <a:cubicBezTo>
                    <a:pt x="81" y="4356"/>
                    <a:pt x="97" y="4349"/>
                    <a:pt x="105" y="4333"/>
                  </a:cubicBezTo>
                  <a:cubicBezTo>
                    <a:pt x="682" y="3404"/>
                    <a:pt x="1197" y="2501"/>
                    <a:pt x="2012" y="1748"/>
                  </a:cubicBezTo>
                  <a:cubicBezTo>
                    <a:pt x="2841" y="982"/>
                    <a:pt x="3819" y="468"/>
                    <a:pt x="4861" y="41"/>
                  </a:cubicBezTo>
                  <a:cubicBezTo>
                    <a:pt x="4883" y="30"/>
                    <a:pt x="4876" y="1"/>
                    <a:pt x="4858"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1"/>
            <p:cNvSpPr/>
            <p:nvPr/>
          </p:nvSpPr>
          <p:spPr>
            <a:xfrm>
              <a:off x="3565125" y="2782100"/>
              <a:ext cx="148725" cy="148200"/>
            </a:xfrm>
            <a:custGeom>
              <a:avLst/>
              <a:gdLst/>
              <a:ahLst/>
              <a:cxnLst/>
              <a:rect l="l" t="t" r="r" b="b"/>
              <a:pathLst>
                <a:path w="5949" h="5928" extrusionOk="0">
                  <a:moveTo>
                    <a:pt x="5152" y="0"/>
                  </a:moveTo>
                  <a:cubicBezTo>
                    <a:pt x="2404" y="0"/>
                    <a:pt x="592" y="3544"/>
                    <a:pt x="1" y="5601"/>
                  </a:cubicBezTo>
                  <a:lnTo>
                    <a:pt x="1" y="5927"/>
                  </a:lnTo>
                  <a:cubicBezTo>
                    <a:pt x="515" y="4685"/>
                    <a:pt x="2109" y="3280"/>
                    <a:pt x="3803" y="2439"/>
                  </a:cubicBezTo>
                  <a:cubicBezTo>
                    <a:pt x="4656" y="2025"/>
                    <a:pt x="5660" y="1573"/>
                    <a:pt x="5899" y="657"/>
                  </a:cubicBezTo>
                  <a:cubicBezTo>
                    <a:pt x="5936" y="544"/>
                    <a:pt x="5949" y="431"/>
                    <a:pt x="5911" y="331"/>
                  </a:cubicBezTo>
                  <a:cubicBezTo>
                    <a:pt x="5836" y="105"/>
                    <a:pt x="5560" y="17"/>
                    <a:pt x="5309" y="4"/>
                  </a:cubicBezTo>
                  <a:cubicBezTo>
                    <a:pt x="5256" y="2"/>
                    <a:pt x="5204" y="0"/>
                    <a:pt x="5152"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1"/>
            <p:cNvSpPr/>
            <p:nvPr/>
          </p:nvSpPr>
          <p:spPr>
            <a:xfrm>
              <a:off x="3563775" y="2801950"/>
              <a:ext cx="123725" cy="129575"/>
            </a:xfrm>
            <a:custGeom>
              <a:avLst/>
              <a:gdLst/>
              <a:ahLst/>
              <a:cxnLst/>
              <a:rect l="l" t="t" r="r" b="b"/>
              <a:pathLst>
                <a:path w="4949" h="5183" extrusionOk="0">
                  <a:moveTo>
                    <a:pt x="4911" y="1"/>
                  </a:moveTo>
                  <a:cubicBezTo>
                    <a:pt x="2652" y="904"/>
                    <a:pt x="720" y="2737"/>
                    <a:pt x="17" y="5121"/>
                  </a:cubicBezTo>
                  <a:cubicBezTo>
                    <a:pt x="0" y="5154"/>
                    <a:pt x="34" y="5182"/>
                    <a:pt x="65" y="5182"/>
                  </a:cubicBezTo>
                  <a:cubicBezTo>
                    <a:pt x="81" y="5182"/>
                    <a:pt x="96" y="5175"/>
                    <a:pt x="105" y="5158"/>
                  </a:cubicBezTo>
                  <a:cubicBezTo>
                    <a:pt x="657" y="4067"/>
                    <a:pt x="1159" y="3000"/>
                    <a:pt x="2000" y="2109"/>
                  </a:cubicBezTo>
                  <a:cubicBezTo>
                    <a:pt x="2840" y="1218"/>
                    <a:pt x="3857" y="578"/>
                    <a:pt x="4936" y="39"/>
                  </a:cubicBezTo>
                  <a:cubicBezTo>
                    <a:pt x="4949" y="26"/>
                    <a:pt x="4936" y="1"/>
                    <a:pt x="4911"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1"/>
            <p:cNvSpPr/>
            <p:nvPr/>
          </p:nvSpPr>
          <p:spPr>
            <a:xfrm>
              <a:off x="3561675" y="2865525"/>
              <a:ext cx="180100" cy="179275"/>
            </a:xfrm>
            <a:custGeom>
              <a:avLst/>
              <a:gdLst/>
              <a:ahLst/>
              <a:cxnLst/>
              <a:rect l="l" t="t" r="r" b="b"/>
              <a:pathLst>
                <a:path w="7204" h="7171" extrusionOk="0">
                  <a:moveTo>
                    <a:pt x="6253" y="1"/>
                  </a:moveTo>
                  <a:cubicBezTo>
                    <a:pt x="2919" y="1"/>
                    <a:pt x="728" y="4292"/>
                    <a:pt x="1" y="6769"/>
                  </a:cubicBezTo>
                  <a:lnTo>
                    <a:pt x="13" y="7171"/>
                  </a:lnTo>
                  <a:cubicBezTo>
                    <a:pt x="628" y="5677"/>
                    <a:pt x="2561" y="3971"/>
                    <a:pt x="4606" y="2954"/>
                  </a:cubicBezTo>
                  <a:cubicBezTo>
                    <a:pt x="5648" y="2452"/>
                    <a:pt x="6865" y="1913"/>
                    <a:pt x="7153" y="796"/>
                  </a:cubicBezTo>
                  <a:cubicBezTo>
                    <a:pt x="7191" y="670"/>
                    <a:pt x="7204" y="532"/>
                    <a:pt x="7166" y="407"/>
                  </a:cubicBezTo>
                  <a:cubicBezTo>
                    <a:pt x="7066" y="131"/>
                    <a:pt x="6727" y="30"/>
                    <a:pt x="6438" y="5"/>
                  </a:cubicBezTo>
                  <a:cubicBezTo>
                    <a:pt x="6376" y="2"/>
                    <a:pt x="6314" y="1"/>
                    <a:pt x="6253"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1"/>
            <p:cNvSpPr/>
            <p:nvPr/>
          </p:nvSpPr>
          <p:spPr>
            <a:xfrm>
              <a:off x="3560525" y="2889750"/>
              <a:ext cx="149200" cy="156275"/>
            </a:xfrm>
            <a:custGeom>
              <a:avLst/>
              <a:gdLst/>
              <a:ahLst/>
              <a:cxnLst/>
              <a:rect l="l" t="t" r="r" b="b"/>
              <a:pathLst>
                <a:path w="5968" h="6251" extrusionOk="0">
                  <a:moveTo>
                    <a:pt x="5950" y="0"/>
                  </a:moveTo>
                  <a:cubicBezTo>
                    <a:pt x="5948" y="0"/>
                    <a:pt x="5946" y="1"/>
                    <a:pt x="5945" y="3"/>
                  </a:cubicBezTo>
                  <a:cubicBezTo>
                    <a:pt x="3196" y="1107"/>
                    <a:pt x="900" y="3315"/>
                    <a:pt x="9" y="6189"/>
                  </a:cubicBezTo>
                  <a:cubicBezTo>
                    <a:pt x="1" y="6223"/>
                    <a:pt x="31" y="6250"/>
                    <a:pt x="60" y="6250"/>
                  </a:cubicBezTo>
                  <a:cubicBezTo>
                    <a:pt x="74" y="6250"/>
                    <a:pt x="88" y="6243"/>
                    <a:pt x="97" y="6227"/>
                  </a:cubicBezTo>
                  <a:cubicBezTo>
                    <a:pt x="749" y="4897"/>
                    <a:pt x="1377" y="3617"/>
                    <a:pt x="2406" y="2537"/>
                  </a:cubicBezTo>
                  <a:cubicBezTo>
                    <a:pt x="3410" y="1458"/>
                    <a:pt x="4639" y="680"/>
                    <a:pt x="5957" y="40"/>
                  </a:cubicBezTo>
                  <a:cubicBezTo>
                    <a:pt x="5968" y="29"/>
                    <a:pt x="5960" y="0"/>
                    <a:pt x="5950"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1"/>
            <p:cNvSpPr/>
            <p:nvPr/>
          </p:nvSpPr>
          <p:spPr>
            <a:xfrm>
              <a:off x="3468200" y="2674900"/>
              <a:ext cx="99475" cy="172250"/>
            </a:xfrm>
            <a:custGeom>
              <a:avLst/>
              <a:gdLst/>
              <a:ahLst/>
              <a:cxnLst/>
              <a:rect l="l" t="t" r="r" b="b"/>
              <a:pathLst>
                <a:path w="3979" h="6890" extrusionOk="0">
                  <a:moveTo>
                    <a:pt x="456" y="0"/>
                  </a:moveTo>
                  <a:cubicBezTo>
                    <a:pt x="299" y="0"/>
                    <a:pt x="152" y="44"/>
                    <a:pt x="75" y="164"/>
                  </a:cubicBezTo>
                  <a:cubicBezTo>
                    <a:pt x="13" y="252"/>
                    <a:pt x="0" y="352"/>
                    <a:pt x="0" y="452"/>
                  </a:cubicBezTo>
                  <a:cubicBezTo>
                    <a:pt x="13" y="1331"/>
                    <a:pt x="791" y="1946"/>
                    <a:pt x="1456" y="2510"/>
                  </a:cubicBezTo>
                  <a:cubicBezTo>
                    <a:pt x="2761" y="3640"/>
                    <a:pt x="3639" y="5334"/>
                    <a:pt x="3965" y="6890"/>
                  </a:cubicBezTo>
                  <a:lnTo>
                    <a:pt x="3978" y="6589"/>
                  </a:lnTo>
                  <a:cubicBezTo>
                    <a:pt x="3953" y="4481"/>
                    <a:pt x="3213" y="540"/>
                    <a:pt x="678" y="26"/>
                  </a:cubicBezTo>
                  <a:cubicBezTo>
                    <a:pt x="606" y="10"/>
                    <a:pt x="530" y="0"/>
                    <a:pt x="456"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1"/>
            <p:cNvSpPr/>
            <p:nvPr/>
          </p:nvSpPr>
          <p:spPr>
            <a:xfrm>
              <a:off x="3489925" y="2698375"/>
              <a:ext cx="78675" cy="149900"/>
            </a:xfrm>
            <a:custGeom>
              <a:avLst/>
              <a:gdLst/>
              <a:ahLst/>
              <a:cxnLst/>
              <a:rect l="l" t="t" r="r" b="b"/>
              <a:pathLst>
                <a:path w="3147" h="5996" extrusionOk="0">
                  <a:moveTo>
                    <a:pt x="29" y="0"/>
                  </a:moveTo>
                  <a:cubicBezTo>
                    <a:pt x="16" y="0"/>
                    <a:pt x="0" y="30"/>
                    <a:pt x="22" y="40"/>
                  </a:cubicBezTo>
                  <a:cubicBezTo>
                    <a:pt x="875" y="793"/>
                    <a:pt x="1591" y="1659"/>
                    <a:pt x="2093" y="2688"/>
                  </a:cubicBezTo>
                  <a:cubicBezTo>
                    <a:pt x="2607" y="3730"/>
                    <a:pt x="2795" y="4834"/>
                    <a:pt x="3046" y="5963"/>
                  </a:cubicBezTo>
                  <a:cubicBezTo>
                    <a:pt x="3052" y="5985"/>
                    <a:pt x="3072" y="5995"/>
                    <a:pt x="3092" y="5995"/>
                  </a:cubicBezTo>
                  <a:cubicBezTo>
                    <a:pt x="3119" y="5995"/>
                    <a:pt x="3147" y="5979"/>
                    <a:pt x="3147" y="5951"/>
                  </a:cubicBezTo>
                  <a:cubicBezTo>
                    <a:pt x="3071" y="3654"/>
                    <a:pt x="1892" y="1358"/>
                    <a:pt x="35" y="3"/>
                  </a:cubicBezTo>
                  <a:cubicBezTo>
                    <a:pt x="33" y="1"/>
                    <a:pt x="31" y="0"/>
                    <a:pt x="29"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1"/>
            <p:cNvSpPr/>
            <p:nvPr/>
          </p:nvSpPr>
          <p:spPr>
            <a:xfrm>
              <a:off x="3502075" y="2613125"/>
              <a:ext cx="77825" cy="146200"/>
            </a:xfrm>
            <a:custGeom>
              <a:avLst/>
              <a:gdLst/>
              <a:ahLst/>
              <a:cxnLst/>
              <a:rect l="l" t="t" r="r" b="b"/>
              <a:pathLst>
                <a:path w="3113" h="5848" extrusionOk="0">
                  <a:moveTo>
                    <a:pt x="408" y="0"/>
                  </a:moveTo>
                  <a:cubicBezTo>
                    <a:pt x="289" y="0"/>
                    <a:pt x="176" y="30"/>
                    <a:pt x="113" y="125"/>
                  </a:cubicBezTo>
                  <a:cubicBezTo>
                    <a:pt x="63" y="188"/>
                    <a:pt x="51" y="276"/>
                    <a:pt x="38" y="363"/>
                  </a:cubicBezTo>
                  <a:cubicBezTo>
                    <a:pt x="0" y="1079"/>
                    <a:pt x="665" y="1593"/>
                    <a:pt x="1142" y="2120"/>
                  </a:cubicBezTo>
                  <a:cubicBezTo>
                    <a:pt x="2171" y="3300"/>
                    <a:pt x="2711" y="4643"/>
                    <a:pt x="3012" y="5847"/>
                  </a:cubicBezTo>
                  <a:lnTo>
                    <a:pt x="3050" y="5609"/>
                  </a:lnTo>
                  <a:cubicBezTo>
                    <a:pt x="3112" y="3865"/>
                    <a:pt x="2686" y="577"/>
                    <a:pt x="615" y="25"/>
                  </a:cubicBezTo>
                  <a:cubicBezTo>
                    <a:pt x="550" y="11"/>
                    <a:pt x="478" y="0"/>
                    <a:pt x="408"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1"/>
            <p:cNvSpPr/>
            <p:nvPr/>
          </p:nvSpPr>
          <p:spPr>
            <a:xfrm>
              <a:off x="3520325" y="2633100"/>
              <a:ext cx="60200" cy="127450"/>
            </a:xfrm>
            <a:custGeom>
              <a:avLst/>
              <a:gdLst/>
              <a:ahLst/>
              <a:cxnLst/>
              <a:rect l="l" t="t" r="r" b="b"/>
              <a:pathLst>
                <a:path w="2408" h="5098" extrusionOk="0">
                  <a:moveTo>
                    <a:pt x="28" y="0"/>
                  </a:moveTo>
                  <a:cubicBezTo>
                    <a:pt x="15" y="0"/>
                    <a:pt x="1" y="19"/>
                    <a:pt x="11" y="29"/>
                  </a:cubicBezTo>
                  <a:cubicBezTo>
                    <a:pt x="713" y="744"/>
                    <a:pt x="1278" y="1522"/>
                    <a:pt x="1642" y="2438"/>
                  </a:cubicBezTo>
                  <a:cubicBezTo>
                    <a:pt x="1981" y="3291"/>
                    <a:pt x="2081" y="4170"/>
                    <a:pt x="2244" y="5061"/>
                  </a:cubicBezTo>
                  <a:cubicBezTo>
                    <a:pt x="2250" y="5087"/>
                    <a:pt x="2266" y="5098"/>
                    <a:pt x="2283" y="5098"/>
                  </a:cubicBezTo>
                  <a:cubicBezTo>
                    <a:pt x="2307" y="5098"/>
                    <a:pt x="2332" y="5077"/>
                    <a:pt x="2332" y="5048"/>
                  </a:cubicBezTo>
                  <a:cubicBezTo>
                    <a:pt x="2408" y="3166"/>
                    <a:pt x="1504" y="1183"/>
                    <a:pt x="36" y="4"/>
                  </a:cubicBezTo>
                  <a:cubicBezTo>
                    <a:pt x="33" y="1"/>
                    <a:pt x="31" y="0"/>
                    <a:pt x="28"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1"/>
            <p:cNvSpPr/>
            <p:nvPr/>
          </p:nvSpPr>
          <p:spPr>
            <a:xfrm>
              <a:off x="3582700" y="2658550"/>
              <a:ext cx="107625" cy="81625"/>
            </a:xfrm>
            <a:custGeom>
              <a:avLst/>
              <a:gdLst/>
              <a:ahLst/>
              <a:cxnLst/>
              <a:rect l="l" t="t" r="r" b="b"/>
              <a:pathLst>
                <a:path w="4305" h="3265" extrusionOk="0">
                  <a:moveTo>
                    <a:pt x="3549" y="1"/>
                  </a:moveTo>
                  <a:cubicBezTo>
                    <a:pt x="2022" y="1"/>
                    <a:pt x="650" y="1917"/>
                    <a:pt x="76" y="3077"/>
                  </a:cubicBezTo>
                  <a:lnTo>
                    <a:pt x="0" y="3265"/>
                  </a:lnTo>
                  <a:cubicBezTo>
                    <a:pt x="691" y="2512"/>
                    <a:pt x="1594" y="1771"/>
                    <a:pt x="2786" y="1345"/>
                  </a:cubicBezTo>
                  <a:cubicBezTo>
                    <a:pt x="3326" y="1144"/>
                    <a:pt x="4003" y="1031"/>
                    <a:pt x="4254" y="504"/>
                  </a:cubicBezTo>
                  <a:cubicBezTo>
                    <a:pt x="4280" y="454"/>
                    <a:pt x="4305" y="379"/>
                    <a:pt x="4292" y="316"/>
                  </a:cubicBezTo>
                  <a:cubicBezTo>
                    <a:pt x="4280" y="165"/>
                    <a:pt x="4116" y="90"/>
                    <a:pt x="3978" y="52"/>
                  </a:cubicBezTo>
                  <a:cubicBezTo>
                    <a:pt x="3834" y="17"/>
                    <a:pt x="3691" y="1"/>
                    <a:pt x="3549"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1"/>
            <p:cNvSpPr/>
            <p:nvPr/>
          </p:nvSpPr>
          <p:spPr>
            <a:xfrm>
              <a:off x="3581300" y="2672025"/>
              <a:ext cx="91375" cy="69250"/>
            </a:xfrm>
            <a:custGeom>
              <a:avLst/>
              <a:gdLst/>
              <a:ahLst/>
              <a:cxnLst/>
              <a:rect l="l" t="t" r="r" b="b"/>
              <a:pathLst>
                <a:path w="3655" h="2770" extrusionOk="0">
                  <a:moveTo>
                    <a:pt x="3630" y="0"/>
                  </a:moveTo>
                  <a:cubicBezTo>
                    <a:pt x="3627" y="0"/>
                    <a:pt x="3624" y="1"/>
                    <a:pt x="3620" y="3"/>
                  </a:cubicBezTo>
                  <a:cubicBezTo>
                    <a:pt x="2127" y="254"/>
                    <a:pt x="671" y="1308"/>
                    <a:pt x="19" y="2701"/>
                  </a:cubicBezTo>
                  <a:cubicBezTo>
                    <a:pt x="0" y="2728"/>
                    <a:pt x="29" y="2770"/>
                    <a:pt x="61" y="2770"/>
                  </a:cubicBezTo>
                  <a:cubicBezTo>
                    <a:pt x="72" y="2770"/>
                    <a:pt x="84" y="2764"/>
                    <a:pt x="94" y="2751"/>
                  </a:cubicBezTo>
                  <a:cubicBezTo>
                    <a:pt x="558" y="2199"/>
                    <a:pt x="960" y="1609"/>
                    <a:pt x="1525" y="1145"/>
                  </a:cubicBezTo>
                  <a:cubicBezTo>
                    <a:pt x="2152" y="618"/>
                    <a:pt x="2855" y="279"/>
                    <a:pt x="3633" y="40"/>
                  </a:cubicBezTo>
                  <a:cubicBezTo>
                    <a:pt x="3654" y="30"/>
                    <a:pt x="3648" y="0"/>
                    <a:pt x="3630"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1"/>
            <p:cNvSpPr/>
            <p:nvPr/>
          </p:nvSpPr>
          <p:spPr>
            <a:xfrm>
              <a:off x="3426150" y="2770775"/>
              <a:ext cx="138700" cy="181800"/>
            </a:xfrm>
            <a:custGeom>
              <a:avLst/>
              <a:gdLst/>
              <a:ahLst/>
              <a:cxnLst/>
              <a:rect l="l" t="t" r="r" b="b"/>
              <a:pathLst>
                <a:path w="5548" h="7272" extrusionOk="0">
                  <a:moveTo>
                    <a:pt x="600" y="0"/>
                  </a:moveTo>
                  <a:cubicBezTo>
                    <a:pt x="377" y="0"/>
                    <a:pt x="148" y="74"/>
                    <a:pt x="51" y="269"/>
                  </a:cubicBezTo>
                  <a:cubicBezTo>
                    <a:pt x="0" y="369"/>
                    <a:pt x="0" y="495"/>
                    <a:pt x="26" y="608"/>
                  </a:cubicBezTo>
                  <a:cubicBezTo>
                    <a:pt x="164" y="1587"/>
                    <a:pt x="1155" y="2176"/>
                    <a:pt x="1996" y="2716"/>
                  </a:cubicBezTo>
                  <a:cubicBezTo>
                    <a:pt x="3652" y="3783"/>
                    <a:pt x="4920" y="5565"/>
                    <a:pt x="5547" y="7271"/>
                  </a:cubicBezTo>
                  <a:lnTo>
                    <a:pt x="5522" y="6932"/>
                  </a:lnTo>
                  <a:cubicBezTo>
                    <a:pt x="5146" y="4536"/>
                    <a:pt x="3677" y="181"/>
                    <a:pt x="703" y="6"/>
                  </a:cubicBezTo>
                  <a:cubicBezTo>
                    <a:pt x="669" y="2"/>
                    <a:pt x="635" y="0"/>
                    <a:pt x="600"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1"/>
            <p:cNvSpPr/>
            <p:nvPr/>
          </p:nvSpPr>
          <p:spPr>
            <a:xfrm>
              <a:off x="3453500" y="2796225"/>
              <a:ext cx="112775" cy="157575"/>
            </a:xfrm>
            <a:custGeom>
              <a:avLst/>
              <a:gdLst/>
              <a:ahLst/>
              <a:cxnLst/>
              <a:rect l="l" t="t" r="r" b="b"/>
              <a:pathLst>
                <a:path w="4511" h="6303" extrusionOk="0">
                  <a:moveTo>
                    <a:pt x="23" y="1"/>
                  </a:moveTo>
                  <a:cubicBezTo>
                    <a:pt x="7" y="1"/>
                    <a:pt x="1" y="21"/>
                    <a:pt x="11" y="42"/>
                  </a:cubicBezTo>
                  <a:cubicBezTo>
                    <a:pt x="1128" y="757"/>
                    <a:pt x="2094" y="1648"/>
                    <a:pt x="2834" y="2752"/>
                  </a:cubicBezTo>
                  <a:cubicBezTo>
                    <a:pt x="3562" y="3844"/>
                    <a:pt x="3964" y="5049"/>
                    <a:pt x="4403" y="6266"/>
                  </a:cubicBezTo>
                  <a:cubicBezTo>
                    <a:pt x="4413" y="6291"/>
                    <a:pt x="4433" y="6302"/>
                    <a:pt x="4453" y="6302"/>
                  </a:cubicBezTo>
                  <a:cubicBezTo>
                    <a:pt x="4483" y="6302"/>
                    <a:pt x="4511" y="6278"/>
                    <a:pt x="4503" y="6241"/>
                  </a:cubicBezTo>
                  <a:cubicBezTo>
                    <a:pt x="4026" y="3656"/>
                    <a:pt x="2345" y="1246"/>
                    <a:pt x="36" y="4"/>
                  </a:cubicBezTo>
                  <a:cubicBezTo>
                    <a:pt x="31" y="2"/>
                    <a:pt x="27" y="1"/>
                    <a:pt x="23"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1"/>
            <p:cNvSpPr/>
            <p:nvPr/>
          </p:nvSpPr>
          <p:spPr>
            <a:xfrm>
              <a:off x="3380650" y="2857475"/>
              <a:ext cx="195800" cy="184825"/>
            </a:xfrm>
            <a:custGeom>
              <a:avLst/>
              <a:gdLst/>
              <a:ahLst/>
              <a:cxnLst/>
              <a:rect l="l" t="t" r="r" b="b"/>
              <a:pathLst>
                <a:path w="7832" h="7393" extrusionOk="0">
                  <a:moveTo>
                    <a:pt x="1168" y="1"/>
                  </a:moveTo>
                  <a:cubicBezTo>
                    <a:pt x="1028" y="1"/>
                    <a:pt x="885" y="9"/>
                    <a:pt x="741" y="26"/>
                  </a:cubicBezTo>
                  <a:cubicBezTo>
                    <a:pt x="440" y="51"/>
                    <a:pt x="101" y="177"/>
                    <a:pt x="26" y="465"/>
                  </a:cubicBezTo>
                  <a:cubicBezTo>
                    <a:pt x="1" y="591"/>
                    <a:pt x="26" y="729"/>
                    <a:pt x="64" y="854"/>
                  </a:cubicBezTo>
                  <a:cubicBezTo>
                    <a:pt x="440" y="1959"/>
                    <a:pt x="1708" y="2435"/>
                    <a:pt x="2774" y="2875"/>
                  </a:cubicBezTo>
                  <a:cubicBezTo>
                    <a:pt x="4920" y="3766"/>
                    <a:pt x="6752" y="5548"/>
                    <a:pt x="7831" y="7392"/>
                  </a:cubicBezTo>
                  <a:lnTo>
                    <a:pt x="7718" y="7003"/>
                  </a:lnTo>
                  <a:cubicBezTo>
                    <a:pt x="6840" y="4441"/>
                    <a:pt x="4418" y="1"/>
                    <a:pt x="1168"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1"/>
            <p:cNvSpPr/>
            <p:nvPr/>
          </p:nvSpPr>
          <p:spPr>
            <a:xfrm>
              <a:off x="3415475" y="2885100"/>
              <a:ext cx="162325" cy="158275"/>
            </a:xfrm>
            <a:custGeom>
              <a:avLst/>
              <a:gdLst/>
              <a:ahLst/>
              <a:cxnLst/>
              <a:rect l="l" t="t" r="r" b="b"/>
              <a:pathLst>
                <a:path w="6493" h="6331" extrusionOk="0">
                  <a:moveTo>
                    <a:pt x="38" y="0"/>
                  </a:moveTo>
                  <a:cubicBezTo>
                    <a:pt x="13" y="0"/>
                    <a:pt x="1" y="38"/>
                    <a:pt x="26" y="38"/>
                  </a:cubicBezTo>
                  <a:cubicBezTo>
                    <a:pt x="1456" y="628"/>
                    <a:pt x="2762" y="1456"/>
                    <a:pt x="3841" y="2573"/>
                  </a:cubicBezTo>
                  <a:cubicBezTo>
                    <a:pt x="4920" y="3677"/>
                    <a:pt x="5635" y="4982"/>
                    <a:pt x="6388" y="6312"/>
                  </a:cubicBezTo>
                  <a:cubicBezTo>
                    <a:pt x="6397" y="6325"/>
                    <a:pt x="6412" y="6330"/>
                    <a:pt x="6428" y="6330"/>
                  </a:cubicBezTo>
                  <a:cubicBezTo>
                    <a:pt x="6459" y="6330"/>
                    <a:pt x="6493" y="6308"/>
                    <a:pt x="6476" y="6275"/>
                  </a:cubicBezTo>
                  <a:cubicBezTo>
                    <a:pt x="5372" y="3388"/>
                    <a:pt x="2962" y="979"/>
                    <a:pt x="38"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1"/>
            <p:cNvSpPr/>
            <p:nvPr/>
          </p:nvSpPr>
          <p:spPr>
            <a:xfrm>
              <a:off x="3565950" y="3120625"/>
              <a:ext cx="658950" cy="62400"/>
            </a:xfrm>
            <a:custGeom>
              <a:avLst/>
              <a:gdLst/>
              <a:ahLst/>
              <a:cxnLst/>
              <a:rect l="l" t="t" r="r" b="b"/>
              <a:pathLst>
                <a:path w="26358" h="2496" extrusionOk="0">
                  <a:moveTo>
                    <a:pt x="97" y="0"/>
                  </a:moveTo>
                  <a:cubicBezTo>
                    <a:pt x="25" y="0"/>
                    <a:pt x="0" y="117"/>
                    <a:pt x="81" y="129"/>
                  </a:cubicBezTo>
                  <a:cubicBezTo>
                    <a:pt x="6108" y="1406"/>
                    <a:pt x="12342" y="2496"/>
                    <a:pt x="18539" y="2496"/>
                  </a:cubicBezTo>
                  <a:cubicBezTo>
                    <a:pt x="19348" y="2496"/>
                    <a:pt x="20155" y="2477"/>
                    <a:pt x="20962" y="2438"/>
                  </a:cubicBezTo>
                  <a:cubicBezTo>
                    <a:pt x="22744" y="2350"/>
                    <a:pt x="24588" y="2200"/>
                    <a:pt x="26308" y="1698"/>
                  </a:cubicBezTo>
                  <a:cubicBezTo>
                    <a:pt x="26358" y="1685"/>
                    <a:pt x="26333" y="1610"/>
                    <a:pt x="26283" y="1610"/>
                  </a:cubicBezTo>
                  <a:cubicBezTo>
                    <a:pt x="24676" y="1886"/>
                    <a:pt x="23083" y="2124"/>
                    <a:pt x="21464" y="2212"/>
                  </a:cubicBezTo>
                  <a:cubicBezTo>
                    <a:pt x="20627" y="2261"/>
                    <a:pt x="19787" y="2283"/>
                    <a:pt x="18948" y="2283"/>
                  </a:cubicBezTo>
                  <a:cubicBezTo>
                    <a:pt x="18052" y="2283"/>
                    <a:pt x="17157" y="2257"/>
                    <a:pt x="16269" y="2212"/>
                  </a:cubicBezTo>
                  <a:cubicBezTo>
                    <a:pt x="12680" y="2036"/>
                    <a:pt x="9103" y="1560"/>
                    <a:pt x="5564" y="970"/>
                  </a:cubicBezTo>
                  <a:cubicBezTo>
                    <a:pt x="3745" y="669"/>
                    <a:pt x="1925" y="330"/>
                    <a:pt x="118" y="3"/>
                  </a:cubicBezTo>
                  <a:cubicBezTo>
                    <a:pt x="111" y="1"/>
                    <a:pt x="104" y="0"/>
                    <a:pt x="97"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1"/>
            <p:cNvSpPr/>
            <p:nvPr/>
          </p:nvSpPr>
          <p:spPr>
            <a:xfrm>
              <a:off x="3875700" y="3042150"/>
              <a:ext cx="266700" cy="130025"/>
            </a:xfrm>
            <a:custGeom>
              <a:avLst/>
              <a:gdLst/>
              <a:ahLst/>
              <a:cxnLst/>
              <a:rect l="l" t="t" r="r" b="b"/>
              <a:pathLst>
                <a:path w="10668" h="5201" extrusionOk="0">
                  <a:moveTo>
                    <a:pt x="9926" y="1"/>
                  </a:moveTo>
                  <a:cubicBezTo>
                    <a:pt x="9885" y="1"/>
                    <a:pt x="9843" y="2"/>
                    <a:pt x="9802" y="5"/>
                  </a:cubicBezTo>
                  <a:cubicBezTo>
                    <a:pt x="8321" y="106"/>
                    <a:pt x="7342" y="1059"/>
                    <a:pt x="6439" y="1862"/>
                  </a:cubicBezTo>
                  <a:cubicBezTo>
                    <a:pt x="4657" y="3469"/>
                    <a:pt x="2046" y="4874"/>
                    <a:pt x="1" y="5200"/>
                  </a:cubicBezTo>
                  <a:lnTo>
                    <a:pt x="729" y="5163"/>
                  </a:lnTo>
                  <a:cubicBezTo>
                    <a:pt x="4104" y="4862"/>
                    <a:pt x="10002" y="3644"/>
                    <a:pt x="10617" y="721"/>
                  </a:cubicBezTo>
                  <a:cubicBezTo>
                    <a:pt x="10668" y="470"/>
                    <a:pt x="10630" y="168"/>
                    <a:pt x="10304" y="55"/>
                  </a:cubicBezTo>
                  <a:cubicBezTo>
                    <a:pt x="10189" y="17"/>
                    <a:pt x="10059" y="1"/>
                    <a:pt x="9926"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1"/>
            <p:cNvSpPr/>
            <p:nvPr/>
          </p:nvSpPr>
          <p:spPr>
            <a:xfrm>
              <a:off x="3873600" y="3067600"/>
              <a:ext cx="234175" cy="105850"/>
            </a:xfrm>
            <a:custGeom>
              <a:avLst/>
              <a:gdLst/>
              <a:ahLst/>
              <a:cxnLst/>
              <a:rect l="l" t="t" r="r" b="b"/>
              <a:pathLst>
                <a:path w="9367" h="4234" extrusionOk="0">
                  <a:moveTo>
                    <a:pt x="9323" y="0"/>
                  </a:moveTo>
                  <a:cubicBezTo>
                    <a:pt x="9318" y="0"/>
                    <a:pt x="9313" y="1"/>
                    <a:pt x="9308" y="4"/>
                  </a:cubicBezTo>
                  <a:cubicBezTo>
                    <a:pt x="8116" y="1095"/>
                    <a:pt x="6786" y="1999"/>
                    <a:pt x="5305" y="2652"/>
                  </a:cubicBezTo>
                  <a:cubicBezTo>
                    <a:pt x="3611" y="3404"/>
                    <a:pt x="1842" y="3706"/>
                    <a:pt x="60" y="4120"/>
                  </a:cubicBezTo>
                  <a:cubicBezTo>
                    <a:pt x="0" y="4132"/>
                    <a:pt x="9" y="4234"/>
                    <a:pt x="74" y="4234"/>
                  </a:cubicBezTo>
                  <a:cubicBezTo>
                    <a:pt x="77" y="4234"/>
                    <a:pt x="81" y="4233"/>
                    <a:pt x="85" y="4233"/>
                  </a:cubicBezTo>
                  <a:cubicBezTo>
                    <a:pt x="3486" y="4019"/>
                    <a:pt x="6987" y="2513"/>
                    <a:pt x="9346" y="41"/>
                  </a:cubicBezTo>
                  <a:cubicBezTo>
                    <a:pt x="9367" y="21"/>
                    <a:pt x="9345" y="0"/>
                    <a:pt x="9323"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1"/>
            <p:cNvSpPr/>
            <p:nvPr/>
          </p:nvSpPr>
          <p:spPr>
            <a:xfrm>
              <a:off x="3719175" y="3020625"/>
              <a:ext cx="306525" cy="130525"/>
            </a:xfrm>
            <a:custGeom>
              <a:avLst/>
              <a:gdLst/>
              <a:ahLst/>
              <a:cxnLst/>
              <a:rect l="l" t="t" r="r" b="b"/>
              <a:pathLst>
                <a:path w="12261" h="5221" extrusionOk="0">
                  <a:moveTo>
                    <a:pt x="11369" y="0"/>
                  </a:moveTo>
                  <a:cubicBezTo>
                    <a:pt x="9738" y="25"/>
                    <a:pt x="8546" y="1017"/>
                    <a:pt x="7467" y="1845"/>
                  </a:cubicBezTo>
                  <a:cubicBezTo>
                    <a:pt x="5308" y="3489"/>
                    <a:pt x="2271" y="4882"/>
                    <a:pt x="0" y="5120"/>
                  </a:cubicBezTo>
                  <a:lnTo>
                    <a:pt x="527" y="5221"/>
                  </a:lnTo>
                  <a:cubicBezTo>
                    <a:pt x="4254" y="5095"/>
                    <a:pt x="11106" y="3991"/>
                    <a:pt x="12160" y="816"/>
                  </a:cubicBezTo>
                  <a:cubicBezTo>
                    <a:pt x="12260" y="553"/>
                    <a:pt x="12248" y="226"/>
                    <a:pt x="11909" y="76"/>
                  </a:cubicBezTo>
                  <a:cubicBezTo>
                    <a:pt x="11746" y="13"/>
                    <a:pt x="11558" y="0"/>
                    <a:pt x="11369"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1"/>
            <p:cNvSpPr/>
            <p:nvPr/>
          </p:nvSpPr>
          <p:spPr>
            <a:xfrm>
              <a:off x="3716975" y="3047525"/>
              <a:ext cx="268775" cy="102700"/>
            </a:xfrm>
            <a:custGeom>
              <a:avLst/>
              <a:gdLst/>
              <a:ahLst/>
              <a:cxnLst/>
              <a:rect l="l" t="t" r="r" b="b"/>
              <a:pathLst>
                <a:path w="10751" h="4108" extrusionOk="0">
                  <a:moveTo>
                    <a:pt x="10707" y="0"/>
                  </a:moveTo>
                  <a:cubicBezTo>
                    <a:pt x="10702" y="0"/>
                    <a:pt x="10697" y="1"/>
                    <a:pt x="10692" y="4"/>
                  </a:cubicBezTo>
                  <a:cubicBezTo>
                    <a:pt x="9224" y="1146"/>
                    <a:pt x="7617" y="2087"/>
                    <a:pt x="5861" y="2727"/>
                  </a:cubicBezTo>
                  <a:cubicBezTo>
                    <a:pt x="3966" y="3417"/>
                    <a:pt x="2033" y="3643"/>
                    <a:pt x="76" y="3982"/>
                  </a:cubicBezTo>
                  <a:cubicBezTo>
                    <a:pt x="0" y="3994"/>
                    <a:pt x="13" y="4107"/>
                    <a:pt x="88" y="4107"/>
                  </a:cubicBezTo>
                  <a:cubicBezTo>
                    <a:pt x="3903" y="4032"/>
                    <a:pt x="7868" y="2576"/>
                    <a:pt x="10730" y="41"/>
                  </a:cubicBezTo>
                  <a:cubicBezTo>
                    <a:pt x="10750" y="21"/>
                    <a:pt x="10729" y="0"/>
                    <a:pt x="10707"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1"/>
            <p:cNvSpPr/>
            <p:nvPr/>
          </p:nvSpPr>
          <p:spPr>
            <a:xfrm>
              <a:off x="3528725" y="2966975"/>
              <a:ext cx="370850" cy="157825"/>
            </a:xfrm>
            <a:custGeom>
              <a:avLst/>
              <a:gdLst/>
              <a:ahLst/>
              <a:cxnLst/>
              <a:rect l="l" t="t" r="r" b="b"/>
              <a:pathLst>
                <a:path w="14834" h="6313" extrusionOk="0">
                  <a:moveTo>
                    <a:pt x="13767" y="1"/>
                  </a:moveTo>
                  <a:cubicBezTo>
                    <a:pt x="11797" y="38"/>
                    <a:pt x="10354" y="1230"/>
                    <a:pt x="9036" y="2234"/>
                  </a:cubicBezTo>
                  <a:cubicBezTo>
                    <a:pt x="6439" y="4229"/>
                    <a:pt x="2749" y="5911"/>
                    <a:pt x="1" y="6200"/>
                  </a:cubicBezTo>
                  <a:lnTo>
                    <a:pt x="653" y="6313"/>
                  </a:lnTo>
                  <a:cubicBezTo>
                    <a:pt x="5146" y="6162"/>
                    <a:pt x="13453" y="4844"/>
                    <a:pt x="14733" y="1004"/>
                  </a:cubicBezTo>
                  <a:cubicBezTo>
                    <a:pt x="14834" y="678"/>
                    <a:pt x="14834" y="277"/>
                    <a:pt x="14420" y="101"/>
                  </a:cubicBezTo>
                  <a:cubicBezTo>
                    <a:pt x="14231" y="13"/>
                    <a:pt x="13993" y="1"/>
                    <a:pt x="13767"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1"/>
            <p:cNvSpPr/>
            <p:nvPr/>
          </p:nvSpPr>
          <p:spPr>
            <a:xfrm>
              <a:off x="3526850" y="2999825"/>
              <a:ext cx="324625" cy="123725"/>
            </a:xfrm>
            <a:custGeom>
              <a:avLst/>
              <a:gdLst/>
              <a:ahLst/>
              <a:cxnLst/>
              <a:rect l="l" t="t" r="r" b="b"/>
              <a:pathLst>
                <a:path w="12985" h="4949" extrusionOk="0">
                  <a:moveTo>
                    <a:pt x="12941" y="1"/>
                  </a:moveTo>
                  <a:cubicBezTo>
                    <a:pt x="12936" y="1"/>
                    <a:pt x="12931" y="2"/>
                    <a:pt x="12926" y="4"/>
                  </a:cubicBezTo>
                  <a:cubicBezTo>
                    <a:pt x="11144" y="1397"/>
                    <a:pt x="9212" y="2526"/>
                    <a:pt x="7103" y="3305"/>
                  </a:cubicBezTo>
                  <a:cubicBezTo>
                    <a:pt x="4807" y="4145"/>
                    <a:pt x="2448" y="4434"/>
                    <a:pt x="63" y="4823"/>
                  </a:cubicBezTo>
                  <a:cubicBezTo>
                    <a:pt x="1" y="4835"/>
                    <a:pt x="13" y="4948"/>
                    <a:pt x="76" y="4948"/>
                  </a:cubicBezTo>
                  <a:cubicBezTo>
                    <a:pt x="2536" y="4886"/>
                    <a:pt x="5083" y="4308"/>
                    <a:pt x="7367" y="3430"/>
                  </a:cubicBezTo>
                  <a:cubicBezTo>
                    <a:pt x="9412" y="2639"/>
                    <a:pt x="11307" y="1497"/>
                    <a:pt x="12964" y="42"/>
                  </a:cubicBezTo>
                  <a:cubicBezTo>
                    <a:pt x="12984" y="21"/>
                    <a:pt x="12963" y="1"/>
                    <a:pt x="12941" y="1"/>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1"/>
            <p:cNvSpPr/>
            <p:nvPr/>
          </p:nvSpPr>
          <p:spPr>
            <a:xfrm>
              <a:off x="3856900" y="3168375"/>
              <a:ext cx="252875" cy="151975"/>
            </a:xfrm>
            <a:custGeom>
              <a:avLst/>
              <a:gdLst/>
              <a:ahLst/>
              <a:cxnLst/>
              <a:rect l="l" t="t" r="r" b="b"/>
              <a:pathLst>
                <a:path w="10115" h="6079" extrusionOk="0">
                  <a:moveTo>
                    <a:pt x="0" y="1"/>
                  </a:moveTo>
                  <a:lnTo>
                    <a:pt x="0" y="1"/>
                  </a:lnTo>
                  <a:cubicBezTo>
                    <a:pt x="2409" y="766"/>
                    <a:pt x="4794" y="2184"/>
                    <a:pt x="6061" y="3916"/>
                  </a:cubicBezTo>
                  <a:cubicBezTo>
                    <a:pt x="6689" y="4795"/>
                    <a:pt x="7366" y="5824"/>
                    <a:pt x="8797" y="6049"/>
                  </a:cubicBezTo>
                  <a:cubicBezTo>
                    <a:pt x="8891" y="6064"/>
                    <a:pt x="8989" y="6078"/>
                    <a:pt x="9087" y="6078"/>
                  </a:cubicBezTo>
                  <a:cubicBezTo>
                    <a:pt x="9159" y="6078"/>
                    <a:pt x="9230" y="6071"/>
                    <a:pt x="9299" y="6049"/>
                  </a:cubicBezTo>
                  <a:cubicBezTo>
                    <a:pt x="9650" y="5974"/>
                    <a:pt x="9788" y="5686"/>
                    <a:pt x="9813" y="5435"/>
                  </a:cubicBezTo>
                  <a:cubicBezTo>
                    <a:pt x="10114" y="2486"/>
                    <a:pt x="3966" y="641"/>
                    <a:pt x="502" y="51"/>
                  </a:cubicBezTo>
                  <a:lnTo>
                    <a:pt x="0" y="1"/>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1"/>
            <p:cNvSpPr/>
            <p:nvPr/>
          </p:nvSpPr>
          <p:spPr>
            <a:xfrm>
              <a:off x="3854800" y="3166800"/>
              <a:ext cx="211900" cy="125475"/>
            </a:xfrm>
            <a:custGeom>
              <a:avLst/>
              <a:gdLst/>
              <a:ahLst/>
              <a:cxnLst/>
              <a:rect l="l" t="t" r="r" b="b"/>
              <a:pathLst>
                <a:path w="8476" h="5019" extrusionOk="0">
                  <a:moveTo>
                    <a:pt x="96" y="0"/>
                  </a:moveTo>
                  <a:cubicBezTo>
                    <a:pt x="30" y="0"/>
                    <a:pt x="1" y="90"/>
                    <a:pt x="72" y="114"/>
                  </a:cubicBezTo>
                  <a:cubicBezTo>
                    <a:pt x="1753" y="691"/>
                    <a:pt x="3435" y="1143"/>
                    <a:pt x="4991" y="2009"/>
                  </a:cubicBezTo>
                  <a:cubicBezTo>
                    <a:pt x="6346" y="2749"/>
                    <a:pt x="7526" y="3741"/>
                    <a:pt x="8429" y="5008"/>
                  </a:cubicBezTo>
                  <a:cubicBezTo>
                    <a:pt x="8433" y="5015"/>
                    <a:pt x="8439" y="5019"/>
                    <a:pt x="8445" y="5019"/>
                  </a:cubicBezTo>
                  <a:cubicBezTo>
                    <a:pt x="8459" y="5019"/>
                    <a:pt x="8476" y="5001"/>
                    <a:pt x="8467" y="4983"/>
                  </a:cubicBezTo>
                  <a:cubicBezTo>
                    <a:pt x="7689" y="3678"/>
                    <a:pt x="6534" y="2661"/>
                    <a:pt x="5229" y="1896"/>
                  </a:cubicBezTo>
                  <a:cubicBezTo>
                    <a:pt x="3686" y="992"/>
                    <a:pt x="1866" y="290"/>
                    <a:pt x="109" y="1"/>
                  </a:cubicBezTo>
                  <a:cubicBezTo>
                    <a:pt x="105" y="0"/>
                    <a:pt x="100" y="0"/>
                    <a:pt x="96"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1"/>
            <p:cNvSpPr/>
            <p:nvPr/>
          </p:nvSpPr>
          <p:spPr>
            <a:xfrm>
              <a:off x="4006225" y="3180000"/>
              <a:ext cx="213350" cy="118600"/>
            </a:xfrm>
            <a:custGeom>
              <a:avLst/>
              <a:gdLst/>
              <a:ahLst/>
              <a:cxnLst/>
              <a:rect l="l" t="t" r="r" b="b"/>
              <a:pathLst>
                <a:path w="8534" h="4744" extrusionOk="0">
                  <a:moveTo>
                    <a:pt x="0" y="0"/>
                  </a:moveTo>
                  <a:cubicBezTo>
                    <a:pt x="1845" y="653"/>
                    <a:pt x="3815" y="1606"/>
                    <a:pt x="5271" y="3050"/>
                  </a:cubicBezTo>
                  <a:cubicBezTo>
                    <a:pt x="5948" y="3715"/>
                    <a:pt x="6488" y="4581"/>
                    <a:pt x="7680" y="4731"/>
                  </a:cubicBezTo>
                  <a:cubicBezTo>
                    <a:pt x="7749" y="4737"/>
                    <a:pt x="7821" y="4744"/>
                    <a:pt x="7894" y="4744"/>
                  </a:cubicBezTo>
                  <a:cubicBezTo>
                    <a:pt x="7966" y="4744"/>
                    <a:pt x="8038" y="4737"/>
                    <a:pt x="8107" y="4719"/>
                  </a:cubicBezTo>
                  <a:cubicBezTo>
                    <a:pt x="8396" y="4631"/>
                    <a:pt x="8483" y="4392"/>
                    <a:pt x="8496" y="4192"/>
                  </a:cubicBezTo>
                  <a:cubicBezTo>
                    <a:pt x="8534" y="1744"/>
                    <a:pt x="3313" y="414"/>
                    <a:pt x="414" y="38"/>
                  </a:cubicBezTo>
                  <a:lnTo>
                    <a:pt x="0" y="0"/>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31"/>
            <p:cNvSpPr/>
            <p:nvPr/>
          </p:nvSpPr>
          <p:spPr>
            <a:xfrm>
              <a:off x="4004025" y="3178425"/>
              <a:ext cx="184425" cy="97675"/>
            </a:xfrm>
            <a:custGeom>
              <a:avLst/>
              <a:gdLst/>
              <a:ahLst/>
              <a:cxnLst/>
              <a:rect l="l" t="t" r="r" b="b"/>
              <a:pathLst>
                <a:path w="7377" h="3907" extrusionOk="0">
                  <a:moveTo>
                    <a:pt x="88" y="0"/>
                  </a:moveTo>
                  <a:cubicBezTo>
                    <a:pt x="13" y="0"/>
                    <a:pt x="0" y="101"/>
                    <a:pt x="63" y="126"/>
                  </a:cubicBezTo>
                  <a:cubicBezTo>
                    <a:pt x="1506" y="578"/>
                    <a:pt x="2949" y="879"/>
                    <a:pt x="4317" y="1557"/>
                  </a:cubicBezTo>
                  <a:cubicBezTo>
                    <a:pt x="5472" y="2134"/>
                    <a:pt x="6488" y="2912"/>
                    <a:pt x="7329" y="3903"/>
                  </a:cubicBezTo>
                  <a:cubicBezTo>
                    <a:pt x="7331" y="3905"/>
                    <a:pt x="7334" y="3906"/>
                    <a:pt x="7338" y="3906"/>
                  </a:cubicBezTo>
                  <a:cubicBezTo>
                    <a:pt x="7354" y="3906"/>
                    <a:pt x="7377" y="3886"/>
                    <a:pt x="7367" y="3865"/>
                  </a:cubicBezTo>
                  <a:cubicBezTo>
                    <a:pt x="6614" y="2786"/>
                    <a:pt x="5572" y="1983"/>
                    <a:pt x="4418" y="1381"/>
                  </a:cubicBezTo>
                  <a:cubicBezTo>
                    <a:pt x="3100" y="703"/>
                    <a:pt x="1569" y="176"/>
                    <a:pt x="88"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31"/>
            <p:cNvSpPr/>
            <p:nvPr/>
          </p:nvSpPr>
          <p:spPr>
            <a:xfrm>
              <a:off x="4040425" y="3079875"/>
              <a:ext cx="177575" cy="99525"/>
            </a:xfrm>
            <a:custGeom>
              <a:avLst/>
              <a:gdLst/>
              <a:ahLst/>
              <a:cxnLst/>
              <a:rect l="l" t="t" r="r" b="b"/>
              <a:pathLst>
                <a:path w="7103" h="3981" extrusionOk="0">
                  <a:moveTo>
                    <a:pt x="6664" y="0"/>
                  </a:moveTo>
                  <a:cubicBezTo>
                    <a:pt x="6597" y="0"/>
                    <a:pt x="6528" y="7"/>
                    <a:pt x="6463" y="15"/>
                  </a:cubicBezTo>
                  <a:cubicBezTo>
                    <a:pt x="5484" y="153"/>
                    <a:pt x="5007" y="868"/>
                    <a:pt x="4430" y="1420"/>
                  </a:cubicBezTo>
                  <a:cubicBezTo>
                    <a:pt x="3175" y="2612"/>
                    <a:pt x="1531" y="3415"/>
                    <a:pt x="0" y="3980"/>
                  </a:cubicBezTo>
                  <a:lnTo>
                    <a:pt x="339" y="3942"/>
                  </a:lnTo>
                  <a:cubicBezTo>
                    <a:pt x="2711" y="3591"/>
                    <a:pt x="7015" y="2411"/>
                    <a:pt x="7090" y="441"/>
                  </a:cubicBezTo>
                  <a:cubicBezTo>
                    <a:pt x="7103" y="278"/>
                    <a:pt x="7040" y="77"/>
                    <a:pt x="6802" y="15"/>
                  </a:cubicBezTo>
                  <a:cubicBezTo>
                    <a:pt x="6759" y="4"/>
                    <a:pt x="6712" y="0"/>
                    <a:pt x="6664"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1"/>
            <p:cNvSpPr/>
            <p:nvPr/>
          </p:nvSpPr>
          <p:spPr>
            <a:xfrm>
              <a:off x="4038525" y="3098225"/>
              <a:ext cx="154625" cy="82725"/>
            </a:xfrm>
            <a:custGeom>
              <a:avLst/>
              <a:gdLst/>
              <a:ahLst/>
              <a:cxnLst/>
              <a:rect l="l" t="t" r="r" b="b"/>
              <a:pathLst>
                <a:path w="6185" h="3309" extrusionOk="0">
                  <a:moveTo>
                    <a:pt x="6144" y="0"/>
                  </a:moveTo>
                  <a:cubicBezTo>
                    <a:pt x="6137" y="0"/>
                    <a:pt x="6131" y="2"/>
                    <a:pt x="6125" y="8"/>
                  </a:cubicBezTo>
                  <a:cubicBezTo>
                    <a:pt x="5397" y="812"/>
                    <a:pt x="4544" y="1452"/>
                    <a:pt x="3565" y="1941"/>
                  </a:cubicBezTo>
                  <a:cubicBezTo>
                    <a:pt x="2435" y="2506"/>
                    <a:pt x="1243" y="2769"/>
                    <a:pt x="64" y="3183"/>
                  </a:cubicBezTo>
                  <a:cubicBezTo>
                    <a:pt x="1" y="3208"/>
                    <a:pt x="1" y="3309"/>
                    <a:pt x="76" y="3309"/>
                  </a:cubicBezTo>
                  <a:cubicBezTo>
                    <a:pt x="2297" y="3045"/>
                    <a:pt x="4832" y="1891"/>
                    <a:pt x="6175" y="34"/>
                  </a:cubicBezTo>
                  <a:cubicBezTo>
                    <a:pt x="6184" y="24"/>
                    <a:pt x="6165" y="0"/>
                    <a:pt x="6144"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1"/>
            <p:cNvSpPr/>
            <p:nvPr/>
          </p:nvSpPr>
          <p:spPr>
            <a:xfrm>
              <a:off x="4132975" y="3100000"/>
              <a:ext cx="201725" cy="75300"/>
            </a:xfrm>
            <a:custGeom>
              <a:avLst/>
              <a:gdLst/>
              <a:ahLst/>
              <a:cxnLst/>
              <a:rect l="l" t="t" r="r" b="b"/>
              <a:pathLst>
                <a:path w="8069" h="3012" extrusionOk="0">
                  <a:moveTo>
                    <a:pt x="7529" y="0"/>
                  </a:moveTo>
                  <a:cubicBezTo>
                    <a:pt x="6538" y="0"/>
                    <a:pt x="5848" y="640"/>
                    <a:pt x="5107" y="1105"/>
                  </a:cubicBezTo>
                  <a:cubicBezTo>
                    <a:pt x="3514" y="2108"/>
                    <a:pt x="1669" y="2661"/>
                    <a:pt x="0" y="3012"/>
                  </a:cubicBezTo>
                  <a:lnTo>
                    <a:pt x="339" y="3012"/>
                  </a:lnTo>
                  <a:cubicBezTo>
                    <a:pt x="2761" y="2999"/>
                    <a:pt x="7303" y="2447"/>
                    <a:pt x="8006" y="515"/>
                  </a:cubicBezTo>
                  <a:cubicBezTo>
                    <a:pt x="8069" y="352"/>
                    <a:pt x="8069" y="138"/>
                    <a:pt x="7856" y="50"/>
                  </a:cubicBezTo>
                  <a:cubicBezTo>
                    <a:pt x="7768" y="13"/>
                    <a:pt x="7642" y="0"/>
                    <a:pt x="7529"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1"/>
            <p:cNvSpPr/>
            <p:nvPr/>
          </p:nvSpPr>
          <p:spPr>
            <a:xfrm>
              <a:off x="4130775" y="3116425"/>
              <a:ext cx="175875" cy="60225"/>
            </a:xfrm>
            <a:custGeom>
              <a:avLst/>
              <a:gdLst/>
              <a:ahLst/>
              <a:cxnLst/>
              <a:rect l="l" t="t" r="r" b="b"/>
              <a:pathLst>
                <a:path w="7035" h="2409" extrusionOk="0">
                  <a:moveTo>
                    <a:pt x="7007" y="0"/>
                  </a:moveTo>
                  <a:cubicBezTo>
                    <a:pt x="7002" y="0"/>
                    <a:pt x="6996" y="2"/>
                    <a:pt x="6990" y="8"/>
                  </a:cubicBezTo>
                  <a:cubicBezTo>
                    <a:pt x="6011" y="699"/>
                    <a:pt x="4957" y="1213"/>
                    <a:pt x="3803" y="1564"/>
                  </a:cubicBezTo>
                  <a:cubicBezTo>
                    <a:pt x="2585" y="1953"/>
                    <a:pt x="1330" y="2054"/>
                    <a:pt x="76" y="2292"/>
                  </a:cubicBezTo>
                  <a:cubicBezTo>
                    <a:pt x="0" y="2305"/>
                    <a:pt x="25" y="2405"/>
                    <a:pt x="88" y="2405"/>
                  </a:cubicBezTo>
                  <a:cubicBezTo>
                    <a:pt x="162" y="2407"/>
                    <a:pt x="236" y="2408"/>
                    <a:pt x="311" y="2408"/>
                  </a:cubicBezTo>
                  <a:cubicBezTo>
                    <a:pt x="1550" y="2408"/>
                    <a:pt x="2856" y="2118"/>
                    <a:pt x="4016" y="1728"/>
                  </a:cubicBezTo>
                  <a:cubicBezTo>
                    <a:pt x="5108" y="1351"/>
                    <a:pt x="6149" y="811"/>
                    <a:pt x="7015" y="46"/>
                  </a:cubicBezTo>
                  <a:cubicBezTo>
                    <a:pt x="7034" y="27"/>
                    <a:pt x="7024" y="0"/>
                    <a:pt x="7007"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1"/>
            <p:cNvSpPr/>
            <p:nvPr/>
          </p:nvSpPr>
          <p:spPr>
            <a:xfrm>
              <a:off x="3682150" y="3143275"/>
              <a:ext cx="270450" cy="197875"/>
            </a:xfrm>
            <a:custGeom>
              <a:avLst/>
              <a:gdLst/>
              <a:ahLst/>
              <a:cxnLst/>
              <a:rect l="l" t="t" r="r" b="b"/>
              <a:pathLst>
                <a:path w="10818" h="7915" extrusionOk="0">
                  <a:moveTo>
                    <a:pt x="0" y="1"/>
                  </a:moveTo>
                  <a:cubicBezTo>
                    <a:pt x="2535" y="1130"/>
                    <a:pt x="4894" y="3000"/>
                    <a:pt x="5886" y="5121"/>
                  </a:cubicBezTo>
                  <a:cubicBezTo>
                    <a:pt x="6400" y="6175"/>
                    <a:pt x="6902" y="7430"/>
                    <a:pt x="8458" y="7844"/>
                  </a:cubicBezTo>
                  <a:cubicBezTo>
                    <a:pt x="8605" y="7883"/>
                    <a:pt x="8752" y="7915"/>
                    <a:pt x="8905" y="7915"/>
                  </a:cubicBezTo>
                  <a:cubicBezTo>
                    <a:pt x="8948" y="7915"/>
                    <a:pt x="8992" y="7912"/>
                    <a:pt x="9036" y="7907"/>
                  </a:cubicBezTo>
                  <a:cubicBezTo>
                    <a:pt x="9462" y="7844"/>
                    <a:pt x="9676" y="7530"/>
                    <a:pt x="9776" y="7242"/>
                  </a:cubicBezTo>
                  <a:cubicBezTo>
                    <a:pt x="10817" y="3916"/>
                    <a:pt x="4317" y="1155"/>
                    <a:pt x="540" y="114"/>
                  </a:cubicBezTo>
                  <a:lnTo>
                    <a:pt x="0" y="1"/>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1"/>
            <p:cNvSpPr/>
            <p:nvPr/>
          </p:nvSpPr>
          <p:spPr>
            <a:xfrm>
              <a:off x="3680050" y="3141700"/>
              <a:ext cx="209075" cy="165325"/>
            </a:xfrm>
            <a:custGeom>
              <a:avLst/>
              <a:gdLst/>
              <a:ahLst/>
              <a:cxnLst/>
              <a:rect l="l" t="t" r="r" b="b"/>
              <a:pathLst>
                <a:path w="8363" h="6613" extrusionOk="0">
                  <a:moveTo>
                    <a:pt x="85" y="0"/>
                  </a:moveTo>
                  <a:cubicBezTo>
                    <a:pt x="30" y="0"/>
                    <a:pt x="1" y="79"/>
                    <a:pt x="59" y="114"/>
                  </a:cubicBezTo>
                  <a:cubicBezTo>
                    <a:pt x="1804" y="917"/>
                    <a:pt x="3573" y="1607"/>
                    <a:pt x="5129" y="2762"/>
                  </a:cubicBezTo>
                  <a:cubicBezTo>
                    <a:pt x="6497" y="3766"/>
                    <a:pt x="7614" y="5046"/>
                    <a:pt x="8316" y="6602"/>
                  </a:cubicBezTo>
                  <a:cubicBezTo>
                    <a:pt x="8320" y="6609"/>
                    <a:pt x="8326" y="6612"/>
                    <a:pt x="8332" y="6612"/>
                  </a:cubicBezTo>
                  <a:cubicBezTo>
                    <a:pt x="8347" y="6612"/>
                    <a:pt x="8363" y="6595"/>
                    <a:pt x="8354" y="6577"/>
                  </a:cubicBezTo>
                  <a:cubicBezTo>
                    <a:pt x="7777" y="4996"/>
                    <a:pt x="6685" y="3703"/>
                    <a:pt x="5367" y="2687"/>
                  </a:cubicBezTo>
                  <a:cubicBezTo>
                    <a:pt x="3849" y="1495"/>
                    <a:pt x="1967" y="528"/>
                    <a:pt x="97" y="1"/>
                  </a:cubicBezTo>
                  <a:cubicBezTo>
                    <a:pt x="93" y="0"/>
                    <a:pt x="89" y="0"/>
                    <a:pt x="85"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1"/>
            <p:cNvSpPr/>
            <p:nvPr/>
          </p:nvSpPr>
          <p:spPr>
            <a:xfrm>
              <a:off x="3539725" y="3106900"/>
              <a:ext cx="278925" cy="260450"/>
            </a:xfrm>
            <a:custGeom>
              <a:avLst/>
              <a:gdLst/>
              <a:ahLst/>
              <a:cxnLst/>
              <a:rect l="l" t="t" r="r" b="b"/>
              <a:pathLst>
                <a:path w="11157" h="10418" extrusionOk="0">
                  <a:moveTo>
                    <a:pt x="0" y="0"/>
                  </a:moveTo>
                  <a:cubicBezTo>
                    <a:pt x="2535" y="1669"/>
                    <a:pt x="4643" y="4167"/>
                    <a:pt x="5133" y="6752"/>
                  </a:cubicBezTo>
                  <a:cubicBezTo>
                    <a:pt x="5371" y="8057"/>
                    <a:pt x="5559" y="9575"/>
                    <a:pt x="7216" y="10278"/>
                  </a:cubicBezTo>
                  <a:cubicBezTo>
                    <a:pt x="7390" y="10348"/>
                    <a:pt x="7586" y="10417"/>
                    <a:pt x="7803" y="10417"/>
                  </a:cubicBezTo>
                  <a:cubicBezTo>
                    <a:pt x="7821" y="10417"/>
                    <a:pt x="7838" y="10417"/>
                    <a:pt x="7856" y="10416"/>
                  </a:cubicBezTo>
                  <a:cubicBezTo>
                    <a:pt x="8358" y="10416"/>
                    <a:pt x="8709" y="10077"/>
                    <a:pt x="8897" y="9763"/>
                  </a:cubicBezTo>
                  <a:cubicBezTo>
                    <a:pt x="11156" y="6049"/>
                    <a:pt x="4568" y="1945"/>
                    <a:pt x="577" y="214"/>
                  </a:cubicBezTo>
                  <a:lnTo>
                    <a:pt x="0" y="0"/>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1"/>
            <p:cNvSpPr/>
            <p:nvPr/>
          </p:nvSpPr>
          <p:spPr>
            <a:xfrm>
              <a:off x="3537450" y="3105425"/>
              <a:ext cx="187700" cy="219875"/>
            </a:xfrm>
            <a:custGeom>
              <a:avLst/>
              <a:gdLst/>
              <a:ahLst/>
              <a:cxnLst/>
              <a:rect l="l" t="t" r="r" b="b"/>
              <a:pathLst>
                <a:path w="7508" h="8795" extrusionOk="0">
                  <a:moveTo>
                    <a:pt x="88" y="1"/>
                  </a:moveTo>
                  <a:cubicBezTo>
                    <a:pt x="37" y="1"/>
                    <a:pt x="0" y="78"/>
                    <a:pt x="54" y="110"/>
                  </a:cubicBezTo>
                  <a:cubicBezTo>
                    <a:pt x="1848" y="1277"/>
                    <a:pt x="3642" y="2331"/>
                    <a:pt x="5086" y="3924"/>
                  </a:cubicBezTo>
                  <a:cubicBezTo>
                    <a:pt x="6328" y="5305"/>
                    <a:pt x="7169" y="6936"/>
                    <a:pt x="7457" y="8781"/>
                  </a:cubicBezTo>
                  <a:cubicBezTo>
                    <a:pt x="7457" y="8790"/>
                    <a:pt x="7465" y="8794"/>
                    <a:pt x="7474" y="8794"/>
                  </a:cubicBezTo>
                  <a:cubicBezTo>
                    <a:pt x="7488" y="8794"/>
                    <a:pt x="7508" y="8784"/>
                    <a:pt x="7508" y="8768"/>
                  </a:cubicBezTo>
                  <a:cubicBezTo>
                    <a:pt x="7332" y="6961"/>
                    <a:pt x="6541" y="5317"/>
                    <a:pt x="5374" y="3937"/>
                  </a:cubicBezTo>
                  <a:cubicBezTo>
                    <a:pt x="3981" y="2306"/>
                    <a:pt x="2074" y="900"/>
                    <a:pt x="116" y="9"/>
                  </a:cubicBezTo>
                  <a:cubicBezTo>
                    <a:pt x="107" y="3"/>
                    <a:pt x="97" y="1"/>
                    <a:pt x="88" y="1"/>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1"/>
            <p:cNvSpPr/>
            <p:nvPr/>
          </p:nvSpPr>
          <p:spPr>
            <a:xfrm>
              <a:off x="4195700" y="3173625"/>
              <a:ext cx="52750" cy="26200"/>
            </a:xfrm>
            <a:custGeom>
              <a:avLst/>
              <a:gdLst/>
              <a:ahLst/>
              <a:cxnLst/>
              <a:rect l="l" t="t" r="r" b="b"/>
              <a:pathLst>
                <a:path w="2110" h="1048" extrusionOk="0">
                  <a:moveTo>
                    <a:pt x="763" y="1"/>
                  </a:moveTo>
                  <a:cubicBezTo>
                    <a:pt x="507" y="1"/>
                    <a:pt x="251" y="19"/>
                    <a:pt x="1" y="54"/>
                  </a:cubicBezTo>
                  <a:lnTo>
                    <a:pt x="340" y="1033"/>
                  </a:lnTo>
                  <a:cubicBezTo>
                    <a:pt x="443" y="1042"/>
                    <a:pt x="547" y="1047"/>
                    <a:pt x="651" y="1047"/>
                  </a:cubicBezTo>
                  <a:cubicBezTo>
                    <a:pt x="1115" y="1047"/>
                    <a:pt x="1572" y="948"/>
                    <a:pt x="1921" y="682"/>
                  </a:cubicBezTo>
                  <a:cubicBezTo>
                    <a:pt x="2021" y="619"/>
                    <a:pt x="2109" y="519"/>
                    <a:pt x="2096" y="406"/>
                  </a:cubicBezTo>
                  <a:cubicBezTo>
                    <a:pt x="2096" y="305"/>
                    <a:pt x="2021" y="218"/>
                    <a:pt x="1933" y="167"/>
                  </a:cubicBezTo>
                  <a:cubicBezTo>
                    <a:pt x="1846" y="117"/>
                    <a:pt x="1745" y="92"/>
                    <a:pt x="1645" y="80"/>
                  </a:cubicBezTo>
                  <a:cubicBezTo>
                    <a:pt x="1356" y="26"/>
                    <a:pt x="1059" y="1"/>
                    <a:pt x="763"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1"/>
            <p:cNvSpPr/>
            <p:nvPr/>
          </p:nvSpPr>
          <p:spPr>
            <a:xfrm>
              <a:off x="4190700" y="3180150"/>
              <a:ext cx="43300" cy="11675"/>
            </a:xfrm>
            <a:custGeom>
              <a:avLst/>
              <a:gdLst/>
              <a:ahLst/>
              <a:cxnLst/>
              <a:rect l="l" t="t" r="r" b="b"/>
              <a:pathLst>
                <a:path w="1732" h="467" extrusionOk="0">
                  <a:moveTo>
                    <a:pt x="1065" y="1"/>
                  </a:moveTo>
                  <a:cubicBezTo>
                    <a:pt x="682" y="1"/>
                    <a:pt x="368" y="121"/>
                    <a:pt x="0" y="195"/>
                  </a:cubicBezTo>
                  <a:cubicBezTo>
                    <a:pt x="0" y="195"/>
                    <a:pt x="825" y="467"/>
                    <a:pt x="1351" y="467"/>
                  </a:cubicBezTo>
                  <a:cubicBezTo>
                    <a:pt x="1402" y="467"/>
                    <a:pt x="1449" y="464"/>
                    <a:pt x="1493" y="458"/>
                  </a:cubicBezTo>
                  <a:cubicBezTo>
                    <a:pt x="1581" y="446"/>
                    <a:pt x="1682" y="408"/>
                    <a:pt x="1719" y="333"/>
                  </a:cubicBezTo>
                  <a:cubicBezTo>
                    <a:pt x="1732" y="270"/>
                    <a:pt x="1707" y="208"/>
                    <a:pt x="1669" y="157"/>
                  </a:cubicBezTo>
                  <a:cubicBezTo>
                    <a:pt x="1631" y="120"/>
                    <a:pt x="1581" y="69"/>
                    <a:pt x="1518" y="57"/>
                  </a:cubicBezTo>
                  <a:cubicBezTo>
                    <a:pt x="1354" y="17"/>
                    <a:pt x="1205" y="1"/>
                    <a:pt x="1065"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1"/>
            <p:cNvSpPr/>
            <p:nvPr/>
          </p:nvSpPr>
          <p:spPr>
            <a:xfrm>
              <a:off x="4191325" y="3144625"/>
              <a:ext cx="61200" cy="30375"/>
            </a:xfrm>
            <a:custGeom>
              <a:avLst/>
              <a:gdLst/>
              <a:ahLst/>
              <a:cxnLst/>
              <a:rect l="l" t="t" r="r" b="b"/>
              <a:pathLst>
                <a:path w="2448" h="1215" extrusionOk="0">
                  <a:moveTo>
                    <a:pt x="1741" y="1"/>
                  </a:moveTo>
                  <a:cubicBezTo>
                    <a:pt x="1146" y="1"/>
                    <a:pt x="578" y="245"/>
                    <a:pt x="0" y="336"/>
                  </a:cubicBezTo>
                  <a:lnTo>
                    <a:pt x="289" y="1214"/>
                  </a:lnTo>
                  <a:cubicBezTo>
                    <a:pt x="979" y="1202"/>
                    <a:pt x="1694" y="1114"/>
                    <a:pt x="2209" y="700"/>
                  </a:cubicBezTo>
                  <a:cubicBezTo>
                    <a:pt x="2334" y="600"/>
                    <a:pt x="2447" y="461"/>
                    <a:pt x="2410" y="311"/>
                  </a:cubicBezTo>
                  <a:cubicBezTo>
                    <a:pt x="2397" y="211"/>
                    <a:pt x="2322" y="135"/>
                    <a:pt x="2221" y="85"/>
                  </a:cubicBezTo>
                  <a:cubicBezTo>
                    <a:pt x="2133" y="35"/>
                    <a:pt x="2033" y="22"/>
                    <a:pt x="1933" y="10"/>
                  </a:cubicBezTo>
                  <a:cubicBezTo>
                    <a:pt x="1869" y="4"/>
                    <a:pt x="1805" y="1"/>
                    <a:pt x="1741"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1"/>
            <p:cNvSpPr/>
            <p:nvPr/>
          </p:nvSpPr>
          <p:spPr>
            <a:xfrm>
              <a:off x="4197900" y="3151125"/>
              <a:ext cx="42375" cy="13900"/>
            </a:xfrm>
            <a:custGeom>
              <a:avLst/>
              <a:gdLst/>
              <a:ahLst/>
              <a:cxnLst/>
              <a:rect l="l" t="t" r="r" b="b"/>
              <a:pathLst>
                <a:path w="1695" h="556" extrusionOk="0">
                  <a:moveTo>
                    <a:pt x="1431" y="1"/>
                  </a:moveTo>
                  <a:cubicBezTo>
                    <a:pt x="791" y="26"/>
                    <a:pt x="452" y="327"/>
                    <a:pt x="1" y="553"/>
                  </a:cubicBezTo>
                  <a:cubicBezTo>
                    <a:pt x="1" y="553"/>
                    <a:pt x="87" y="556"/>
                    <a:pt x="220" y="556"/>
                  </a:cubicBezTo>
                  <a:cubicBezTo>
                    <a:pt x="554" y="556"/>
                    <a:pt x="1184" y="537"/>
                    <a:pt x="1507" y="402"/>
                  </a:cubicBezTo>
                  <a:cubicBezTo>
                    <a:pt x="1594" y="365"/>
                    <a:pt x="1682" y="302"/>
                    <a:pt x="1682" y="214"/>
                  </a:cubicBezTo>
                  <a:cubicBezTo>
                    <a:pt x="1695" y="151"/>
                    <a:pt x="1645" y="101"/>
                    <a:pt x="1594" y="63"/>
                  </a:cubicBezTo>
                  <a:cubicBezTo>
                    <a:pt x="1544" y="26"/>
                    <a:pt x="1494" y="1"/>
                    <a:pt x="1431"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1"/>
            <p:cNvSpPr/>
            <p:nvPr/>
          </p:nvSpPr>
          <p:spPr>
            <a:xfrm>
              <a:off x="4182850" y="3116750"/>
              <a:ext cx="66850" cy="32200"/>
            </a:xfrm>
            <a:custGeom>
              <a:avLst/>
              <a:gdLst/>
              <a:ahLst/>
              <a:cxnLst/>
              <a:rect l="l" t="t" r="r" b="b"/>
              <a:pathLst>
                <a:path w="2674" h="1288" extrusionOk="0">
                  <a:moveTo>
                    <a:pt x="1924" y="1"/>
                  </a:moveTo>
                  <a:cubicBezTo>
                    <a:pt x="1859" y="1"/>
                    <a:pt x="1795" y="4"/>
                    <a:pt x="1732" y="8"/>
                  </a:cubicBezTo>
                  <a:cubicBezTo>
                    <a:pt x="1130" y="33"/>
                    <a:pt x="565" y="184"/>
                    <a:pt x="0" y="334"/>
                  </a:cubicBezTo>
                  <a:lnTo>
                    <a:pt x="578" y="1288"/>
                  </a:lnTo>
                  <a:cubicBezTo>
                    <a:pt x="1280" y="1137"/>
                    <a:pt x="1996" y="987"/>
                    <a:pt x="2523" y="573"/>
                  </a:cubicBezTo>
                  <a:cubicBezTo>
                    <a:pt x="2598" y="522"/>
                    <a:pt x="2661" y="460"/>
                    <a:pt x="2661" y="372"/>
                  </a:cubicBezTo>
                  <a:cubicBezTo>
                    <a:pt x="2673" y="284"/>
                    <a:pt x="2623" y="209"/>
                    <a:pt x="2548" y="146"/>
                  </a:cubicBezTo>
                  <a:cubicBezTo>
                    <a:pt x="2485" y="96"/>
                    <a:pt x="2397" y="58"/>
                    <a:pt x="2309" y="46"/>
                  </a:cubicBezTo>
                  <a:cubicBezTo>
                    <a:pt x="2184" y="12"/>
                    <a:pt x="2053" y="1"/>
                    <a:pt x="1924"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1"/>
            <p:cNvSpPr/>
            <p:nvPr/>
          </p:nvSpPr>
          <p:spPr>
            <a:xfrm>
              <a:off x="4191325" y="3121900"/>
              <a:ext cx="43000" cy="14275"/>
            </a:xfrm>
            <a:custGeom>
              <a:avLst/>
              <a:gdLst/>
              <a:ahLst/>
              <a:cxnLst/>
              <a:rect l="l" t="t" r="r" b="b"/>
              <a:pathLst>
                <a:path w="1720" h="571" extrusionOk="0">
                  <a:moveTo>
                    <a:pt x="1456" y="0"/>
                  </a:moveTo>
                  <a:cubicBezTo>
                    <a:pt x="1448" y="0"/>
                    <a:pt x="1439" y="1"/>
                    <a:pt x="1431" y="3"/>
                  </a:cubicBezTo>
                  <a:cubicBezTo>
                    <a:pt x="778" y="28"/>
                    <a:pt x="452" y="329"/>
                    <a:pt x="0" y="567"/>
                  </a:cubicBezTo>
                  <a:cubicBezTo>
                    <a:pt x="0" y="567"/>
                    <a:pt x="81" y="570"/>
                    <a:pt x="209" y="570"/>
                  </a:cubicBezTo>
                  <a:cubicBezTo>
                    <a:pt x="548" y="570"/>
                    <a:pt x="1215" y="550"/>
                    <a:pt x="1544" y="404"/>
                  </a:cubicBezTo>
                  <a:cubicBezTo>
                    <a:pt x="1631" y="367"/>
                    <a:pt x="1719" y="304"/>
                    <a:pt x="1719" y="216"/>
                  </a:cubicBezTo>
                  <a:cubicBezTo>
                    <a:pt x="1719" y="153"/>
                    <a:pt x="1669" y="91"/>
                    <a:pt x="1619" y="65"/>
                  </a:cubicBezTo>
                  <a:cubicBezTo>
                    <a:pt x="1565" y="33"/>
                    <a:pt x="1510" y="0"/>
                    <a:pt x="1456"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1"/>
            <p:cNvSpPr/>
            <p:nvPr/>
          </p:nvSpPr>
          <p:spPr>
            <a:xfrm>
              <a:off x="4171250" y="3089550"/>
              <a:ext cx="64325" cy="34000"/>
            </a:xfrm>
            <a:custGeom>
              <a:avLst/>
              <a:gdLst/>
              <a:ahLst/>
              <a:cxnLst/>
              <a:rect l="l" t="t" r="r" b="b"/>
              <a:pathLst>
                <a:path w="2573" h="1360" extrusionOk="0">
                  <a:moveTo>
                    <a:pt x="2126" y="0"/>
                  </a:moveTo>
                  <a:cubicBezTo>
                    <a:pt x="2095" y="0"/>
                    <a:pt x="2064" y="2"/>
                    <a:pt x="2033" y="4"/>
                  </a:cubicBezTo>
                  <a:cubicBezTo>
                    <a:pt x="1330" y="29"/>
                    <a:pt x="640" y="180"/>
                    <a:pt x="0" y="431"/>
                  </a:cubicBezTo>
                  <a:lnTo>
                    <a:pt x="602" y="1359"/>
                  </a:lnTo>
                  <a:cubicBezTo>
                    <a:pt x="619" y="1360"/>
                    <a:pt x="635" y="1360"/>
                    <a:pt x="652" y="1360"/>
                  </a:cubicBezTo>
                  <a:cubicBezTo>
                    <a:pt x="1263" y="1360"/>
                    <a:pt x="1869" y="1135"/>
                    <a:pt x="2322" y="732"/>
                  </a:cubicBezTo>
                  <a:cubicBezTo>
                    <a:pt x="2409" y="657"/>
                    <a:pt x="2485" y="569"/>
                    <a:pt x="2522" y="456"/>
                  </a:cubicBezTo>
                  <a:cubicBezTo>
                    <a:pt x="2573" y="355"/>
                    <a:pt x="2560" y="217"/>
                    <a:pt x="2485" y="130"/>
                  </a:cubicBezTo>
                  <a:cubicBezTo>
                    <a:pt x="2393" y="28"/>
                    <a:pt x="2260" y="0"/>
                    <a:pt x="2126"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1"/>
            <p:cNvSpPr/>
            <p:nvPr/>
          </p:nvSpPr>
          <p:spPr>
            <a:xfrm>
              <a:off x="4181275" y="3098975"/>
              <a:ext cx="41450" cy="16425"/>
            </a:xfrm>
            <a:custGeom>
              <a:avLst/>
              <a:gdLst/>
              <a:ahLst/>
              <a:cxnLst/>
              <a:rect l="l" t="t" r="r" b="b"/>
              <a:pathLst>
                <a:path w="1658" h="657" extrusionOk="0">
                  <a:moveTo>
                    <a:pt x="1415" y="0"/>
                  </a:moveTo>
                  <a:cubicBezTo>
                    <a:pt x="1404" y="0"/>
                    <a:pt x="1392" y="1"/>
                    <a:pt x="1381" y="4"/>
                  </a:cubicBezTo>
                  <a:cubicBezTo>
                    <a:pt x="754" y="66"/>
                    <a:pt x="440" y="393"/>
                    <a:pt x="1" y="656"/>
                  </a:cubicBezTo>
                  <a:cubicBezTo>
                    <a:pt x="1" y="656"/>
                    <a:pt x="1055" y="618"/>
                    <a:pt x="1494" y="380"/>
                  </a:cubicBezTo>
                  <a:cubicBezTo>
                    <a:pt x="1569" y="342"/>
                    <a:pt x="1657" y="280"/>
                    <a:pt x="1657" y="179"/>
                  </a:cubicBezTo>
                  <a:cubicBezTo>
                    <a:pt x="1657" y="129"/>
                    <a:pt x="1607" y="79"/>
                    <a:pt x="1557" y="41"/>
                  </a:cubicBezTo>
                  <a:cubicBezTo>
                    <a:pt x="1516" y="21"/>
                    <a:pt x="1466" y="0"/>
                    <a:pt x="1415"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1"/>
            <p:cNvSpPr/>
            <p:nvPr/>
          </p:nvSpPr>
          <p:spPr>
            <a:xfrm>
              <a:off x="4155550" y="3063300"/>
              <a:ext cx="60250" cy="39550"/>
            </a:xfrm>
            <a:custGeom>
              <a:avLst/>
              <a:gdLst/>
              <a:ahLst/>
              <a:cxnLst/>
              <a:rect l="l" t="t" r="r" b="b"/>
              <a:pathLst>
                <a:path w="2410" h="1582" extrusionOk="0">
                  <a:moveTo>
                    <a:pt x="2109" y="0"/>
                  </a:moveTo>
                  <a:cubicBezTo>
                    <a:pt x="1958" y="0"/>
                    <a:pt x="1820" y="25"/>
                    <a:pt x="1682" y="63"/>
                  </a:cubicBezTo>
                  <a:cubicBezTo>
                    <a:pt x="1230" y="188"/>
                    <a:pt x="540" y="464"/>
                    <a:pt x="1" y="1054"/>
                  </a:cubicBezTo>
                  <a:lnTo>
                    <a:pt x="841" y="1581"/>
                  </a:lnTo>
                  <a:cubicBezTo>
                    <a:pt x="1406" y="1330"/>
                    <a:pt x="1908" y="941"/>
                    <a:pt x="2272" y="464"/>
                  </a:cubicBezTo>
                  <a:cubicBezTo>
                    <a:pt x="2347" y="351"/>
                    <a:pt x="2410" y="213"/>
                    <a:pt x="2335" y="100"/>
                  </a:cubicBezTo>
                  <a:cubicBezTo>
                    <a:pt x="2284" y="38"/>
                    <a:pt x="2184" y="13"/>
                    <a:pt x="2109"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1"/>
            <p:cNvSpPr/>
            <p:nvPr/>
          </p:nvSpPr>
          <p:spPr>
            <a:xfrm>
              <a:off x="4165600" y="3071400"/>
              <a:ext cx="38925" cy="23275"/>
            </a:xfrm>
            <a:custGeom>
              <a:avLst/>
              <a:gdLst/>
              <a:ahLst/>
              <a:cxnLst/>
              <a:rect l="l" t="t" r="r" b="b"/>
              <a:pathLst>
                <a:path w="1557" h="931" extrusionOk="0">
                  <a:moveTo>
                    <a:pt x="1309" y="0"/>
                  </a:moveTo>
                  <a:cubicBezTo>
                    <a:pt x="1283" y="0"/>
                    <a:pt x="1256" y="4"/>
                    <a:pt x="1230" y="15"/>
                  </a:cubicBezTo>
                  <a:cubicBezTo>
                    <a:pt x="628" y="203"/>
                    <a:pt x="377" y="580"/>
                    <a:pt x="0" y="931"/>
                  </a:cubicBezTo>
                  <a:cubicBezTo>
                    <a:pt x="0" y="931"/>
                    <a:pt x="1029" y="680"/>
                    <a:pt x="1406" y="366"/>
                  </a:cubicBezTo>
                  <a:cubicBezTo>
                    <a:pt x="1481" y="303"/>
                    <a:pt x="1556" y="228"/>
                    <a:pt x="1531" y="140"/>
                  </a:cubicBezTo>
                  <a:cubicBezTo>
                    <a:pt x="1519" y="78"/>
                    <a:pt x="1468" y="40"/>
                    <a:pt x="1418" y="15"/>
                  </a:cubicBezTo>
                  <a:cubicBezTo>
                    <a:pt x="1382" y="8"/>
                    <a:pt x="1346" y="0"/>
                    <a:pt x="1309"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1"/>
            <p:cNvSpPr/>
            <p:nvPr/>
          </p:nvSpPr>
          <p:spPr>
            <a:xfrm>
              <a:off x="4196975" y="3185000"/>
              <a:ext cx="18500" cy="5450"/>
            </a:xfrm>
            <a:custGeom>
              <a:avLst/>
              <a:gdLst/>
              <a:ahLst/>
              <a:cxnLst/>
              <a:rect l="l" t="t" r="r" b="b"/>
              <a:pathLst>
                <a:path w="740" h="218" extrusionOk="0">
                  <a:moveTo>
                    <a:pt x="25" y="1"/>
                  </a:moveTo>
                  <a:cubicBezTo>
                    <a:pt x="13" y="1"/>
                    <a:pt x="0" y="14"/>
                    <a:pt x="13" y="26"/>
                  </a:cubicBezTo>
                  <a:cubicBezTo>
                    <a:pt x="226" y="139"/>
                    <a:pt x="489" y="189"/>
                    <a:pt x="728" y="214"/>
                  </a:cubicBezTo>
                  <a:cubicBezTo>
                    <a:pt x="730" y="217"/>
                    <a:pt x="732" y="218"/>
                    <a:pt x="734" y="218"/>
                  </a:cubicBezTo>
                  <a:cubicBezTo>
                    <a:pt x="740" y="218"/>
                    <a:pt x="738" y="202"/>
                    <a:pt x="728" y="202"/>
                  </a:cubicBezTo>
                  <a:cubicBezTo>
                    <a:pt x="489" y="152"/>
                    <a:pt x="264" y="76"/>
                    <a:pt x="2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1"/>
            <p:cNvSpPr/>
            <p:nvPr/>
          </p:nvSpPr>
          <p:spPr>
            <a:xfrm>
              <a:off x="4201975" y="3176225"/>
              <a:ext cx="11000" cy="2625"/>
            </a:xfrm>
            <a:custGeom>
              <a:avLst/>
              <a:gdLst/>
              <a:ahLst/>
              <a:cxnLst/>
              <a:rect l="l" t="t" r="r" b="b"/>
              <a:pathLst>
                <a:path w="440" h="105" extrusionOk="0">
                  <a:moveTo>
                    <a:pt x="26" y="1"/>
                  </a:moveTo>
                  <a:cubicBezTo>
                    <a:pt x="13" y="1"/>
                    <a:pt x="1" y="13"/>
                    <a:pt x="13" y="13"/>
                  </a:cubicBezTo>
                  <a:cubicBezTo>
                    <a:pt x="118" y="76"/>
                    <a:pt x="241" y="104"/>
                    <a:pt x="359" y="104"/>
                  </a:cubicBezTo>
                  <a:cubicBezTo>
                    <a:pt x="382" y="104"/>
                    <a:pt x="405" y="103"/>
                    <a:pt x="427" y="101"/>
                  </a:cubicBezTo>
                  <a:cubicBezTo>
                    <a:pt x="440" y="101"/>
                    <a:pt x="440" y="88"/>
                    <a:pt x="427" y="88"/>
                  </a:cubicBezTo>
                  <a:cubicBezTo>
                    <a:pt x="277" y="88"/>
                    <a:pt x="151" y="38"/>
                    <a:pt x="26"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1"/>
            <p:cNvSpPr/>
            <p:nvPr/>
          </p:nvSpPr>
          <p:spPr>
            <a:xfrm>
              <a:off x="4198525" y="3160225"/>
              <a:ext cx="22000" cy="2525"/>
            </a:xfrm>
            <a:custGeom>
              <a:avLst/>
              <a:gdLst/>
              <a:ahLst/>
              <a:cxnLst/>
              <a:rect l="l" t="t" r="r" b="b"/>
              <a:pathLst>
                <a:path w="880" h="101" extrusionOk="0">
                  <a:moveTo>
                    <a:pt x="867" y="1"/>
                  </a:moveTo>
                  <a:cubicBezTo>
                    <a:pt x="578" y="26"/>
                    <a:pt x="302" y="38"/>
                    <a:pt x="26" y="76"/>
                  </a:cubicBezTo>
                  <a:cubicBezTo>
                    <a:pt x="1" y="76"/>
                    <a:pt x="13" y="101"/>
                    <a:pt x="26" y="101"/>
                  </a:cubicBezTo>
                  <a:cubicBezTo>
                    <a:pt x="302" y="101"/>
                    <a:pt x="591" y="63"/>
                    <a:pt x="867" y="26"/>
                  </a:cubicBezTo>
                  <a:cubicBezTo>
                    <a:pt x="879" y="26"/>
                    <a:pt x="879" y="1"/>
                    <a:pt x="86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1"/>
            <p:cNvSpPr/>
            <p:nvPr/>
          </p:nvSpPr>
          <p:spPr>
            <a:xfrm>
              <a:off x="4196325" y="3148225"/>
              <a:ext cx="14775" cy="2475"/>
            </a:xfrm>
            <a:custGeom>
              <a:avLst/>
              <a:gdLst/>
              <a:ahLst/>
              <a:cxnLst/>
              <a:rect l="l" t="t" r="r" b="b"/>
              <a:pathLst>
                <a:path w="591" h="99" extrusionOk="0">
                  <a:moveTo>
                    <a:pt x="584" y="0"/>
                  </a:moveTo>
                  <a:cubicBezTo>
                    <a:pt x="583" y="0"/>
                    <a:pt x="581" y="1"/>
                    <a:pt x="578" y="4"/>
                  </a:cubicBezTo>
                  <a:cubicBezTo>
                    <a:pt x="390" y="41"/>
                    <a:pt x="202" y="41"/>
                    <a:pt x="13" y="67"/>
                  </a:cubicBezTo>
                  <a:cubicBezTo>
                    <a:pt x="1" y="67"/>
                    <a:pt x="1" y="92"/>
                    <a:pt x="13" y="92"/>
                  </a:cubicBezTo>
                  <a:cubicBezTo>
                    <a:pt x="49" y="96"/>
                    <a:pt x="84" y="98"/>
                    <a:pt x="120" y="98"/>
                  </a:cubicBezTo>
                  <a:cubicBezTo>
                    <a:pt x="276" y="98"/>
                    <a:pt x="435" y="59"/>
                    <a:pt x="578" y="29"/>
                  </a:cubicBezTo>
                  <a:cubicBezTo>
                    <a:pt x="588" y="19"/>
                    <a:pt x="590" y="0"/>
                    <a:pt x="58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1"/>
            <p:cNvSpPr/>
            <p:nvPr/>
          </p:nvSpPr>
          <p:spPr>
            <a:xfrm>
              <a:off x="4191000" y="3133875"/>
              <a:ext cx="26375" cy="5975"/>
            </a:xfrm>
            <a:custGeom>
              <a:avLst/>
              <a:gdLst/>
              <a:ahLst/>
              <a:cxnLst/>
              <a:rect l="l" t="t" r="r" b="b"/>
              <a:pathLst>
                <a:path w="1055" h="239" extrusionOk="0">
                  <a:moveTo>
                    <a:pt x="1030" y="1"/>
                  </a:moveTo>
                  <a:cubicBezTo>
                    <a:pt x="691" y="38"/>
                    <a:pt x="339" y="101"/>
                    <a:pt x="13" y="214"/>
                  </a:cubicBezTo>
                  <a:cubicBezTo>
                    <a:pt x="1" y="214"/>
                    <a:pt x="1" y="239"/>
                    <a:pt x="26" y="239"/>
                  </a:cubicBezTo>
                  <a:cubicBezTo>
                    <a:pt x="365" y="164"/>
                    <a:pt x="691" y="76"/>
                    <a:pt x="1042" y="26"/>
                  </a:cubicBezTo>
                  <a:cubicBezTo>
                    <a:pt x="1055" y="26"/>
                    <a:pt x="1042" y="1"/>
                    <a:pt x="103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1"/>
            <p:cNvSpPr/>
            <p:nvPr/>
          </p:nvSpPr>
          <p:spPr>
            <a:xfrm>
              <a:off x="4182225" y="3110575"/>
              <a:ext cx="17250" cy="4200"/>
            </a:xfrm>
            <a:custGeom>
              <a:avLst/>
              <a:gdLst/>
              <a:ahLst/>
              <a:cxnLst/>
              <a:rect l="l" t="t" r="r" b="b"/>
              <a:pathLst>
                <a:path w="690" h="168" extrusionOk="0">
                  <a:moveTo>
                    <a:pt x="684" y="0"/>
                  </a:moveTo>
                  <a:cubicBezTo>
                    <a:pt x="682" y="0"/>
                    <a:pt x="680" y="2"/>
                    <a:pt x="678" y="4"/>
                  </a:cubicBezTo>
                  <a:cubicBezTo>
                    <a:pt x="452" y="42"/>
                    <a:pt x="226" y="79"/>
                    <a:pt x="13" y="142"/>
                  </a:cubicBezTo>
                  <a:cubicBezTo>
                    <a:pt x="0" y="154"/>
                    <a:pt x="0" y="167"/>
                    <a:pt x="13" y="167"/>
                  </a:cubicBezTo>
                  <a:cubicBezTo>
                    <a:pt x="239" y="142"/>
                    <a:pt x="465" y="79"/>
                    <a:pt x="678" y="29"/>
                  </a:cubicBezTo>
                  <a:cubicBezTo>
                    <a:pt x="688" y="19"/>
                    <a:pt x="690" y="0"/>
                    <a:pt x="68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1"/>
            <p:cNvSpPr/>
            <p:nvPr/>
          </p:nvSpPr>
          <p:spPr>
            <a:xfrm>
              <a:off x="4178825" y="3100000"/>
              <a:ext cx="25700" cy="11075"/>
            </a:xfrm>
            <a:custGeom>
              <a:avLst/>
              <a:gdLst/>
              <a:ahLst/>
              <a:cxnLst/>
              <a:rect l="l" t="t" r="r" b="b"/>
              <a:pathLst>
                <a:path w="1028" h="443" extrusionOk="0">
                  <a:moveTo>
                    <a:pt x="990" y="0"/>
                  </a:moveTo>
                  <a:cubicBezTo>
                    <a:pt x="651" y="63"/>
                    <a:pt x="287" y="201"/>
                    <a:pt x="11" y="414"/>
                  </a:cubicBezTo>
                  <a:cubicBezTo>
                    <a:pt x="1" y="425"/>
                    <a:pt x="7" y="443"/>
                    <a:pt x="16" y="443"/>
                  </a:cubicBezTo>
                  <a:cubicBezTo>
                    <a:pt x="18" y="443"/>
                    <a:pt x="21" y="442"/>
                    <a:pt x="23" y="439"/>
                  </a:cubicBezTo>
                  <a:cubicBezTo>
                    <a:pt x="337" y="264"/>
                    <a:pt x="651" y="113"/>
                    <a:pt x="1002" y="25"/>
                  </a:cubicBezTo>
                  <a:cubicBezTo>
                    <a:pt x="1027" y="25"/>
                    <a:pt x="1015" y="0"/>
                    <a:pt x="990"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1"/>
            <p:cNvSpPr/>
            <p:nvPr/>
          </p:nvSpPr>
          <p:spPr>
            <a:xfrm>
              <a:off x="4169100" y="3091450"/>
              <a:ext cx="21250" cy="8975"/>
            </a:xfrm>
            <a:custGeom>
              <a:avLst/>
              <a:gdLst/>
              <a:ahLst/>
              <a:cxnLst/>
              <a:rect l="l" t="t" r="r" b="b"/>
              <a:pathLst>
                <a:path w="850" h="359" extrusionOk="0">
                  <a:moveTo>
                    <a:pt x="833" y="0"/>
                  </a:moveTo>
                  <a:cubicBezTo>
                    <a:pt x="831" y="0"/>
                    <a:pt x="829" y="1"/>
                    <a:pt x="826" y="3"/>
                  </a:cubicBezTo>
                  <a:cubicBezTo>
                    <a:pt x="550" y="104"/>
                    <a:pt x="274" y="204"/>
                    <a:pt x="11" y="330"/>
                  </a:cubicBezTo>
                  <a:cubicBezTo>
                    <a:pt x="1" y="340"/>
                    <a:pt x="7" y="358"/>
                    <a:pt x="16" y="358"/>
                  </a:cubicBezTo>
                  <a:cubicBezTo>
                    <a:pt x="18" y="358"/>
                    <a:pt x="21" y="357"/>
                    <a:pt x="23" y="355"/>
                  </a:cubicBezTo>
                  <a:cubicBezTo>
                    <a:pt x="299" y="267"/>
                    <a:pt x="563" y="141"/>
                    <a:pt x="839" y="29"/>
                  </a:cubicBezTo>
                  <a:cubicBezTo>
                    <a:pt x="849" y="18"/>
                    <a:pt x="843" y="0"/>
                    <a:pt x="833"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1"/>
            <p:cNvSpPr/>
            <p:nvPr/>
          </p:nvSpPr>
          <p:spPr>
            <a:xfrm>
              <a:off x="4159625" y="3077625"/>
              <a:ext cx="26950" cy="17500"/>
            </a:xfrm>
            <a:custGeom>
              <a:avLst/>
              <a:gdLst/>
              <a:ahLst/>
              <a:cxnLst/>
              <a:rect l="l" t="t" r="r" b="b"/>
              <a:pathLst>
                <a:path w="1078" h="700" extrusionOk="0">
                  <a:moveTo>
                    <a:pt x="1062" y="1"/>
                  </a:moveTo>
                  <a:cubicBezTo>
                    <a:pt x="1060" y="1"/>
                    <a:pt x="1057" y="2"/>
                    <a:pt x="1055" y="4"/>
                  </a:cubicBezTo>
                  <a:cubicBezTo>
                    <a:pt x="678" y="155"/>
                    <a:pt x="277" y="368"/>
                    <a:pt x="1" y="682"/>
                  </a:cubicBezTo>
                  <a:cubicBezTo>
                    <a:pt x="1" y="691"/>
                    <a:pt x="7" y="700"/>
                    <a:pt x="11" y="700"/>
                  </a:cubicBezTo>
                  <a:cubicBezTo>
                    <a:pt x="12" y="700"/>
                    <a:pt x="13" y="698"/>
                    <a:pt x="13" y="694"/>
                  </a:cubicBezTo>
                  <a:cubicBezTo>
                    <a:pt x="189" y="569"/>
                    <a:pt x="340" y="431"/>
                    <a:pt x="515" y="318"/>
                  </a:cubicBezTo>
                  <a:cubicBezTo>
                    <a:pt x="691" y="205"/>
                    <a:pt x="879" y="105"/>
                    <a:pt x="1067" y="29"/>
                  </a:cubicBezTo>
                  <a:cubicBezTo>
                    <a:pt x="1078" y="19"/>
                    <a:pt x="1071" y="1"/>
                    <a:pt x="106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1"/>
            <p:cNvSpPr/>
            <p:nvPr/>
          </p:nvSpPr>
          <p:spPr>
            <a:xfrm>
              <a:off x="4179700" y="3073800"/>
              <a:ext cx="10375" cy="9200"/>
            </a:xfrm>
            <a:custGeom>
              <a:avLst/>
              <a:gdLst/>
              <a:ahLst/>
              <a:cxnLst/>
              <a:rect l="l" t="t" r="r" b="b"/>
              <a:pathLst>
                <a:path w="415" h="368" extrusionOk="0">
                  <a:moveTo>
                    <a:pt x="208" y="0"/>
                  </a:moveTo>
                  <a:cubicBezTo>
                    <a:pt x="161" y="0"/>
                    <a:pt x="114" y="19"/>
                    <a:pt x="76" y="57"/>
                  </a:cubicBezTo>
                  <a:cubicBezTo>
                    <a:pt x="1" y="120"/>
                    <a:pt x="1" y="245"/>
                    <a:pt x="76" y="320"/>
                  </a:cubicBezTo>
                  <a:cubicBezTo>
                    <a:pt x="114" y="352"/>
                    <a:pt x="161" y="367"/>
                    <a:pt x="208" y="367"/>
                  </a:cubicBezTo>
                  <a:cubicBezTo>
                    <a:pt x="255" y="367"/>
                    <a:pt x="302" y="352"/>
                    <a:pt x="340" y="320"/>
                  </a:cubicBezTo>
                  <a:cubicBezTo>
                    <a:pt x="415" y="245"/>
                    <a:pt x="415" y="120"/>
                    <a:pt x="340" y="57"/>
                  </a:cubicBezTo>
                  <a:cubicBezTo>
                    <a:pt x="302" y="19"/>
                    <a:pt x="255" y="0"/>
                    <a:pt x="208"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1"/>
            <p:cNvSpPr/>
            <p:nvPr/>
          </p:nvSpPr>
          <p:spPr>
            <a:xfrm>
              <a:off x="4178150" y="3087375"/>
              <a:ext cx="5650" cy="5200"/>
            </a:xfrm>
            <a:custGeom>
              <a:avLst/>
              <a:gdLst/>
              <a:ahLst/>
              <a:cxnLst/>
              <a:rect l="l" t="t" r="r" b="b"/>
              <a:pathLst>
                <a:path w="226" h="208" extrusionOk="0">
                  <a:moveTo>
                    <a:pt x="119" y="0"/>
                  </a:moveTo>
                  <a:cubicBezTo>
                    <a:pt x="94" y="0"/>
                    <a:pt x="69" y="10"/>
                    <a:pt x="50" y="28"/>
                  </a:cubicBezTo>
                  <a:cubicBezTo>
                    <a:pt x="0" y="79"/>
                    <a:pt x="0" y="141"/>
                    <a:pt x="50" y="179"/>
                  </a:cubicBezTo>
                  <a:cubicBezTo>
                    <a:pt x="69" y="198"/>
                    <a:pt x="94" y="207"/>
                    <a:pt x="119" y="207"/>
                  </a:cubicBezTo>
                  <a:cubicBezTo>
                    <a:pt x="144" y="207"/>
                    <a:pt x="169" y="198"/>
                    <a:pt x="188" y="179"/>
                  </a:cubicBezTo>
                  <a:cubicBezTo>
                    <a:pt x="226" y="141"/>
                    <a:pt x="226" y="79"/>
                    <a:pt x="188" y="28"/>
                  </a:cubicBezTo>
                  <a:cubicBezTo>
                    <a:pt x="169" y="10"/>
                    <a:pt x="144" y="0"/>
                    <a:pt x="119"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1"/>
            <p:cNvSpPr/>
            <p:nvPr/>
          </p:nvSpPr>
          <p:spPr>
            <a:xfrm>
              <a:off x="4213600" y="3132000"/>
              <a:ext cx="5650" cy="5125"/>
            </a:xfrm>
            <a:custGeom>
              <a:avLst/>
              <a:gdLst/>
              <a:ahLst/>
              <a:cxnLst/>
              <a:rect l="l" t="t" r="r" b="b"/>
              <a:pathLst>
                <a:path w="226" h="205" extrusionOk="0">
                  <a:moveTo>
                    <a:pt x="118" y="0"/>
                  </a:moveTo>
                  <a:cubicBezTo>
                    <a:pt x="91" y="0"/>
                    <a:pt x="63" y="13"/>
                    <a:pt x="38" y="38"/>
                  </a:cubicBezTo>
                  <a:cubicBezTo>
                    <a:pt x="0" y="76"/>
                    <a:pt x="0" y="138"/>
                    <a:pt x="38" y="176"/>
                  </a:cubicBezTo>
                  <a:cubicBezTo>
                    <a:pt x="63" y="195"/>
                    <a:pt x="91" y="204"/>
                    <a:pt x="118" y="204"/>
                  </a:cubicBezTo>
                  <a:cubicBezTo>
                    <a:pt x="144" y="204"/>
                    <a:pt x="170" y="195"/>
                    <a:pt x="188" y="176"/>
                  </a:cubicBezTo>
                  <a:cubicBezTo>
                    <a:pt x="226" y="138"/>
                    <a:pt x="226" y="76"/>
                    <a:pt x="188" y="38"/>
                  </a:cubicBezTo>
                  <a:cubicBezTo>
                    <a:pt x="170" y="13"/>
                    <a:pt x="144" y="0"/>
                    <a:pt x="118"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1"/>
            <p:cNvSpPr/>
            <p:nvPr/>
          </p:nvSpPr>
          <p:spPr>
            <a:xfrm>
              <a:off x="4212325" y="3187750"/>
              <a:ext cx="5675" cy="4900"/>
            </a:xfrm>
            <a:custGeom>
              <a:avLst/>
              <a:gdLst/>
              <a:ahLst/>
              <a:cxnLst/>
              <a:rect l="l" t="t" r="r" b="b"/>
              <a:pathLst>
                <a:path w="227" h="196" extrusionOk="0">
                  <a:moveTo>
                    <a:pt x="109" y="1"/>
                  </a:moveTo>
                  <a:cubicBezTo>
                    <a:pt x="82" y="1"/>
                    <a:pt x="57" y="10"/>
                    <a:pt x="39" y="29"/>
                  </a:cubicBezTo>
                  <a:cubicBezTo>
                    <a:pt x="1" y="67"/>
                    <a:pt x="1" y="129"/>
                    <a:pt x="39" y="167"/>
                  </a:cubicBezTo>
                  <a:cubicBezTo>
                    <a:pt x="57" y="186"/>
                    <a:pt x="82" y="195"/>
                    <a:pt x="109" y="195"/>
                  </a:cubicBezTo>
                  <a:cubicBezTo>
                    <a:pt x="136" y="195"/>
                    <a:pt x="164" y="186"/>
                    <a:pt x="189" y="167"/>
                  </a:cubicBezTo>
                  <a:cubicBezTo>
                    <a:pt x="227" y="129"/>
                    <a:pt x="227" y="67"/>
                    <a:pt x="189" y="29"/>
                  </a:cubicBezTo>
                  <a:cubicBezTo>
                    <a:pt x="164" y="10"/>
                    <a:pt x="136" y="1"/>
                    <a:pt x="109"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1"/>
            <p:cNvSpPr/>
            <p:nvPr/>
          </p:nvSpPr>
          <p:spPr>
            <a:xfrm>
              <a:off x="4196025" y="3107200"/>
              <a:ext cx="8175" cy="7475"/>
            </a:xfrm>
            <a:custGeom>
              <a:avLst/>
              <a:gdLst/>
              <a:ahLst/>
              <a:cxnLst/>
              <a:rect l="l" t="t" r="r" b="b"/>
              <a:pathLst>
                <a:path w="327" h="299" extrusionOk="0">
                  <a:moveTo>
                    <a:pt x="164" y="1"/>
                  </a:moveTo>
                  <a:cubicBezTo>
                    <a:pt x="123" y="1"/>
                    <a:pt x="82" y="13"/>
                    <a:pt x="51" y="39"/>
                  </a:cubicBezTo>
                  <a:cubicBezTo>
                    <a:pt x="0" y="101"/>
                    <a:pt x="0" y="202"/>
                    <a:pt x="63" y="252"/>
                  </a:cubicBezTo>
                  <a:cubicBezTo>
                    <a:pt x="88" y="283"/>
                    <a:pt x="126" y="299"/>
                    <a:pt x="165" y="299"/>
                  </a:cubicBezTo>
                  <a:cubicBezTo>
                    <a:pt x="204" y="299"/>
                    <a:pt x="245" y="283"/>
                    <a:pt x="276" y="252"/>
                  </a:cubicBezTo>
                  <a:cubicBezTo>
                    <a:pt x="327" y="202"/>
                    <a:pt x="327" y="101"/>
                    <a:pt x="276" y="39"/>
                  </a:cubicBezTo>
                  <a:cubicBezTo>
                    <a:pt x="245" y="13"/>
                    <a:pt x="204" y="1"/>
                    <a:pt x="164"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1"/>
            <p:cNvSpPr/>
            <p:nvPr/>
          </p:nvSpPr>
          <p:spPr>
            <a:xfrm>
              <a:off x="4205750" y="3138025"/>
              <a:ext cx="8500" cy="7725"/>
            </a:xfrm>
            <a:custGeom>
              <a:avLst/>
              <a:gdLst/>
              <a:ahLst/>
              <a:cxnLst/>
              <a:rect l="l" t="t" r="r" b="b"/>
              <a:pathLst>
                <a:path w="340" h="309" extrusionOk="0">
                  <a:moveTo>
                    <a:pt x="170" y="1"/>
                  </a:moveTo>
                  <a:cubicBezTo>
                    <a:pt x="132" y="1"/>
                    <a:pt x="95" y="16"/>
                    <a:pt x="63" y="48"/>
                  </a:cubicBezTo>
                  <a:cubicBezTo>
                    <a:pt x="0" y="111"/>
                    <a:pt x="0" y="198"/>
                    <a:pt x="63" y="261"/>
                  </a:cubicBezTo>
                  <a:cubicBezTo>
                    <a:pt x="95" y="293"/>
                    <a:pt x="132" y="308"/>
                    <a:pt x="170" y="308"/>
                  </a:cubicBezTo>
                  <a:cubicBezTo>
                    <a:pt x="207" y="308"/>
                    <a:pt x="245" y="293"/>
                    <a:pt x="276" y="261"/>
                  </a:cubicBezTo>
                  <a:cubicBezTo>
                    <a:pt x="339" y="198"/>
                    <a:pt x="339" y="111"/>
                    <a:pt x="276" y="48"/>
                  </a:cubicBezTo>
                  <a:cubicBezTo>
                    <a:pt x="245" y="16"/>
                    <a:pt x="207" y="1"/>
                    <a:pt x="17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1"/>
            <p:cNvSpPr/>
            <p:nvPr/>
          </p:nvSpPr>
          <p:spPr>
            <a:xfrm>
              <a:off x="4209825" y="3172775"/>
              <a:ext cx="8500" cy="7475"/>
            </a:xfrm>
            <a:custGeom>
              <a:avLst/>
              <a:gdLst/>
              <a:ahLst/>
              <a:cxnLst/>
              <a:rect l="l" t="t" r="r" b="b"/>
              <a:pathLst>
                <a:path w="340" h="299" extrusionOk="0">
                  <a:moveTo>
                    <a:pt x="170" y="1"/>
                  </a:moveTo>
                  <a:cubicBezTo>
                    <a:pt x="132" y="1"/>
                    <a:pt x="95" y="13"/>
                    <a:pt x="63" y="38"/>
                  </a:cubicBezTo>
                  <a:cubicBezTo>
                    <a:pt x="1" y="101"/>
                    <a:pt x="1" y="201"/>
                    <a:pt x="63" y="252"/>
                  </a:cubicBezTo>
                  <a:cubicBezTo>
                    <a:pt x="95" y="283"/>
                    <a:pt x="132" y="299"/>
                    <a:pt x="170" y="299"/>
                  </a:cubicBezTo>
                  <a:cubicBezTo>
                    <a:pt x="208" y="299"/>
                    <a:pt x="245" y="283"/>
                    <a:pt x="277" y="252"/>
                  </a:cubicBezTo>
                  <a:cubicBezTo>
                    <a:pt x="339" y="201"/>
                    <a:pt x="339" y="101"/>
                    <a:pt x="277" y="38"/>
                  </a:cubicBezTo>
                  <a:cubicBezTo>
                    <a:pt x="245" y="13"/>
                    <a:pt x="208" y="1"/>
                    <a:pt x="17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1"/>
            <p:cNvSpPr/>
            <p:nvPr/>
          </p:nvSpPr>
          <p:spPr>
            <a:xfrm>
              <a:off x="4200425" y="3098025"/>
              <a:ext cx="5350" cy="4900"/>
            </a:xfrm>
            <a:custGeom>
              <a:avLst/>
              <a:gdLst/>
              <a:ahLst/>
              <a:cxnLst/>
              <a:rect l="l" t="t" r="r" b="b"/>
              <a:pathLst>
                <a:path w="214" h="196" extrusionOk="0">
                  <a:moveTo>
                    <a:pt x="107" y="1"/>
                  </a:moveTo>
                  <a:cubicBezTo>
                    <a:pt x="82" y="1"/>
                    <a:pt x="57" y="10"/>
                    <a:pt x="38" y="29"/>
                  </a:cubicBezTo>
                  <a:cubicBezTo>
                    <a:pt x="0" y="67"/>
                    <a:pt x="0" y="129"/>
                    <a:pt x="38" y="167"/>
                  </a:cubicBezTo>
                  <a:cubicBezTo>
                    <a:pt x="57" y="186"/>
                    <a:pt x="82" y="195"/>
                    <a:pt x="107" y="195"/>
                  </a:cubicBezTo>
                  <a:cubicBezTo>
                    <a:pt x="132" y="195"/>
                    <a:pt x="157" y="186"/>
                    <a:pt x="176" y="167"/>
                  </a:cubicBezTo>
                  <a:cubicBezTo>
                    <a:pt x="213" y="129"/>
                    <a:pt x="213" y="67"/>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1"/>
            <p:cNvSpPr/>
            <p:nvPr/>
          </p:nvSpPr>
          <p:spPr>
            <a:xfrm>
              <a:off x="4217050" y="3157950"/>
              <a:ext cx="5675" cy="5200"/>
            </a:xfrm>
            <a:custGeom>
              <a:avLst/>
              <a:gdLst/>
              <a:ahLst/>
              <a:cxnLst/>
              <a:rect l="l" t="t" r="r" b="b"/>
              <a:pathLst>
                <a:path w="227" h="208" extrusionOk="0">
                  <a:moveTo>
                    <a:pt x="113" y="1"/>
                  </a:moveTo>
                  <a:cubicBezTo>
                    <a:pt x="85" y="1"/>
                    <a:pt x="57" y="10"/>
                    <a:pt x="38" y="29"/>
                  </a:cubicBezTo>
                  <a:cubicBezTo>
                    <a:pt x="0" y="67"/>
                    <a:pt x="0" y="129"/>
                    <a:pt x="38" y="179"/>
                  </a:cubicBezTo>
                  <a:cubicBezTo>
                    <a:pt x="57" y="198"/>
                    <a:pt x="85" y="208"/>
                    <a:pt x="113" y="208"/>
                  </a:cubicBezTo>
                  <a:cubicBezTo>
                    <a:pt x="141" y="208"/>
                    <a:pt x="170" y="198"/>
                    <a:pt x="188" y="179"/>
                  </a:cubicBezTo>
                  <a:cubicBezTo>
                    <a:pt x="226" y="129"/>
                    <a:pt x="226" y="67"/>
                    <a:pt x="188" y="29"/>
                  </a:cubicBezTo>
                  <a:cubicBezTo>
                    <a:pt x="170" y="10"/>
                    <a:pt x="141" y="1"/>
                    <a:pt x="113"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1"/>
            <p:cNvSpPr/>
            <p:nvPr/>
          </p:nvSpPr>
          <p:spPr>
            <a:xfrm>
              <a:off x="4227400" y="3180850"/>
              <a:ext cx="5350" cy="5200"/>
            </a:xfrm>
            <a:custGeom>
              <a:avLst/>
              <a:gdLst/>
              <a:ahLst/>
              <a:cxnLst/>
              <a:rect l="l" t="t" r="r" b="b"/>
              <a:pathLst>
                <a:path w="214" h="208" extrusionOk="0">
                  <a:moveTo>
                    <a:pt x="107" y="1"/>
                  </a:moveTo>
                  <a:cubicBezTo>
                    <a:pt x="82" y="1"/>
                    <a:pt x="57" y="10"/>
                    <a:pt x="38" y="29"/>
                  </a:cubicBezTo>
                  <a:cubicBezTo>
                    <a:pt x="0" y="79"/>
                    <a:pt x="0" y="142"/>
                    <a:pt x="38" y="180"/>
                  </a:cubicBezTo>
                  <a:cubicBezTo>
                    <a:pt x="57" y="198"/>
                    <a:pt x="82" y="208"/>
                    <a:pt x="107" y="208"/>
                  </a:cubicBezTo>
                  <a:cubicBezTo>
                    <a:pt x="132" y="208"/>
                    <a:pt x="157" y="198"/>
                    <a:pt x="176" y="180"/>
                  </a:cubicBezTo>
                  <a:cubicBezTo>
                    <a:pt x="214" y="142"/>
                    <a:pt x="214" y="79"/>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1"/>
            <p:cNvSpPr/>
            <p:nvPr/>
          </p:nvSpPr>
          <p:spPr>
            <a:xfrm>
              <a:off x="4196650" y="3163775"/>
              <a:ext cx="16650" cy="1975"/>
            </a:xfrm>
            <a:custGeom>
              <a:avLst/>
              <a:gdLst/>
              <a:ahLst/>
              <a:cxnLst/>
              <a:rect l="l" t="t" r="r" b="b"/>
              <a:pathLst>
                <a:path w="666" h="79" extrusionOk="0">
                  <a:moveTo>
                    <a:pt x="172" y="1"/>
                  </a:moveTo>
                  <a:cubicBezTo>
                    <a:pt x="123" y="1"/>
                    <a:pt x="74" y="3"/>
                    <a:pt x="26" y="9"/>
                  </a:cubicBezTo>
                  <a:cubicBezTo>
                    <a:pt x="13" y="22"/>
                    <a:pt x="0" y="47"/>
                    <a:pt x="26" y="47"/>
                  </a:cubicBezTo>
                  <a:cubicBezTo>
                    <a:pt x="120" y="72"/>
                    <a:pt x="223" y="78"/>
                    <a:pt x="328" y="78"/>
                  </a:cubicBezTo>
                  <a:cubicBezTo>
                    <a:pt x="433" y="78"/>
                    <a:pt x="540" y="72"/>
                    <a:pt x="640" y="72"/>
                  </a:cubicBezTo>
                  <a:cubicBezTo>
                    <a:pt x="666" y="72"/>
                    <a:pt x="666" y="47"/>
                    <a:pt x="640" y="34"/>
                  </a:cubicBezTo>
                  <a:cubicBezTo>
                    <a:pt x="488" y="25"/>
                    <a:pt x="328" y="1"/>
                    <a:pt x="17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1"/>
            <p:cNvSpPr/>
            <p:nvPr/>
          </p:nvSpPr>
          <p:spPr>
            <a:xfrm>
              <a:off x="4195400" y="3138275"/>
              <a:ext cx="10050" cy="3150"/>
            </a:xfrm>
            <a:custGeom>
              <a:avLst/>
              <a:gdLst/>
              <a:ahLst/>
              <a:cxnLst/>
              <a:rect l="l" t="t" r="r" b="b"/>
              <a:pathLst>
                <a:path w="402" h="126" extrusionOk="0">
                  <a:moveTo>
                    <a:pt x="377" y="0"/>
                  </a:moveTo>
                  <a:cubicBezTo>
                    <a:pt x="251" y="25"/>
                    <a:pt x="126" y="50"/>
                    <a:pt x="13" y="101"/>
                  </a:cubicBezTo>
                  <a:cubicBezTo>
                    <a:pt x="0" y="101"/>
                    <a:pt x="0" y="126"/>
                    <a:pt x="13" y="126"/>
                  </a:cubicBezTo>
                  <a:cubicBezTo>
                    <a:pt x="138" y="126"/>
                    <a:pt x="264" y="75"/>
                    <a:pt x="389" y="38"/>
                  </a:cubicBezTo>
                  <a:cubicBezTo>
                    <a:pt x="402" y="25"/>
                    <a:pt x="402" y="0"/>
                    <a:pt x="377"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1"/>
            <p:cNvSpPr/>
            <p:nvPr/>
          </p:nvSpPr>
          <p:spPr>
            <a:xfrm>
              <a:off x="4194450" y="3131675"/>
              <a:ext cx="14450" cy="4425"/>
            </a:xfrm>
            <a:custGeom>
              <a:avLst/>
              <a:gdLst/>
              <a:ahLst/>
              <a:cxnLst/>
              <a:rect l="l" t="t" r="r" b="b"/>
              <a:pathLst>
                <a:path w="578" h="177" extrusionOk="0">
                  <a:moveTo>
                    <a:pt x="553" y="1"/>
                  </a:moveTo>
                  <a:cubicBezTo>
                    <a:pt x="377" y="51"/>
                    <a:pt x="189" y="76"/>
                    <a:pt x="13" y="139"/>
                  </a:cubicBezTo>
                  <a:cubicBezTo>
                    <a:pt x="1" y="151"/>
                    <a:pt x="1" y="176"/>
                    <a:pt x="26" y="176"/>
                  </a:cubicBezTo>
                  <a:cubicBezTo>
                    <a:pt x="201" y="164"/>
                    <a:pt x="390" y="89"/>
                    <a:pt x="565" y="26"/>
                  </a:cubicBezTo>
                  <a:cubicBezTo>
                    <a:pt x="578" y="26"/>
                    <a:pt x="565" y="1"/>
                    <a:pt x="553"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1"/>
            <p:cNvSpPr/>
            <p:nvPr/>
          </p:nvSpPr>
          <p:spPr>
            <a:xfrm>
              <a:off x="4179700" y="3108075"/>
              <a:ext cx="15700" cy="5125"/>
            </a:xfrm>
            <a:custGeom>
              <a:avLst/>
              <a:gdLst/>
              <a:ahLst/>
              <a:cxnLst/>
              <a:rect l="l" t="t" r="r" b="b"/>
              <a:pathLst>
                <a:path w="628" h="205" extrusionOk="0">
                  <a:moveTo>
                    <a:pt x="615" y="0"/>
                  </a:moveTo>
                  <a:cubicBezTo>
                    <a:pt x="612" y="0"/>
                    <a:pt x="608" y="1"/>
                    <a:pt x="603" y="4"/>
                  </a:cubicBezTo>
                  <a:cubicBezTo>
                    <a:pt x="415" y="54"/>
                    <a:pt x="214" y="91"/>
                    <a:pt x="26" y="154"/>
                  </a:cubicBezTo>
                  <a:cubicBezTo>
                    <a:pt x="1" y="167"/>
                    <a:pt x="1" y="204"/>
                    <a:pt x="26" y="204"/>
                  </a:cubicBezTo>
                  <a:cubicBezTo>
                    <a:pt x="227" y="179"/>
                    <a:pt x="427" y="104"/>
                    <a:pt x="616" y="29"/>
                  </a:cubicBezTo>
                  <a:cubicBezTo>
                    <a:pt x="626" y="18"/>
                    <a:pt x="628" y="0"/>
                    <a:pt x="615"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1"/>
            <p:cNvSpPr/>
            <p:nvPr/>
          </p:nvSpPr>
          <p:spPr>
            <a:xfrm>
              <a:off x="4163800" y="3084925"/>
              <a:ext cx="15925" cy="10200"/>
            </a:xfrm>
            <a:custGeom>
              <a:avLst/>
              <a:gdLst/>
              <a:ahLst/>
              <a:cxnLst/>
              <a:rect l="l" t="t" r="r" b="b"/>
              <a:pathLst>
                <a:path w="637" h="408" extrusionOk="0">
                  <a:moveTo>
                    <a:pt x="612" y="1"/>
                  </a:moveTo>
                  <a:cubicBezTo>
                    <a:pt x="499" y="51"/>
                    <a:pt x="373" y="114"/>
                    <a:pt x="260" y="177"/>
                  </a:cubicBezTo>
                  <a:cubicBezTo>
                    <a:pt x="160" y="227"/>
                    <a:pt x="72" y="290"/>
                    <a:pt x="9" y="390"/>
                  </a:cubicBezTo>
                  <a:cubicBezTo>
                    <a:pt x="1" y="399"/>
                    <a:pt x="4" y="408"/>
                    <a:pt x="12" y="408"/>
                  </a:cubicBezTo>
                  <a:cubicBezTo>
                    <a:pt x="15" y="408"/>
                    <a:pt x="18" y="406"/>
                    <a:pt x="22" y="402"/>
                  </a:cubicBezTo>
                  <a:cubicBezTo>
                    <a:pt x="210" y="264"/>
                    <a:pt x="424" y="164"/>
                    <a:pt x="624" y="26"/>
                  </a:cubicBezTo>
                  <a:cubicBezTo>
                    <a:pt x="637" y="26"/>
                    <a:pt x="637" y="1"/>
                    <a:pt x="61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1"/>
            <p:cNvSpPr/>
            <p:nvPr/>
          </p:nvSpPr>
          <p:spPr>
            <a:xfrm>
              <a:off x="4199775" y="3182500"/>
              <a:ext cx="12900" cy="4425"/>
            </a:xfrm>
            <a:custGeom>
              <a:avLst/>
              <a:gdLst/>
              <a:ahLst/>
              <a:cxnLst/>
              <a:rect l="l" t="t" r="r" b="b"/>
              <a:pathLst>
                <a:path w="516" h="177" extrusionOk="0">
                  <a:moveTo>
                    <a:pt x="26" y="1"/>
                  </a:moveTo>
                  <a:cubicBezTo>
                    <a:pt x="14" y="1"/>
                    <a:pt x="1" y="26"/>
                    <a:pt x="14" y="26"/>
                  </a:cubicBezTo>
                  <a:cubicBezTo>
                    <a:pt x="152" y="114"/>
                    <a:pt x="327" y="139"/>
                    <a:pt x="478" y="176"/>
                  </a:cubicBezTo>
                  <a:cubicBezTo>
                    <a:pt x="503" y="176"/>
                    <a:pt x="515" y="139"/>
                    <a:pt x="490" y="139"/>
                  </a:cubicBezTo>
                  <a:cubicBezTo>
                    <a:pt x="340" y="101"/>
                    <a:pt x="189" y="26"/>
                    <a:pt x="26"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1"/>
            <p:cNvSpPr/>
            <p:nvPr/>
          </p:nvSpPr>
          <p:spPr>
            <a:xfrm>
              <a:off x="4197025" y="3189000"/>
              <a:ext cx="15875" cy="6450"/>
            </a:xfrm>
            <a:custGeom>
              <a:avLst/>
              <a:gdLst/>
              <a:ahLst/>
              <a:cxnLst/>
              <a:rect l="l" t="t" r="r" b="b"/>
              <a:pathLst>
                <a:path w="635" h="258" extrusionOk="0">
                  <a:moveTo>
                    <a:pt x="16" y="1"/>
                  </a:moveTo>
                  <a:cubicBezTo>
                    <a:pt x="7" y="1"/>
                    <a:pt x="0" y="19"/>
                    <a:pt x="11" y="29"/>
                  </a:cubicBezTo>
                  <a:cubicBezTo>
                    <a:pt x="186" y="142"/>
                    <a:pt x="412" y="205"/>
                    <a:pt x="600" y="255"/>
                  </a:cubicBezTo>
                  <a:cubicBezTo>
                    <a:pt x="604" y="257"/>
                    <a:pt x="607" y="258"/>
                    <a:pt x="610" y="258"/>
                  </a:cubicBezTo>
                  <a:cubicBezTo>
                    <a:pt x="628" y="258"/>
                    <a:pt x="634" y="230"/>
                    <a:pt x="613" y="230"/>
                  </a:cubicBezTo>
                  <a:cubicBezTo>
                    <a:pt x="412" y="155"/>
                    <a:pt x="224" y="67"/>
                    <a:pt x="23" y="4"/>
                  </a:cubicBezTo>
                  <a:cubicBezTo>
                    <a:pt x="21" y="2"/>
                    <a:pt x="18" y="1"/>
                    <a:pt x="16"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1"/>
            <p:cNvSpPr/>
            <p:nvPr/>
          </p:nvSpPr>
          <p:spPr>
            <a:xfrm>
              <a:off x="4133900" y="3086275"/>
              <a:ext cx="72175" cy="115725"/>
            </a:xfrm>
            <a:custGeom>
              <a:avLst/>
              <a:gdLst/>
              <a:ahLst/>
              <a:cxnLst/>
              <a:rect l="l" t="t" r="r" b="b"/>
              <a:pathLst>
                <a:path w="2887" h="4629" extrusionOk="0">
                  <a:moveTo>
                    <a:pt x="555" y="1"/>
                  </a:moveTo>
                  <a:cubicBezTo>
                    <a:pt x="434" y="1"/>
                    <a:pt x="317" y="32"/>
                    <a:pt x="227" y="123"/>
                  </a:cubicBezTo>
                  <a:cubicBezTo>
                    <a:pt x="176" y="173"/>
                    <a:pt x="139" y="236"/>
                    <a:pt x="114" y="298"/>
                  </a:cubicBezTo>
                  <a:cubicBezTo>
                    <a:pt x="1" y="549"/>
                    <a:pt x="1" y="825"/>
                    <a:pt x="26" y="1089"/>
                  </a:cubicBezTo>
                  <a:cubicBezTo>
                    <a:pt x="76" y="1616"/>
                    <a:pt x="239" y="2118"/>
                    <a:pt x="515" y="2557"/>
                  </a:cubicBezTo>
                  <a:lnTo>
                    <a:pt x="942" y="4239"/>
                  </a:lnTo>
                  <a:cubicBezTo>
                    <a:pt x="1218" y="4402"/>
                    <a:pt x="1494" y="4565"/>
                    <a:pt x="1808" y="4615"/>
                  </a:cubicBezTo>
                  <a:cubicBezTo>
                    <a:pt x="1863" y="4624"/>
                    <a:pt x="1920" y="4628"/>
                    <a:pt x="1978" y="4628"/>
                  </a:cubicBezTo>
                  <a:cubicBezTo>
                    <a:pt x="2249" y="4628"/>
                    <a:pt x="2533" y="4529"/>
                    <a:pt x="2699" y="4301"/>
                  </a:cubicBezTo>
                  <a:cubicBezTo>
                    <a:pt x="2887" y="4038"/>
                    <a:pt x="2874" y="3686"/>
                    <a:pt x="2837" y="3373"/>
                  </a:cubicBezTo>
                  <a:cubicBezTo>
                    <a:pt x="2774" y="2783"/>
                    <a:pt x="2649" y="2206"/>
                    <a:pt x="2423" y="1679"/>
                  </a:cubicBezTo>
                  <a:cubicBezTo>
                    <a:pt x="2184" y="1139"/>
                    <a:pt x="1845" y="662"/>
                    <a:pt x="1381" y="323"/>
                  </a:cubicBezTo>
                  <a:cubicBezTo>
                    <a:pt x="1205" y="198"/>
                    <a:pt x="1005" y="97"/>
                    <a:pt x="791" y="35"/>
                  </a:cubicBezTo>
                  <a:cubicBezTo>
                    <a:pt x="716" y="15"/>
                    <a:pt x="635" y="1"/>
                    <a:pt x="55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1"/>
            <p:cNvSpPr/>
            <p:nvPr/>
          </p:nvSpPr>
          <p:spPr>
            <a:xfrm>
              <a:off x="4154300" y="3184375"/>
              <a:ext cx="75625" cy="34000"/>
            </a:xfrm>
            <a:custGeom>
              <a:avLst/>
              <a:gdLst/>
              <a:ahLst/>
              <a:cxnLst/>
              <a:rect l="l" t="t" r="r" b="b"/>
              <a:pathLst>
                <a:path w="3025" h="1360" extrusionOk="0">
                  <a:moveTo>
                    <a:pt x="0" y="1"/>
                  </a:moveTo>
                  <a:lnTo>
                    <a:pt x="565" y="791"/>
                  </a:lnTo>
                  <a:cubicBezTo>
                    <a:pt x="916" y="817"/>
                    <a:pt x="1255" y="980"/>
                    <a:pt x="1582" y="1118"/>
                  </a:cubicBezTo>
                  <a:cubicBezTo>
                    <a:pt x="1879" y="1244"/>
                    <a:pt x="2198" y="1359"/>
                    <a:pt x="2519" y="1359"/>
                  </a:cubicBezTo>
                  <a:cubicBezTo>
                    <a:pt x="2550" y="1359"/>
                    <a:pt x="2580" y="1358"/>
                    <a:pt x="2611" y="1356"/>
                  </a:cubicBezTo>
                  <a:cubicBezTo>
                    <a:pt x="2786" y="1331"/>
                    <a:pt x="2962" y="1256"/>
                    <a:pt x="3000" y="1093"/>
                  </a:cubicBezTo>
                  <a:cubicBezTo>
                    <a:pt x="3025" y="967"/>
                    <a:pt x="2949" y="842"/>
                    <a:pt x="2849" y="741"/>
                  </a:cubicBezTo>
                  <a:cubicBezTo>
                    <a:pt x="2686" y="566"/>
                    <a:pt x="2460" y="440"/>
                    <a:pt x="2234" y="365"/>
                  </a:cubicBezTo>
                  <a:cubicBezTo>
                    <a:pt x="2008" y="289"/>
                    <a:pt x="1770" y="264"/>
                    <a:pt x="1531" y="227"/>
                  </a:cubicBezTo>
                  <a:lnTo>
                    <a:pt x="0" y="1"/>
                  </a:ln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1"/>
            <p:cNvSpPr/>
            <p:nvPr/>
          </p:nvSpPr>
          <p:spPr>
            <a:xfrm>
              <a:off x="4152725" y="3166050"/>
              <a:ext cx="73450" cy="23700"/>
            </a:xfrm>
            <a:custGeom>
              <a:avLst/>
              <a:gdLst/>
              <a:ahLst/>
              <a:cxnLst/>
              <a:rect l="l" t="t" r="r" b="b"/>
              <a:pathLst>
                <a:path w="2938" h="948" extrusionOk="0">
                  <a:moveTo>
                    <a:pt x="1647" y="1"/>
                  </a:moveTo>
                  <a:cubicBezTo>
                    <a:pt x="1086" y="1"/>
                    <a:pt x="529" y="68"/>
                    <a:pt x="1" y="219"/>
                  </a:cubicBezTo>
                  <a:lnTo>
                    <a:pt x="164" y="847"/>
                  </a:lnTo>
                  <a:cubicBezTo>
                    <a:pt x="289" y="910"/>
                    <a:pt x="415" y="910"/>
                    <a:pt x="540" y="922"/>
                  </a:cubicBezTo>
                  <a:cubicBezTo>
                    <a:pt x="804" y="935"/>
                    <a:pt x="1064" y="947"/>
                    <a:pt x="1323" y="947"/>
                  </a:cubicBezTo>
                  <a:cubicBezTo>
                    <a:pt x="1582" y="947"/>
                    <a:pt x="1839" y="935"/>
                    <a:pt x="2096" y="897"/>
                  </a:cubicBezTo>
                  <a:cubicBezTo>
                    <a:pt x="2385" y="859"/>
                    <a:pt x="2686" y="772"/>
                    <a:pt x="2874" y="558"/>
                  </a:cubicBezTo>
                  <a:cubicBezTo>
                    <a:pt x="2887" y="533"/>
                    <a:pt x="2912" y="508"/>
                    <a:pt x="2925" y="470"/>
                  </a:cubicBezTo>
                  <a:cubicBezTo>
                    <a:pt x="2937" y="408"/>
                    <a:pt x="2912" y="332"/>
                    <a:pt x="2862" y="282"/>
                  </a:cubicBezTo>
                  <a:cubicBezTo>
                    <a:pt x="2812" y="232"/>
                    <a:pt x="2749" y="194"/>
                    <a:pt x="2674" y="169"/>
                  </a:cubicBezTo>
                  <a:cubicBezTo>
                    <a:pt x="2460" y="94"/>
                    <a:pt x="2146" y="19"/>
                    <a:pt x="1921" y="6"/>
                  </a:cubicBezTo>
                  <a:cubicBezTo>
                    <a:pt x="1829" y="3"/>
                    <a:pt x="1738" y="1"/>
                    <a:pt x="1647"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1"/>
            <p:cNvSpPr/>
            <p:nvPr/>
          </p:nvSpPr>
          <p:spPr>
            <a:xfrm>
              <a:off x="4143625" y="3140925"/>
              <a:ext cx="79725" cy="31875"/>
            </a:xfrm>
            <a:custGeom>
              <a:avLst/>
              <a:gdLst/>
              <a:ahLst/>
              <a:cxnLst/>
              <a:rect l="l" t="t" r="r" b="b"/>
              <a:pathLst>
                <a:path w="3189" h="1275" extrusionOk="0">
                  <a:moveTo>
                    <a:pt x="2408" y="1"/>
                  </a:moveTo>
                  <a:cubicBezTo>
                    <a:pt x="2333" y="1"/>
                    <a:pt x="2258" y="3"/>
                    <a:pt x="2184" y="7"/>
                  </a:cubicBezTo>
                  <a:cubicBezTo>
                    <a:pt x="1444" y="32"/>
                    <a:pt x="716" y="158"/>
                    <a:pt x="1" y="321"/>
                  </a:cubicBezTo>
                  <a:lnTo>
                    <a:pt x="440" y="1275"/>
                  </a:lnTo>
                  <a:cubicBezTo>
                    <a:pt x="892" y="1187"/>
                    <a:pt x="1256" y="1111"/>
                    <a:pt x="1707" y="1036"/>
                  </a:cubicBezTo>
                  <a:cubicBezTo>
                    <a:pt x="2172" y="961"/>
                    <a:pt x="2623" y="823"/>
                    <a:pt x="2975" y="547"/>
                  </a:cubicBezTo>
                  <a:cubicBezTo>
                    <a:pt x="3088" y="459"/>
                    <a:pt x="3188" y="321"/>
                    <a:pt x="3125" y="195"/>
                  </a:cubicBezTo>
                  <a:cubicBezTo>
                    <a:pt x="3088" y="120"/>
                    <a:pt x="3000" y="82"/>
                    <a:pt x="2912" y="57"/>
                  </a:cubicBezTo>
                  <a:cubicBezTo>
                    <a:pt x="2747" y="14"/>
                    <a:pt x="2577" y="1"/>
                    <a:pt x="2408"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1"/>
            <p:cNvSpPr/>
            <p:nvPr/>
          </p:nvSpPr>
          <p:spPr>
            <a:xfrm>
              <a:off x="4137675" y="3114100"/>
              <a:ext cx="75625" cy="34850"/>
            </a:xfrm>
            <a:custGeom>
              <a:avLst/>
              <a:gdLst/>
              <a:ahLst/>
              <a:cxnLst/>
              <a:rect l="l" t="t" r="r" b="b"/>
              <a:pathLst>
                <a:path w="3025" h="1394" extrusionOk="0">
                  <a:moveTo>
                    <a:pt x="2298" y="0"/>
                  </a:moveTo>
                  <a:cubicBezTo>
                    <a:pt x="1504" y="0"/>
                    <a:pt x="746" y="233"/>
                    <a:pt x="0" y="465"/>
                  </a:cubicBezTo>
                  <a:lnTo>
                    <a:pt x="239" y="1394"/>
                  </a:lnTo>
                  <a:cubicBezTo>
                    <a:pt x="954" y="1331"/>
                    <a:pt x="1669" y="1168"/>
                    <a:pt x="2322" y="892"/>
                  </a:cubicBezTo>
                  <a:cubicBezTo>
                    <a:pt x="2560" y="792"/>
                    <a:pt x="2786" y="679"/>
                    <a:pt x="2962" y="478"/>
                  </a:cubicBezTo>
                  <a:cubicBezTo>
                    <a:pt x="2987" y="453"/>
                    <a:pt x="3012" y="415"/>
                    <a:pt x="3012" y="377"/>
                  </a:cubicBezTo>
                  <a:cubicBezTo>
                    <a:pt x="3025" y="327"/>
                    <a:pt x="2999" y="264"/>
                    <a:pt x="2962" y="214"/>
                  </a:cubicBezTo>
                  <a:cubicBezTo>
                    <a:pt x="2836" y="39"/>
                    <a:pt x="2573" y="1"/>
                    <a:pt x="2359" y="1"/>
                  </a:cubicBezTo>
                  <a:cubicBezTo>
                    <a:pt x="2339" y="1"/>
                    <a:pt x="2318" y="0"/>
                    <a:pt x="2298"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1"/>
            <p:cNvSpPr/>
            <p:nvPr/>
          </p:nvSpPr>
          <p:spPr>
            <a:xfrm>
              <a:off x="4136725" y="3085500"/>
              <a:ext cx="62775" cy="39925"/>
            </a:xfrm>
            <a:custGeom>
              <a:avLst/>
              <a:gdLst/>
              <a:ahLst/>
              <a:cxnLst/>
              <a:rect l="l" t="t" r="r" b="b"/>
              <a:pathLst>
                <a:path w="2511" h="1597" extrusionOk="0">
                  <a:moveTo>
                    <a:pt x="2257" y="0"/>
                  </a:moveTo>
                  <a:cubicBezTo>
                    <a:pt x="2241" y="0"/>
                    <a:pt x="2225" y="1"/>
                    <a:pt x="2209" y="3"/>
                  </a:cubicBezTo>
                  <a:cubicBezTo>
                    <a:pt x="2034" y="3"/>
                    <a:pt x="1870" y="41"/>
                    <a:pt x="1695" y="78"/>
                  </a:cubicBezTo>
                  <a:cubicBezTo>
                    <a:pt x="1092" y="241"/>
                    <a:pt x="515" y="517"/>
                    <a:pt x="1" y="881"/>
                  </a:cubicBezTo>
                  <a:lnTo>
                    <a:pt x="38" y="1597"/>
                  </a:lnTo>
                  <a:cubicBezTo>
                    <a:pt x="427" y="1509"/>
                    <a:pt x="829" y="1421"/>
                    <a:pt x="1205" y="1270"/>
                  </a:cubicBezTo>
                  <a:cubicBezTo>
                    <a:pt x="1582" y="1132"/>
                    <a:pt x="1946" y="932"/>
                    <a:pt x="2234" y="643"/>
                  </a:cubicBezTo>
                  <a:cubicBezTo>
                    <a:pt x="2335" y="555"/>
                    <a:pt x="2423" y="442"/>
                    <a:pt x="2473" y="317"/>
                  </a:cubicBezTo>
                  <a:cubicBezTo>
                    <a:pt x="2498" y="254"/>
                    <a:pt x="2510" y="179"/>
                    <a:pt x="2485" y="116"/>
                  </a:cubicBezTo>
                  <a:cubicBezTo>
                    <a:pt x="2443" y="31"/>
                    <a:pt x="2347" y="0"/>
                    <a:pt x="2257"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1"/>
            <p:cNvSpPr/>
            <p:nvPr/>
          </p:nvSpPr>
          <p:spPr>
            <a:xfrm>
              <a:off x="4133600" y="3054825"/>
              <a:ext cx="53975" cy="53675"/>
            </a:xfrm>
            <a:custGeom>
              <a:avLst/>
              <a:gdLst/>
              <a:ahLst/>
              <a:cxnLst/>
              <a:rect l="l" t="t" r="r" b="b"/>
              <a:pathLst>
                <a:path w="2159" h="2147" extrusionOk="0">
                  <a:moveTo>
                    <a:pt x="1845" y="0"/>
                  </a:moveTo>
                  <a:cubicBezTo>
                    <a:pt x="1744" y="0"/>
                    <a:pt x="1657" y="38"/>
                    <a:pt x="1556" y="76"/>
                  </a:cubicBezTo>
                  <a:cubicBezTo>
                    <a:pt x="904" y="389"/>
                    <a:pt x="439" y="979"/>
                    <a:pt x="0" y="1556"/>
                  </a:cubicBezTo>
                  <a:lnTo>
                    <a:pt x="138" y="2146"/>
                  </a:lnTo>
                  <a:cubicBezTo>
                    <a:pt x="565" y="1908"/>
                    <a:pt x="979" y="1657"/>
                    <a:pt x="1355" y="1343"/>
                  </a:cubicBezTo>
                  <a:cubicBezTo>
                    <a:pt x="1669" y="1092"/>
                    <a:pt x="1958" y="803"/>
                    <a:pt x="2096" y="427"/>
                  </a:cubicBezTo>
                  <a:cubicBezTo>
                    <a:pt x="2133" y="339"/>
                    <a:pt x="2159" y="239"/>
                    <a:pt x="2108" y="138"/>
                  </a:cubicBezTo>
                  <a:cubicBezTo>
                    <a:pt x="2058" y="50"/>
                    <a:pt x="1958" y="0"/>
                    <a:pt x="1845"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1"/>
            <p:cNvSpPr/>
            <p:nvPr/>
          </p:nvSpPr>
          <p:spPr>
            <a:xfrm>
              <a:off x="4144625" y="3068925"/>
              <a:ext cx="24750" cy="26150"/>
            </a:xfrm>
            <a:custGeom>
              <a:avLst/>
              <a:gdLst/>
              <a:ahLst/>
              <a:cxnLst/>
              <a:rect l="l" t="t" r="r" b="b"/>
              <a:pathLst>
                <a:path w="990" h="1046" extrusionOk="0">
                  <a:moveTo>
                    <a:pt x="814" y="1"/>
                  </a:moveTo>
                  <a:cubicBezTo>
                    <a:pt x="764" y="1"/>
                    <a:pt x="714" y="1"/>
                    <a:pt x="676" y="39"/>
                  </a:cubicBezTo>
                  <a:cubicBezTo>
                    <a:pt x="300" y="327"/>
                    <a:pt x="187" y="653"/>
                    <a:pt x="11" y="992"/>
                  </a:cubicBezTo>
                  <a:cubicBezTo>
                    <a:pt x="1" y="1023"/>
                    <a:pt x="24" y="1046"/>
                    <a:pt x="47" y="1046"/>
                  </a:cubicBezTo>
                  <a:cubicBezTo>
                    <a:pt x="52" y="1046"/>
                    <a:pt x="57" y="1045"/>
                    <a:pt x="61" y="1042"/>
                  </a:cubicBezTo>
                  <a:cubicBezTo>
                    <a:pt x="274" y="892"/>
                    <a:pt x="739" y="553"/>
                    <a:pt x="902" y="290"/>
                  </a:cubicBezTo>
                  <a:cubicBezTo>
                    <a:pt x="952" y="214"/>
                    <a:pt x="990" y="114"/>
                    <a:pt x="927" y="39"/>
                  </a:cubicBezTo>
                  <a:cubicBezTo>
                    <a:pt x="902" y="13"/>
                    <a:pt x="864" y="1"/>
                    <a:pt x="814"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1"/>
            <p:cNvSpPr/>
            <p:nvPr/>
          </p:nvSpPr>
          <p:spPr>
            <a:xfrm>
              <a:off x="4177500" y="3196750"/>
              <a:ext cx="33600" cy="11600"/>
            </a:xfrm>
            <a:custGeom>
              <a:avLst/>
              <a:gdLst/>
              <a:ahLst/>
              <a:cxnLst/>
              <a:rect l="l" t="t" r="r" b="b"/>
              <a:pathLst>
                <a:path w="1344" h="464" extrusionOk="0">
                  <a:moveTo>
                    <a:pt x="517" y="0"/>
                  </a:moveTo>
                  <a:cubicBezTo>
                    <a:pt x="354" y="0"/>
                    <a:pt x="193" y="15"/>
                    <a:pt x="26" y="20"/>
                  </a:cubicBezTo>
                  <a:cubicBezTo>
                    <a:pt x="1" y="20"/>
                    <a:pt x="1" y="58"/>
                    <a:pt x="14" y="71"/>
                  </a:cubicBezTo>
                  <a:cubicBezTo>
                    <a:pt x="227" y="184"/>
                    <a:pt x="779" y="447"/>
                    <a:pt x="1105" y="460"/>
                  </a:cubicBezTo>
                  <a:cubicBezTo>
                    <a:pt x="1123" y="462"/>
                    <a:pt x="1141" y="464"/>
                    <a:pt x="1160" y="464"/>
                  </a:cubicBezTo>
                  <a:cubicBezTo>
                    <a:pt x="1235" y="464"/>
                    <a:pt x="1311" y="440"/>
                    <a:pt x="1331" y="359"/>
                  </a:cubicBezTo>
                  <a:cubicBezTo>
                    <a:pt x="1344" y="322"/>
                    <a:pt x="1331" y="284"/>
                    <a:pt x="1319" y="246"/>
                  </a:cubicBezTo>
                  <a:cubicBezTo>
                    <a:pt x="1294" y="209"/>
                    <a:pt x="1256" y="158"/>
                    <a:pt x="1206" y="133"/>
                  </a:cubicBezTo>
                  <a:cubicBezTo>
                    <a:pt x="955" y="26"/>
                    <a:pt x="734" y="0"/>
                    <a:pt x="517"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1"/>
            <p:cNvSpPr/>
            <p:nvPr/>
          </p:nvSpPr>
          <p:spPr>
            <a:xfrm>
              <a:off x="4167775" y="3172700"/>
              <a:ext cx="42075" cy="11575"/>
            </a:xfrm>
            <a:custGeom>
              <a:avLst/>
              <a:gdLst/>
              <a:ahLst/>
              <a:cxnLst/>
              <a:rect l="l" t="t" r="r" b="b"/>
              <a:pathLst>
                <a:path w="1683" h="463" extrusionOk="0">
                  <a:moveTo>
                    <a:pt x="1022" y="1"/>
                  </a:moveTo>
                  <a:cubicBezTo>
                    <a:pt x="659" y="1"/>
                    <a:pt x="359" y="106"/>
                    <a:pt x="14" y="179"/>
                  </a:cubicBezTo>
                  <a:cubicBezTo>
                    <a:pt x="1" y="179"/>
                    <a:pt x="1" y="204"/>
                    <a:pt x="14" y="204"/>
                  </a:cubicBezTo>
                  <a:cubicBezTo>
                    <a:pt x="217" y="272"/>
                    <a:pt x="870" y="463"/>
                    <a:pt x="1300" y="463"/>
                  </a:cubicBezTo>
                  <a:cubicBezTo>
                    <a:pt x="1347" y="463"/>
                    <a:pt x="1391" y="460"/>
                    <a:pt x="1432" y="455"/>
                  </a:cubicBezTo>
                  <a:cubicBezTo>
                    <a:pt x="1532" y="443"/>
                    <a:pt x="1632" y="405"/>
                    <a:pt x="1657" y="317"/>
                  </a:cubicBezTo>
                  <a:cubicBezTo>
                    <a:pt x="1683" y="267"/>
                    <a:pt x="1657" y="204"/>
                    <a:pt x="1620" y="154"/>
                  </a:cubicBezTo>
                  <a:cubicBezTo>
                    <a:pt x="1582" y="104"/>
                    <a:pt x="1532" y="66"/>
                    <a:pt x="1469" y="54"/>
                  </a:cubicBezTo>
                  <a:cubicBezTo>
                    <a:pt x="1307" y="16"/>
                    <a:pt x="1160" y="1"/>
                    <a:pt x="1022"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1"/>
            <p:cNvSpPr/>
            <p:nvPr/>
          </p:nvSpPr>
          <p:spPr>
            <a:xfrm>
              <a:off x="4149050" y="3093675"/>
              <a:ext cx="36950" cy="23025"/>
            </a:xfrm>
            <a:custGeom>
              <a:avLst/>
              <a:gdLst/>
              <a:ahLst/>
              <a:cxnLst/>
              <a:rect l="l" t="t" r="r" b="b"/>
              <a:pathLst>
                <a:path w="1478" h="921" extrusionOk="0">
                  <a:moveTo>
                    <a:pt x="1225" y="0"/>
                  </a:moveTo>
                  <a:cubicBezTo>
                    <a:pt x="1198" y="0"/>
                    <a:pt x="1173" y="4"/>
                    <a:pt x="1152" y="15"/>
                  </a:cubicBezTo>
                  <a:cubicBezTo>
                    <a:pt x="599" y="203"/>
                    <a:pt x="348" y="542"/>
                    <a:pt x="22" y="868"/>
                  </a:cubicBezTo>
                  <a:cubicBezTo>
                    <a:pt x="0" y="890"/>
                    <a:pt x="16" y="921"/>
                    <a:pt x="37" y="921"/>
                  </a:cubicBezTo>
                  <a:cubicBezTo>
                    <a:pt x="40" y="921"/>
                    <a:pt x="44" y="920"/>
                    <a:pt x="47" y="918"/>
                  </a:cubicBezTo>
                  <a:cubicBezTo>
                    <a:pt x="323" y="843"/>
                    <a:pt x="1039" y="617"/>
                    <a:pt x="1340" y="366"/>
                  </a:cubicBezTo>
                  <a:cubicBezTo>
                    <a:pt x="1403" y="303"/>
                    <a:pt x="1478" y="228"/>
                    <a:pt x="1453" y="140"/>
                  </a:cubicBezTo>
                  <a:cubicBezTo>
                    <a:pt x="1440" y="78"/>
                    <a:pt x="1390" y="40"/>
                    <a:pt x="1327" y="15"/>
                  </a:cubicBezTo>
                  <a:cubicBezTo>
                    <a:pt x="1298" y="8"/>
                    <a:pt x="1261" y="0"/>
                    <a:pt x="1225"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1"/>
            <p:cNvSpPr/>
            <p:nvPr/>
          </p:nvSpPr>
          <p:spPr>
            <a:xfrm>
              <a:off x="4159625" y="3146375"/>
              <a:ext cx="50225" cy="12550"/>
            </a:xfrm>
            <a:custGeom>
              <a:avLst/>
              <a:gdLst/>
              <a:ahLst/>
              <a:cxnLst/>
              <a:rect l="l" t="t" r="r" b="b"/>
              <a:pathLst>
                <a:path w="2009" h="502" extrusionOk="0">
                  <a:moveTo>
                    <a:pt x="1362" y="1"/>
                  </a:moveTo>
                  <a:cubicBezTo>
                    <a:pt x="1213" y="1"/>
                    <a:pt x="1058" y="28"/>
                    <a:pt x="929" y="53"/>
                  </a:cubicBezTo>
                  <a:cubicBezTo>
                    <a:pt x="628" y="128"/>
                    <a:pt x="327" y="253"/>
                    <a:pt x="26" y="341"/>
                  </a:cubicBezTo>
                  <a:cubicBezTo>
                    <a:pt x="1" y="354"/>
                    <a:pt x="1" y="391"/>
                    <a:pt x="26" y="404"/>
                  </a:cubicBezTo>
                  <a:cubicBezTo>
                    <a:pt x="255" y="435"/>
                    <a:pt x="804" y="501"/>
                    <a:pt x="1213" y="501"/>
                  </a:cubicBezTo>
                  <a:cubicBezTo>
                    <a:pt x="1297" y="501"/>
                    <a:pt x="1375" y="498"/>
                    <a:pt x="1444" y="492"/>
                  </a:cubicBezTo>
                  <a:cubicBezTo>
                    <a:pt x="1607" y="479"/>
                    <a:pt x="2009" y="354"/>
                    <a:pt x="1783" y="128"/>
                  </a:cubicBezTo>
                  <a:cubicBezTo>
                    <a:pt x="1673" y="31"/>
                    <a:pt x="1521" y="1"/>
                    <a:pt x="1362"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1"/>
            <p:cNvSpPr/>
            <p:nvPr/>
          </p:nvSpPr>
          <p:spPr>
            <a:xfrm>
              <a:off x="4155875" y="3120050"/>
              <a:ext cx="47700" cy="17300"/>
            </a:xfrm>
            <a:custGeom>
              <a:avLst/>
              <a:gdLst/>
              <a:ahLst/>
              <a:cxnLst/>
              <a:rect l="l" t="t" r="r" b="b"/>
              <a:pathLst>
                <a:path w="1908" h="692" extrusionOk="0">
                  <a:moveTo>
                    <a:pt x="1386" y="0"/>
                  </a:moveTo>
                  <a:cubicBezTo>
                    <a:pt x="1183" y="0"/>
                    <a:pt x="957" y="95"/>
                    <a:pt x="791" y="165"/>
                  </a:cubicBezTo>
                  <a:cubicBezTo>
                    <a:pt x="527" y="290"/>
                    <a:pt x="289" y="453"/>
                    <a:pt x="50" y="604"/>
                  </a:cubicBezTo>
                  <a:cubicBezTo>
                    <a:pt x="0" y="629"/>
                    <a:pt x="25" y="692"/>
                    <a:pt x="75" y="692"/>
                  </a:cubicBezTo>
                  <a:cubicBezTo>
                    <a:pt x="402" y="666"/>
                    <a:pt x="1042" y="604"/>
                    <a:pt x="1393" y="491"/>
                  </a:cubicBezTo>
                  <a:cubicBezTo>
                    <a:pt x="1544" y="441"/>
                    <a:pt x="1908" y="227"/>
                    <a:pt x="1631" y="64"/>
                  </a:cubicBezTo>
                  <a:cubicBezTo>
                    <a:pt x="1559" y="18"/>
                    <a:pt x="1475" y="0"/>
                    <a:pt x="1386"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1"/>
            <p:cNvSpPr/>
            <p:nvPr/>
          </p:nvSpPr>
          <p:spPr>
            <a:xfrm>
              <a:off x="4177200" y="3202575"/>
              <a:ext cx="7250" cy="3800"/>
            </a:xfrm>
            <a:custGeom>
              <a:avLst/>
              <a:gdLst/>
              <a:ahLst/>
              <a:cxnLst/>
              <a:rect l="l" t="t" r="r" b="b"/>
              <a:pathLst>
                <a:path w="290" h="152" extrusionOk="0">
                  <a:moveTo>
                    <a:pt x="26" y="1"/>
                  </a:moveTo>
                  <a:cubicBezTo>
                    <a:pt x="0" y="1"/>
                    <a:pt x="0" y="26"/>
                    <a:pt x="13" y="26"/>
                  </a:cubicBezTo>
                  <a:cubicBezTo>
                    <a:pt x="76" y="76"/>
                    <a:pt x="164" y="114"/>
                    <a:pt x="239" y="151"/>
                  </a:cubicBezTo>
                  <a:cubicBezTo>
                    <a:pt x="264" y="151"/>
                    <a:pt x="289" y="126"/>
                    <a:pt x="264" y="114"/>
                  </a:cubicBezTo>
                  <a:cubicBezTo>
                    <a:pt x="189" y="76"/>
                    <a:pt x="101" y="26"/>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1"/>
            <p:cNvSpPr/>
            <p:nvPr/>
          </p:nvSpPr>
          <p:spPr>
            <a:xfrm>
              <a:off x="4173425" y="3198200"/>
              <a:ext cx="6925" cy="2525"/>
            </a:xfrm>
            <a:custGeom>
              <a:avLst/>
              <a:gdLst/>
              <a:ahLst/>
              <a:cxnLst/>
              <a:rect l="l" t="t" r="r" b="b"/>
              <a:pathLst>
                <a:path w="277" h="101" extrusionOk="0">
                  <a:moveTo>
                    <a:pt x="26" y="0"/>
                  </a:moveTo>
                  <a:cubicBezTo>
                    <a:pt x="13" y="0"/>
                    <a:pt x="1" y="13"/>
                    <a:pt x="13" y="25"/>
                  </a:cubicBezTo>
                  <a:cubicBezTo>
                    <a:pt x="76" y="75"/>
                    <a:pt x="164" y="88"/>
                    <a:pt x="252" y="100"/>
                  </a:cubicBezTo>
                  <a:cubicBezTo>
                    <a:pt x="264" y="100"/>
                    <a:pt x="277" y="63"/>
                    <a:pt x="252" y="63"/>
                  </a:cubicBezTo>
                  <a:cubicBezTo>
                    <a:pt x="177" y="50"/>
                    <a:pt x="101" y="13"/>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1"/>
            <p:cNvSpPr/>
            <p:nvPr/>
          </p:nvSpPr>
          <p:spPr>
            <a:xfrm>
              <a:off x="4169675" y="3193175"/>
              <a:ext cx="6925" cy="2225"/>
            </a:xfrm>
            <a:custGeom>
              <a:avLst/>
              <a:gdLst/>
              <a:ahLst/>
              <a:cxnLst/>
              <a:rect l="l" t="t" r="r" b="b"/>
              <a:pathLst>
                <a:path w="277" h="89" extrusionOk="0">
                  <a:moveTo>
                    <a:pt x="13" y="0"/>
                  </a:moveTo>
                  <a:cubicBezTo>
                    <a:pt x="0" y="0"/>
                    <a:pt x="0" y="13"/>
                    <a:pt x="0" y="25"/>
                  </a:cubicBezTo>
                  <a:cubicBezTo>
                    <a:pt x="76" y="76"/>
                    <a:pt x="176" y="88"/>
                    <a:pt x="264" y="88"/>
                  </a:cubicBezTo>
                  <a:cubicBezTo>
                    <a:pt x="276" y="88"/>
                    <a:pt x="276" y="63"/>
                    <a:pt x="264" y="63"/>
                  </a:cubicBezTo>
                  <a:cubicBezTo>
                    <a:pt x="176" y="38"/>
                    <a:pt x="101" y="13"/>
                    <a:pt x="1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1"/>
            <p:cNvSpPr/>
            <p:nvPr/>
          </p:nvSpPr>
          <p:spPr>
            <a:xfrm>
              <a:off x="4167150" y="3188775"/>
              <a:ext cx="6925" cy="1600"/>
            </a:xfrm>
            <a:custGeom>
              <a:avLst/>
              <a:gdLst/>
              <a:ahLst/>
              <a:cxnLst/>
              <a:rect l="l" t="t" r="r" b="b"/>
              <a:pathLst>
                <a:path w="277" h="64" extrusionOk="0">
                  <a:moveTo>
                    <a:pt x="13" y="1"/>
                  </a:moveTo>
                  <a:cubicBezTo>
                    <a:pt x="1" y="1"/>
                    <a:pt x="1" y="26"/>
                    <a:pt x="13" y="38"/>
                  </a:cubicBezTo>
                  <a:cubicBezTo>
                    <a:pt x="89" y="51"/>
                    <a:pt x="177" y="51"/>
                    <a:pt x="264" y="63"/>
                  </a:cubicBezTo>
                  <a:cubicBezTo>
                    <a:pt x="277" y="63"/>
                    <a:pt x="277" y="38"/>
                    <a:pt x="264" y="38"/>
                  </a:cubicBezTo>
                  <a:cubicBezTo>
                    <a:pt x="189" y="26"/>
                    <a:pt x="101" y="1"/>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1"/>
            <p:cNvSpPr/>
            <p:nvPr/>
          </p:nvSpPr>
          <p:spPr>
            <a:xfrm>
              <a:off x="4164975" y="3185650"/>
              <a:ext cx="7225" cy="1325"/>
            </a:xfrm>
            <a:custGeom>
              <a:avLst/>
              <a:gdLst/>
              <a:ahLst/>
              <a:cxnLst/>
              <a:rect l="l" t="t" r="r" b="b"/>
              <a:pathLst>
                <a:path w="289" h="53" extrusionOk="0">
                  <a:moveTo>
                    <a:pt x="264" y="0"/>
                  </a:moveTo>
                  <a:cubicBezTo>
                    <a:pt x="220" y="6"/>
                    <a:pt x="179" y="6"/>
                    <a:pt x="140" y="6"/>
                  </a:cubicBezTo>
                  <a:cubicBezTo>
                    <a:pt x="100" y="6"/>
                    <a:pt x="63" y="6"/>
                    <a:pt x="25" y="13"/>
                  </a:cubicBezTo>
                  <a:cubicBezTo>
                    <a:pt x="0" y="13"/>
                    <a:pt x="0" y="38"/>
                    <a:pt x="25" y="38"/>
                  </a:cubicBezTo>
                  <a:cubicBezTo>
                    <a:pt x="57" y="48"/>
                    <a:pt x="91" y="52"/>
                    <a:pt x="125" y="52"/>
                  </a:cubicBezTo>
                  <a:cubicBezTo>
                    <a:pt x="172" y="52"/>
                    <a:pt x="220" y="45"/>
                    <a:pt x="264" y="38"/>
                  </a:cubicBezTo>
                  <a:cubicBezTo>
                    <a:pt x="289" y="38"/>
                    <a:pt x="276" y="0"/>
                    <a:pt x="2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1"/>
            <p:cNvSpPr/>
            <p:nvPr/>
          </p:nvSpPr>
          <p:spPr>
            <a:xfrm>
              <a:off x="4161525" y="3179725"/>
              <a:ext cx="10375" cy="1550"/>
            </a:xfrm>
            <a:custGeom>
              <a:avLst/>
              <a:gdLst/>
              <a:ahLst/>
              <a:cxnLst/>
              <a:rect l="l" t="t" r="r" b="b"/>
              <a:pathLst>
                <a:path w="415" h="62" extrusionOk="0">
                  <a:moveTo>
                    <a:pt x="135" y="1"/>
                  </a:moveTo>
                  <a:cubicBezTo>
                    <a:pt x="99" y="1"/>
                    <a:pt x="62" y="4"/>
                    <a:pt x="25" y="11"/>
                  </a:cubicBezTo>
                  <a:cubicBezTo>
                    <a:pt x="0" y="24"/>
                    <a:pt x="13" y="49"/>
                    <a:pt x="25" y="49"/>
                  </a:cubicBezTo>
                  <a:cubicBezTo>
                    <a:pt x="88" y="55"/>
                    <a:pt x="151" y="55"/>
                    <a:pt x="213" y="55"/>
                  </a:cubicBezTo>
                  <a:cubicBezTo>
                    <a:pt x="276" y="55"/>
                    <a:pt x="339" y="55"/>
                    <a:pt x="402" y="61"/>
                  </a:cubicBezTo>
                  <a:cubicBezTo>
                    <a:pt x="414" y="61"/>
                    <a:pt x="414" y="36"/>
                    <a:pt x="402" y="36"/>
                  </a:cubicBezTo>
                  <a:cubicBezTo>
                    <a:pt x="313" y="19"/>
                    <a:pt x="224" y="1"/>
                    <a:pt x="13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1"/>
            <p:cNvSpPr/>
            <p:nvPr/>
          </p:nvSpPr>
          <p:spPr>
            <a:xfrm>
              <a:off x="4157750" y="3173725"/>
              <a:ext cx="11000" cy="1900"/>
            </a:xfrm>
            <a:custGeom>
              <a:avLst/>
              <a:gdLst/>
              <a:ahLst/>
              <a:cxnLst/>
              <a:rect l="l" t="t" r="r" b="b"/>
              <a:pathLst>
                <a:path w="440" h="76" extrusionOk="0">
                  <a:moveTo>
                    <a:pt x="26" y="0"/>
                  </a:moveTo>
                  <a:cubicBezTo>
                    <a:pt x="0" y="0"/>
                    <a:pt x="0" y="13"/>
                    <a:pt x="13" y="25"/>
                  </a:cubicBezTo>
                  <a:cubicBezTo>
                    <a:pt x="138" y="76"/>
                    <a:pt x="289" y="76"/>
                    <a:pt x="427" y="76"/>
                  </a:cubicBezTo>
                  <a:cubicBezTo>
                    <a:pt x="440" y="76"/>
                    <a:pt x="440" y="63"/>
                    <a:pt x="427" y="50"/>
                  </a:cubicBezTo>
                  <a:cubicBezTo>
                    <a:pt x="289" y="38"/>
                    <a:pt x="151" y="0"/>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1"/>
            <p:cNvSpPr/>
            <p:nvPr/>
          </p:nvSpPr>
          <p:spPr>
            <a:xfrm>
              <a:off x="4154300" y="3167975"/>
              <a:ext cx="9050" cy="1500"/>
            </a:xfrm>
            <a:custGeom>
              <a:avLst/>
              <a:gdLst/>
              <a:ahLst/>
              <a:cxnLst/>
              <a:rect l="l" t="t" r="r" b="b"/>
              <a:pathLst>
                <a:path w="362" h="60" extrusionOk="0">
                  <a:moveTo>
                    <a:pt x="346" y="1"/>
                  </a:moveTo>
                  <a:cubicBezTo>
                    <a:pt x="344" y="1"/>
                    <a:pt x="342" y="2"/>
                    <a:pt x="339" y="4"/>
                  </a:cubicBezTo>
                  <a:cubicBezTo>
                    <a:pt x="306" y="17"/>
                    <a:pt x="271" y="21"/>
                    <a:pt x="236" y="21"/>
                  </a:cubicBezTo>
                  <a:cubicBezTo>
                    <a:pt x="165" y="21"/>
                    <a:pt x="92" y="4"/>
                    <a:pt x="25" y="4"/>
                  </a:cubicBezTo>
                  <a:cubicBezTo>
                    <a:pt x="13" y="4"/>
                    <a:pt x="0" y="29"/>
                    <a:pt x="25" y="42"/>
                  </a:cubicBezTo>
                  <a:cubicBezTo>
                    <a:pt x="74" y="49"/>
                    <a:pt x="140" y="59"/>
                    <a:pt x="205" y="59"/>
                  </a:cubicBezTo>
                  <a:cubicBezTo>
                    <a:pt x="259" y="59"/>
                    <a:pt x="312" y="52"/>
                    <a:pt x="352" y="29"/>
                  </a:cubicBezTo>
                  <a:cubicBezTo>
                    <a:pt x="362" y="19"/>
                    <a:pt x="356" y="1"/>
                    <a:pt x="34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1"/>
            <p:cNvSpPr/>
            <p:nvPr/>
          </p:nvSpPr>
          <p:spPr>
            <a:xfrm>
              <a:off x="4152725" y="3162675"/>
              <a:ext cx="10925" cy="2225"/>
            </a:xfrm>
            <a:custGeom>
              <a:avLst/>
              <a:gdLst/>
              <a:ahLst/>
              <a:cxnLst/>
              <a:rect l="l" t="t" r="r" b="b"/>
              <a:pathLst>
                <a:path w="437" h="89" extrusionOk="0">
                  <a:moveTo>
                    <a:pt x="412" y="0"/>
                  </a:moveTo>
                  <a:cubicBezTo>
                    <a:pt x="409" y="0"/>
                    <a:pt x="406" y="1"/>
                    <a:pt x="402" y="3"/>
                  </a:cubicBezTo>
                  <a:cubicBezTo>
                    <a:pt x="277" y="28"/>
                    <a:pt x="151" y="28"/>
                    <a:pt x="26" y="41"/>
                  </a:cubicBezTo>
                  <a:cubicBezTo>
                    <a:pt x="13" y="53"/>
                    <a:pt x="1" y="78"/>
                    <a:pt x="26" y="78"/>
                  </a:cubicBezTo>
                  <a:cubicBezTo>
                    <a:pt x="59" y="85"/>
                    <a:pt x="94" y="88"/>
                    <a:pt x="129" y="88"/>
                  </a:cubicBezTo>
                  <a:cubicBezTo>
                    <a:pt x="224" y="88"/>
                    <a:pt x="323" y="65"/>
                    <a:pt x="415" y="28"/>
                  </a:cubicBezTo>
                  <a:cubicBezTo>
                    <a:pt x="436" y="28"/>
                    <a:pt x="430" y="0"/>
                    <a:pt x="412"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1"/>
            <p:cNvSpPr/>
            <p:nvPr/>
          </p:nvSpPr>
          <p:spPr>
            <a:xfrm>
              <a:off x="4150525" y="3157350"/>
              <a:ext cx="8800" cy="1650"/>
            </a:xfrm>
            <a:custGeom>
              <a:avLst/>
              <a:gdLst/>
              <a:ahLst/>
              <a:cxnLst/>
              <a:rect l="l" t="t" r="r" b="b"/>
              <a:pathLst>
                <a:path w="352" h="66" extrusionOk="0">
                  <a:moveTo>
                    <a:pt x="336" y="0"/>
                  </a:moveTo>
                  <a:cubicBezTo>
                    <a:pt x="334" y="0"/>
                    <a:pt x="331" y="1"/>
                    <a:pt x="327" y="3"/>
                  </a:cubicBezTo>
                  <a:cubicBezTo>
                    <a:pt x="227" y="28"/>
                    <a:pt x="126" y="15"/>
                    <a:pt x="26" y="28"/>
                  </a:cubicBezTo>
                  <a:cubicBezTo>
                    <a:pt x="13" y="28"/>
                    <a:pt x="1" y="53"/>
                    <a:pt x="26" y="53"/>
                  </a:cubicBezTo>
                  <a:cubicBezTo>
                    <a:pt x="61" y="62"/>
                    <a:pt x="99" y="66"/>
                    <a:pt x="136" y="66"/>
                  </a:cubicBezTo>
                  <a:cubicBezTo>
                    <a:pt x="205" y="66"/>
                    <a:pt x="275" y="52"/>
                    <a:pt x="340" y="28"/>
                  </a:cubicBezTo>
                  <a:cubicBezTo>
                    <a:pt x="350" y="28"/>
                    <a:pt x="352" y="0"/>
                    <a:pt x="33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1"/>
            <p:cNvSpPr/>
            <p:nvPr/>
          </p:nvSpPr>
          <p:spPr>
            <a:xfrm>
              <a:off x="4148025" y="3151125"/>
              <a:ext cx="11950" cy="2225"/>
            </a:xfrm>
            <a:custGeom>
              <a:avLst/>
              <a:gdLst/>
              <a:ahLst/>
              <a:cxnLst/>
              <a:rect l="l" t="t" r="r" b="b"/>
              <a:pathLst>
                <a:path w="478" h="89" extrusionOk="0">
                  <a:moveTo>
                    <a:pt x="452" y="1"/>
                  </a:moveTo>
                  <a:cubicBezTo>
                    <a:pt x="314" y="26"/>
                    <a:pt x="164" y="26"/>
                    <a:pt x="25" y="63"/>
                  </a:cubicBezTo>
                  <a:cubicBezTo>
                    <a:pt x="0" y="63"/>
                    <a:pt x="13" y="89"/>
                    <a:pt x="25" y="89"/>
                  </a:cubicBezTo>
                  <a:cubicBezTo>
                    <a:pt x="164" y="89"/>
                    <a:pt x="314" y="63"/>
                    <a:pt x="452" y="38"/>
                  </a:cubicBezTo>
                  <a:cubicBezTo>
                    <a:pt x="477" y="38"/>
                    <a:pt x="465" y="1"/>
                    <a:pt x="45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1"/>
            <p:cNvSpPr/>
            <p:nvPr/>
          </p:nvSpPr>
          <p:spPr>
            <a:xfrm>
              <a:off x="4145525" y="3145175"/>
              <a:ext cx="14750" cy="1975"/>
            </a:xfrm>
            <a:custGeom>
              <a:avLst/>
              <a:gdLst/>
              <a:ahLst/>
              <a:cxnLst/>
              <a:rect l="l" t="t" r="r" b="b"/>
              <a:pathLst>
                <a:path w="590" h="79" extrusionOk="0">
                  <a:moveTo>
                    <a:pt x="577" y="0"/>
                  </a:moveTo>
                  <a:cubicBezTo>
                    <a:pt x="389" y="13"/>
                    <a:pt x="201" y="0"/>
                    <a:pt x="25" y="50"/>
                  </a:cubicBezTo>
                  <a:cubicBezTo>
                    <a:pt x="0" y="50"/>
                    <a:pt x="13" y="76"/>
                    <a:pt x="25" y="76"/>
                  </a:cubicBezTo>
                  <a:cubicBezTo>
                    <a:pt x="51" y="77"/>
                    <a:pt x="77" y="78"/>
                    <a:pt x="102" y="78"/>
                  </a:cubicBezTo>
                  <a:cubicBezTo>
                    <a:pt x="265" y="78"/>
                    <a:pt x="426" y="47"/>
                    <a:pt x="577" y="25"/>
                  </a:cubicBezTo>
                  <a:cubicBezTo>
                    <a:pt x="590" y="25"/>
                    <a:pt x="590" y="0"/>
                    <a:pt x="57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1"/>
            <p:cNvSpPr/>
            <p:nvPr/>
          </p:nvSpPr>
          <p:spPr>
            <a:xfrm>
              <a:off x="4144250" y="3141400"/>
              <a:ext cx="9125" cy="2000"/>
            </a:xfrm>
            <a:custGeom>
              <a:avLst/>
              <a:gdLst/>
              <a:ahLst/>
              <a:cxnLst/>
              <a:rect l="l" t="t" r="r" b="b"/>
              <a:pathLst>
                <a:path w="365" h="80" extrusionOk="0">
                  <a:moveTo>
                    <a:pt x="327" y="1"/>
                  </a:moveTo>
                  <a:cubicBezTo>
                    <a:pt x="227" y="26"/>
                    <a:pt x="126" y="26"/>
                    <a:pt x="26" y="51"/>
                  </a:cubicBezTo>
                  <a:cubicBezTo>
                    <a:pt x="1" y="51"/>
                    <a:pt x="13" y="76"/>
                    <a:pt x="26" y="76"/>
                  </a:cubicBezTo>
                  <a:cubicBezTo>
                    <a:pt x="44" y="78"/>
                    <a:pt x="63" y="79"/>
                    <a:pt x="82" y="79"/>
                  </a:cubicBezTo>
                  <a:cubicBezTo>
                    <a:pt x="167" y="79"/>
                    <a:pt x="258" y="59"/>
                    <a:pt x="340" y="38"/>
                  </a:cubicBezTo>
                  <a:cubicBezTo>
                    <a:pt x="365" y="26"/>
                    <a:pt x="352" y="1"/>
                    <a:pt x="32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1"/>
            <p:cNvSpPr/>
            <p:nvPr/>
          </p:nvSpPr>
          <p:spPr>
            <a:xfrm>
              <a:off x="4143000" y="3136375"/>
              <a:ext cx="8500" cy="2850"/>
            </a:xfrm>
            <a:custGeom>
              <a:avLst/>
              <a:gdLst/>
              <a:ahLst/>
              <a:cxnLst/>
              <a:rect l="l" t="t" r="r" b="b"/>
              <a:pathLst>
                <a:path w="340" h="114" extrusionOk="0">
                  <a:moveTo>
                    <a:pt x="314" y="1"/>
                  </a:moveTo>
                  <a:cubicBezTo>
                    <a:pt x="214" y="39"/>
                    <a:pt x="114" y="51"/>
                    <a:pt x="13" y="89"/>
                  </a:cubicBezTo>
                  <a:cubicBezTo>
                    <a:pt x="1" y="89"/>
                    <a:pt x="1" y="114"/>
                    <a:pt x="26" y="114"/>
                  </a:cubicBezTo>
                  <a:cubicBezTo>
                    <a:pt x="126" y="114"/>
                    <a:pt x="226" y="76"/>
                    <a:pt x="327" y="39"/>
                  </a:cubicBezTo>
                  <a:cubicBezTo>
                    <a:pt x="339" y="26"/>
                    <a:pt x="339" y="1"/>
                    <a:pt x="31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1"/>
            <p:cNvSpPr/>
            <p:nvPr/>
          </p:nvSpPr>
          <p:spPr>
            <a:xfrm>
              <a:off x="4142700" y="3130750"/>
              <a:ext cx="9750" cy="2925"/>
            </a:xfrm>
            <a:custGeom>
              <a:avLst/>
              <a:gdLst/>
              <a:ahLst/>
              <a:cxnLst/>
              <a:rect l="l" t="t" r="r" b="b"/>
              <a:pathLst>
                <a:path w="390" h="117" extrusionOk="0">
                  <a:moveTo>
                    <a:pt x="364" y="0"/>
                  </a:moveTo>
                  <a:cubicBezTo>
                    <a:pt x="251" y="25"/>
                    <a:pt x="126" y="38"/>
                    <a:pt x="13" y="88"/>
                  </a:cubicBezTo>
                  <a:cubicBezTo>
                    <a:pt x="2" y="98"/>
                    <a:pt x="1" y="116"/>
                    <a:pt x="7" y="116"/>
                  </a:cubicBezTo>
                  <a:cubicBezTo>
                    <a:pt x="8" y="116"/>
                    <a:pt x="10" y="115"/>
                    <a:pt x="13" y="113"/>
                  </a:cubicBezTo>
                  <a:cubicBezTo>
                    <a:pt x="138" y="100"/>
                    <a:pt x="251" y="50"/>
                    <a:pt x="364"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1"/>
            <p:cNvSpPr/>
            <p:nvPr/>
          </p:nvSpPr>
          <p:spPr>
            <a:xfrm>
              <a:off x="4141425" y="3125950"/>
              <a:ext cx="12525" cy="4175"/>
            </a:xfrm>
            <a:custGeom>
              <a:avLst/>
              <a:gdLst/>
              <a:ahLst/>
              <a:cxnLst/>
              <a:rect l="l" t="t" r="r" b="b"/>
              <a:pathLst>
                <a:path w="501" h="167" extrusionOk="0">
                  <a:moveTo>
                    <a:pt x="485" y="0"/>
                  </a:moveTo>
                  <a:cubicBezTo>
                    <a:pt x="483" y="0"/>
                    <a:pt x="480" y="1"/>
                    <a:pt x="478" y="4"/>
                  </a:cubicBezTo>
                  <a:cubicBezTo>
                    <a:pt x="327" y="29"/>
                    <a:pt x="164" y="67"/>
                    <a:pt x="13" y="129"/>
                  </a:cubicBezTo>
                  <a:cubicBezTo>
                    <a:pt x="1" y="142"/>
                    <a:pt x="13" y="167"/>
                    <a:pt x="26" y="167"/>
                  </a:cubicBezTo>
                  <a:cubicBezTo>
                    <a:pt x="177" y="117"/>
                    <a:pt x="327" y="67"/>
                    <a:pt x="490" y="16"/>
                  </a:cubicBezTo>
                  <a:cubicBezTo>
                    <a:pt x="500" y="16"/>
                    <a:pt x="494" y="0"/>
                    <a:pt x="48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1"/>
            <p:cNvSpPr/>
            <p:nvPr/>
          </p:nvSpPr>
          <p:spPr>
            <a:xfrm>
              <a:off x="4139250" y="3123125"/>
              <a:ext cx="9000" cy="3250"/>
            </a:xfrm>
            <a:custGeom>
              <a:avLst/>
              <a:gdLst/>
              <a:ahLst/>
              <a:cxnLst/>
              <a:rect l="l" t="t" r="r" b="b"/>
              <a:pathLst>
                <a:path w="360" h="130" extrusionOk="0">
                  <a:moveTo>
                    <a:pt x="339" y="0"/>
                  </a:moveTo>
                  <a:cubicBezTo>
                    <a:pt x="335" y="0"/>
                    <a:pt x="331" y="1"/>
                    <a:pt x="326" y="4"/>
                  </a:cubicBezTo>
                  <a:cubicBezTo>
                    <a:pt x="226" y="42"/>
                    <a:pt x="113" y="67"/>
                    <a:pt x="13" y="104"/>
                  </a:cubicBezTo>
                  <a:cubicBezTo>
                    <a:pt x="0" y="117"/>
                    <a:pt x="13" y="129"/>
                    <a:pt x="25" y="129"/>
                  </a:cubicBezTo>
                  <a:cubicBezTo>
                    <a:pt x="138" y="129"/>
                    <a:pt x="251" y="79"/>
                    <a:pt x="339" y="29"/>
                  </a:cubicBezTo>
                  <a:cubicBezTo>
                    <a:pt x="359" y="19"/>
                    <a:pt x="355" y="0"/>
                    <a:pt x="33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1"/>
            <p:cNvSpPr/>
            <p:nvPr/>
          </p:nvSpPr>
          <p:spPr>
            <a:xfrm>
              <a:off x="4138300" y="3118200"/>
              <a:ext cx="9750" cy="4100"/>
            </a:xfrm>
            <a:custGeom>
              <a:avLst/>
              <a:gdLst/>
              <a:ahLst/>
              <a:cxnLst/>
              <a:rect l="l" t="t" r="r" b="b"/>
              <a:pathLst>
                <a:path w="390" h="164" extrusionOk="0">
                  <a:moveTo>
                    <a:pt x="364" y="0"/>
                  </a:moveTo>
                  <a:cubicBezTo>
                    <a:pt x="251" y="38"/>
                    <a:pt x="101" y="75"/>
                    <a:pt x="0" y="151"/>
                  </a:cubicBezTo>
                  <a:cubicBezTo>
                    <a:pt x="0" y="163"/>
                    <a:pt x="0" y="163"/>
                    <a:pt x="13" y="163"/>
                  </a:cubicBezTo>
                  <a:cubicBezTo>
                    <a:pt x="138" y="138"/>
                    <a:pt x="251" y="63"/>
                    <a:pt x="377"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1"/>
            <p:cNvSpPr/>
            <p:nvPr/>
          </p:nvSpPr>
          <p:spPr>
            <a:xfrm>
              <a:off x="4137975" y="3115375"/>
              <a:ext cx="7250" cy="3200"/>
            </a:xfrm>
            <a:custGeom>
              <a:avLst/>
              <a:gdLst/>
              <a:ahLst/>
              <a:cxnLst/>
              <a:rect l="l" t="t" r="r" b="b"/>
              <a:pathLst>
                <a:path w="290" h="128" extrusionOk="0">
                  <a:moveTo>
                    <a:pt x="264" y="0"/>
                  </a:moveTo>
                  <a:cubicBezTo>
                    <a:pt x="189" y="50"/>
                    <a:pt x="89" y="63"/>
                    <a:pt x="13" y="113"/>
                  </a:cubicBezTo>
                  <a:cubicBezTo>
                    <a:pt x="1" y="113"/>
                    <a:pt x="13" y="126"/>
                    <a:pt x="13" y="126"/>
                  </a:cubicBezTo>
                  <a:cubicBezTo>
                    <a:pt x="22" y="127"/>
                    <a:pt x="31" y="127"/>
                    <a:pt x="40" y="127"/>
                  </a:cubicBezTo>
                  <a:cubicBezTo>
                    <a:pt x="129" y="127"/>
                    <a:pt x="208" y="72"/>
                    <a:pt x="277" y="38"/>
                  </a:cubicBezTo>
                  <a:cubicBezTo>
                    <a:pt x="289" y="25"/>
                    <a:pt x="277" y="0"/>
                    <a:pt x="2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1"/>
            <p:cNvSpPr/>
            <p:nvPr/>
          </p:nvSpPr>
          <p:spPr>
            <a:xfrm>
              <a:off x="4137350" y="3106800"/>
              <a:ext cx="11575" cy="7025"/>
            </a:xfrm>
            <a:custGeom>
              <a:avLst/>
              <a:gdLst/>
              <a:ahLst/>
              <a:cxnLst/>
              <a:rect l="l" t="t" r="r" b="b"/>
              <a:pathLst>
                <a:path w="463" h="281" extrusionOk="0">
                  <a:moveTo>
                    <a:pt x="436" y="1"/>
                  </a:moveTo>
                  <a:cubicBezTo>
                    <a:pt x="433" y="1"/>
                    <a:pt x="430" y="2"/>
                    <a:pt x="427" y="4"/>
                  </a:cubicBezTo>
                  <a:cubicBezTo>
                    <a:pt x="302" y="105"/>
                    <a:pt x="151" y="167"/>
                    <a:pt x="13" y="255"/>
                  </a:cubicBezTo>
                  <a:cubicBezTo>
                    <a:pt x="1" y="255"/>
                    <a:pt x="13" y="280"/>
                    <a:pt x="26" y="280"/>
                  </a:cubicBezTo>
                  <a:cubicBezTo>
                    <a:pt x="189" y="230"/>
                    <a:pt x="327" y="130"/>
                    <a:pt x="452" y="29"/>
                  </a:cubicBezTo>
                  <a:cubicBezTo>
                    <a:pt x="463" y="19"/>
                    <a:pt x="448" y="1"/>
                    <a:pt x="43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1"/>
            <p:cNvSpPr/>
            <p:nvPr/>
          </p:nvSpPr>
          <p:spPr>
            <a:xfrm>
              <a:off x="4137050" y="3104375"/>
              <a:ext cx="9125" cy="6625"/>
            </a:xfrm>
            <a:custGeom>
              <a:avLst/>
              <a:gdLst/>
              <a:ahLst/>
              <a:cxnLst/>
              <a:rect l="l" t="t" r="r" b="b"/>
              <a:pathLst>
                <a:path w="365" h="265" extrusionOk="0">
                  <a:moveTo>
                    <a:pt x="339" y="1"/>
                  </a:moveTo>
                  <a:cubicBezTo>
                    <a:pt x="226" y="76"/>
                    <a:pt x="88" y="152"/>
                    <a:pt x="0" y="252"/>
                  </a:cubicBezTo>
                  <a:cubicBezTo>
                    <a:pt x="0" y="252"/>
                    <a:pt x="13" y="264"/>
                    <a:pt x="13" y="264"/>
                  </a:cubicBezTo>
                  <a:cubicBezTo>
                    <a:pt x="138" y="214"/>
                    <a:pt x="239" y="114"/>
                    <a:pt x="352" y="39"/>
                  </a:cubicBezTo>
                  <a:cubicBezTo>
                    <a:pt x="364" y="26"/>
                    <a:pt x="352" y="1"/>
                    <a:pt x="33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1"/>
            <p:cNvSpPr/>
            <p:nvPr/>
          </p:nvSpPr>
          <p:spPr>
            <a:xfrm>
              <a:off x="4136150" y="3098350"/>
              <a:ext cx="10900" cy="7725"/>
            </a:xfrm>
            <a:custGeom>
              <a:avLst/>
              <a:gdLst/>
              <a:ahLst/>
              <a:cxnLst/>
              <a:rect l="l" t="t" r="r" b="b"/>
              <a:pathLst>
                <a:path w="436" h="309" extrusionOk="0">
                  <a:moveTo>
                    <a:pt x="410" y="1"/>
                  </a:moveTo>
                  <a:cubicBezTo>
                    <a:pt x="407" y="1"/>
                    <a:pt x="404" y="2"/>
                    <a:pt x="400" y="3"/>
                  </a:cubicBezTo>
                  <a:cubicBezTo>
                    <a:pt x="275" y="91"/>
                    <a:pt x="124" y="179"/>
                    <a:pt x="11" y="280"/>
                  </a:cubicBezTo>
                  <a:cubicBezTo>
                    <a:pt x="1" y="290"/>
                    <a:pt x="7" y="308"/>
                    <a:pt x="23" y="308"/>
                  </a:cubicBezTo>
                  <a:cubicBezTo>
                    <a:pt x="27" y="308"/>
                    <a:pt x="31" y="307"/>
                    <a:pt x="36" y="305"/>
                  </a:cubicBezTo>
                  <a:cubicBezTo>
                    <a:pt x="174" y="229"/>
                    <a:pt x="287" y="129"/>
                    <a:pt x="425" y="41"/>
                  </a:cubicBezTo>
                  <a:cubicBezTo>
                    <a:pt x="436" y="30"/>
                    <a:pt x="428" y="1"/>
                    <a:pt x="410"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1"/>
            <p:cNvSpPr/>
            <p:nvPr/>
          </p:nvSpPr>
          <p:spPr>
            <a:xfrm>
              <a:off x="4135150" y="3096150"/>
              <a:ext cx="7500" cy="5575"/>
            </a:xfrm>
            <a:custGeom>
              <a:avLst/>
              <a:gdLst/>
              <a:ahLst/>
              <a:cxnLst/>
              <a:rect l="l" t="t" r="r" b="b"/>
              <a:pathLst>
                <a:path w="300" h="223" extrusionOk="0">
                  <a:moveTo>
                    <a:pt x="273" y="0"/>
                  </a:moveTo>
                  <a:cubicBezTo>
                    <a:pt x="270" y="0"/>
                    <a:pt x="267" y="1"/>
                    <a:pt x="264" y="4"/>
                  </a:cubicBezTo>
                  <a:cubicBezTo>
                    <a:pt x="177" y="66"/>
                    <a:pt x="76" y="117"/>
                    <a:pt x="1" y="204"/>
                  </a:cubicBezTo>
                  <a:cubicBezTo>
                    <a:pt x="1" y="213"/>
                    <a:pt x="7" y="222"/>
                    <a:pt x="15" y="222"/>
                  </a:cubicBezTo>
                  <a:cubicBezTo>
                    <a:pt x="19" y="222"/>
                    <a:pt x="22" y="221"/>
                    <a:pt x="26" y="217"/>
                  </a:cubicBezTo>
                  <a:cubicBezTo>
                    <a:pt x="114" y="179"/>
                    <a:pt x="202" y="91"/>
                    <a:pt x="290" y="29"/>
                  </a:cubicBezTo>
                  <a:cubicBezTo>
                    <a:pt x="300" y="19"/>
                    <a:pt x="285" y="0"/>
                    <a:pt x="27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1"/>
            <p:cNvSpPr/>
            <p:nvPr/>
          </p:nvSpPr>
          <p:spPr>
            <a:xfrm>
              <a:off x="4134225" y="3090175"/>
              <a:ext cx="8125" cy="6075"/>
            </a:xfrm>
            <a:custGeom>
              <a:avLst/>
              <a:gdLst/>
              <a:ahLst/>
              <a:cxnLst/>
              <a:rect l="l" t="t" r="r" b="b"/>
              <a:pathLst>
                <a:path w="325" h="243" extrusionOk="0">
                  <a:moveTo>
                    <a:pt x="308" y="1"/>
                  </a:moveTo>
                  <a:cubicBezTo>
                    <a:pt x="306" y="1"/>
                    <a:pt x="304" y="2"/>
                    <a:pt x="301" y="4"/>
                  </a:cubicBezTo>
                  <a:cubicBezTo>
                    <a:pt x="201" y="67"/>
                    <a:pt x="88" y="130"/>
                    <a:pt x="13" y="218"/>
                  </a:cubicBezTo>
                  <a:cubicBezTo>
                    <a:pt x="0" y="230"/>
                    <a:pt x="13" y="243"/>
                    <a:pt x="25" y="243"/>
                  </a:cubicBezTo>
                  <a:cubicBezTo>
                    <a:pt x="126" y="180"/>
                    <a:pt x="214" y="105"/>
                    <a:pt x="314" y="29"/>
                  </a:cubicBezTo>
                  <a:cubicBezTo>
                    <a:pt x="324" y="19"/>
                    <a:pt x="318" y="1"/>
                    <a:pt x="30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1"/>
            <p:cNvSpPr/>
            <p:nvPr/>
          </p:nvSpPr>
          <p:spPr>
            <a:xfrm>
              <a:off x="4099075" y="3089950"/>
              <a:ext cx="82550" cy="117675"/>
            </a:xfrm>
            <a:custGeom>
              <a:avLst/>
              <a:gdLst/>
              <a:ahLst/>
              <a:cxnLst/>
              <a:rect l="l" t="t" r="r" b="b"/>
              <a:pathLst>
                <a:path w="3302" h="4707" extrusionOk="0">
                  <a:moveTo>
                    <a:pt x="1482" y="1"/>
                  </a:moveTo>
                  <a:cubicBezTo>
                    <a:pt x="1093" y="302"/>
                    <a:pt x="729" y="641"/>
                    <a:pt x="478" y="1067"/>
                  </a:cubicBezTo>
                  <a:cubicBezTo>
                    <a:pt x="189" y="1582"/>
                    <a:pt x="1" y="2197"/>
                    <a:pt x="139" y="2774"/>
                  </a:cubicBezTo>
                  <a:cubicBezTo>
                    <a:pt x="315" y="3464"/>
                    <a:pt x="954" y="4054"/>
                    <a:pt x="1582" y="4368"/>
                  </a:cubicBezTo>
                  <a:cubicBezTo>
                    <a:pt x="2147" y="4656"/>
                    <a:pt x="2674" y="4694"/>
                    <a:pt x="3301" y="4706"/>
                  </a:cubicBezTo>
                  <a:cubicBezTo>
                    <a:pt x="2109" y="3565"/>
                    <a:pt x="1482" y="1243"/>
                    <a:pt x="1482"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1"/>
            <p:cNvSpPr/>
            <p:nvPr/>
          </p:nvSpPr>
          <p:spPr>
            <a:xfrm>
              <a:off x="4123875" y="3094525"/>
              <a:ext cx="51050" cy="112600"/>
            </a:xfrm>
            <a:custGeom>
              <a:avLst/>
              <a:gdLst/>
              <a:ahLst/>
              <a:cxnLst/>
              <a:rect l="l" t="t" r="r" b="b"/>
              <a:pathLst>
                <a:path w="2042" h="4504" extrusionOk="0">
                  <a:moveTo>
                    <a:pt x="244" y="1"/>
                  </a:moveTo>
                  <a:cubicBezTo>
                    <a:pt x="241" y="1"/>
                    <a:pt x="239" y="2"/>
                    <a:pt x="239" y="6"/>
                  </a:cubicBezTo>
                  <a:cubicBezTo>
                    <a:pt x="0" y="734"/>
                    <a:pt x="389" y="1687"/>
                    <a:pt x="640" y="2353"/>
                  </a:cubicBezTo>
                  <a:cubicBezTo>
                    <a:pt x="941" y="3168"/>
                    <a:pt x="1368" y="3921"/>
                    <a:pt x="2021" y="4498"/>
                  </a:cubicBezTo>
                  <a:cubicBezTo>
                    <a:pt x="2024" y="4502"/>
                    <a:pt x="2028" y="4504"/>
                    <a:pt x="2031" y="4504"/>
                  </a:cubicBezTo>
                  <a:cubicBezTo>
                    <a:pt x="2038" y="4504"/>
                    <a:pt x="2042" y="4495"/>
                    <a:pt x="2033" y="4486"/>
                  </a:cubicBezTo>
                  <a:cubicBezTo>
                    <a:pt x="1406" y="3846"/>
                    <a:pt x="979" y="3105"/>
                    <a:pt x="678" y="2265"/>
                  </a:cubicBezTo>
                  <a:cubicBezTo>
                    <a:pt x="427" y="1549"/>
                    <a:pt x="163" y="784"/>
                    <a:pt x="264" y="18"/>
                  </a:cubicBezTo>
                  <a:cubicBezTo>
                    <a:pt x="264" y="10"/>
                    <a:pt x="251" y="1"/>
                    <a:pt x="24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1"/>
            <p:cNvSpPr/>
            <p:nvPr/>
          </p:nvSpPr>
          <p:spPr>
            <a:xfrm>
              <a:off x="4131400" y="3089500"/>
              <a:ext cx="50525" cy="118125"/>
            </a:xfrm>
            <a:custGeom>
              <a:avLst/>
              <a:gdLst/>
              <a:ahLst/>
              <a:cxnLst/>
              <a:rect l="l" t="t" r="r" b="b"/>
              <a:pathLst>
                <a:path w="2021" h="4725" extrusionOk="0">
                  <a:moveTo>
                    <a:pt x="181" y="1"/>
                  </a:moveTo>
                  <a:cubicBezTo>
                    <a:pt x="178" y="1"/>
                    <a:pt x="176" y="2"/>
                    <a:pt x="176" y="6"/>
                  </a:cubicBezTo>
                  <a:cubicBezTo>
                    <a:pt x="0" y="797"/>
                    <a:pt x="352" y="1826"/>
                    <a:pt x="628" y="2554"/>
                  </a:cubicBezTo>
                  <a:cubicBezTo>
                    <a:pt x="941" y="3357"/>
                    <a:pt x="1393" y="4110"/>
                    <a:pt x="1996" y="4724"/>
                  </a:cubicBezTo>
                  <a:cubicBezTo>
                    <a:pt x="2008" y="4724"/>
                    <a:pt x="2021" y="4712"/>
                    <a:pt x="2008" y="4699"/>
                  </a:cubicBezTo>
                  <a:cubicBezTo>
                    <a:pt x="929" y="3457"/>
                    <a:pt x="113" y="1688"/>
                    <a:pt x="201" y="19"/>
                  </a:cubicBezTo>
                  <a:cubicBezTo>
                    <a:pt x="201" y="10"/>
                    <a:pt x="189" y="1"/>
                    <a:pt x="181"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1"/>
            <p:cNvSpPr/>
            <p:nvPr/>
          </p:nvSpPr>
          <p:spPr>
            <a:xfrm>
              <a:off x="4158050" y="3199375"/>
              <a:ext cx="6000" cy="5200"/>
            </a:xfrm>
            <a:custGeom>
              <a:avLst/>
              <a:gdLst/>
              <a:ahLst/>
              <a:cxnLst/>
              <a:rect l="l" t="t" r="r" b="b"/>
              <a:pathLst>
                <a:path w="240" h="208" extrusionOk="0">
                  <a:moveTo>
                    <a:pt x="119" y="0"/>
                  </a:moveTo>
                  <a:cubicBezTo>
                    <a:pt x="92" y="0"/>
                    <a:pt x="64" y="9"/>
                    <a:pt x="39" y="28"/>
                  </a:cubicBezTo>
                  <a:cubicBezTo>
                    <a:pt x="1" y="66"/>
                    <a:pt x="1" y="141"/>
                    <a:pt x="39" y="179"/>
                  </a:cubicBezTo>
                  <a:cubicBezTo>
                    <a:pt x="64" y="198"/>
                    <a:pt x="92" y="207"/>
                    <a:pt x="119" y="207"/>
                  </a:cubicBezTo>
                  <a:cubicBezTo>
                    <a:pt x="145" y="207"/>
                    <a:pt x="170" y="198"/>
                    <a:pt x="189" y="179"/>
                  </a:cubicBezTo>
                  <a:cubicBezTo>
                    <a:pt x="239" y="141"/>
                    <a:pt x="239" y="66"/>
                    <a:pt x="189" y="28"/>
                  </a:cubicBezTo>
                  <a:cubicBezTo>
                    <a:pt x="170" y="9"/>
                    <a:pt x="145" y="0"/>
                    <a:pt x="11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1"/>
            <p:cNvSpPr/>
            <p:nvPr/>
          </p:nvSpPr>
          <p:spPr>
            <a:xfrm>
              <a:off x="4148025" y="3184300"/>
              <a:ext cx="5975" cy="5200"/>
            </a:xfrm>
            <a:custGeom>
              <a:avLst/>
              <a:gdLst/>
              <a:ahLst/>
              <a:cxnLst/>
              <a:rect l="l" t="t" r="r" b="b"/>
              <a:pathLst>
                <a:path w="239" h="208" extrusionOk="0">
                  <a:moveTo>
                    <a:pt x="120" y="1"/>
                  </a:moveTo>
                  <a:cubicBezTo>
                    <a:pt x="95" y="1"/>
                    <a:pt x="69" y="10"/>
                    <a:pt x="51" y="29"/>
                  </a:cubicBezTo>
                  <a:cubicBezTo>
                    <a:pt x="0" y="67"/>
                    <a:pt x="0" y="142"/>
                    <a:pt x="51" y="180"/>
                  </a:cubicBezTo>
                  <a:cubicBezTo>
                    <a:pt x="69" y="198"/>
                    <a:pt x="95" y="208"/>
                    <a:pt x="120" y="208"/>
                  </a:cubicBezTo>
                  <a:cubicBezTo>
                    <a:pt x="145" y="208"/>
                    <a:pt x="170" y="198"/>
                    <a:pt x="189" y="180"/>
                  </a:cubicBezTo>
                  <a:cubicBezTo>
                    <a:pt x="239" y="142"/>
                    <a:pt x="239" y="67"/>
                    <a:pt x="189" y="29"/>
                  </a:cubicBezTo>
                  <a:cubicBezTo>
                    <a:pt x="170" y="10"/>
                    <a:pt x="145" y="1"/>
                    <a:pt x="120"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1"/>
            <p:cNvSpPr/>
            <p:nvPr/>
          </p:nvSpPr>
          <p:spPr>
            <a:xfrm>
              <a:off x="4137675" y="3163675"/>
              <a:ext cx="5675" cy="5350"/>
            </a:xfrm>
            <a:custGeom>
              <a:avLst/>
              <a:gdLst/>
              <a:ahLst/>
              <a:cxnLst/>
              <a:rect l="l" t="t" r="r" b="b"/>
              <a:pathLst>
                <a:path w="227" h="214" extrusionOk="0">
                  <a:moveTo>
                    <a:pt x="109" y="1"/>
                  </a:moveTo>
                  <a:cubicBezTo>
                    <a:pt x="82" y="1"/>
                    <a:pt x="57" y="13"/>
                    <a:pt x="38" y="38"/>
                  </a:cubicBezTo>
                  <a:cubicBezTo>
                    <a:pt x="0" y="76"/>
                    <a:pt x="0" y="139"/>
                    <a:pt x="38" y="176"/>
                  </a:cubicBezTo>
                  <a:cubicBezTo>
                    <a:pt x="57" y="201"/>
                    <a:pt x="82" y="214"/>
                    <a:pt x="109" y="214"/>
                  </a:cubicBezTo>
                  <a:cubicBezTo>
                    <a:pt x="135" y="214"/>
                    <a:pt x="163" y="201"/>
                    <a:pt x="189" y="176"/>
                  </a:cubicBezTo>
                  <a:cubicBezTo>
                    <a:pt x="226" y="139"/>
                    <a:pt x="226" y="76"/>
                    <a:pt x="189" y="38"/>
                  </a:cubicBezTo>
                  <a:cubicBezTo>
                    <a:pt x="163" y="13"/>
                    <a:pt x="135" y="1"/>
                    <a:pt x="10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1"/>
            <p:cNvSpPr/>
            <p:nvPr/>
          </p:nvSpPr>
          <p:spPr>
            <a:xfrm>
              <a:off x="4129200" y="3143200"/>
              <a:ext cx="5975" cy="5200"/>
            </a:xfrm>
            <a:custGeom>
              <a:avLst/>
              <a:gdLst/>
              <a:ahLst/>
              <a:cxnLst/>
              <a:rect l="l" t="t" r="r" b="b"/>
              <a:pathLst>
                <a:path w="239" h="208" extrusionOk="0">
                  <a:moveTo>
                    <a:pt x="118" y="1"/>
                  </a:moveTo>
                  <a:cubicBezTo>
                    <a:pt x="91" y="1"/>
                    <a:pt x="63" y="10"/>
                    <a:pt x="38" y="29"/>
                  </a:cubicBezTo>
                  <a:cubicBezTo>
                    <a:pt x="0" y="67"/>
                    <a:pt x="0" y="142"/>
                    <a:pt x="38" y="180"/>
                  </a:cubicBezTo>
                  <a:cubicBezTo>
                    <a:pt x="63" y="198"/>
                    <a:pt x="91" y="208"/>
                    <a:pt x="118" y="208"/>
                  </a:cubicBezTo>
                  <a:cubicBezTo>
                    <a:pt x="145" y="208"/>
                    <a:pt x="170" y="198"/>
                    <a:pt x="189" y="180"/>
                  </a:cubicBezTo>
                  <a:cubicBezTo>
                    <a:pt x="239" y="142"/>
                    <a:pt x="239" y="67"/>
                    <a:pt x="189" y="29"/>
                  </a:cubicBezTo>
                  <a:cubicBezTo>
                    <a:pt x="170" y="10"/>
                    <a:pt x="145" y="1"/>
                    <a:pt x="11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1"/>
            <p:cNvSpPr/>
            <p:nvPr/>
          </p:nvSpPr>
          <p:spPr>
            <a:xfrm>
              <a:off x="4123550" y="3121650"/>
              <a:ext cx="6000" cy="5350"/>
            </a:xfrm>
            <a:custGeom>
              <a:avLst/>
              <a:gdLst/>
              <a:ahLst/>
              <a:cxnLst/>
              <a:rect l="l" t="t" r="r" b="b"/>
              <a:pathLst>
                <a:path w="240" h="214" extrusionOk="0">
                  <a:moveTo>
                    <a:pt x="121" y="0"/>
                  </a:moveTo>
                  <a:cubicBezTo>
                    <a:pt x="95" y="0"/>
                    <a:pt x="70" y="13"/>
                    <a:pt x="51" y="38"/>
                  </a:cubicBezTo>
                  <a:cubicBezTo>
                    <a:pt x="1" y="75"/>
                    <a:pt x="1" y="138"/>
                    <a:pt x="51" y="176"/>
                  </a:cubicBezTo>
                  <a:cubicBezTo>
                    <a:pt x="70" y="201"/>
                    <a:pt x="95" y="213"/>
                    <a:pt x="121" y="213"/>
                  </a:cubicBezTo>
                  <a:cubicBezTo>
                    <a:pt x="148" y="213"/>
                    <a:pt x="176" y="201"/>
                    <a:pt x="201" y="176"/>
                  </a:cubicBezTo>
                  <a:cubicBezTo>
                    <a:pt x="239" y="138"/>
                    <a:pt x="239" y="75"/>
                    <a:pt x="201" y="38"/>
                  </a:cubicBezTo>
                  <a:cubicBezTo>
                    <a:pt x="176" y="13"/>
                    <a:pt x="148" y="0"/>
                    <a:pt x="12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1"/>
            <p:cNvSpPr/>
            <p:nvPr/>
          </p:nvSpPr>
          <p:spPr>
            <a:xfrm>
              <a:off x="4119800" y="3103675"/>
              <a:ext cx="5650" cy="5200"/>
            </a:xfrm>
            <a:custGeom>
              <a:avLst/>
              <a:gdLst/>
              <a:ahLst/>
              <a:cxnLst/>
              <a:rect l="l" t="t" r="r" b="b"/>
              <a:pathLst>
                <a:path w="226" h="208" extrusionOk="0">
                  <a:moveTo>
                    <a:pt x="118" y="1"/>
                  </a:moveTo>
                  <a:cubicBezTo>
                    <a:pt x="91" y="1"/>
                    <a:pt x="63" y="10"/>
                    <a:pt x="38" y="29"/>
                  </a:cubicBezTo>
                  <a:cubicBezTo>
                    <a:pt x="0" y="67"/>
                    <a:pt x="0" y="142"/>
                    <a:pt x="38" y="180"/>
                  </a:cubicBezTo>
                  <a:cubicBezTo>
                    <a:pt x="63" y="198"/>
                    <a:pt x="91" y="208"/>
                    <a:pt x="118" y="208"/>
                  </a:cubicBezTo>
                  <a:cubicBezTo>
                    <a:pt x="144" y="208"/>
                    <a:pt x="169" y="198"/>
                    <a:pt x="188" y="180"/>
                  </a:cubicBezTo>
                  <a:cubicBezTo>
                    <a:pt x="226" y="142"/>
                    <a:pt x="226" y="67"/>
                    <a:pt x="188" y="29"/>
                  </a:cubicBezTo>
                  <a:cubicBezTo>
                    <a:pt x="169" y="10"/>
                    <a:pt x="144" y="1"/>
                    <a:pt x="11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1"/>
            <p:cNvSpPr/>
            <p:nvPr/>
          </p:nvSpPr>
          <p:spPr>
            <a:xfrm>
              <a:off x="4154600" y="3193875"/>
              <a:ext cx="2225" cy="2075"/>
            </a:xfrm>
            <a:custGeom>
              <a:avLst/>
              <a:gdLst/>
              <a:ahLst/>
              <a:cxnLst/>
              <a:rect l="l" t="t" r="r" b="b"/>
              <a:pathLst>
                <a:path w="89" h="83" extrusionOk="0">
                  <a:moveTo>
                    <a:pt x="45" y="0"/>
                  </a:moveTo>
                  <a:cubicBezTo>
                    <a:pt x="35" y="0"/>
                    <a:pt x="26" y="4"/>
                    <a:pt x="13" y="10"/>
                  </a:cubicBezTo>
                  <a:cubicBezTo>
                    <a:pt x="1" y="35"/>
                    <a:pt x="1" y="48"/>
                    <a:pt x="13" y="73"/>
                  </a:cubicBezTo>
                  <a:cubicBezTo>
                    <a:pt x="26" y="79"/>
                    <a:pt x="35" y="82"/>
                    <a:pt x="45" y="82"/>
                  </a:cubicBezTo>
                  <a:cubicBezTo>
                    <a:pt x="54" y="82"/>
                    <a:pt x="64" y="79"/>
                    <a:pt x="76" y="73"/>
                  </a:cubicBezTo>
                  <a:cubicBezTo>
                    <a:pt x="89" y="48"/>
                    <a:pt x="89" y="35"/>
                    <a:pt x="76" y="10"/>
                  </a:cubicBezTo>
                  <a:cubicBezTo>
                    <a:pt x="64" y="4"/>
                    <a:pt x="54" y="0"/>
                    <a:pt x="4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1"/>
            <p:cNvSpPr/>
            <p:nvPr/>
          </p:nvSpPr>
          <p:spPr>
            <a:xfrm>
              <a:off x="4143325" y="3174425"/>
              <a:ext cx="2200" cy="2075"/>
            </a:xfrm>
            <a:custGeom>
              <a:avLst/>
              <a:gdLst/>
              <a:ahLst/>
              <a:cxnLst/>
              <a:rect l="l" t="t" r="r" b="b"/>
              <a:pathLst>
                <a:path w="88" h="83" extrusionOk="0">
                  <a:moveTo>
                    <a:pt x="38" y="0"/>
                  </a:moveTo>
                  <a:cubicBezTo>
                    <a:pt x="28" y="0"/>
                    <a:pt x="19" y="4"/>
                    <a:pt x="13" y="10"/>
                  </a:cubicBezTo>
                  <a:cubicBezTo>
                    <a:pt x="0" y="35"/>
                    <a:pt x="0" y="60"/>
                    <a:pt x="13" y="73"/>
                  </a:cubicBezTo>
                  <a:cubicBezTo>
                    <a:pt x="19" y="79"/>
                    <a:pt x="28" y="82"/>
                    <a:pt x="38" y="82"/>
                  </a:cubicBezTo>
                  <a:cubicBezTo>
                    <a:pt x="47" y="82"/>
                    <a:pt x="57" y="79"/>
                    <a:pt x="63" y="73"/>
                  </a:cubicBezTo>
                  <a:cubicBezTo>
                    <a:pt x="88" y="60"/>
                    <a:pt x="88" y="35"/>
                    <a:pt x="63" y="10"/>
                  </a:cubicBezTo>
                  <a:cubicBezTo>
                    <a:pt x="57" y="4"/>
                    <a:pt x="47" y="0"/>
                    <a:pt x="3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1"/>
            <p:cNvSpPr/>
            <p:nvPr/>
          </p:nvSpPr>
          <p:spPr>
            <a:xfrm>
              <a:off x="4127950" y="3133325"/>
              <a:ext cx="1900" cy="2075"/>
            </a:xfrm>
            <a:custGeom>
              <a:avLst/>
              <a:gdLst/>
              <a:ahLst/>
              <a:cxnLst/>
              <a:rect l="l" t="t" r="r" b="b"/>
              <a:pathLst>
                <a:path w="76" h="83" extrusionOk="0">
                  <a:moveTo>
                    <a:pt x="38" y="1"/>
                  </a:moveTo>
                  <a:cubicBezTo>
                    <a:pt x="29" y="1"/>
                    <a:pt x="19" y="4"/>
                    <a:pt x="13" y="10"/>
                  </a:cubicBezTo>
                  <a:cubicBezTo>
                    <a:pt x="0" y="35"/>
                    <a:pt x="0" y="48"/>
                    <a:pt x="13" y="73"/>
                  </a:cubicBezTo>
                  <a:cubicBezTo>
                    <a:pt x="19" y="79"/>
                    <a:pt x="29" y="82"/>
                    <a:pt x="38" y="82"/>
                  </a:cubicBezTo>
                  <a:cubicBezTo>
                    <a:pt x="47" y="82"/>
                    <a:pt x="57" y="79"/>
                    <a:pt x="63" y="73"/>
                  </a:cubicBezTo>
                  <a:cubicBezTo>
                    <a:pt x="76" y="48"/>
                    <a:pt x="76" y="35"/>
                    <a:pt x="63" y="10"/>
                  </a:cubicBezTo>
                  <a:cubicBezTo>
                    <a:pt x="57" y="4"/>
                    <a:pt x="47" y="1"/>
                    <a:pt x="3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1"/>
            <p:cNvSpPr/>
            <p:nvPr/>
          </p:nvSpPr>
          <p:spPr>
            <a:xfrm>
              <a:off x="4122925" y="3112925"/>
              <a:ext cx="1900" cy="1750"/>
            </a:xfrm>
            <a:custGeom>
              <a:avLst/>
              <a:gdLst/>
              <a:ahLst/>
              <a:cxnLst/>
              <a:rect l="l" t="t" r="r" b="b"/>
              <a:pathLst>
                <a:path w="76" h="70" extrusionOk="0">
                  <a:moveTo>
                    <a:pt x="38" y="1"/>
                  </a:moveTo>
                  <a:cubicBezTo>
                    <a:pt x="29" y="1"/>
                    <a:pt x="19" y="4"/>
                    <a:pt x="13" y="10"/>
                  </a:cubicBezTo>
                  <a:cubicBezTo>
                    <a:pt x="0" y="23"/>
                    <a:pt x="0" y="48"/>
                    <a:pt x="13" y="60"/>
                  </a:cubicBezTo>
                  <a:cubicBezTo>
                    <a:pt x="19" y="67"/>
                    <a:pt x="29" y="70"/>
                    <a:pt x="38" y="70"/>
                  </a:cubicBezTo>
                  <a:cubicBezTo>
                    <a:pt x="48" y="70"/>
                    <a:pt x="57" y="67"/>
                    <a:pt x="63" y="60"/>
                  </a:cubicBezTo>
                  <a:cubicBezTo>
                    <a:pt x="76" y="48"/>
                    <a:pt x="76" y="23"/>
                    <a:pt x="63" y="10"/>
                  </a:cubicBezTo>
                  <a:cubicBezTo>
                    <a:pt x="57" y="4"/>
                    <a:pt x="48" y="1"/>
                    <a:pt x="3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1"/>
            <p:cNvSpPr/>
            <p:nvPr/>
          </p:nvSpPr>
          <p:spPr>
            <a:xfrm>
              <a:off x="4135150" y="3154975"/>
              <a:ext cx="1925" cy="1750"/>
            </a:xfrm>
            <a:custGeom>
              <a:avLst/>
              <a:gdLst/>
              <a:ahLst/>
              <a:cxnLst/>
              <a:rect l="l" t="t" r="r" b="b"/>
              <a:pathLst>
                <a:path w="77" h="70" extrusionOk="0">
                  <a:moveTo>
                    <a:pt x="39" y="0"/>
                  </a:moveTo>
                  <a:cubicBezTo>
                    <a:pt x="29" y="0"/>
                    <a:pt x="20" y="4"/>
                    <a:pt x="13" y="10"/>
                  </a:cubicBezTo>
                  <a:cubicBezTo>
                    <a:pt x="1" y="22"/>
                    <a:pt x="1" y="47"/>
                    <a:pt x="13" y="60"/>
                  </a:cubicBezTo>
                  <a:cubicBezTo>
                    <a:pt x="20" y="66"/>
                    <a:pt x="29" y="69"/>
                    <a:pt x="39" y="69"/>
                  </a:cubicBezTo>
                  <a:cubicBezTo>
                    <a:pt x="48" y="69"/>
                    <a:pt x="57" y="66"/>
                    <a:pt x="64" y="60"/>
                  </a:cubicBezTo>
                  <a:cubicBezTo>
                    <a:pt x="76" y="47"/>
                    <a:pt x="76" y="22"/>
                    <a:pt x="64" y="10"/>
                  </a:cubicBezTo>
                  <a:cubicBezTo>
                    <a:pt x="57" y="4"/>
                    <a:pt x="48" y="0"/>
                    <a:pt x="3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1"/>
            <p:cNvSpPr/>
            <p:nvPr/>
          </p:nvSpPr>
          <p:spPr>
            <a:xfrm>
              <a:off x="4128250" y="3189400"/>
              <a:ext cx="7200" cy="3875"/>
            </a:xfrm>
            <a:custGeom>
              <a:avLst/>
              <a:gdLst/>
              <a:ahLst/>
              <a:cxnLst/>
              <a:rect l="l" t="t" r="r" b="b"/>
              <a:pathLst>
                <a:path w="288" h="155" extrusionOk="0">
                  <a:moveTo>
                    <a:pt x="26" y="1"/>
                  </a:moveTo>
                  <a:cubicBezTo>
                    <a:pt x="13" y="1"/>
                    <a:pt x="1" y="13"/>
                    <a:pt x="13" y="26"/>
                  </a:cubicBezTo>
                  <a:cubicBezTo>
                    <a:pt x="76" y="88"/>
                    <a:pt x="177" y="126"/>
                    <a:pt x="264" y="151"/>
                  </a:cubicBezTo>
                  <a:cubicBezTo>
                    <a:pt x="267" y="154"/>
                    <a:pt x="269" y="155"/>
                    <a:pt x="271" y="155"/>
                  </a:cubicBezTo>
                  <a:cubicBezTo>
                    <a:pt x="281" y="155"/>
                    <a:pt x="287" y="136"/>
                    <a:pt x="277" y="126"/>
                  </a:cubicBezTo>
                  <a:cubicBezTo>
                    <a:pt x="189" y="88"/>
                    <a:pt x="114" y="26"/>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1"/>
            <p:cNvSpPr/>
            <p:nvPr/>
          </p:nvSpPr>
          <p:spPr>
            <a:xfrm>
              <a:off x="4134550" y="3183350"/>
              <a:ext cx="9100" cy="3575"/>
            </a:xfrm>
            <a:custGeom>
              <a:avLst/>
              <a:gdLst/>
              <a:ahLst/>
              <a:cxnLst/>
              <a:rect l="l" t="t" r="r" b="b"/>
              <a:pathLst>
                <a:path w="364" h="143" extrusionOk="0">
                  <a:moveTo>
                    <a:pt x="13" y="1"/>
                  </a:moveTo>
                  <a:cubicBezTo>
                    <a:pt x="0" y="1"/>
                    <a:pt x="2" y="19"/>
                    <a:pt x="12" y="29"/>
                  </a:cubicBezTo>
                  <a:cubicBezTo>
                    <a:pt x="113" y="92"/>
                    <a:pt x="226" y="117"/>
                    <a:pt x="339" y="142"/>
                  </a:cubicBezTo>
                  <a:cubicBezTo>
                    <a:pt x="364" y="142"/>
                    <a:pt x="364" y="117"/>
                    <a:pt x="351" y="117"/>
                  </a:cubicBezTo>
                  <a:cubicBezTo>
                    <a:pt x="238" y="80"/>
                    <a:pt x="138" y="29"/>
                    <a:pt x="25" y="4"/>
                  </a:cubicBezTo>
                  <a:cubicBezTo>
                    <a:pt x="20" y="2"/>
                    <a:pt x="16" y="1"/>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1"/>
            <p:cNvSpPr/>
            <p:nvPr/>
          </p:nvSpPr>
          <p:spPr>
            <a:xfrm>
              <a:off x="4123625" y="3181775"/>
              <a:ext cx="7800" cy="3575"/>
            </a:xfrm>
            <a:custGeom>
              <a:avLst/>
              <a:gdLst/>
              <a:ahLst/>
              <a:cxnLst/>
              <a:rect l="l" t="t" r="r" b="b"/>
              <a:pathLst>
                <a:path w="312" h="143" extrusionOk="0">
                  <a:moveTo>
                    <a:pt x="15" y="1"/>
                  </a:moveTo>
                  <a:cubicBezTo>
                    <a:pt x="6" y="1"/>
                    <a:pt x="0" y="17"/>
                    <a:pt x="10" y="17"/>
                  </a:cubicBezTo>
                  <a:cubicBezTo>
                    <a:pt x="85" y="80"/>
                    <a:pt x="186" y="117"/>
                    <a:pt x="286" y="143"/>
                  </a:cubicBezTo>
                  <a:cubicBezTo>
                    <a:pt x="299" y="143"/>
                    <a:pt x="311" y="117"/>
                    <a:pt x="286" y="105"/>
                  </a:cubicBezTo>
                  <a:cubicBezTo>
                    <a:pt x="198" y="80"/>
                    <a:pt x="111" y="42"/>
                    <a:pt x="23" y="4"/>
                  </a:cubicBezTo>
                  <a:cubicBezTo>
                    <a:pt x="20"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1"/>
            <p:cNvSpPr/>
            <p:nvPr/>
          </p:nvSpPr>
          <p:spPr>
            <a:xfrm>
              <a:off x="4127375" y="3170500"/>
              <a:ext cx="7450" cy="2675"/>
            </a:xfrm>
            <a:custGeom>
              <a:avLst/>
              <a:gdLst/>
              <a:ahLst/>
              <a:cxnLst/>
              <a:rect l="l" t="t" r="r" b="b"/>
              <a:pathLst>
                <a:path w="298" h="107" extrusionOk="0">
                  <a:moveTo>
                    <a:pt x="16" y="0"/>
                  </a:moveTo>
                  <a:cubicBezTo>
                    <a:pt x="7" y="0"/>
                    <a:pt x="1" y="16"/>
                    <a:pt x="11" y="16"/>
                  </a:cubicBezTo>
                  <a:cubicBezTo>
                    <a:pt x="86" y="66"/>
                    <a:pt x="186" y="79"/>
                    <a:pt x="274" y="104"/>
                  </a:cubicBezTo>
                  <a:cubicBezTo>
                    <a:pt x="276" y="106"/>
                    <a:pt x="278" y="107"/>
                    <a:pt x="280" y="107"/>
                  </a:cubicBezTo>
                  <a:cubicBezTo>
                    <a:pt x="290" y="107"/>
                    <a:pt x="298" y="79"/>
                    <a:pt x="287" y="79"/>
                  </a:cubicBezTo>
                  <a:cubicBezTo>
                    <a:pt x="199" y="54"/>
                    <a:pt x="111" y="16"/>
                    <a:pt x="23" y="4"/>
                  </a:cubicBezTo>
                  <a:cubicBezTo>
                    <a:pt x="21" y="1"/>
                    <a:pt x="18" y="0"/>
                    <a:pt x="1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1"/>
            <p:cNvSpPr/>
            <p:nvPr/>
          </p:nvSpPr>
          <p:spPr>
            <a:xfrm>
              <a:off x="4125800" y="3175525"/>
              <a:ext cx="6875" cy="2300"/>
            </a:xfrm>
            <a:custGeom>
              <a:avLst/>
              <a:gdLst/>
              <a:ahLst/>
              <a:cxnLst/>
              <a:rect l="l" t="t" r="r" b="b"/>
              <a:pathLst>
                <a:path w="275" h="92" extrusionOk="0">
                  <a:moveTo>
                    <a:pt x="17" y="0"/>
                  </a:moveTo>
                  <a:cubicBezTo>
                    <a:pt x="7" y="0"/>
                    <a:pt x="1" y="18"/>
                    <a:pt x="11" y="29"/>
                  </a:cubicBezTo>
                  <a:cubicBezTo>
                    <a:pt x="86" y="79"/>
                    <a:pt x="174" y="91"/>
                    <a:pt x="262" y="91"/>
                  </a:cubicBezTo>
                  <a:cubicBezTo>
                    <a:pt x="275" y="91"/>
                    <a:pt x="275" y="54"/>
                    <a:pt x="262" y="54"/>
                  </a:cubicBezTo>
                  <a:cubicBezTo>
                    <a:pt x="174" y="54"/>
                    <a:pt x="99" y="29"/>
                    <a:pt x="24" y="4"/>
                  </a:cubicBezTo>
                  <a:cubicBezTo>
                    <a:pt x="21" y="1"/>
                    <a:pt x="19" y="0"/>
                    <a:pt x="1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1"/>
            <p:cNvSpPr/>
            <p:nvPr/>
          </p:nvSpPr>
          <p:spPr>
            <a:xfrm>
              <a:off x="4117650" y="3174875"/>
              <a:ext cx="6550" cy="2950"/>
            </a:xfrm>
            <a:custGeom>
              <a:avLst/>
              <a:gdLst/>
              <a:ahLst/>
              <a:cxnLst/>
              <a:rect l="l" t="t" r="r" b="b"/>
              <a:pathLst>
                <a:path w="262" h="118" extrusionOk="0">
                  <a:moveTo>
                    <a:pt x="16" y="1"/>
                  </a:moveTo>
                  <a:cubicBezTo>
                    <a:pt x="7" y="1"/>
                    <a:pt x="1" y="19"/>
                    <a:pt x="11" y="30"/>
                  </a:cubicBezTo>
                  <a:cubicBezTo>
                    <a:pt x="86" y="67"/>
                    <a:pt x="161" y="92"/>
                    <a:pt x="237" y="117"/>
                  </a:cubicBezTo>
                  <a:cubicBezTo>
                    <a:pt x="262" y="117"/>
                    <a:pt x="262" y="92"/>
                    <a:pt x="249" y="92"/>
                  </a:cubicBezTo>
                  <a:cubicBezTo>
                    <a:pt x="174" y="67"/>
                    <a:pt x="99" y="30"/>
                    <a:pt x="23" y="4"/>
                  </a:cubicBezTo>
                  <a:cubicBezTo>
                    <a:pt x="21" y="2"/>
                    <a:pt x="18" y="1"/>
                    <a:pt x="1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1"/>
            <p:cNvSpPr/>
            <p:nvPr/>
          </p:nvSpPr>
          <p:spPr>
            <a:xfrm>
              <a:off x="4116325" y="3168375"/>
              <a:ext cx="8175" cy="3525"/>
            </a:xfrm>
            <a:custGeom>
              <a:avLst/>
              <a:gdLst/>
              <a:ahLst/>
              <a:cxnLst/>
              <a:rect l="l" t="t" r="r" b="b"/>
              <a:pathLst>
                <a:path w="327" h="141" extrusionOk="0">
                  <a:moveTo>
                    <a:pt x="39" y="1"/>
                  </a:moveTo>
                  <a:cubicBezTo>
                    <a:pt x="14" y="1"/>
                    <a:pt x="1" y="26"/>
                    <a:pt x="26" y="39"/>
                  </a:cubicBezTo>
                  <a:cubicBezTo>
                    <a:pt x="101" y="89"/>
                    <a:pt x="202" y="114"/>
                    <a:pt x="290" y="139"/>
                  </a:cubicBezTo>
                  <a:cubicBezTo>
                    <a:pt x="294" y="140"/>
                    <a:pt x="297" y="141"/>
                    <a:pt x="301" y="141"/>
                  </a:cubicBezTo>
                  <a:cubicBezTo>
                    <a:pt x="327" y="141"/>
                    <a:pt x="324" y="101"/>
                    <a:pt x="302" y="101"/>
                  </a:cubicBezTo>
                  <a:cubicBezTo>
                    <a:pt x="214" y="76"/>
                    <a:pt x="126" y="26"/>
                    <a:pt x="3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1"/>
            <p:cNvSpPr/>
            <p:nvPr/>
          </p:nvSpPr>
          <p:spPr>
            <a:xfrm>
              <a:off x="4125425" y="3159925"/>
              <a:ext cx="7575" cy="1200"/>
            </a:xfrm>
            <a:custGeom>
              <a:avLst/>
              <a:gdLst/>
              <a:ahLst/>
              <a:cxnLst/>
              <a:rect l="l" t="t" r="r" b="b"/>
              <a:pathLst>
                <a:path w="303" h="48" extrusionOk="0">
                  <a:moveTo>
                    <a:pt x="290" y="0"/>
                  </a:moveTo>
                  <a:cubicBezTo>
                    <a:pt x="202" y="0"/>
                    <a:pt x="101" y="0"/>
                    <a:pt x="13" y="13"/>
                  </a:cubicBezTo>
                  <a:cubicBezTo>
                    <a:pt x="1" y="13"/>
                    <a:pt x="1" y="38"/>
                    <a:pt x="13" y="38"/>
                  </a:cubicBezTo>
                  <a:cubicBezTo>
                    <a:pt x="57" y="44"/>
                    <a:pt x="104" y="47"/>
                    <a:pt x="151" y="47"/>
                  </a:cubicBezTo>
                  <a:cubicBezTo>
                    <a:pt x="199" y="47"/>
                    <a:pt x="246" y="44"/>
                    <a:pt x="290" y="38"/>
                  </a:cubicBezTo>
                  <a:cubicBezTo>
                    <a:pt x="302" y="38"/>
                    <a:pt x="302" y="0"/>
                    <a:pt x="290"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1"/>
            <p:cNvSpPr/>
            <p:nvPr/>
          </p:nvSpPr>
          <p:spPr>
            <a:xfrm>
              <a:off x="4126375" y="3165550"/>
              <a:ext cx="5675" cy="1300"/>
            </a:xfrm>
            <a:custGeom>
              <a:avLst/>
              <a:gdLst/>
              <a:ahLst/>
              <a:cxnLst/>
              <a:rect l="l" t="t" r="r" b="b"/>
              <a:pathLst>
                <a:path w="227" h="52" extrusionOk="0">
                  <a:moveTo>
                    <a:pt x="26" y="1"/>
                  </a:moveTo>
                  <a:cubicBezTo>
                    <a:pt x="13" y="1"/>
                    <a:pt x="1" y="26"/>
                    <a:pt x="26" y="26"/>
                  </a:cubicBezTo>
                  <a:cubicBezTo>
                    <a:pt x="76" y="39"/>
                    <a:pt x="139" y="39"/>
                    <a:pt x="201" y="51"/>
                  </a:cubicBezTo>
                  <a:cubicBezTo>
                    <a:pt x="226" y="51"/>
                    <a:pt x="226" y="13"/>
                    <a:pt x="201" y="13"/>
                  </a:cubicBezTo>
                  <a:cubicBezTo>
                    <a:pt x="139" y="1"/>
                    <a:pt x="88" y="1"/>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1"/>
            <p:cNvSpPr/>
            <p:nvPr/>
          </p:nvSpPr>
          <p:spPr>
            <a:xfrm>
              <a:off x="4139550" y="3189400"/>
              <a:ext cx="7775" cy="3850"/>
            </a:xfrm>
            <a:custGeom>
              <a:avLst/>
              <a:gdLst/>
              <a:ahLst/>
              <a:cxnLst/>
              <a:rect l="l" t="t" r="r" b="b"/>
              <a:pathLst>
                <a:path w="311" h="154" extrusionOk="0">
                  <a:moveTo>
                    <a:pt x="26" y="1"/>
                  </a:moveTo>
                  <a:cubicBezTo>
                    <a:pt x="13" y="1"/>
                    <a:pt x="1" y="13"/>
                    <a:pt x="13" y="26"/>
                  </a:cubicBezTo>
                  <a:cubicBezTo>
                    <a:pt x="88" y="88"/>
                    <a:pt x="189" y="126"/>
                    <a:pt x="277" y="151"/>
                  </a:cubicBezTo>
                  <a:cubicBezTo>
                    <a:pt x="280" y="153"/>
                    <a:pt x="284" y="154"/>
                    <a:pt x="287" y="154"/>
                  </a:cubicBezTo>
                  <a:cubicBezTo>
                    <a:pt x="305" y="154"/>
                    <a:pt x="311" y="126"/>
                    <a:pt x="289" y="126"/>
                  </a:cubicBezTo>
                  <a:cubicBezTo>
                    <a:pt x="201" y="88"/>
                    <a:pt x="114" y="38"/>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1"/>
            <p:cNvSpPr/>
            <p:nvPr/>
          </p:nvSpPr>
          <p:spPr>
            <a:xfrm>
              <a:off x="4114850" y="3178600"/>
              <a:ext cx="6475" cy="5275"/>
            </a:xfrm>
            <a:custGeom>
              <a:avLst/>
              <a:gdLst/>
              <a:ahLst/>
              <a:cxnLst/>
              <a:rect l="l" t="t" r="r" b="b"/>
              <a:pathLst>
                <a:path w="259" h="211" extrusionOk="0">
                  <a:moveTo>
                    <a:pt x="12" y="1"/>
                  </a:moveTo>
                  <a:cubicBezTo>
                    <a:pt x="5" y="1"/>
                    <a:pt x="1" y="10"/>
                    <a:pt x="10" y="19"/>
                  </a:cubicBezTo>
                  <a:cubicBezTo>
                    <a:pt x="60" y="94"/>
                    <a:pt x="148" y="157"/>
                    <a:pt x="223" y="207"/>
                  </a:cubicBezTo>
                  <a:cubicBezTo>
                    <a:pt x="228" y="209"/>
                    <a:pt x="232" y="210"/>
                    <a:pt x="236" y="210"/>
                  </a:cubicBezTo>
                  <a:cubicBezTo>
                    <a:pt x="252" y="210"/>
                    <a:pt x="258" y="192"/>
                    <a:pt x="248" y="182"/>
                  </a:cubicBezTo>
                  <a:cubicBezTo>
                    <a:pt x="173" y="119"/>
                    <a:pt x="110" y="56"/>
                    <a:pt x="22" y="6"/>
                  </a:cubicBezTo>
                  <a:cubicBezTo>
                    <a:pt x="19" y="2"/>
                    <a:pt x="15" y="1"/>
                    <a:pt x="1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1"/>
            <p:cNvSpPr/>
            <p:nvPr/>
          </p:nvSpPr>
          <p:spPr>
            <a:xfrm>
              <a:off x="4116650" y="3162050"/>
              <a:ext cx="6200" cy="1375"/>
            </a:xfrm>
            <a:custGeom>
              <a:avLst/>
              <a:gdLst/>
              <a:ahLst/>
              <a:cxnLst/>
              <a:rect l="l" t="t" r="r" b="b"/>
              <a:pathLst>
                <a:path w="248" h="55" extrusionOk="0">
                  <a:moveTo>
                    <a:pt x="224" y="0"/>
                  </a:moveTo>
                  <a:cubicBezTo>
                    <a:pt x="221" y="0"/>
                    <a:pt x="217" y="1"/>
                    <a:pt x="214" y="3"/>
                  </a:cubicBezTo>
                  <a:cubicBezTo>
                    <a:pt x="193" y="7"/>
                    <a:pt x="172" y="8"/>
                    <a:pt x="151" y="8"/>
                  </a:cubicBezTo>
                  <a:cubicBezTo>
                    <a:pt x="109" y="8"/>
                    <a:pt x="67" y="3"/>
                    <a:pt x="26" y="3"/>
                  </a:cubicBezTo>
                  <a:cubicBezTo>
                    <a:pt x="1" y="3"/>
                    <a:pt x="1" y="41"/>
                    <a:pt x="13" y="41"/>
                  </a:cubicBezTo>
                  <a:cubicBezTo>
                    <a:pt x="42" y="50"/>
                    <a:pt x="69" y="54"/>
                    <a:pt x="95" y="54"/>
                  </a:cubicBezTo>
                  <a:cubicBezTo>
                    <a:pt x="138" y="54"/>
                    <a:pt x="180" y="44"/>
                    <a:pt x="226" y="28"/>
                  </a:cubicBezTo>
                  <a:cubicBezTo>
                    <a:pt x="248" y="28"/>
                    <a:pt x="242" y="0"/>
                    <a:pt x="22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1"/>
            <p:cNvSpPr/>
            <p:nvPr/>
          </p:nvSpPr>
          <p:spPr>
            <a:xfrm>
              <a:off x="4121675" y="3148300"/>
              <a:ext cx="6925" cy="2850"/>
            </a:xfrm>
            <a:custGeom>
              <a:avLst/>
              <a:gdLst/>
              <a:ahLst/>
              <a:cxnLst/>
              <a:rect l="l" t="t" r="r" b="b"/>
              <a:pathLst>
                <a:path w="277" h="114" extrusionOk="0">
                  <a:moveTo>
                    <a:pt x="264" y="1"/>
                  </a:moveTo>
                  <a:cubicBezTo>
                    <a:pt x="176" y="13"/>
                    <a:pt x="76" y="26"/>
                    <a:pt x="13" y="76"/>
                  </a:cubicBezTo>
                  <a:cubicBezTo>
                    <a:pt x="0" y="89"/>
                    <a:pt x="0" y="114"/>
                    <a:pt x="25" y="114"/>
                  </a:cubicBezTo>
                  <a:cubicBezTo>
                    <a:pt x="101" y="89"/>
                    <a:pt x="189" y="51"/>
                    <a:pt x="264" y="26"/>
                  </a:cubicBezTo>
                  <a:cubicBezTo>
                    <a:pt x="276" y="26"/>
                    <a:pt x="276" y="1"/>
                    <a:pt x="26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1"/>
            <p:cNvSpPr/>
            <p:nvPr/>
          </p:nvSpPr>
          <p:spPr>
            <a:xfrm>
              <a:off x="4123550" y="3153900"/>
              <a:ext cx="5275" cy="1950"/>
            </a:xfrm>
            <a:custGeom>
              <a:avLst/>
              <a:gdLst/>
              <a:ahLst/>
              <a:cxnLst/>
              <a:rect l="l" t="t" r="r" b="b"/>
              <a:pathLst>
                <a:path w="211" h="78" extrusionOk="0">
                  <a:moveTo>
                    <a:pt x="186" y="0"/>
                  </a:moveTo>
                  <a:cubicBezTo>
                    <a:pt x="183" y="0"/>
                    <a:pt x="180" y="1"/>
                    <a:pt x="176" y="3"/>
                  </a:cubicBezTo>
                  <a:cubicBezTo>
                    <a:pt x="126" y="15"/>
                    <a:pt x="76" y="28"/>
                    <a:pt x="26" y="40"/>
                  </a:cubicBezTo>
                  <a:cubicBezTo>
                    <a:pt x="1" y="40"/>
                    <a:pt x="13" y="78"/>
                    <a:pt x="26" y="78"/>
                  </a:cubicBezTo>
                  <a:cubicBezTo>
                    <a:pt x="88" y="78"/>
                    <a:pt x="139" y="53"/>
                    <a:pt x="189" y="40"/>
                  </a:cubicBezTo>
                  <a:cubicBezTo>
                    <a:pt x="210" y="29"/>
                    <a:pt x="204" y="0"/>
                    <a:pt x="18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1"/>
            <p:cNvSpPr/>
            <p:nvPr/>
          </p:nvSpPr>
          <p:spPr>
            <a:xfrm>
              <a:off x="4116025" y="3155200"/>
              <a:ext cx="5350" cy="2550"/>
            </a:xfrm>
            <a:custGeom>
              <a:avLst/>
              <a:gdLst/>
              <a:ahLst/>
              <a:cxnLst/>
              <a:rect l="l" t="t" r="r" b="b"/>
              <a:pathLst>
                <a:path w="214" h="102" extrusionOk="0">
                  <a:moveTo>
                    <a:pt x="176" y="1"/>
                  </a:moveTo>
                  <a:cubicBezTo>
                    <a:pt x="126" y="26"/>
                    <a:pt x="63" y="38"/>
                    <a:pt x="13" y="76"/>
                  </a:cubicBezTo>
                  <a:cubicBezTo>
                    <a:pt x="0" y="76"/>
                    <a:pt x="0" y="101"/>
                    <a:pt x="13" y="101"/>
                  </a:cubicBezTo>
                  <a:cubicBezTo>
                    <a:pt x="76" y="89"/>
                    <a:pt x="138" y="64"/>
                    <a:pt x="189" y="38"/>
                  </a:cubicBezTo>
                  <a:cubicBezTo>
                    <a:pt x="214" y="26"/>
                    <a:pt x="201" y="1"/>
                    <a:pt x="1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1"/>
            <p:cNvSpPr/>
            <p:nvPr/>
          </p:nvSpPr>
          <p:spPr>
            <a:xfrm>
              <a:off x="4113200" y="3147250"/>
              <a:ext cx="4950" cy="4525"/>
            </a:xfrm>
            <a:custGeom>
              <a:avLst/>
              <a:gdLst/>
              <a:ahLst/>
              <a:cxnLst/>
              <a:rect l="l" t="t" r="r" b="b"/>
              <a:pathLst>
                <a:path w="198" h="181" extrusionOk="0">
                  <a:moveTo>
                    <a:pt x="175" y="0"/>
                  </a:moveTo>
                  <a:cubicBezTo>
                    <a:pt x="171" y="0"/>
                    <a:pt x="167" y="2"/>
                    <a:pt x="164" y="5"/>
                  </a:cubicBezTo>
                  <a:cubicBezTo>
                    <a:pt x="113" y="55"/>
                    <a:pt x="51" y="93"/>
                    <a:pt x="0" y="156"/>
                  </a:cubicBezTo>
                  <a:cubicBezTo>
                    <a:pt x="0" y="168"/>
                    <a:pt x="13" y="181"/>
                    <a:pt x="26" y="181"/>
                  </a:cubicBezTo>
                  <a:cubicBezTo>
                    <a:pt x="88" y="143"/>
                    <a:pt x="139" y="80"/>
                    <a:pt x="189" y="30"/>
                  </a:cubicBezTo>
                  <a:cubicBezTo>
                    <a:pt x="198" y="12"/>
                    <a:pt x="187" y="0"/>
                    <a:pt x="17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1"/>
            <p:cNvSpPr/>
            <p:nvPr/>
          </p:nvSpPr>
          <p:spPr>
            <a:xfrm>
              <a:off x="4121675" y="3142975"/>
              <a:ext cx="4400" cy="3150"/>
            </a:xfrm>
            <a:custGeom>
              <a:avLst/>
              <a:gdLst/>
              <a:ahLst/>
              <a:cxnLst/>
              <a:rect l="l" t="t" r="r" b="b"/>
              <a:pathLst>
                <a:path w="176" h="126" extrusionOk="0">
                  <a:moveTo>
                    <a:pt x="151" y="0"/>
                  </a:moveTo>
                  <a:cubicBezTo>
                    <a:pt x="101" y="38"/>
                    <a:pt x="63" y="63"/>
                    <a:pt x="13" y="101"/>
                  </a:cubicBezTo>
                  <a:cubicBezTo>
                    <a:pt x="0" y="113"/>
                    <a:pt x="25" y="126"/>
                    <a:pt x="38" y="126"/>
                  </a:cubicBezTo>
                  <a:cubicBezTo>
                    <a:pt x="88" y="101"/>
                    <a:pt x="126" y="63"/>
                    <a:pt x="176" y="26"/>
                  </a:cubicBezTo>
                  <a:cubicBezTo>
                    <a:pt x="176" y="13"/>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1"/>
            <p:cNvSpPr/>
            <p:nvPr/>
          </p:nvSpPr>
          <p:spPr>
            <a:xfrm>
              <a:off x="4117275" y="3134050"/>
              <a:ext cx="5575" cy="4675"/>
            </a:xfrm>
            <a:custGeom>
              <a:avLst/>
              <a:gdLst/>
              <a:ahLst/>
              <a:cxnLst/>
              <a:rect l="l" t="t" r="r" b="b"/>
              <a:pathLst>
                <a:path w="223" h="187" extrusionOk="0">
                  <a:moveTo>
                    <a:pt x="202" y="1"/>
                  </a:moveTo>
                  <a:cubicBezTo>
                    <a:pt x="197" y="1"/>
                    <a:pt x="193" y="2"/>
                    <a:pt x="189" y="6"/>
                  </a:cubicBezTo>
                  <a:cubicBezTo>
                    <a:pt x="126" y="56"/>
                    <a:pt x="63" y="106"/>
                    <a:pt x="1" y="169"/>
                  </a:cubicBezTo>
                  <a:cubicBezTo>
                    <a:pt x="1" y="178"/>
                    <a:pt x="1" y="187"/>
                    <a:pt x="5" y="187"/>
                  </a:cubicBezTo>
                  <a:cubicBezTo>
                    <a:pt x="7" y="187"/>
                    <a:pt x="9" y="185"/>
                    <a:pt x="13" y="182"/>
                  </a:cubicBezTo>
                  <a:cubicBezTo>
                    <a:pt x="88" y="144"/>
                    <a:pt x="151" y="81"/>
                    <a:pt x="214" y="19"/>
                  </a:cubicBezTo>
                  <a:cubicBezTo>
                    <a:pt x="223" y="10"/>
                    <a:pt x="213" y="1"/>
                    <a:pt x="20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1"/>
            <p:cNvSpPr/>
            <p:nvPr/>
          </p:nvSpPr>
          <p:spPr>
            <a:xfrm>
              <a:off x="4112875" y="3141625"/>
              <a:ext cx="5625" cy="5450"/>
            </a:xfrm>
            <a:custGeom>
              <a:avLst/>
              <a:gdLst/>
              <a:ahLst/>
              <a:cxnLst/>
              <a:rect l="l" t="t" r="r" b="b"/>
              <a:pathLst>
                <a:path w="225" h="218" extrusionOk="0">
                  <a:moveTo>
                    <a:pt x="209" y="1"/>
                  </a:moveTo>
                  <a:cubicBezTo>
                    <a:pt x="207" y="1"/>
                    <a:pt x="204" y="2"/>
                    <a:pt x="202" y="4"/>
                  </a:cubicBezTo>
                  <a:cubicBezTo>
                    <a:pt x="126" y="67"/>
                    <a:pt x="64" y="130"/>
                    <a:pt x="1" y="192"/>
                  </a:cubicBezTo>
                  <a:cubicBezTo>
                    <a:pt x="1" y="205"/>
                    <a:pt x="13" y="218"/>
                    <a:pt x="26" y="218"/>
                  </a:cubicBezTo>
                  <a:cubicBezTo>
                    <a:pt x="101" y="167"/>
                    <a:pt x="152" y="92"/>
                    <a:pt x="214" y="29"/>
                  </a:cubicBezTo>
                  <a:cubicBezTo>
                    <a:pt x="224" y="19"/>
                    <a:pt x="218" y="1"/>
                    <a:pt x="20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1"/>
            <p:cNvSpPr/>
            <p:nvPr/>
          </p:nvSpPr>
          <p:spPr>
            <a:xfrm>
              <a:off x="4106300" y="3138000"/>
              <a:ext cx="3375" cy="7000"/>
            </a:xfrm>
            <a:custGeom>
              <a:avLst/>
              <a:gdLst/>
              <a:ahLst/>
              <a:cxnLst/>
              <a:rect l="l" t="t" r="r" b="b"/>
              <a:pathLst>
                <a:path w="135" h="280" extrusionOk="0">
                  <a:moveTo>
                    <a:pt x="105" y="0"/>
                  </a:moveTo>
                  <a:cubicBezTo>
                    <a:pt x="98" y="0"/>
                    <a:pt x="92" y="3"/>
                    <a:pt x="88" y="11"/>
                  </a:cubicBezTo>
                  <a:cubicBezTo>
                    <a:pt x="51" y="86"/>
                    <a:pt x="13" y="174"/>
                    <a:pt x="0" y="262"/>
                  </a:cubicBezTo>
                  <a:cubicBezTo>
                    <a:pt x="0" y="271"/>
                    <a:pt x="7" y="280"/>
                    <a:pt x="10" y="280"/>
                  </a:cubicBezTo>
                  <a:cubicBezTo>
                    <a:pt x="12" y="280"/>
                    <a:pt x="13" y="278"/>
                    <a:pt x="13" y="275"/>
                  </a:cubicBezTo>
                  <a:cubicBezTo>
                    <a:pt x="63" y="199"/>
                    <a:pt x="88" y="112"/>
                    <a:pt x="126" y="24"/>
                  </a:cubicBezTo>
                  <a:cubicBezTo>
                    <a:pt x="135" y="15"/>
                    <a:pt x="119" y="0"/>
                    <a:pt x="10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1"/>
            <p:cNvSpPr/>
            <p:nvPr/>
          </p:nvSpPr>
          <p:spPr>
            <a:xfrm>
              <a:off x="4113600" y="3131250"/>
              <a:ext cx="4550" cy="4350"/>
            </a:xfrm>
            <a:custGeom>
              <a:avLst/>
              <a:gdLst/>
              <a:ahLst/>
              <a:cxnLst/>
              <a:rect l="l" t="t" r="r" b="b"/>
              <a:pathLst>
                <a:path w="182" h="174" extrusionOk="0">
                  <a:moveTo>
                    <a:pt x="159" y="0"/>
                  </a:moveTo>
                  <a:cubicBezTo>
                    <a:pt x="155" y="0"/>
                    <a:pt x="151" y="2"/>
                    <a:pt x="148" y="5"/>
                  </a:cubicBezTo>
                  <a:cubicBezTo>
                    <a:pt x="97" y="43"/>
                    <a:pt x="47" y="93"/>
                    <a:pt x="10" y="156"/>
                  </a:cubicBezTo>
                  <a:cubicBezTo>
                    <a:pt x="1" y="165"/>
                    <a:pt x="11" y="173"/>
                    <a:pt x="22" y="173"/>
                  </a:cubicBezTo>
                  <a:cubicBezTo>
                    <a:pt x="26" y="173"/>
                    <a:pt x="31" y="172"/>
                    <a:pt x="35" y="168"/>
                  </a:cubicBezTo>
                  <a:cubicBezTo>
                    <a:pt x="85" y="131"/>
                    <a:pt x="123" y="80"/>
                    <a:pt x="173" y="30"/>
                  </a:cubicBezTo>
                  <a:cubicBezTo>
                    <a:pt x="182" y="12"/>
                    <a:pt x="171" y="0"/>
                    <a:pt x="15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1"/>
            <p:cNvSpPr/>
            <p:nvPr/>
          </p:nvSpPr>
          <p:spPr>
            <a:xfrm>
              <a:off x="4108800" y="3122275"/>
              <a:ext cx="4750" cy="6425"/>
            </a:xfrm>
            <a:custGeom>
              <a:avLst/>
              <a:gdLst/>
              <a:ahLst/>
              <a:cxnLst/>
              <a:rect l="l" t="t" r="r" b="b"/>
              <a:pathLst>
                <a:path w="190" h="257" extrusionOk="0">
                  <a:moveTo>
                    <a:pt x="164" y="0"/>
                  </a:moveTo>
                  <a:cubicBezTo>
                    <a:pt x="89" y="63"/>
                    <a:pt x="26" y="138"/>
                    <a:pt x="1" y="239"/>
                  </a:cubicBezTo>
                  <a:cubicBezTo>
                    <a:pt x="1" y="248"/>
                    <a:pt x="13" y="256"/>
                    <a:pt x="21" y="256"/>
                  </a:cubicBezTo>
                  <a:cubicBezTo>
                    <a:pt x="24" y="256"/>
                    <a:pt x="26" y="255"/>
                    <a:pt x="26" y="251"/>
                  </a:cubicBezTo>
                  <a:cubicBezTo>
                    <a:pt x="76" y="163"/>
                    <a:pt x="114" y="88"/>
                    <a:pt x="189" y="25"/>
                  </a:cubicBezTo>
                  <a:cubicBezTo>
                    <a:pt x="189" y="13"/>
                    <a:pt x="176" y="0"/>
                    <a:pt x="1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1"/>
            <p:cNvSpPr/>
            <p:nvPr/>
          </p:nvSpPr>
          <p:spPr>
            <a:xfrm>
              <a:off x="4103150" y="3134375"/>
              <a:ext cx="3700" cy="7800"/>
            </a:xfrm>
            <a:custGeom>
              <a:avLst/>
              <a:gdLst/>
              <a:ahLst/>
              <a:cxnLst/>
              <a:rect l="l" t="t" r="r" b="b"/>
              <a:pathLst>
                <a:path w="148" h="312" extrusionOk="0">
                  <a:moveTo>
                    <a:pt x="117" y="0"/>
                  </a:moveTo>
                  <a:cubicBezTo>
                    <a:pt x="111" y="0"/>
                    <a:pt x="105" y="2"/>
                    <a:pt x="101" y="6"/>
                  </a:cubicBezTo>
                  <a:cubicBezTo>
                    <a:pt x="64" y="106"/>
                    <a:pt x="26" y="194"/>
                    <a:pt x="1" y="294"/>
                  </a:cubicBezTo>
                  <a:cubicBezTo>
                    <a:pt x="1" y="303"/>
                    <a:pt x="13" y="312"/>
                    <a:pt x="21" y="312"/>
                  </a:cubicBezTo>
                  <a:cubicBezTo>
                    <a:pt x="24" y="312"/>
                    <a:pt x="26" y="310"/>
                    <a:pt x="26" y="307"/>
                  </a:cubicBezTo>
                  <a:cubicBezTo>
                    <a:pt x="76" y="219"/>
                    <a:pt x="101" y="119"/>
                    <a:pt x="139" y="18"/>
                  </a:cubicBezTo>
                  <a:cubicBezTo>
                    <a:pt x="148" y="9"/>
                    <a:pt x="132" y="0"/>
                    <a:pt x="11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1"/>
            <p:cNvSpPr/>
            <p:nvPr/>
          </p:nvSpPr>
          <p:spPr>
            <a:xfrm>
              <a:off x="4111625" y="3168700"/>
              <a:ext cx="5000" cy="2900"/>
            </a:xfrm>
            <a:custGeom>
              <a:avLst/>
              <a:gdLst/>
              <a:ahLst/>
              <a:cxnLst/>
              <a:rect l="l" t="t" r="r" b="b"/>
              <a:pathLst>
                <a:path w="200" h="116" extrusionOk="0">
                  <a:moveTo>
                    <a:pt x="26" y="0"/>
                  </a:moveTo>
                  <a:cubicBezTo>
                    <a:pt x="13" y="0"/>
                    <a:pt x="1" y="13"/>
                    <a:pt x="13" y="26"/>
                  </a:cubicBezTo>
                  <a:cubicBezTo>
                    <a:pt x="63" y="63"/>
                    <a:pt x="114" y="88"/>
                    <a:pt x="176" y="113"/>
                  </a:cubicBezTo>
                  <a:cubicBezTo>
                    <a:pt x="178" y="115"/>
                    <a:pt x="180" y="116"/>
                    <a:pt x="182" y="116"/>
                  </a:cubicBezTo>
                  <a:cubicBezTo>
                    <a:pt x="192" y="116"/>
                    <a:pt x="200" y="88"/>
                    <a:pt x="189" y="88"/>
                  </a:cubicBezTo>
                  <a:cubicBezTo>
                    <a:pt x="139" y="63"/>
                    <a:pt x="76" y="26"/>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31"/>
            <p:cNvSpPr/>
            <p:nvPr/>
          </p:nvSpPr>
          <p:spPr>
            <a:xfrm>
              <a:off x="4109525" y="3171700"/>
              <a:ext cx="6150" cy="5275"/>
            </a:xfrm>
            <a:custGeom>
              <a:avLst/>
              <a:gdLst/>
              <a:ahLst/>
              <a:cxnLst/>
              <a:rect l="l" t="t" r="r" b="b"/>
              <a:pathLst>
                <a:path w="246" h="211" extrusionOk="0">
                  <a:moveTo>
                    <a:pt x="22" y="1"/>
                  </a:moveTo>
                  <a:cubicBezTo>
                    <a:pt x="11" y="1"/>
                    <a:pt x="1" y="10"/>
                    <a:pt x="9" y="18"/>
                  </a:cubicBezTo>
                  <a:cubicBezTo>
                    <a:pt x="60" y="106"/>
                    <a:pt x="135" y="157"/>
                    <a:pt x="223" y="207"/>
                  </a:cubicBezTo>
                  <a:cubicBezTo>
                    <a:pt x="225" y="209"/>
                    <a:pt x="228" y="210"/>
                    <a:pt x="230" y="210"/>
                  </a:cubicBezTo>
                  <a:cubicBezTo>
                    <a:pt x="239" y="210"/>
                    <a:pt x="245" y="192"/>
                    <a:pt x="235" y="182"/>
                  </a:cubicBezTo>
                  <a:cubicBezTo>
                    <a:pt x="147" y="131"/>
                    <a:pt x="97" y="69"/>
                    <a:pt x="35" y="6"/>
                  </a:cubicBezTo>
                  <a:cubicBezTo>
                    <a:pt x="31" y="2"/>
                    <a:pt x="26" y="1"/>
                    <a:pt x="2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1"/>
            <p:cNvSpPr/>
            <p:nvPr/>
          </p:nvSpPr>
          <p:spPr>
            <a:xfrm>
              <a:off x="4111000" y="3158350"/>
              <a:ext cx="7550" cy="2525"/>
            </a:xfrm>
            <a:custGeom>
              <a:avLst/>
              <a:gdLst/>
              <a:ahLst/>
              <a:cxnLst/>
              <a:rect l="l" t="t" r="r" b="b"/>
              <a:pathLst>
                <a:path w="302" h="101" extrusionOk="0">
                  <a:moveTo>
                    <a:pt x="277" y="0"/>
                  </a:moveTo>
                  <a:cubicBezTo>
                    <a:pt x="189" y="25"/>
                    <a:pt x="101" y="51"/>
                    <a:pt x="13" y="76"/>
                  </a:cubicBezTo>
                  <a:cubicBezTo>
                    <a:pt x="1" y="76"/>
                    <a:pt x="1" y="101"/>
                    <a:pt x="13" y="101"/>
                  </a:cubicBezTo>
                  <a:cubicBezTo>
                    <a:pt x="114" y="101"/>
                    <a:pt x="201" y="76"/>
                    <a:pt x="289" y="25"/>
                  </a:cubicBezTo>
                  <a:cubicBezTo>
                    <a:pt x="302" y="25"/>
                    <a:pt x="289" y="0"/>
                    <a:pt x="27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1"/>
            <p:cNvSpPr/>
            <p:nvPr/>
          </p:nvSpPr>
          <p:spPr>
            <a:xfrm>
              <a:off x="4110700" y="3151675"/>
              <a:ext cx="7100" cy="4825"/>
            </a:xfrm>
            <a:custGeom>
              <a:avLst/>
              <a:gdLst/>
              <a:ahLst/>
              <a:cxnLst/>
              <a:rect l="l" t="t" r="r" b="b"/>
              <a:pathLst>
                <a:path w="284" h="193" extrusionOk="0">
                  <a:moveTo>
                    <a:pt x="259" y="0"/>
                  </a:moveTo>
                  <a:cubicBezTo>
                    <a:pt x="256" y="0"/>
                    <a:pt x="253" y="1"/>
                    <a:pt x="251" y="4"/>
                  </a:cubicBezTo>
                  <a:cubicBezTo>
                    <a:pt x="163" y="54"/>
                    <a:pt x="75" y="104"/>
                    <a:pt x="0" y="167"/>
                  </a:cubicBezTo>
                  <a:cubicBezTo>
                    <a:pt x="0" y="179"/>
                    <a:pt x="13" y="192"/>
                    <a:pt x="13" y="192"/>
                  </a:cubicBezTo>
                  <a:cubicBezTo>
                    <a:pt x="113" y="142"/>
                    <a:pt x="188" y="79"/>
                    <a:pt x="264" y="29"/>
                  </a:cubicBezTo>
                  <a:cubicBezTo>
                    <a:pt x="284" y="19"/>
                    <a:pt x="271" y="0"/>
                    <a:pt x="25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1"/>
            <p:cNvSpPr/>
            <p:nvPr/>
          </p:nvSpPr>
          <p:spPr>
            <a:xfrm>
              <a:off x="4105675" y="3143200"/>
              <a:ext cx="5925" cy="9550"/>
            </a:xfrm>
            <a:custGeom>
              <a:avLst/>
              <a:gdLst/>
              <a:ahLst/>
              <a:cxnLst/>
              <a:rect l="l" t="t" r="r" b="b"/>
              <a:pathLst>
                <a:path w="237" h="382" extrusionOk="0">
                  <a:moveTo>
                    <a:pt x="209" y="1"/>
                  </a:moveTo>
                  <a:cubicBezTo>
                    <a:pt x="206" y="1"/>
                    <a:pt x="203" y="2"/>
                    <a:pt x="201" y="4"/>
                  </a:cubicBezTo>
                  <a:cubicBezTo>
                    <a:pt x="126" y="117"/>
                    <a:pt x="38" y="230"/>
                    <a:pt x="0" y="355"/>
                  </a:cubicBezTo>
                  <a:cubicBezTo>
                    <a:pt x="0" y="371"/>
                    <a:pt x="10" y="382"/>
                    <a:pt x="20" y="382"/>
                  </a:cubicBezTo>
                  <a:cubicBezTo>
                    <a:pt x="27" y="382"/>
                    <a:pt x="33" y="377"/>
                    <a:pt x="38" y="368"/>
                  </a:cubicBezTo>
                  <a:cubicBezTo>
                    <a:pt x="101" y="255"/>
                    <a:pt x="151" y="142"/>
                    <a:pt x="226" y="29"/>
                  </a:cubicBezTo>
                  <a:cubicBezTo>
                    <a:pt x="236" y="19"/>
                    <a:pt x="222" y="1"/>
                    <a:pt x="20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1"/>
            <p:cNvSpPr/>
            <p:nvPr/>
          </p:nvSpPr>
          <p:spPr>
            <a:xfrm>
              <a:off x="3983325" y="3141625"/>
              <a:ext cx="27300" cy="21775"/>
            </a:xfrm>
            <a:custGeom>
              <a:avLst/>
              <a:gdLst/>
              <a:ahLst/>
              <a:cxnLst/>
              <a:rect l="l" t="t" r="r" b="b"/>
              <a:pathLst>
                <a:path w="1092" h="871" extrusionOk="0">
                  <a:moveTo>
                    <a:pt x="931" y="1"/>
                  </a:moveTo>
                  <a:cubicBezTo>
                    <a:pt x="922" y="1"/>
                    <a:pt x="913" y="2"/>
                    <a:pt x="904" y="4"/>
                  </a:cubicBezTo>
                  <a:cubicBezTo>
                    <a:pt x="854" y="4"/>
                    <a:pt x="803" y="29"/>
                    <a:pt x="753" y="42"/>
                  </a:cubicBezTo>
                  <a:cubicBezTo>
                    <a:pt x="477" y="167"/>
                    <a:pt x="226" y="343"/>
                    <a:pt x="0" y="531"/>
                  </a:cubicBezTo>
                  <a:lnTo>
                    <a:pt x="452" y="870"/>
                  </a:lnTo>
                  <a:cubicBezTo>
                    <a:pt x="728" y="732"/>
                    <a:pt x="967" y="519"/>
                    <a:pt x="1054" y="230"/>
                  </a:cubicBezTo>
                  <a:cubicBezTo>
                    <a:pt x="1079" y="180"/>
                    <a:pt x="1092" y="105"/>
                    <a:pt x="1054" y="54"/>
                  </a:cubicBezTo>
                  <a:cubicBezTo>
                    <a:pt x="1023" y="23"/>
                    <a:pt x="975" y="1"/>
                    <a:pt x="931"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1"/>
            <p:cNvSpPr/>
            <p:nvPr/>
          </p:nvSpPr>
          <p:spPr>
            <a:xfrm>
              <a:off x="3984250" y="3147750"/>
              <a:ext cx="20425" cy="13450"/>
            </a:xfrm>
            <a:custGeom>
              <a:avLst/>
              <a:gdLst/>
              <a:ahLst/>
              <a:cxnLst/>
              <a:rect l="l" t="t" r="r" b="b"/>
              <a:pathLst>
                <a:path w="817" h="538" extrusionOk="0">
                  <a:moveTo>
                    <a:pt x="686" y="1"/>
                  </a:moveTo>
                  <a:cubicBezTo>
                    <a:pt x="669" y="1"/>
                    <a:pt x="653" y="4"/>
                    <a:pt x="641" y="10"/>
                  </a:cubicBezTo>
                  <a:cubicBezTo>
                    <a:pt x="315" y="136"/>
                    <a:pt x="189" y="336"/>
                    <a:pt x="1" y="537"/>
                  </a:cubicBezTo>
                  <a:cubicBezTo>
                    <a:pt x="1" y="537"/>
                    <a:pt x="540" y="374"/>
                    <a:pt x="741" y="198"/>
                  </a:cubicBezTo>
                  <a:cubicBezTo>
                    <a:pt x="779" y="161"/>
                    <a:pt x="817" y="123"/>
                    <a:pt x="804" y="73"/>
                  </a:cubicBezTo>
                  <a:cubicBezTo>
                    <a:pt x="804" y="35"/>
                    <a:pt x="766" y="23"/>
                    <a:pt x="741" y="10"/>
                  </a:cubicBezTo>
                  <a:cubicBezTo>
                    <a:pt x="722" y="4"/>
                    <a:pt x="704" y="1"/>
                    <a:pt x="686"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1"/>
            <p:cNvSpPr/>
            <p:nvPr/>
          </p:nvSpPr>
          <p:spPr>
            <a:xfrm>
              <a:off x="3974850" y="3126650"/>
              <a:ext cx="28250" cy="27650"/>
            </a:xfrm>
            <a:custGeom>
              <a:avLst/>
              <a:gdLst/>
              <a:ahLst/>
              <a:cxnLst/>
              <a:rect l="l" t="t" r="r" b="b"/>
              <a:pathLst>
                <a:path w="1130" h="1106" extrusionOk="0">
                  <a:moveTo>
                    <a:pt x="916" y="1"/>
                  </a:moveTo>
                  <a:cubicBezTo>
                    <a:pt x="866" y="13"/>
                    <a:pt x="816" y="39"/>
                    <a:pt x="766" y="64"/>
                  </a:cubicBezTo>
                  <a:cubicBezTo>
                    <a:pt x="452" y="239"/>
                    <a:pt x="251" y="553"/>
                    <a:pt x="0" y="804"/>
                  </a:cubicBezTo>
                  <a:lnTo>
                    <a:pt x="389" y="1105"/>
                  </a:lnTo>
                  <a:cubicBezTo>
                    <a:pt x="703" y="892"/>
                    <a:pt x="992" y="628"/>
                    <a:pt x="1105" y="290"/>
                  </a:cubicBezTo>
                  <a:cubicBezTo>
                    <a:pt x="1130" y="202"/>
                    <a:pt x="1130" y="101"/>
                    <a:pt x="1067" y="51"/>
                  </a:cubicBezTo>
                  <a:cubicBezTo>
                    <a:pt x="1029" y="13"/>
                    <a:pt x="967" y="1"/>
                    <a:pt x="916"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1"/>
            <p:cNvSpPr/>
            <p:nvPr/>
          </p:nvSpPr>
          <p:spPr>
            <a:xfrm>
              <a:off x="3981425" y="3132300"/>
              <a:ext cx="16975" cy="17600"/>
            </a:xfrm>
            <a:custGeom>
              <a:avLst/>
              <a:gdLst/>
              <a:ahLst/>
              <a:cxnLst/>
              <a:rect l="l" t="t" r="r" b="b"/>
              <a:pathLst>
                <a:path w="679" h="704" extrusionOk="0">
                  <a:moveTo>
                    <a:pt x="566" y="1"/>
                  </a:moveTo>
                  <a:cubicBezTo>
                    <a:pt x="528" y="1"/>
                    <a:pt x="490" y="1"/>
                    <a:pt x="465" y="26"/>
                  </a:cubicBezTo>
                  <a:cubicBezTo>
                    <a:pt x="189" y="227"/>
                    <a:pt x="126" y="465"/>
                    <a:pt x="1" y="704"/>
                  </a:cubicBezTo>
                  <a:cubicBezTo>
                    <a:pt x="1" y="704"/>
                    <a:pt x="478" y="402"/>
                    <a:pt x="628" y="176"/>
                  </a:cubicBezTo>
                  <a:cubicBezTo>
                    <a:pt x="653" y="126"/>
                    <a:pt x="679" y="76"/>
                    <a:pt x="653" y="38"/>
                  </a:cubicBezTo>
                  <a:cubicBezTo>
                    <a:pt x="628" y="13"/>
                    <a:pt x="591" y="1"/>
                    <a:pt x="566"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1"/>
            <p:cNvSpPr/>
            <p:nvPr/>
          </p:nvSpPr>
          <p:spPr>
            <a:xfrm>
              <a:off x="3962300" y="3115050"/>
              <a:ext cx="30775" cy="27950"/>
            </a:xfrm>
            <a:custGeom>
              <a:avLst/>
              <a:gdLst/>
              <a:ahLst/>
              <a:cxnLst/>
              <a:rect l="l" t="t" r="r" b="b"/>
              <a:pathLst>
                <a:path w="1231" h="1118" extrusionOk="0">
                  <a:moveTo>
                    <a:pt x="1092" y="1"/>
                  </a:moveTo>
                  <a:cubicBezTo>
                    <a:pt x="1042" y="1"/>
                    <a:pt x="992" y="13"/>
                    <a:pt x="954" y="26"/>
                  </a:cubicBezTo>
                  <a:cubicBezTo>
                    <a:pt x="854" y="63"/>
                    <a:pt x="766" y="126"/>
                    <a:pt x="678" y="189"/>
                  </a:cubicBezTo>
                  <a:cubicBezTo>
                    <a:pt x="427" y="390"/>
                    <a:pt x="214" y="615"/>
                    <a:pt x="0" y="866"/>
                  </a:cubicBezTo>
                  <a:lnTo>
                    <a:pt x="553" y="1117"/>
                  </a:lnTo>
                  <a:cubicBezTo>
                    <a:pt x="829" y="841"/>
                    <a:pt x="1092" y="553"/>
                    <a:pt x="1205" y="201"/>
                  </a:cubicBezTo>
                  <a:cubicBezTo>
                    <a:pt x="1230" y="151"/>
                    <a:pt x="1230" y="114"/>
                    <a:pt x="1218" y="63"/>
                  </a:cubicBezTo>
                  <a:cubicBezTo>
                    <a:pt x="1193" y="26"/>
                    <a:pt x="1142" y="1"/>
                    <a:pt x="1092"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1"/>
            <p:cNvSpPr/>
            <p:nvPr/>
          </p:nvSpPr>
          <p:spPr>
            <a:xfrm>
              <a:off x="3969525" y="3121025"/>
              <a:ext cx="17275" cy="17900"/>
            </a:xfrm>
            <a:custGeom>
              <a:avLst/>
              <a:gdLst/>
              <a:ahLst/>
              <a:cxnLst/>
              <a:rect l="l" t="t" r="r" b="b"/>
              <a:pathLst>
                <a:path w="691" h="716" extrusionOk="0">
                  <a:moveTo>
                    <a:pt x="577" y="0"/>
                  </a:moveTo>
                  <a:cubicBezTo>
                    <a:pt x="540" y="0"/>
                    <a:pt x="502" y="0"/>
                    <a:pt x="477" y="25"/>
                  </a:cubicBezTo>
                  <a:cubicBezTo>
                    <a:pt x="188" y="238"/>
                    <a:pt x="126" y="477"/>
                    <a:pt x="0" y="715"/>
                  </a:cubicBezTo>
                  <a:cubicBezTo>
                    <a:pt x="0" y="715"/>
                    <a:pt x="502" y="402"/>
                    <a:pt x="640" y="176"/>
                  </a:cubicBezTo>
                  <a:cubicBezTo>
                    <a:pt x="678" y="138"/>
                    <a:pt x="690" y="75"/>
                    <a:pt x="665" y="38"/>
                  </a:cubicBezTo>
                  <a:cubicBezTo>
                    <a:pt x="640" y="13"/>
                    <a:pt x="602" y="0"/>
                    <a:pt x="577"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1"/>
            <p:cNvSpPr/>
            <p:nvPr/>
          </p:nvSpPr>
          <p:spPr>
            <a:xfrm>
              <a:off x="3949750" y="3106450"/>
              <a:ext cx="28900" cy="28400"/>
            </a:xfrm>
            <a:custGeom>
              <a:avLst/>
              <a:gdLst/>
              <a:ahLst/>
              <a:cxnLst/>
              <a:rect l="l" t="t" r="r" b="b"/>
              <a:pathLst>
                <a:path w="1156" h="1136" extrusionOk="0">
                  <a:moveTo>
                    <a:pt x="976" y="0"/>
                  </a:moveTo>
                  <a:cubicBezTo>
                    <a:pt x="902" y="0"/>
                    <a:pt x="831" y="51"/>
                    <a:pt x="779" y="94"/>
                  </a:cubicBezTo>
                  <a:cubicBezTo>
                    <a:pt x="477" y="319"/>
                    <a:pt x="214" y="596"/>
                    <a:pt x="1" y="909"/>
                  </a:cubicBezTo>
                  <a:lnTo>
                    <a:pt x="540" y="1135"/>
                  </a:lnTo>
                  <a:cubicBezTo>
                    <a:pt x="841" y="947"/>
                    <a:pt x="1055" y="658"/>
                    <a:pt x="1130" y="332"/>
                  </a:cubicBezTo>
                  <a:cubicBezTo>
                    <a:pt x="1142" y="269"/>
                    <a:pt x="1155" y="207"/>
                    <a:pt x="1142" y="144"/>
                  </a:cubicBezTo>
                  <a:cubicBezTo>
                    <a:pt x="1130" y="81"/>
                    <a:pt x="1080" y="31"/>
                    <a:pt x="1017" y="6"/>
                  </a:cubicBezTo>
                  <a:cubicBezTo>
                    <a:pt x="1003" y="2"/>
                    <a:pt x="989" y="0"/>
                    <a:pt x="976"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1"/>
            <p:cNvSpPr/>
            <p:nvPr/>
          </p:nvSpPr>
          <p:spPr>
            <a:xfrm>
              <a:off x="3958850" y="3114000"/>
              <a:ext cx="15700" cy="18650"/>
            </a:xfrm>
            <a:custGeom>
              <a:avLst/>
              <a:gdLst/>
              <a:ahLst/>
              <a:cxnLst/>
              <a:rect l="l" t="t" r="r" b="b"/>
              <a:pathLst>
                <a:path w="628" h="746" extrusionOk="0">
                  <a:moveTo>
                    <a:pt x="537" y="0"/>
                  </a:moveTo>
                  <a:cubicBezTo>
                    <a:pt x="529" y="0"/>
                    <a:pt x="522" y="2"/>
                    <a:pt x="515" y="5"/>
                  </a:cubicBezTo>
                  <a:cubicBezTo>
                    <a:pt x="477" y="5"/>
                    <a:pt x="440" y="17"/>
                    <a:pt x="415" y="30"/>
                  </a:cubicBezTo>
                  <a:cubicBezTo>
                    <a:pt x="164" y="256"/>
                    <a:pt x="113" y="494"/>
                    <a:pt x="0" y="745"/>
                  </a:cubicBezTo>
                  <a:cubicBezTo>
                    <a:pt x="0" y="745"/>
                    <a:pt x="452" y="407"/>
                    <a:pt x="578" y="181"/>
                  </a:cubicBezTo>
                  <a:cubicBezTo>
                    <a:pt x="603" y="130"/>
                    <a:pt x="628" y="68"/>
                    <a:pt x="590" y="30"/>
                  </a:cubicBezTo>
                  <a:cubicBezTo>
                    <a:pt x="581" y="12"/>
                    <a:pt x="558" y="0"/>
                    <a:pt x="537"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1"/>
            <p:cNvSpPr/>
            <p:nvPr/>
          </p:nvSpPr>
          <p:spPr>
            <a:xfrm>
              <a:off x="3939400" y="3100500"/>
              <a:ext cx="21050" cy="28700"/>
            </a:xfrm>
            <a:custGeom>
              <a:avLst/>
              <a:gdLst/>
              <a:ahLst/>
              <a:cxnLst/>
              <a:rect l="l" t="t" r="r" b="b"/>
              <a:pathLst>
                <a:path w="842" h="1148" extrusionOk="0">
                  <a:moveTo>
                    <a:pt x="721" y="0"/>
                  </a:moveTo>
                  <a:cubicBezTo>
                    <a:pt x="690" y="0"/>
                    <a:pt x="655" y="12"/>
                    <a:pt x="628" y="30"/>
                  </a:cubicBezTo>
                  <a:cubicBezTo>
                    <a:pt x="553" y="68"/>
                    <a:pt x="502" y="131"/>
                    <a:pt x="452" y="181"/>
                  </a:cubicBezTo>
                  <a:cubicBezTo>
                    <a:pt x="289" y="382"/>
                    <a:pt x="63" y="708"/>
                    <a:pt x="0" y="1147"/>
                  </a:cubicBezTo>
                  <a:lnTo>
                    <a:pt x="540" y="1122"/>
                  </a:lnTo>
                  <a:cubicBezTo>
                    <a:pt x="716" y="834"/>
                    <a:pt x="816" y="520"/>
                    <a:pt x="829" y="181"/>
                  </a:cubicBezTo>
                  <a:cubicBezTo>
                    <a:pt x="841" y="118"/>
                    <a:pt x="829" y="30"/>
                    <a:pt x="753" y="5"/>
                  </a:cubicBezTo>
                  <a:cubicBezTo>
                    <a:pt x="743" y="2"/>
                    <a:pt x="732" y="0"/>
                    <a:pt x="721"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1"/>
            <p:cNvSpPr/>
            <p:nvPr/>
          </p:nvSpPr>
          <p:spPr>
            <a:xfrm>
              <a:off x="3945350" y="3107075"/>
              <a:ext cx="12275" cy="21175"/>
            </a:xfrm>
            <a:custGeom>
              <a:avLst/>
              <a:gdLst/>
              <a:ahLst/>
              <a:cxnLst/>
              <a:rect l="l" t="t" r="r" b="b"/>
              <a:pathLst>
                <a:path w="491" h="847" extrusionOk="0">
                  <a:moveTo>
                    <a:pt x="389" y="1"/>
                  </a:moveTo>
                  <a:cubicBezTo>
                    <a:pt x="381" y="1"/>
                    <a:pt x="372" y="2"/>
                    <a:pt x="365" y="6"/>
                  </a:cubicBezTo>
                  <a:cubicBezTo>
                    <a:pt x="327" y="18"/>
                    <a:pt x="289" y="31"/>
                    <a:pt x="277" y="56"/>
                  </a:cubicBezTo>
                  <a:cubicBezTo>
                    <a:pt x="64" y="332"/>
                    <a:pt x="64" y="571"/>
                    <a:pt x="1" y="847"/>
                  </a:cubicBezTo>
                  <a:cubicBezTo>
                    <a:pt x="1" y="847"/>
                    <a:pt x="390" y="420"/>
                    <a:pt x="465" y="169"/>
                  </a:cubicBezTo>
                  <a:cubicBezTo>
                    <a:pt x="478" y="119"/>
                    <a:pt x="490" y="56"/>
                    <a:pt x="453" y="18"/>
                  </a:cubicBezTo>
                  <a:cubicBezTo>
                    <a:pt x="435" y="10"/>
                    <a:pt x="411" y="1"/>
                    <a:pt x="389"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1"/>
            <p:cNvSpPr/>
            <p:nvPr/>
          </p:nvSpPr>
          <p:spPr>
            <a:xfrm>
              <a:off x="3987075" y="3155825"/>
              <a:ext cx="9750" cy="3475"/>
            </a:xfrm>
            <a:custGeom>
              <a:avLst/>
              <a:gdLst/>
              <a:ahLst/>
              <a:cxnLst/>
              <a:rect l="l" t="t" r="r" b="b"/>
              <a:pathLst>
                <a:path w="390" h="139" extrusionOk="0">
                  <a:moveTo>
                    <a:pt x="390" y="1"/>
                  </a:moveTo>
                  <a:cubicBezTo>
                    <a:pt x="264" y="51"/>
                    <a:pt x="139" y="89"/>
                    <a:pt x="13" y="126"/>
                  </a:cubicBezTo>
                  <a:cubicBezTo>
                    <a:pt x="1" y="126"/>
                    <a:pt x="1" y="139"/>
                    <a:pt x="13" y="139"/>
                  </a:cubicBezTo>
                  <a:cubicBezTo>
                    <a:pt x="139" y="126"/>
                    <a:pt x="277" y="64"/>
                    <a:pt x="390" y="13"/>
                  </a:cubicBezTo>
                  <a:cubicBezTo>
                    <a:pt x="390" y="13"/>
                    <a:pt x="390" y="1"/>
                    <a:pt x="39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1"/>
            <p:cNvSpPr/>
            <p:nvPr/>
          </p:nvSpPr>
          <p:spPr>
            <a:xfrm>
              <a:off x="3986775" y="3151450"/>
              <a:ext cx="5675" cy="2525"/>
            </a:xfrm>
            <a:custGeom>
              <a:avLst/>
              <a:gdLst/>
              <a:ahLst/>
              <a:cxnLst/>
              <a:rect l="l" t="t" r="r" b="b"/>
              <a:pathLst>
                <a:path w="227" h="101" extrusionOk="0">
                  <a:moveTo>
                    <a:pt x="214" y="0"/>
                  </a:moveTo>
                  <a:cubicBezTo>
                    <a:pt x="151" y="38"/>
                    <a:pt x="76" y="63"/>
                    <a:pt x="0" y="88"/>
                  </a:cubicBezTo>
                  <a:cubicBezTo>
                    <a:pt x="0" y="88"/>
                    <a:pt x="0" y="101"/>
                    <a:pt x="0" y="101"/>
                  </a:cubicBezTo>
                  <a:cubicBezTo>
                    <a:pt x="76" y="88"/>
                    <a:pt x="151" y="50"/>
                    <a:pt x="214" y="13"/>
                  </a:cubicBezTo>
                  <a:cubicBezTo>
                    <a:pt x="226" y="0"/>
                    <a:pt x="214" y="0"/>
                    <a:pt x="21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1"/>
            <p:cNvSpPr/>
            <p:nvPr/>
          </p:nvSpPr>
          <p:spPr>
            <a:xfrm>
              <a:off x="3980800" y="3140950"/>
              <a:ext cx="9350" cy="7700"/>
            </a:xfrm>
            <a:custGeom>
              <a:avLst/>
              <a:gdLst/>
              <a:ahLst/>
              <a:cxnLst/>
              <a:rect l="l" t="t" r="r" b="b"/>
              <a:pathLst>
                <a:path w="374" h="308" extrusionOk="0">
                  <a:moveTo>
                    <a:pt x="367" y="1"/>
                  </a:moveTo>
                  <a:lnTo>
                    <a:pt x="367" y="1"/>
                  </a:lnTo>
                  <a:cubicBezTo>
                    <a:pt x="366" y="1"/>
                    <a:pt x="365" y="2"/>
                    <a:pt x="365" y="6"/>
                  </a:cubicBezTo>
                  <a:cubicBezTo>
                    <a:pt x="239" y="94"/>
                    <a:pt x="114" y="194"/>
                    <a:pt x="13" y="295"/>
                  </a:cubicBezTo>
                  <a:cubicBezTo>
                    <a:pt x="1" y="295"/>
                    <a:pt x="13" y="307"/>
                    <a:pt x="13" y="307"/>
                  </a:cubicBezTo>
                  <a:cubicBezTo>
                    <a:pt x="139" y="219"/>
                    <a:pt x="252" y="119"/>
                    <a:pt x="365" y="19"/>
                  </a:cubicBezTo>
                  <a:cubicBezTo>
                    <a:pt x="374" y="10"/>
                    <a:pt x="370" y="1"/>
                    <a:pt x="36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1"/>
            <p:cNvSpPr/>
            <p:nvPr/>
          </p:nvSpPr>
          <p:spPr>
            <a:xfrm>
              <a:off x="3976100" y="3138450"/>
              <a:ext cx="6200" cy="5500"/>
            </a:xfrm>
            <a:custGeom>
              <a:avLst/>
              <a:gdLst/>
              <a:ahLst/>
              <a:cxnLst/>
              <a:rect l="l" t="t" r="r" b="b"/>
              <a:pathLst>
                <a:path w="248" h="220" extrusionOk="0">
                  <a:moveTo>
                    <a:pt x="241" y="1"/>
                  </a:moveTo>
                  <a:lnTo>
                    <a:pt x="241" y="1"/>
                  </a:lnTo>
                  <a:cubicBezTo>
                    <a:pt x="240" y="1"/>
                    <a:pt x="239" y="2"/>
                    <a:pt x="239" y="6"/>
                  </a:cubicBezTo>
                  <a:cubicBezTo>
                    <a:pt x="164" y="81"/>
                    <a:pt x="76" y="131"/>
                    <a:pt x="1" y="207"/>
                  </a:cubicBezTo>
                  <a:cubicBezTo>
                    <a:pt x="1" y="207"/>
                    <a:pt x="1" y="219"/>
                    <a:pt x="13" y="219"/>
                  </a:cubicBezTo>
                  <a:cubicBezTo>
                    <a:pt x="101" y="169"/>
                    <a:pt x="176" y="94"/>
                    <a:pt x="239" y="18"/>
                  </a:cubicBezTo>
                  <a:cubicBezTo>
                    <a:pt x="248" y="9"/>
                    <a:pt x="244" y="1"/>
                    <a:pt x="241"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1"/>
            <p:cNvSpPr/>
            <p:nvPr/>
          </p:nvSpPr>
          <p:spPr>
            <a:xfrm>
              <a:off x="3970450" y="3130100"/>
              <a:ext cx="10375" cy="10525"/>
            </a:xfrm>
            <a:custGeom>
              <a:avLst/>
              <a:gdLst/>
              <a:ahLst/>
              <a:cxnLst/>
              <a:rect l="l" t="t" r="r" b="b"/>
              <a:pathLst>
                <a:path w="415" h="421" extrusionOk="0">
                  <a:moveTo>
                    <a:pt x="402" y="1"/>
                  </a:moveTo>
                  <a:cubicBezTo>
                    <a:pt x="252" y="126"/>
                    <a:pt x="114" y="264"/>
                    <a:pt x="1" y="415"/>
                  </a:cubicBezTo>
                  <a:cubicBezTo>
                    <a:pt x="1" y="415"/>
                    <a:pt x="6" y="421"/>
                    <a:pt x="10" y="421"/>
                  </a:cubicBezTo>
                  <a:cubicBezTo>
                    <a:pt x="12" y="421"/>
                    <a:pt x="13" y="419"/>
                    <a:pt x="13" y="415"/>
                  </a:cubicBezTo>
                  <a:cubicBezTo>
                    <a:pt x="139" y="277"/>
                    <a:pt x="264" y="139"/>
                    <a:pt x="402" y="13"/>
                  </a:cubicBezTo>
                  <a:cubicBezTo>
                    <a:pt x="415" y="13"/>
                    <a:pt x="402" y="1"/>
                    <a:pt x="40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1"/>
            <p:cNvSpPr/>
            <p:nvPr/>
          </p:nvSpPr>
          <p:spPr>
            <a:xfrm>
              <a:off x="3958850" y="3125100"/>
              <a:ext cx="6925" cy="7050"/>
            </a:xfrm>
            <a:custGeom>
              <a:avLst/>
              <a:gdLst/>
              <a:ahLst/>
              <a:cxnLst/>
              <a:rect l="l" t="t" r="r" b="b"/>
              <a:pathLst>
                <a:path w="277" h="282" extrusionOk="0">
                  <a:moveTo>
                    <a:pt x="251" y="0"/>
                  </a:moveTo>
                  <a:cubicBezTo>
                    <a:pt x="176" y="88"/>
                    <a:pt x="76" y="176"/>
                    <a:pt x="0" y="264"/>
                  </a:cubicBezTo>
                  <a:cubicBezTo>
                    <a:pt x="0" y="273"/>
                    <a:pt x="7" y="281"/>
                    <a:pt x="10" y="281"/>
                  </a:cubicBezTo>
                  <a:cubicBezTo>
                    <a:pt x="12" y="281"/>
                    <a:pt x="13" y="280"/>
                    <a:pt x="13" y="276"/>
                  </a:cubicBezTo>
                  <a:cubicBezTo>
                    <a:pt x="101" y="201"/>
                    <a:pt x="189" y="101"/>
                    <a:pt x="264" y="13"/>
                  </a:cubicBezTo>
                  <a:cubicBezTo>
                    <a:pt x="277" y="0"/>
                    <a:pt x="264" y="0"/>
                    <a:pt x="251"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1"/>
            <p:cNvSpPr/>
            <p:nvPr/>
          </p:nvSpPr>
          <p:spPr>
            <a:xfrm>
              <a:off x="3956125" y="3119000"/>
              <a:ext cx="8400" cy="12525"/>
            </a:xfrm>
            <a:custGeom>
              <a:avLst/>
              <a:gdLst/>
              <a:ahLst/>
              <a:cxnLst/>
              <a:rect l="l" t="t" r="r" b="b"/>
              <a:pathLst>
                <a:path w="336" h="501" extrusionOk="0">
                  <a:moveTo>
                    <a:pt x="325" y="1"/>
                  </a:moveTo>
                  <a:cubicBezTo>
                    <a:pt x="324" y="1"/>
                    <a:pt x="323" y="2"/>
                    <a:pt x="323" y="6"/>
                  </a:cubicBezTo>
                  <a:cubicBezTo>
                    <a:pt x="185" y="131"/>
                    <a:pt x="59" y="307"/>
                    <a:pt x="9" y="483"/>
                  </a:cubicBezTo>
                  <a:cubicBezTo>
                    <a:pt x="0" y="491"/>
                    <a:pt x="10" y="500"/>
                    <a:pt x="17" y="500"/>
                  </a:cubicBezTo>
                  <a:cubicBezTo>
                    <a:pt x="19" y="500"/>
                    <a:pt x="22" y="499"/>
                    <a:pt x="22" y="495"/>
                  </a:cubicBezTo>
                  <a:cubicBezTo>
                    <a:pt x="109" y="319"/>
                    <a:pt x="197" y="156"/>
                    <a:pt x="335" y="18"/>
                  </a:cubicBezTo>
                  <a:cubicBezTo>
                    <a:pt x="335" y="9"/>
                    <a:pt x="329" y="1"/>
                    <a:pt x="32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1"/>
            <p:cNvSpPr/>
            <p:nvPr/>
          </p:nvSpPr>
          <p:spPr>
            <a:xfrm>
              <a:off x="3948600" y="3119325"/>
              <a:ext cx="7050" cy="10325"/>
            </a:xfrm>
            <a:custGeom>
              <a:avLst/>
              <a:gdLst/>
              <a:ahLst/>
              <a:cxnLst/>
              <a:rect l="l" t="t" r="r" b="b"/>
              <a:pathLst>
                <a:path w="282" h="413" extrusionOk="0">
                  <a:moveTo>
                    <a:pt x="270" y="0"/>
                  </a:moveTo>
                  <a:cubicBezTo>
                    <a:pt x="267" y="0"/>
                    <a:pt x="264" y="2"/>
                    <a:pt x="260" y="5"/>
                  </a:cubicBezTo>
                  <a:cubicBezTo>
                    <a:pt x="172" y="131"/>
                    <a:pt x="84" y="269"/>
                    <a:pt x="9" y="407"/>
                  </a:cubicBezTo>
                  <a:cubicBezTo>
                    <a:pt x="1" y="407"/>
                    <a:pt x="3" y="412"/>
                    <a:pt x="10" y="412"/>
                  </a:cubicBezTo>
                  <a:cubicBezTo>
                    <a:pt x="13" y="412"/>
                    <a:pt x="17" y="411"/>
                    <a:pt x="21" y="407"/>
                  </a:cubicBezTo>
                  <a:cubicBezTo>
                    <a:pt x="109" y="281"/>
                    <a:pt x="197" y="143"/>
                    <a:pt x="272" y="18"/>
                  </a:cubicBezTo>
                  <a:cubicBezTo>
                    <a:pt x="281" y="9"/>
                    <a:pt x="278" y="0"/>
                    <a:pt x="270"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1"/>
            <p:cNvSpPr/>
            <p:nvPr/>
          </p:nvSpPr>
          <p:spPr>
            <a:xfrm>
              <a:off x="3942850" y="3114275"/>
              <a:ext cx="6925" cy="15850"/>
            </a:xfrm>
            <a:custGeom>
              <a:avLst/>
              <a:gdLst/>
              <a:ahLst/>
              <a:cxnLst/>
              <a:rect l="l" t="t" r="r" b="b"/>
              <a:pathLst>
                <a:path w="277" h="634" extrusionOk="0">
                  <a:moveTo>
                    <a:pt x="267" y="1"/>
                  </a:moveTo>
                  <a:cubicBezTo>
                    <a:pt x="265" y="1"/>
                    <a:pt x="264" y="2"/>
                    <a:pt x="264" y="6"/>
                  </a:cubicBezTo>
                  <a:cubicBezTo>
                    <a:pt x="138" y="182"/>
                    <a:pt x="26" y="408"/>
                    <a:pt x="0" y="634"/>
                  </a:cubicBezTo>
                  <a:lnTo>
                    <a:pt x="13" y="634"/>
                  </a:lnTo>
                  <a:cubicBezTo>
                    <a:pt x="51" y="521"/>
                    <a:pt x="76" y="421"/>
                    <a:pt x="113" y="308"/>
                  </a:cubicBezTo>
                  <a:cubicBezTo>
                    <a:pt x="164" y="207"/>
                    <a:pt x="214" y="107"/>
                    <a:pt x="277" y="6"/>
                  </a:cubicBezTo>
                  <a:cubicBezTo>
                    <a:pt x="277" y="6"/>
                    <a:pt x="271" y="1"/>
                    <a:pt x="26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1"/>
            <p:cNvSpPr/>
            <p:nvPr/>
          </p:nvSpPr>
          <p:spPr>
            <a:xfrm>
              <a:off x="3946300" y="3112475"/>
              <a:ext cx="5675" cy="5175"/>
            </a:xfrm>
            <a:custGeom>
              <a:avLst/>
              <a:gdLst/>
              <a:ahLst/>
              <a:cxnLst/>
              <a:rect l="l" t="t" r="r" b="b"/>
              <a:pathLst>
                <a:path w="227" h="207" extrusionOk="0">
                  <a:moveTo>
                    <a:pt x="107" y="1"/>
                  </a:moveTo>
                  <a:cubicBezTo>
                    <a:pt x="63" y="1"/>
                    <a:pt x="24" y="36"/>
                    <a:pt x="13" y="91"/>
                  </a:cubicBezTo>
                  <a:cubicBezTo>
                    <a:pt x="0" y="141"/>
                    <a:pt x="38" y="191"/>
                    <a:pt x="88" y="204"/>
                  </a:cubicBezTo>
                  <a:cubicBezTo>
                    <a:pt x="97" y="206"/>
                    <a:pt x="105" y="206"/>
                    <a:pt x="112" y="206"/>
                  </a:cubicBezTo>
                  <a:cubicBezTo>
                    <a:pt x="164" y="206"/>
                    <a:pt x="203" y="172"/>
                    <a:pt x="214" y="129"/>
                  </a:cubicBezTo>
                  <a:cubicBezTo>
                    <a:pt x="226" y="66"/>
                    <a:pt x="189" y="16"/>
                    <a:pt x="126" y="3"/>
                  </a:cubicBezTo>
                  <a:cubicBezTo>
                    <a:pt x="119" y="2"/>
                    <a:pt x="113" y="1"/>
                    <a:pt x="10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1"/>
            <p:cNvSpPr/>
            <p:nvPr/>
          </p:nvSpPr>
          <p:spPr>
            <a:xfrm>
              <a:off x="3949425" y="3120075"/>
              <a:ext cx="3175" cy="2850"/>
            </a:xfrm>
            <a:custGeom>
              <a:avLst/>
              <a:gdLst/>
              <a:ahLst/>
              <a:cxnLst/>
              <a:rect l="l" t="t" r="r" b="b"/>
              <a:pathLst>
                <a:path w="127" h="114" extrusionOk="0">
                  <a:moveTo>
                    <a:pt x="76" y="0"/>
                  </a:moveTo>
                  <a:cubicBezTo>
                    <a:pt x="39" y="0"/>
                    <a:pt x="14" y="13"/>
                    <a:pt x="1" y="51"/>
                  </a:cubicBezTo>
                  <a:cubicBezTo>
                    <a:pt x="1" y="76"/>
                    <a:pt x="26" y="101"/>
                    <a:pt x="51" y="113"/>
                  </a:cubicBezTo>
                  <a:cubicBezTo>
                    <a:pt x="76" y="113"/>
                    <a:pt x="114" y="101"/>
                    <a:pt x="114" y="63"/>
                  </a:cubicBezTo>
                  <a:cubicBezTo>
                    <a:pt x="126" y="38"/>
                    <a:pt x="101" y="0"/>
                    <a:pt x="76"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1"/>
            <p:cNvSpPr/>
            <p:nvPr/>
          </p:nvSpPr>
          <p:spPr>
            <a:xfrm>
              <a:off x="3978925" y="3129175"/>
              <a:ext cx="2850" cy="2850"/>
            </a:xfrm>
            <a:custGeom>
              <a:avLst/>
              <a:gdLst/>
              <a:ahLst/>
              <a:cxnLst/>
              <a:rect l="l" t="t" r="r" b="b"/>
              <a:pathLst>
                <a:path w="114" h="114" extrusionOk="0">
                  <a:moveTo>
                    <a:pt x="63" y="0"/>
                  </a:moveTo>
                  <a:cubicBezTo>
                    <a:pt x="38" y="0"/>
                    <a:pt x="13" y="13"/>
                    <a:pt x="1" y="50"/>
                  </a:cubicBezTo>
                  <a:cubicBezTo>
                    <a:pt x="1" y="76"/>
                    <a:pt x="13" y="101"/>
                    <a:pt x="51" y="113"/>
                  </a:cubicBezTo>
                  <a:cubicBezTo>
                    <a:pt x="76" y="113"/>
                    <a:pt x="114" y="101"/>
                    <a:pt x="114" y="63"/>
                  </a:cubicBezTo>
                  <a:cubicBezTo>
                    <a:pt x="114" y="38"/>
                    <a:pt x="101" y="13"/>
                    <a:pt x="63"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1"/>
            <p:cNvSpPr/>
            <p:nvPr/>
          </p:nvSpPr>
          <p:spPr>
            <a:xfrm>
              <a:off x="3995250" y="3154575"/>
              <a:ext cx="2850" cy="2850"/>
            </a:xfrm>
            <a:custGeom>
              <a:avLst/>
              <a:gdLst/>
              <a:ahLst/>
              <a:cxnLst/>
              <a:rect l="l" t="t" r="r" b="b"/>
              <a:pathLst>
                <a:path w="114" h="114" extrusionOk="0">
                  <a:moveTo>
                    <a:pt x="75" y="1"/>
                  </a:moveTo>
                  <a:cubicBezTo>
                    <a:pt x="38" y="1"/>
                    <a:pt x="13" y="13"/>
                    <a:pt x="0" y="51"/>
                  </a:cubicBezTo>
                  <a:cubicBezTo>
                    <a:pt x="0" y="76"/>
                    <a:pt x="25" y="101"/>
                    <a:pt x="50" y="114"/>
                  </a:cubicBezTo>
                  <a:cubicBezTo>
                    <a:pt x="75" y="114"/>
                    <a:pt x="113" y="101"/>
                    <a:pt x="113" y="63"/>
                  </a:cubicBezTo>
                  <a:cubicBezTo>
                    <a:pt x="113" y="38"/>
                    <a:pt x="100" y="13"/>
                    <a:pt x="7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1"/>
            <p:cNvSpPr/>
            <p:nvPr/>
          </p:nvSpPr>
          <p:spPr>
            <a:xfrm>
              <a:off x="3963550" y="3122900"/>
              <a:ext cx="4425" cy="4150"/>
            </a:xfrm>
            <a:custGeom>
              <a:avLst/>
              <a:gdLst/>
              <a:ahLst/>
              <a:cxnLst/>
              <a:rect l="l" t="t" r="r" b="b"/>
              <a:pathLst>
                <a:path w="177" h="166" extrusionOk="0">
                  <a:moveTo>
                    <a:pt x="114" y="0"/>
                  </a:moveTo>
                  <a:cubicBezTo>
                    <a:pt x="63" y="0"/>
                    <a:pt x="26" y="25"/>
                    <a:pt x="13" y="63"/>
                  </a:cubicBezTo>
                  <a:cubicBezTo>
                    <a:pt x="1" y="113"/>
                    <a:pt x="38" y="151"/>
                    <a:pt x="76" y="163"/>
                  </a:cubicBezTo>
                  <a:cubicBezTo>
                    <a:pt x="83" y="165"/>
                    <a:pt x="89" y="166"/>
                    <a:pt x="95" y="166"/>
                  </a:cubicBezTo>
                  <a:cubicBezTo>
                    <a:pt x="136" y="166"/>
                    <a:pt x="165" y="133"/>
                    <a:pt x="176" y="101"/>
                  </a:cubicBezTo>
                  <a:cubicBezTo>
                    <a:pt x="176" y="51"/>
                    <a:pt x="151" y="13"/>
                    <a:pt x="11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1"/>
            <p:cNvSpPr/>
            <p:nvPr/>
          </p:nvSpPr>
          <p:spPr>
            <a:xfrm>
              <a:off x="3977350" y="3133825"/>
              <a:ext cx="4750" cy="4150"/>
            </a:xfrm>
            <a:custGeom>
              <a:avLst/>
              <a:gdLst/>
              <a:ahLst/>
              <a:cxnLst/>
              <a:rect l="l" t="t" r="r" b="b"/>
              <a:pathLst>
                <a:path w="190" h="166" extrusionOk="0">
                  <a:moveTo>
                    <a:pt x="94" y="0"/>
                  </a:moveTo>
                  <a:cubicBezTo>
                    <a:pt x="54" y="0"/>
                    <a:pt x="24" y="33"/>
                    <a:pt x="13" y="65"/>
                  </a:cubicBezTo>
                  <a:cubicBezTo>
                    <a:pt x="1" y="115"/>
                    <a:pt x="38" y="153"/>
                    <a:pt x="76" y="166"/>
                  </a:cubicBezTo>
                  <a:cubicBezTo>
                    <a:pt x="126" y="166"/>
                    <a:pt x="164" y="141"/>
                    <a:pt x="177" y="103"/>
                  </a:cubicBezTo>
                  <a:cubicBezTo>
                    <a:pt x="189" y="53"/>
                    <a:pt x="151" y="15"/>
                    <a:pt x="114" y="3"/>
                  </a:cubicBezTo>
                  <a:cubicBezTo>
                    <a:pt x="107" y="1"/>
                    <a:pt x="101" y="0"/>
                    <a:pt x="9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1"/>
            <p:cNvSpPr/>
            <p:nvPr/>
          </p:nvSpPr>
          <p:spPr>
            <a:xfrm>
              <a:off x="3989900" y="3148000"/>
              <a:ext cx="4425" cy="4175"/>
            </a:xfrm>
            <a:custGeom>
              <a:avLst/>
              <a:gdLst/>
              <a:ahLst/>
              <a:cxnLst/>
              <a:rect l="l" t="t" r="r" b="b"/>
              <a:pathLst>
                <a:path w="177" h="167" extrusionOk="0">
                  <a:moveTo>
                    <a:pt x="101" y="0"/>
                  </a:moveTo>
                  <a:cubicBezTo>
                    <a:pt x="64" y="0"/>
                    <a:pt x="13" y="25"/>
                    <a:pt x="13" y="76"/>
                  </a:cubicBezTo>
                  <a:cubicBezTo>
                    <a:pt x="1" y="113"/>
                    <a:pt x="26" y="163"/>
                    <a:pt x="76" y="163"/>
                  </a:cubicBezTo>
                  <a:cubicBezTo>
                    <a:pt x="83" y="165"/>
                    <a:pt x="89" y="167"/>
                    <a:pt x="96" y="167"/>
                  </a:cubicBezTo>
                  <a:cubicBezTo>
                    <a:pt x="129" y="167"/>
                    <a:pt x="164" y="142"/>
                    <a:pt x="164" y="101"/>
                  </a:cubicBezTo>
                  <a:cubicBezTo>
                    <a:pt x="176" y="63"/>
                    <a:pt x="151" y="13"/>
                    <a:pt x="101"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1"/>
            <p:cNvSpPr/>
            <p:nvPr/>
          </p:nvSpPr>
          <p:spPr>
            <a:xfrm>
              <a:off x="3962625" y="3118100"/>
              <a:ext cx="2825" cy="2700"/>
            </a:xfrm>
            <a:custGeom>
              <a:avLst/>
              <a:gdLst/>
              <a:ahLst/>
              <a:cxnLst/>
              <a:rect l="l" t="t" r="r" b="b"/>
              <a:pathLst>
                <a:path w="113" h="108" extrusionOk="0">
                  <a:moveTo>
                    <a:pt x="49" y="1"/>
                  </a:moveTo>
                  <a:cubicBezTo>
                    <a:pt x="29" y="1"/>
                    <a:pt x="10" y="21"/>
                    <a:pt x="0" y="42"/>
                  </a:cubicBezTo>
                  <a:cubicBezTo>
                    <a:pt x="0" y="67"/>
                    <a:pt x="13" y="104"/>
                    <a:pt x="50" y="104"/>
                  </a:cubicBezTo>
                  <a:cubicBezTo>
                    <a:pt x="55" y="107"/>
                    <a:pt x="59" y="108"/>
                    <a:pt x="64" y="108"/>
                  </a:cubicBezTo>
                  <a:cubicBezTo>
                    <a:pt x="84" y="108"/>
                    <a:pt x="103" y="87"/>
                    <a:pt x="113" y="67"/>
                  </a:cubicBezTo>
                  <a:cubicBezTo>
                    <a:pt x="113" y="29"/>
                    <a:pt x="100" y="4"/>
                    <a:pt x="63" y="4"/>
                  </a:cubicBezTo>
                  <a:cubicBezTo>
                    <a:pt x="58" y="2"/>
                    <a:pt x="54" y="1"/>
                    <a:pt x="49"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1"/>
            <p:cNvSpPr/>
            <p:nvPr/>
          </p:nvSpPr>
          <p:spPr>
            <a:xfrm>
              <a:off x="3988350" y="3139825"/>
              <a:ext cx="2825" cy="2850"/>
            </a:xfrm>
            <a:custGeom>
              <a:avLst/>
              <a:gdLst/>
              <a:ahLst/>
              <a:cxnLst/>
              <a:rect l="l" t="t" r="r" b="b"/>
              <a:pathLst>
                <a:path w="113" h="114" extrusionOk="0">
                  <a:moveTo>
                    <a:pt x="75" y="1"/>
                  </a:moveTo>
                  <a:cubicBezTo>
                    <a:pt x="38" y="1"/>
                    <a:pt x="13" y="13"/>
                    <a:pt x="0" y="51"/>
                  </a:cubicBezTo>
                  <a:cubicBezTo>
                    <a:pt x="0" y="76"/>
                    <a:pt x="13" y="101"/>
                    <a:pt x="50" y="114"/>
                  </a:cubicBezTo>
                  <a:cubicBezTo>
                    <a:pt x="75" y="114"/>
                    <a:pt x="113" y="101"/>
                    <a:pt x="113" y="64"/>
                  </a:cubicBezTo>
                  <a:cubicBezTo>
                    <a:pt x="113" y="39"/>
                    <a:pt x="100" y="1"/>
                    <a:pt x="7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1"/>
            <p:cNvSpPr/>
            <p:nvPr/>
          </p:nvSpPr>
          <p:spPr>
            <a:xfrm>
              <a:off x="3999950" y="3147050"/>
              <a:ext cx="2850" cy="2850"/>
            </a:xfrm>
            <a:custGeom>
              <a:avLst/>
              <a:gdLst/>
              <a:ahLst/>
              <a:cxnLst/>
              <a:rect l="l" t="t" r="r" b="b"/>
              <a:pathLst>
                <a:path w="114" h="114" extrusionOk="0">
                  <a:moveTo>
                    <a:pt x="63" y="1"/>
                  </a:moveTo>
                  <a:cubicBezTo>
                    <a:pt x="38" y="1"/>
                    <a:pt x="13" y="13"/>
                    <a:pt x="0" y="51"/>
                  </a:cubicBezTo>
                  <a:cubicBezTo>
                    <a:pt x="0" y="76"/>
                    <a:pt x="13" y="101"/>
                    <a:pt x="51" y="114"/>
                  </a:cubicBezTo>
                  <a:cubicBezTo>
                    <a:pt x="76" y="114"/>
                    <a:pt x="101" y="101"/>
                    <a:pt x="113" y="63"/>
                  </a:cubicBezTo>
                  <a:cubicBezTo>
                    <a:pt x="113" y="38"/>
                    <a:pt x="101" y="1"/>
                    <a:pt x="63"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1"/>
            <p:cNvSpPr/>
            <p:nvPr/>
          </p:nvSpPr>
          <p:spPr>
            <a:xfrm>
              <a:off x="3980500" y="3145175"/>
              <a:ext cx="7875" cy="5050"/>
            </a:xfrm>
            <a:custGeom>
              <a:avLst/>
              <a:gdLst/>
              <a:ahLst/>
              <a:cxnLst/>
              <a:rect l="l" t="t" r="r" b="b"/>
              <a:pathLst>
                <a:path w="315" h="202" extrusionOk="0">
                  <a:moveTo>
                    <a:pt x="301" y="0"/>
                  </a:moveTo>
                  <a:cubicBezTo>
                    <a:pt x="201" y="63"/>
                    <a:pt x="101" y="113"/>
                    <a:pt x="13" y="189"/>
                  </a:cubicBezTo>
                  <a:cubicBezTo>
                    <a:pt x="0" y="189"/>
                    <a:pt x="13" y="201"/>
                    <a:pt x="25" y="201"/>
                  </a:cubicBezTo>
                  <a:cubicBezTo>
                    <a:pt x="126" y="151"/>
                    <a:pt x="214" y="88"/>
                    <a:pt x="301" y="25"/>
                  </a:cubicBezTo>
                  <a:cubicBezTo>
                    <a:pt x="314" y="13"/>
                    <a:pt x="314" y="0"/>
                    <a:pt x="301"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1"/>
            <p:cNvSpPr/>
            <p:nvPr/>
          </p:nvSpPr>
          <p:spPr>
            <a:xfrm>
              <a:off x="3972750" y="3135750"/>
              <a:ext cx="4000" cy="4250"/>
            </a:xfrm>
            <a:custGeom>
              <a:avLst/>
              <a:gdLst/>
              <a:ahLst/>
              <a:cxnLst/>
              <a:rect l="l" t="t" r="r" b="b"/>
              <a:pathLst>
                <a:path w="160" h="170" extrusionOk="0">
                  <a:moveTo>
                    <a:pt x="147" y="1"/>
                  </a:moveTo>
                  <a:cubicBezTo>
                    <a:pt x="97" y="51"/>
                    <a:pt x="47" y="101"/>
                    <a:pt x="9" y="164"/>
                  </a:cubicBezTo>
                  <a:cubicBezTo>
                    <a:pt x="1" y="164"/>
                    <a:pt x="4" y="170"/>
                    <a:pt x="10" y="170"/>
                  </a:cubicBezTo>
                  <a:cubicBezTo>
                    <a:pt x="13" y="170"/>
                    <a:pt x="18" y="168"/>
                    <a:pt x="22" y="164"/>
                  </a:cubicBezTo>
                  <a:cubicBezTo>
                    <a:pt x="72" y="126"/>
                    <a:pt x="110" y="76"/>
                    <a:pt x="160" y="13"/>
                  </a:cubicBezTo>
                  <a:cubicBezTo>
                    <a:pt x="160" y="13"/>
                    <a:pt x="147" y="1"/>
                    <a:pt x="14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1"/>
            <p:cNvSpPr/>
            <p:nvPr/>
          </p:nvSpPr>
          <p:spPr>
            <a:xfrm>
              <a:off x="3970775" y="3131675"/>
              <a:ext cx="5350" cy="6300"/>
            </a:xfrm>
            <a:custGeom>
              <a:avLst/>
              <a:gdLst/>
              <a:ahLst/>
              <a:cxnLst/>
              <a:rect l="l" t="t" r="r" b="b"/>
              <a:pathLst>
                <a:path w="214" h="252" extrusionOk="0">
                  <a:moveTo>
                    <a:pt x="201" y="1"/>
                  </a:moveTo>
                  <a:cubicBezTo>
                    <a:pt x="138" y="76"/>
                    <a:pt x="63" y="151"/>
                    <a:pt x="0" y="227"/>
                  </a:cubicBezTo>
                  <a:cubicBezTo>
                    <a:pt x="0" y="239"/>
                    <a:pt x="13" y="252"/>
                    <a:pt x="25" y="252"/>
                  </a:cubicBezTo>
                  <a:cubicBezTo>
                    <a:pt x="88" y="176"/>
                    <a:pt x="151" y="101"/>
                    <a:pt x="214" y="13"/>
                  </a:cubicBezTo>
                  <a:cubicBezTo>
                    <a:pt x="214" y="13"/>
                    <a:pt x="214" y="1"/>
                    <a:pt x="201"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31"/>
            <p:cNvSpPr/>
            <p:nvPr/>
          </p:nvSpPr>
          <p:spPr>
            <a:xfrm>
              <a:off x="3956975" y="3125275"/>
              <a:ext cx="5975" cy="6750"/>
            </a:xfrm>
            <a:custGeom>
              <a:avLst/>
              <a:gdLst/>
              <a:ahLst/>
              <a:cxnLst/>
              <a:rect l="l" t="t" r="r" b="b"/>
              <a:pathLst>
                <a:path w="239" h="270" extrusionOk="0">
                  <a:moveTo>
                    <a:pt x="229" y="0"/>
                  </a:moveTo>
                  <a:cubicBezTo>
                    <a:pt x="227" y="0"/>
                    <a:pt x="226" y="2"/>
                    <a:pt x="226" y="6"/>
                  </a:cubicBezTo>
                  <a:cubicBezTo>
                    <a:pt x="163" y="81"/>
                    <a:pt x="75" y="169"/>
                    <a:pt x="13" y="244"/>
                  </a:cubicBezTo>
                  <a:cubicBezTo>
                    <a:pt x="0" y="257"/>
                    <a:pt x="25" y="269"/>
                    <a:pt x="25" y="269"/>
                  </a:cubicBezTo>
                  <a:cubicBezTo>
                    <a:pt x="113" y="194"/>
                    <a:pt x="176" y="106"/>
                    <a:pt x="239" y="18"/>
                  </a:cubicBezTo>
                  <a:cubicBezTo>
                    <a:pt x="239" y="9"/>
                    <a:pt x="232" y="0"/>
                    <a:pt x="229"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31"/>
            <p:cNvSpPr/>
            <p:nvPr/>
          </p:nvSpPr>
          <p:spPr>
            <a:xfrm>
              <a:off x="3944725" y="3119625"/>
              <a:ext cx="4325" cy="9250"/>
            </a:xfrm>
            <a:custGeom>
              <a:avLst/>
              <a:gdLst/>
              <a:ahLst/>
              <a:cxnLst/>
              <a:rect l="l" t="t" r="r" b="b"/>
              <a:pathLst>
                <a:path w="173" h="370" extrusionOk="0">
                  <a:moveTo>
                    <a:pt x="162" y="1"/>
                  </a:moveTo>
                  <a:cubicBezTo>
                    <a:pt x="159" y="1"/>
                    <a:pt x="155" y="2"/>
                    <a:pt x="151" y="6"/>
                  </a:cubicBezTo>
                  <a:cubicBezTo>
                    <a:pt x="89" y="106"/>
                    <a:pt x="1" y="232"/>
                    <a:pt x="1" y="357"/>
                  </a:cubicBezTo>
                  <a:cubicBezTo>
                    <a:pt x="1" y="370"/>
                    <a:pt x="13" y="370"/>
                    <a:pt x="13" y="370"/>
                  </a:cubicBezTo>
                  <a:cubicBezTo>
                    <a:pt x="51" y="244"/>
                    <a:pt x="114" y="131"/>
                    <a:pt x="164" y="18"/>
                  </a:cubicBezTo>
                  <a:cubicBezTo>
                    <a:pt x="173" y="9"/>
                    <a:pt x="169" y="1"/>
                    <a:pt x="16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1"/>
            <p:cNvSpPr/>
            <p:nvPr/>
          </p:nvSpPr>
          <p:spPr>
            <a:xfrm>
              <a:off x="3987700" y="3154900"/>
              <a:ext cx="6625" cy="2525"/>
            </a:xfrm>
            <a:custGeom>
              <a:avLst/>
              <a:gdLst/>
              <a:ahLst/>
              <a:cxnLst/>
              <a:rect l="l" t="t" r="r" b="b"/>
              <a:pathLst>
                <a:path w="265" h="101" extrusionOk="0">
                  <a:moveTo>
                    <a:pt x="252" y="0"/>
                  </a:moveTo>
                  <a:cubicBezTo>
                    <a:pt x="177" y="38"/>
                    <a:pt x="89" y="50"/>
                    <a:pt x="1" y="88"/>
                  </a:cubicBezTo>
                  <a:cubicBezTo>
                    <a:pt x="1" y="88"/>
                    <a:pt x="1" y="101"/>
                    <a:pt x="13" y="101"/>
                  </a:cubicBezTo>
                  <a:cubicBezTo>
                    <a:pt x="101" y="88"/>
                    <a:pt x="177" y="63"/>
                    <a:pt x="264" y="25"/>
                  </a:cubicBezTo>
                  <a:cubicBezTo>
                    <a:pt x="264" y="25"/>
                    <a:pt x="264" y="0"/>
                    <a:pt x="252"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1"/>
            <p:cNvSpPr/>
            <p:nvPr/>
          </p:nvSpPr>
          <p:spPr>
            <a:xfrm>
              <a:off x="3988350" y="3158650"/>
              <a:ext cx="9100" cy="2550"/>
            </a:xfrm>
            <a:custGeom>
              <a:avLst/>
              <a:gdLst/>
              <a:ahLst/>
              <a:cxnLst/>
              <a:rect l="l" t="t" r="r" b="b"/>
              <a:pathLst>
                <a:path w="364" h="102" extrusionOk="0">
                  <a:moveTo>
                    <a:pt x="339" y="1"/>
                  </a:moveTo>
                  <a:cubicBezTo>
                    <a:pt x="226" y="39"/>
                    <a:pt x="113" y="51"/>
                    <a:pt x="13" y="89"/>
                  </a:cubicBezTo>
                  <a:cubicBezTo>
                    <a:pt x="0" y="89"/>
                    <a:pt x="0" y="101"/>
                    <a:pt x="13" y="101"/>
                  </a:cubicBezTo>
                  <a:cubicBezTo>
                    <a:pt x="126" y="101"/>
                    <a:pt x="238" y="64"/>
                    <a:pt x="351" y="26"/>
                  </a:cubicBezTo>
                  <a:cubicBezTo>
                    <a:pt x="364" y="26"/>
                    <a:pt x="351" y="1"/>
                    <a:pt x="339"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1"/>
            <p:cNvSpPr/>
            <p:nvPr/>
          </p:nvSpPr>
          <p:spPr>
            <a:xfrm>
              <a:off x="3931875" y="3127275"/>
              <a:ext cx="59950" cy="47100"/>
            </a:xfrm>
            <a:custGeom>
              <a:avLst/>
              <a:gdLst/>
              <a:ahLst/>
              <a:cxnLst/>
              <a:rect l="l" t="t" r="r" b="b"/>
              <a:pathLst>
                <a:path w="2398" h="1884" extrusionOk="0">
                  <a:moveTo>
                    <a:pt x="590" y="1"/>
                  </a:moveTo>
                  <a:cubicBezTo>
                    <a:pt x="465" y="1"/>
                    <a:pt x="352" y="14"/>
                    <a:pt x="239" y="51"/>
                  </a:cubicBezTo>
                  <a:cubicBezTo>
                    <a:pt x="138" y="76"/>
                    <a:pt x="38" y="152"/>
                    <a:pt x="13" y="252"/>
                  </a:cubicBezTo>
                  <a:cubicBezTo>
                    <a:pt x="0" y="302"/>
                    <a:pt x="13" y="340"/>
                    <a:pt x="13" y="377"/>
                  </a:cubicBezTo>
                  <a:cubicBezTo>
                    <a:pt x="38" y="515"/>
                    <a:pt x="126" y="641"/>
                    <a:pt x="214" y="754"/>
                  </a:cubicBezTo>
                  <a:cubicBezTo>
                    <a:pt x="402" y="980"/>
                    <a:pt x="628" y="1155"/>
                    <a:pt x="879" y="1268"/>
                  </a:cubicBezTo>
                  <a:lnTo>
                    <a:pt x="1594" y="1883"/>
                  </a:lnTo>
                  <a:cubicBezTo>
                    <a:pt x="1757" y="1883"/>
                    <a:pt x="1933" y="1871"/>
                    <a:pt x="2083" y="1795"/>
                  </a:cubicBezTo>
                  <a:cubicBezTo>
                    <a:pt x="2246" y="1720"/>
                    <a:pt x="2385" y="1570"/>
                    <a:pt x="2397" y="1381"/>
                  </a:cubicBezTo>
                  <a:cubicBezTo>
                    <a:pt x="2397" y="1206"/>
                    <a:pt x="2284" y="1055"/>
                    <a:pt x="2171" y="917"/>
                  </a:cubicBezTo>
                  <a:cubicBezTo>
                    <a:pt x="1958" y="679"/>
                    <a:pt x="1732" y="453"/>
                    <a:pt x="1468" y="290"/>
                  </a:cubicBezTo>
                  <a:cubicBezTo>
                    <a:pt x="1205" y="126"/>
                    <a:pt x="904" y="14"/>
                    <a:pt x="59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1"/>
            <p:cNvSpPr/>
            <p:nvPr/>
          </p:nvSpPr>
          <p:spPr>
            <a:xfrm>
              <a:off x="3967625" y="3158025"/>
              <a:ext cx="42700" cy="18550"/>
            </a:xfrm>
            <a:custGeom>
              <a:avLst/>
              <a:gdLst/>
              <a:ahLst/>
              <a:cxnLst/>
              <a:rect l="l" t="t" r="r" b="b"/>
              <a:pathLst>
                <a:path w="1708" h="742" extrusionOk="0">
                  <a:moveTo>
                    <a:pt x="1370" y="0"/>
                  </a:moveTo>
                  <a:cubicBezTo>
                    <a:pt x="1285" y="0"/>
                    <a:pt x="1199" y="14"/>
                    <a:pt x="1118" y="38"/>
                  </a:cubicBezTo>
                  <a:cubicBezTo>
                    <a:pt x="992" y="76"/>
                    <a:pt x="879" y="126"/>
                    <a:pt x="754" y="189"/>
                  </a:cubicBezTo>
                  <a:cubicBezTo>
                    <a:pt x="503" y="314"/>
                    <a:pt x="252" y="427"/>
                    <a:pt x="1" y="553"/>
                  </a:cubicBezTo>
                  <a:lnTo>
                    <a:pt x="490" y="741"/>
                  </a:lnTo>
                  <a:cubicBezTo>
                    <a:pt x="666" y="641"/>
                    <a:pt x="854" y="616"/>
                    <a:pt x="1055" y="578"/>
                  </a:cubicBezTo>
                  <a:cubicBezTo>
                    <a:pt x="1243" y="540"/>
                    <a:pt x="1444" y="490"/>
                    <a:pt x="1582" y="365"/>
                  </a:cubicBezTo>
                  <a:cubicBezTo>
                    <a:pt x="1657" y="302"/>
                    <a:pt x="1707" y="214"/>
                    <a:pt x="1682" y="139"/>
                  </a:cubicBezTo>
                  <a:cubicBezTo>
                    <a:pt x="1657" y="64"/>
                    <a:pt x="1582" y="38"/>
                    <a:pt x="1507" y="13"/>
                  </a:cubicBezTo>
                  <a:cubicBezTo>
                    <a:pt x="1462" y="4"/>
                    <a:pt x="1416" y="0"/>
                    <a:pt x="1370"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1"/>
            <p:cNvSpPr/>
            <p:nvPr/>
          </p:nvSpPr>
          <p:spPr>
            <a:xfrm>
              <a:off x="3962925" y="3145475"/>
              <a:ext cx="34850" cy="27025"/>
            </a:xfrm>
            <a:custGeom>
              <a:avLst/>
              <a:gdLst/>
              <a:ahLst/>
              <a:cxnLst/>
              <a:rect l="l" t="t" r="r" b="b"/>
              <a:pathLst>
                <a:path w="1394" h="1081" extrusionOk="0">
                  <a:moveTo>
                    <a:pt x="1306" y="1"/>
                  </a:moveTo>
                  <a:cubicBezTo>
                    <a:pt x="1268" y="1"/>
                    <a:pt x="1230" y="1"/>
                    <a:pt x="1193" y="13"/>
                  </a:cubicBezTo>
                  <a:cubicBezTo>
                    <a:pt x="1067" y="38"/>
                    <a:pt x="904" y="101"/>
                    <a:pt x="804" y="164"/>
                  </a:cubicBezTo>
                  <a:cubicBezTo>
                    <a:pt x="503" y="352"/>
                    <a:pt x="226" y="578"/>
                    <a:pt x="1" y="842"/>
                  </a:cubicBezTo>
                  <a:lnTo>
                    <a:pt x="277" y="1080"/>
                  </a:lnTo>
                  <a:cubicBezTo>
                    <a:pt x="339" y="1067"/>
                    <a:pt x="402" y="1030"/>
                    <a:pt x="465" y="992"/>
                  </a:cubicBezTo>
                  <a:cubicBezTo>
                    <a:pt x="703" y="854"/>
                    <a:pt x="942" y="704"/>
                    <a:pt x="1155" y="515"/>
                  </a:cubicBezTo>
                  <a:cubicBezTo>
                    <a:pt x="1268" y="402"/>
                    <a:pt x="1381" y="277"/>
                    <a:pt x="1393" y="126"/>
                  </a:cubicBezTo>
                  <a:cubicBezTo>
                    <a:pt x="1393" y="101"/>
                    <a:pt x="1393" y="89"/>
                    <a:pt x="1393" y="64"/>
                  </a:cubicBezTo>
                  <a:cubicBezTo>
                    <a:pt x="1381" y="38"/>
                    <a:pt x="1343" y="13"/>
                    <a:pt x="1306"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1"/>
            <p:cNvSpPr/>
            <p:nvPr/>
          </p:nvSpPr>
          <p:spPr>
            <a:xfrm>
              <a:off x="3951950" y="3133825"/>
              <a:ext cx="36100" cy="32700"/>
            </a:xfrm>
            <a:custGeom>
              <a:avLst/>
              <a:gdLst/>
              <a:ahLst/>
              <a:cxnLst/>
              <a:rect l="l" t="t" r="r" b="b"/>
              <a:pathLst>
                <a:path w="1444" h="1308" extrusionOk="0">
                  <a:moveTo>
                    <a:pt x="1315" y="1"/>
                  </a:moveTo>
                  <a:cubicBezTo>
                    <a:pt x="1288" y="1"/>
                    <a:pt x="1259" y="8"/>
                    <a:pt x="1230" y="15"/>
                  </a:cubicBezTo>
                  <a:cubicBezTo>
                    <a:pt x="1105" y="53"/>
                    <a:pt x="992" y="128"/>
                    <a:pt x="891" y="216"/>
                  </a:cubicBezTo>
                  <a:cubicBezTo>
                    <a:pt x="565" y="454"/>
                    <a:pt x="276" y="730"/>
                    <a:pt x="0" y="1019"/>
                  </a:cubicBezTo>
                  <a:lnTo>
                    <a:pt x="502" y="1308"/>
                  </a:lnTo>
                  <a:cubicBezTo>
                    <a:pt x="665" y="1132"/>
                    <a:pt x="816" y="994"/>
                    <a:pt x="992" y="818"/>
                  </a:cubicBezTo>
                  <a:cubicBezTo>
                    <a:pt x="1167" y="643"/>
                    <a:pt x="1331" y="442"/>
                    <a:pt x="1406" y="216"/>
                  </a:cubicBezTo>
                  <a:cubicBezTo>
                    <a:pt x="1431" y="141"/>
                    <a:pt x="1443" y="40"/>
                    <a:pt x="1368" y="15"/>
                  </a:cubicBezTo>
                  <a:cubicBezTo>
                    <a:pt x="1352" y="4"/>
                    <a:pt x="1334" y="1"/>
                    <a:pt x="1315"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1"/>
            <p:cNvSpPr/>
            <p:nvPr/>
          </p:nvSpPr>
          <p:spPr>
            <a:xfrm>
              <a:off x="3942225" y="3124950"/>
              <a:ext cx="33600" cy="34350"/>
            </a:xfrm>
            <a:custGeom>
              <a:avLst/>
              <a:gdLst/>
              <a:ahLst/>
              <a:cxnLst/>
              <a:rect l="l" t="t" r="r" b="b"/>
              <a:pathLst>
                <a:path w="1344" h="1374" extrusionOk="0">
                  <a:moveTo>
                    <a:pt x="1169" y="1"/>
                  </a:moveTo>
                  <a:cubicBezTo>
                    <a:pt x="1081" y="1"/>
                    <a:pt x="992" y="50"/>
                    <a:pt x="916" y="107"/>
                  </a:cubicBezTo>
                  <a:cubicBezTo>
                    <a:pt x="553" y="345"/>
                    <a:pt x="276" y="696"/>
                    <a:pt x="0" y="1035"/>
                  </a:cubicBezTo>
                  <a:lnTo>
                    <a:pt x="389" y="1374"/>
                  </a:lnTo>
                  <a:cubicBezTo>
                    <a:pt x="703" y="1123"/>
                    <a:pt x="967" y="834"/>
                    <a:pt x="1180" y="521"/>
                  </a:cubicBezTo>
                  <a:cubicBezTo>
                    <a:pt x="1255" y="395"/>
                    <a:pt x="1318" y="270"/>
                    <a:pt x="1331" y="132"/>
                  </a:cubicBezTo>
                  <a:cubicBezTo>
                    <a:pt x="1343" y="119"/>
                    <a:pt x="1343" y="94"/>
                    <a:pt x="1331" y="69"/>
                  </a:cubicBezTo>
                  <a:cubicBezTo>
                    <a:pt x="1318" y="44"/>
                    <a:pt x="1293" y="19"/>
                    <a:pt x="1255" y="19"/>
                  </a:cubicBezTo>
                  <a:cubicBezTo>
                    <a:pt x="1227" y="6"/>
                    <a:pt x="1198" y="1"/>
                    <a:pt x="1169"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1"/>
            <p:cNvSpPr/>
            <p:nvPr/>
          </p:nvSpPr>
          <p:spPr>
            <a:xfrm>
              <a:off x="3936575" y="3114975"/>
              <a:ext cx="23550" cy="35550"/>
            </a:xfrm>
            <a:custGeom>
              <a:avLst/>
              <a:gdLst/>
              <a:ahLst/>
              <a:cxnLst/>
              <a:rect l="l" t="t" r="r" b="b"/>
              <a:pathLst>
                <a:path w="942" h="1422" extrusionOk="0">
                  <a:moveTo>
                    <a:pt x="826" y="0"/>
                  </a:moveTo>
                  <a:cubicBezTo>
                    <a:pt x="792" y="0"/>
                    <a:pt x="751" y="24"/>
                    <a:pt x="716" y="41"/>
                  </a:cubicBezTo>
                  <a:cubicBezTo>
                    <a:pt x="640" y="91"/>
                    <a:pt x="565" y="167"/>
                    <a:pt x="515" y="229"/>
                  </a:cubicBezTo>
                  <a:cubicBezTo>
                    <a:pt x="289" y="493"/>
                    <a:pt x="113" y="794"/>
                    <a:pt x="0" y="1108"/>
                  </a:cubicBezTo>
                  <a:lnTo>
                    <a:pt x="226" y="1422"/>
                  </a:lnTo>
                  <a:cubicBezTo>
                    <a:pt x="377" y="1258"/>
                    <a:pt x="528" y="1095"/>
                    <a:pt x="653" y="920"/>
                  </a:cubicBezTo>
                  <a:cubicBezTo>
                    <a:pt x="779" y="744"/>
                    <a:pt x="879" y="543"/>
                    <a:pt x="929" y="330"/>
                  </a:cubicBezTo>
                  <a:cubicBezTo>
                    <a:pt x="942" y="255"/>
                    <a:pt x="942" y="179"/>
                    <a:pt x="929" y="104"/>
                  </a:cubicBezTo>
                  <a:cubicBezTo>
                    <a:pt x="917" y="66"/>
                    <a:pt x="904" y="29"/>
                    <a:pt x="866" y="16"/>
                  </a:cubicBezTo>
                  <a:cubicBezTo>
                    <a:pt x="855" y="5"/>
                    <a:pt x="841" y="0"/>
                    <a:pt x="826"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1"/>
            <p:cNvSpPr/>
            <p:nvPr/>
          </p:nvSpPr>
          <p:spPr>
            <a:xfrm>
              <a:off x="3930625" y="3105300"/>
              <a:ext cx="16325" cy="37700"/>
            </a:xfrm>
            <a:custGeom>
              <a:avLst/>
              <a:gdLst/>
              <a:ahLst/>
              <a:cxnLst/>
              <a:rect l="l" t="t" r="r" b="b"/>
              <a:pathLst>
                <a:path w="653" h="1508" extrusionOk="0">
                  <a:moveTo>
                    <a:pt x="462" y="0"/>
                  </a:moveTo>
                  <a:cubicBezTo>
                    <a:pt x="425" y="0"/>
                    <a:pt x="387" y="11"/>
                    <a:pt x="364" y="27"/>
                  </a:cubicBezTo>
                  <a:cubicBezTo>
                    <a:pt x="314" y="64"/>
                    <a:pt x="289" y="102"/>
                    <a:pt x="251" y="152"/>
                  </a:cubicBezTo>
                  <a:cubicBezTo>
                    <a:pt x="63" y="491"/>
                    <a:pt x="25" y="893"/>
                    <a:pt x="0" y="1294"/>
                  </a:cubicBezTo>
                  <a:lnTo>
                    <a:pt x="251" y="1507"/>
                  </a:lnTo>
                  <a:cubicBezTo>
                    <a:pt x="364" y="1269"/>
                    <a:pt x="477" y="1031"/>
                    <a:pt x="552" y="780"/>
                  </a:cubicBezTo>
                  <a:cubicBezTo>
                    <a:pt x="615" y="579"/>
                    <a:pt x="653" y="353"/>
                    <a:pt x="602" y="152"/>
                  </a:cubicBezTo>
                  <a:cubicBezTo>
                    <a:pt x="590" y="102"/>
                    <a:pt x="565" y="39"/>
                    <a:pt x="527" y="14"/>
                  </a:cubicBezTo>
                  <a:cubicBezTo>
                    <a:pt x="508" y="5"/>
                    <a:pt x="485" y="0"/>
                    <a:pt x="462"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1"/>
            <p:cNvSpPr/>
            <p:nvPr/>
          </p:nvSpPr>
          <p:spPr>
            <a:xfrm>
              <a:off x="3934075" y="3116500"/>
              <a:ext cx="6600" cy="17950"/>
            </a:xfrm>
            <a:custGeom>
              <a:avLst/>
              <a:gdLst/>
              <a:ahLst/>
              <a:cxnLst/>
              <a:rect l="l" t="t" r="r" b="b"/>
              <a:pathLst>
                <a:path w="264" h="718" extrusionOk="0">
                  <a:moveTo>
                    <a:pt x="174" y="0"/>
                  </a:moveTo>
                  <a:cubicBezTo>
                    <a:pt x="161" y="0"/>
                    <a:pt x="143" y="9"/>
                    <a:pt x="126" y="18"/>
                  </a:cubicBezTo>
                  <a:cubicBezTo>
                    <a:pt x="113" y="30"/>
                    <a:pt x="88" y="56"/>
                    <a:pt x="75" y="81"/>
                  </a:cubicBezTo>
                  <a:cubicBezTo>
                    <a:pt x="0" y="319"/>
                    <a:pt x="50" y="507"/>
                    <a:pt x="75" y="708"/>
                  </a:cubicBezTo>
                  <a:cubicBezTo>
                    <a:pt x="75" y="714"/>
                    <a:pt x="82" y="717"/>
                    <a:pt x="89" y="717"/>
                  </a:cubicBezTo>
                  <a:cubicBezTo>
                    <a:pt x="97" y="717"/>
                    <a:pt x="107" y="714"/>
                    <a:pt x="113" y="708"/>
                  </a:cubicBezTo>
                  <a:cubicBezTo>
                    <a:pt x="163" y="583"/>
                    <a:pt x="264" y="294"/>
                    <a:pt x="264" y="118"/>
                  </a:cubicBezTo>
                  <a:cubicBezTo>
                    <a:pt x="251" y="68"/>
                    <a:pt x="239" y="5"/>
                    <a:pt x="188" y="5"/>
                  </a:cubicBezTo>
                  <a:cubicBezTo>
                    <a:pt x="185" y="2"/>
                    <a:pt x="180" y="0"/>
                    <a:pt x="174"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1"/>
            <p:cNvSpPr/>
            <p:nvPr/>
          </p:nvSpPr>
          <p:spPr>
            <a:xfrm>
              <a:off x="3982075" y="3162600"/>
              <a:ext cx="17900" cy="8325"/>
            </a:xfrm>
            <a:custGeom>
              <a:avLst/>
              <a:gdLst/>
              <a:ahLst/>
              <a:cxnLst/>
              <a:rect l="l" t="t" r="r" b="b"/>
              <a:pathLst>
                <a:path w="716" h="333" extrusionOk="0">
                  <a:moveTo>
                    <a:pt x="599" y="1"/>
                  </a:moveTo>
                  <a:cubicBezTo>
                    <a:pt x="592" y="1"/>
                    <a:pt x="585" y="2"/>
                    <a:pt x="577" y="6"/>
                  </a:cubicBezTo>
                  <a:cubicBezTo>
                    <a:pt x="314" y="44"/>
                    <a:pt x="176" y="182"/>
                    <a:pt x="13" y="307"/>
                  </a:cubicBezTo>
                  <a:cubicBezTo>
                    <a:pt x="0" y="320"/>
                    <a:pt x="13" y="332"/>
                    <a:pt x="25" y="332"/>
                  </a:cubicBezTo>
                  <a:cubicBezTo>
                    <a:pt x="151" y="320"/>
                    <a:pt x="477" y="282"/>
                    <a:pt x="627" y="182"/>
                  </a:cubicBezTo>
                  <a:cubicBezTo>
                    <a:pt x="665" y="157"/>
                    <a:pt x="715" y="119"/>
                    <a:pt x="703" y="69"/>
                  </a:cubicBezTo>
                  <a:cubicBezTo>
                    <a:pt x="690" y="44"/>
                    <a:pt x="678" y="31"/>
                    <a:pt x="653" y="19"/>
                  </a:cubicBezTo>
                  <a:cubicBezTo>
                    <a:pt x="635" y="10"/>
                    <a:pt x="617" y="1"/>
                    <a:pt x="599"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1"/>
            <p:cNvSpPr/>
            <p:nvPr/>
          </p:nvSpPr>
          <p:spPr>
            <a:xfrm>
              <a:off x="3971400" y="3151825"/>
              <a:ext cx="20100" cy="13125"/>
            </a:xfrm>
            <a:custGeom>
              <a:avLst/>
              <a:gdLst/>
              <a:ahLst/>
              <a:cxnLst/>
              <a:rect l="l" t="t" r="r" b="b"/>
              <a:pathLst>
                <a:path w="804" h="525" extrusionOk="0">
                  <a:moveTo>
                    <a:pt x="673" y="1"/>
                  </a:moveTo>
                  <a:cubicBezTo>
                    <a:pt x="656" y="1"/>
                    <a:pt x="640" y="4"/>
                    <a:pt x="628" y="10"/>
                  </a:cubicBezTo>
                  <a:cubicBezTo>
                    <a:pt x="327" y="123"/>
                    <a:pt x="189" y="312"/>
                    <a:pt x="13" y="500"/>
                  </a:cubicBezTo>
                  <a:cubicBezTo>
                    <a:pt x="0" y="512"/>
                    <a:pt x="13" y="525"/>
                    <a:pt x="25" y="525"/>
                  </a:cubicBezTo>
                  <a:cubicBezTo>
                    <a:pt x="151" y="487"/>
                    <a:pt x="565" y="349"/>
                    <a:pt x="728" y="199"/>
                  </a:cubicBezTo>
                  <a:cubicBezTo>
                    <a:pt x="766" y="161"/>
                    <a:pt x="804" y="111"/>
                    <a:pt x="791" y="61"/>
                  </a:cubicBezTo>
                  <a:cubicBezTo>
                    <a:pt x="791" y="35"/>
                    <a:pt x="753" y="10"/>
                    <a:pt x="728" y="10"/>
                  </a:cubicBezTo>
                  <a:cubicBezTo>
                    <a:pt x="709" y="4"/>
                    <a:pt x="691" y="1"/>
                    <a:pt x="673"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1"/>
            <p:cNvSpPr/>
            <p:nvPr/>
          </p:nvSpPr>
          <p:spPr>
            <a:xfrm>
              <a:off x="3944425" y="3122700"/>
              <a:ext cx="11625" cy="20200"/>
            </a:xfrm>
            <a:custGeom>
              <a:avLst/>
              <a:gdLst/>
              <a:ahLst/>
              <a:cxnLst/>
              <a:rect l="l" t="t" r="r" b="b"/>
              <a:pathLst>
                <a:path w="465" h="808" extrusionOk="0">
                  <a:moveTo>
                    <a:pt x="375" y="0"/>
                  </a:moveTo>
                  <a:cubicBezTo>
                    <a:pt x="362" y="0"/>
                    <a:pt x="349" y="3"/>
                    <a:pt x="339" y="8"/>
                  </a:cubicBezTo>
                  <a:cubicBezTo>
                    <a:pt x="301" y="21"/>
                    <a:pt x="264" y="33"/>
                    <a:pt x="251" y="59"/>
                  </a:cubicBezTo>
                  <a:cubicBezTo>
                    <a:pt x="63" y="309"/>
                    <a:pt x="50" y="548"/>
                    <a:pt x="0" y="786"/>
                  </a:cubicBezTo>
                  <a:cubicBezTo>
                    <a:pt x="0" y="801"/>
                    <a:pt x="9" y="807"/>
                    <a:pt x="18" y="807"/>
                  </a:cubicBezTo>
                  <a:cubicBezTo>
                    <a:pt x="25" y="807"/>
                    <a:pt x="33" y="804"/>
                    <a:pt x="38" y="799"/>
                  </a:cubicBezTo>
                  <a:cubicBezTo>
                    <a:pt x="126" y="686"/>
                    <a:pt x="389" y="372"/>
                    <a:pt x="439" y="159"/>
                  </a:cubicBezTo>
                  <a:cubicBezTo>
                    <a:pt x="452" y="109"/>
                    <a:pt x="465" y="59"/>
                    <a:pt x="427" y="21"/>
                  </a:cubicBezTo>
                  <a:cubicBezTo>
                    <a:pt x="412" y="6"/>
                    <a:pt x="393" y="0"/>
                    <a:pt x="375"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1"/>
            <p:cNvSpPr/>
            <p:nvPr/>
          </p:nvSpPr>
          <p:spPr>
            <a:xfrm>
              <a:off x="3961100" y="3141025"/>
              <a:ext cx="22550" cy="16500"/>
            </a:xfrm>
            <a:custGeom>
              <a:avLst/>
              <a:gdLst/>
              <a:ahLst/>
              <a:cxnLst/>
              <a:rect l="l" t="t" r="r" b="b"/>
              <a:pathLst>
                <a:path w="902" h="660" extrusionOk="0">
                  <a:moveTo>
                    <a:pt x="702" y="0"/>
                  </a:moveTo>
                  <a:cubicBezTo>
                    <a:pt x="553" y="0"/>
                    <a:pt x="418" y="136"/>
                    <a:pt x="337" y="229"/>
                  </a:cubicBezTo>
                  <a:cubicBezTo>
                    <a:pt x="212" y="355"/>
                    <a:pt x="124" y="505"/>
                    <a:pt x="11" y="643"/>
                  </a:cubicBezTo>
                  <a:cubicBezTo>
                    <a:pt x="1" y="643"/>
                    <a:pt x="7" y="659"/>
                    <a:pt x="22" y="659"/>
                  </a:cubicBezTo>
                  <a:cubicBezTo>
                    <a:pt x="26" y="659"/>
                    <a:pt x="31" y="658"/>
                    <a:pt x="36" y="656"/>
                  </a:cubicBezTo>
                  <a:cubicBezTo>
                    <a:pt x="161" y="593"/>
                    <a:pt x="525" y="405"/>
                    <a:pt x="701" y="267"/>
                  </a:cubicBezTo>
                  <a:cubicBezTo>
                    <a:pt x="764" y="216"/>
                    <a:pt x="902" y="28"/>
                    <a:pt x="739" y="3"/>
                  </a:cubicBezTo>
                  <a:cubicBezTo>
                    <a:pt x="726" y="1"/>
                    <a:pt x="714" y="0"/>
                    <a:pt x="702"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1"/>
            <p:cNvSpPr/>
            <p:nvPr/>
          </p:nvSpPr>
          <p:spPr>
            <a:xfrm>
              <a:off x="3953600" y="3130750"/>
              <a:ext cx="18450" cy="19100"/>
            </a:xfrm>
            <a:custGeom>
              <a:avLst/>
              <a:gdLst/>
              <a:ahLst/>
              <a:cxnLst/>
              <a:rect l="l" t="t" r="r" b="b"/>
              <a:pathLst>
                <a:path w="738" h="764" extrusionOk="0">
                  <a:moveTo>
                    <a:pt x="562" y="0"/>
                  </a:moveTo>
                  <a:cubicBezTo>
                    <a:pt x="399" y="13"/>
                    <a:pt x="286" y="188"/>
                    <a:pt x="210" y="314"/>
                  </a:cubicBezTo>
                  <a:cubicBezTo>
                    <a:pt x="135" y="439"/>
                    <a:pt x="72" y="590"/>
                    <a:pt x="10" y="728"/>
                  </a:cubicBezTo>
                  <a:cubicBezTo>
                    <a:pt x="1" y="746"/>
                    <a:pt x="17" y="763"/>
                    <a:pt x="32" y="763"/>
                  </a:cubicBezTo>
                  <a:cubicBezTo>
                    <a:pt x="38" y="763"/>
                    <a:pt x="44" y="760"/>
                    <a:pt x="47" y="753"/>
                  </a:cubicBezTo>
                  <a:cubicBezTo>
                    <a:pt x="185" y="653"/>
                    <a:pt x="449" y="427"/>
                    <a:pt x="574" y="264"/>
                  </a:cubicBezTo>
                  <a:cubicBezTo>
                    <a:pt x="637" y="201"/>
                    <a:pt x="737" y="0"/>
                    <a:pt x="562"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1"/>
            <p:cNvSpPr/>
            <p:nvPr/>
          </p:nvSpPr>
          <p:spPr>
            <a:xfrm>
              <a:off x="3983625" y="3172375"/>
              <a:ext cx="4100" cy="1050"/>
            </a:xfrm>
            <a:custGeom>
              <a:avLst/>
              <a:gdLst/>
              <a:ahLst/>
              <a:cxnLst/>
              <a:rect l="l" t="t" r="r" b="b"/>
              <a:pathLst>
                <a:path w="164" h="42" extrusionOk="0">
                  <a:moveTo>
                    <a:pt x="157" y="1"/>
                  </a:moveTo>
                  <a:cubicBezTo>
                    <a:pt x="156" y="1"/>
                    <a:pt x="154" y="2"/>
                    <a:pt x="151" y="4"/>
                  </a:cubicBezTo>
                  <a:cubicBezTo>
                    <a:pt x="101" y="4"/>
                    <a:pt x="51" y="17"/>
                    <a:pt x="1" y="29"/>
                  </a:cubicBezTo>
                  <a:cubicBezTo>
                    <a:pt x="1" y="29"/>
                    <a:pt x="1" y="42"/>
                    <a:pt x="13" y="42"/>
                  </a:cubicBezTo>
                  <a:cubicBezTo>
                    <a:pt x="51" y="42"/>
                    <a:pt x="101" y="29"/>
                    <a:pt x="151" y="17"/>
                  </a:cubicBezTo>
                  <a:cubicBezTo>
                    <a:pt x="161" y="17"/>
                    <a:pt x="163" y="1"/>
                    <a:pt x="15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1"/>
            <p:cNvSpPr/>
            <p:nvPr/>
          </p:nvSpPr>
          <p:spPr>
            <a:xfrm>
              <a:off x="3980500" y="3171075"/>
              <a:ext cx="3700" cy="1425"/>
            </a:xfrm>
            <a:custGeom>
              <a:avLst/>
              <a:gdLst/>
              <a:ahLst/>
              <a:cxnLst/>
              <a:rect l="l" t="t" r="r" b="b"/>
              <a:pathLst>
                <a:path w="148" h="57" extrusionOk="0">
                  <a:moveTo>
                    <a:pt x="136" y="1"/>
                  </a:moveTo>
                  <a:cubicBezTo>
                    <a:pt x="133" y="1"/>
                    <a:pt x="129" y="2"/>
                    <a:pt x="126" y="6"/>
                  </a:cubicBezTo>
                  <a:cubicBezTo>
                    <a:pt x="88" y="18"/>
                    <a:pt x="51" y="31"/>
                    <a:pt x="13" y="43"/>
                  </a:cubicBezTo>
                  <a:cubicBezTo>
                    <a:pt x="0" y="43"/>
                    <a:pt x="0" y="56"/>
                    <a:pt x="13" y="56"/>
                  </a:cubicBezTo>
                  <a:cubicBezTo>
                    <a:pt x="63" y="56"/>
                    <a:pt x="101" y="31"/>
                    <a:pt x="138" y="18"/>
                  </a:cubicBezTo>
                  <a:cubicBezTo>
                    <a:pt x="147" y="9"/>
                    <a:pt x="144" y="1"/>
                    <a:pt x="13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1"/>
            <p:cNvSpPr/>
            <p:nvPr/>
          </p:nvSpPr>
          <p:spPr>
            <a:xfrm>
              <a:off x="3977350" y="3169825"/>
              <a:ext cx="3700" cy="1725"/>
            </a:xfrm>
            <a:custGeom>
              <a:avLst/>
              <a:gdLst/>
              <a:ahLst/>
              <a:cxnLst/>
              <a:rect l="l" t="t" r="r" b="b"/>
              <a:pathLst>
                <a:path w="148" h="69" extrusionOk="0">
                  <a:moveTo>
                    <a:pt x="141" y="0"/>
                  </a:moveTo>
                  <a:lnTo>
                    <a:pt x="141" y="0"/>
                  </a:lnTo>
                  <a:cubicBezTo>
                    <a:pt x="140" y="0"/>
                    <a:pt x="139" y="2"/>
                    <a:pt x="139" y="6"/>
                  </a:cubicBezTo>
                  <a:cubicBezTo>
                    <a:pt x="89" y="18"/>
                    <a:pt x="51" y="31"/>
                    <a:pt x="1" y="43"/>
                  </a:cubicBezTo>
                  <a:cubicBezTo>
                    <a:pt x="1" y="56"/>
                    <a:pt x="1" y="68"/>
                    <a:pt x="1" y="68"/>
                  </a:cubicBezTo>
                  <a:cubicBezTo>
                    <a:pt x="51" y="56"/>
                    <a:pt x="101" y="43"/>
                    <a:pt x="139" y="18"/>
                  </a:cubicBezTo>
                  <a:cubicBezTo>
                    <a:pt x="148" y="9"/>
                    <a:pt x="144" y="0"/>
                    <a:pt x="14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1"/>
            <p:cNvSpPr/>
            <p:nvPr/>
          </p:nvSpPr>
          <p:spPr>
            <a:xfrm>
              <a:off x="3974850" y="3168375"/>
              <a:ext cx="3475" cy="1925"/>
            </a:xfrm>
            <a:custGeom>
              <a:avLst/>
              <a:gdLst/>
              <a:ahLst/>
              <a:cxnLst/>
              <a:rect l="l" t="t" r="r" b="b"/>
              <a:pathLst>
                <a:path w="139" h="77" extrusionOk="0">
                  <a:moveTo>
                    <a:pt x="126" y="1"/>
                  </a:moveTo>
                  <a:cubicBezTo>
                    <a:pt x="88" y="13"/>
                    <a:pt x="51" y="39"/>
                    <a:pt x="13" y="64"/>
                  </a:cubicBezTo>
                  <a:cubicBezTo>
                    <a:pt x="0" y="64"/>
                    <a:pt x="0" y="76"/>
                    <a:pt x="13" y="76"/>
                  </a:cubicBezTo>
                  <a:cubicBezTo>
                    <a:pt x="51" y="51"/>
                    <a:pt x="88" y="39"/>
                    <a:pt x="138" y="13"/>
                  </a:cubicBezTo>
                  <a:cubicBezTo>
                    <a:pt x="138" y="1"/>
                    <a:pt x="138" y="1"/>
                    <a:pt x="1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1"/>
            <p:cNvSpPr/>
            <p:nvPr/>
          </p:nvSpPr>
          <p:spPr>
            <a:xfrm>
              <a:off x="3972975" y="3167125"/>
              <a:ext cx="3150" cy="2550"/>
            </a:xfrm>
            <a:custGeom>
              <a:avLst/>
              <a:gdLst/>
              <a:ahLst/>
              <a:cxnLst/>
              <a:rect l="l" t="t" r="r" b="b"/>
              <a:pathLst>
                <a:path w="126" h="102" extrusionOk="0">
                  <a:moveTo>
                    <a:pt x="113" y="1"/>
                  </a:moveTo>
                  <a:cubicBezTo>
                    <a:pt x="75" y="38"/>
                    <a:pt x="38" y="51"/>
                    <a:pt x="13" y="89"/>
                  </a:cubicBezTo>
                  <a:cubicBezTo>
                    <a:pt x="0" y="89"/>
                    <a:pt x="13" y="101"/>
                    <a:pt x="13" y="101"/>
                  </a:cubicBezTo>
                  <a:cubicBezTo>
                    <a:pt x="63" y="76"/>
                    <a:pt x="88" y="51"/>
                    <a:pt x="126" y="26"/>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1"/>
            <p:cNvSpPr/>
            <p:nvPr/>
          </p:nvSpPr>
          <p:spPr>
            <a:xfrm>
              <a:off x="3969825" y="3164925"/>
              <a:ext cx="4725" cy="3175"/>
            </a:xfrm>
            <a:custGeom>
              <a:avLst/>
              <a:gdLst/>
              <a:ahLst/>
              <a:cxnLst/>
              <a:rect l="l" t="t" r="r" b="b"/>
              <a:pathLst>
                <a:path w="189" h="127" extrusionOk="0">
                  <a:moveTo>
                    <a:pt x="176" y="1"/>
                  </a:moveTo>
                  <a:cubicBezTo>
                    <a:pt x="114" y="26"/>
                    <a:pt x="51" y="64"/>
                    <a:pt x="1" y="114"/>
                  </a:cubicBezTo>
                  <a:cubicBezTo>
                    <a:pt x="1" y="114"/>
                    <a:pt x="1" y="126"/>
                    <a:pt x="13" y="126"/>
                  </a:cubicBezTo>
                  <a:cubicBezTo>
                    <a:pt x="76" y="89"/>
                    <a:pt x="126" y="51"/>
                    <a:pt x="189" y="13"/>
                  </a:cubicBezTo>
                  <a:cubicBezTo>
                    <a:pt x="189" y="13"/>
                    <a:pt x="189" y="1"/>
                    <a:pt x="1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1"/>
            <p:cNvSpPr/>
            <p:nvPr/>
          </p:nvSpPr>
          <p:spPr>
            <a:xfrm>
              <a:off x="3966075" y="3163375"/>
              <a:ext cx="5350" cy="2850"/>
            </a:xfrm>
            <a:custGeom>
              <a:avLst/>
              <a:gdLst/>
              <a:ahLst/>
              <a:cxnLst/>
              <a:rect l="l" t="t" r="r" b="b"/>
              <a:pathLst>
                <a:path w="214" h="114" extrusionOk="0">
                  <a:moveTo>
                    <a:pt x="201" y="0"/>
                  </a:moveTo>
                  <a:cubicBezTo>
                    <a:pt x="138" y="38"/>
                    <a:pt x="75" y="63"/>
                    <a:pt x="0" y="100"/>
                  </a:cubicBezTo>
                  <a:cubicBezTo>
                    <a:pt x="0" y="100"/>
                    <a:pt x="0" y="113"/>
                    <a:pt x="13" y="113"/>
                  </a:cubicBezTo>
                  <a:cubicBezTo>
                    <a:pt x="88" y="88"/>
                    <a:pt x="151" y="50"/>
                    <a:pt x="213" y="13"/>
                  </a:cubicBezTo>
                  <a:cubicBezTo>
                    <a:pt x="213" y="13"/>
                    <a:pt x="213" y="0"/>
                    <a:pt x="20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1"/>
            <p:cNvSpPr/>
            <p:nvPr/>
          </p:nvSpPr>
          <p:spPr>
            <a:xfrm>
              <a:off x="3962925" y="3161975"/>
              <a:ext cx="4100" cy="2975"/>
            </a:xfrm>
            <a:custGeom>
              <a:avLst/>
              <a:gdLst/>
              <a:ahLst/>
              <a:cxnLst/>
              <a:rect l="l" t="t" r="r" b="b"/>
              <a:pathLst>
                <a:path w="164" h="119" extrusionOk="0">
                  <a:moveTo>
                    <a:pt x="151" y="0"/>
                  </a:moveTo>
                  <a:cubicBezTo>
                    <a:pt x="147" y="0"/>
                    <a:pt x="143" y="2"/>
                    <a:pt x="139" y="6"/>
                  </a:cubicBezTo>
                  <a:cubicBezTo>
                    <a:pt x="114" y="44"/>
                    <a:pt x="51" y="69"/>
                    <a:pt x="1" y="94"/>
                  </a:cubicBezTo>
                  <a:cubicBezTo>
                    <a:pt x="1" y="106"/>
                    <a:pt x="1" y="119"/>
                    <a:pt x="13" y="119"/>
                  </a:cubicBezTo>
                  <a:cubicBezTo>
                    <a:pt x="63" y="81"/>
                    <a:pt x="126" y="56"/>
                    <a:pt x="164" y="6"/>
                  </a:cubicBezTo>
                  <a:cubicBezTo>
                    <a:pt x="164" y="6"/>
                    <a:pt x="158" y="0"/>
                    <a:pt x="15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1"/>
            <p:cNvSpPr/>
            <p:nvPr/>
          </p:nvSpPr>
          <p:spPr>
            <a:xfrm>
              <a:off x="3960725" y="3159475"/>
              <a:ext cx="4650" cy="3925"/>
            </a:xfrm>
            <a:custGeom>
              <a:avLst/>
              <a:gdLst/>
              <a:ahLst/>
              <a:cxnLst/>
              <a:rect l="l" t="t" r="r" b="b"/>
              <a:pathLst>
                <a:path w="186" h="157" extrusionOk="0">
                  <a:moveTo>
                    <a:pt x="174" y="0"/>
                  </a:moveTo>
                  <a:cubicBezTo>
                    <a:pt x="171" y="0"/>
                    <a:pt x="168" y="2"/>
                    <a:pt x="164" y="6"/>
                  </a:cubicBezTo>
                  <a:cubicBezTo>
                    <a:pt x="114" y="56"/>
                    <a:pt x="63" y="93"/>
                    <a:pt x="13" y="144"/>
                  </a:cubicBezTo>
                  <a:cubicBezTo>
                    <a:pt x="1" y="144"/>
                    <a:pt x="13" y="156"/>
                    <a:pt x="26" y="156"/>
                  </a:cubicBezTo>
                  <a:cubicBezTo>
                    <a:pt x="89" y="118"/>
                    <a:pt x="139" y="68"/>
                    <a:pt x="176" y="18"/>
                  </a:cubicBezTo>
                  <a:cubicBezTo>
                    <a:pt x="185" y="9"/>
                    <a:pt x="182" y="0"/>
                    <a:pt x="17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1"/>
            <p:cNvSpPr/>
            <p:nvPr/>
          </p:nvSpPr>
          <p:spPr>
            <a:xfrm>
              <a:off x="3957900" y="3158350"/>
              <a:ext cx="4100" cy="3150"/>
            </a:xfrm>
            <a:custGeom>
              <a:avLst/>
              <a:gdLst/>
              <a:ahLst/>
              <a:cxnLst/>
              <a:rect l="l" t="t" r="r" b="b"/>
              <a:pathLst>
                <a:path w="164" h="126" extrusionOk="0">
                  <a:moveTo>
                    <a:pt x="139" y="0"/>
                  </a:moveTo>
                  <a:cubicBezTo>
                    <a:pt x="101" y="38"/>
                    <a:pt x="64" y="76"/>
                    <a:pt x="13" y="101"/>
                  </a:cubicBezTo>
                  <a:cubicBezTo>
                    <a:pt x="1" y="113"/>
                    <a:pt x="13" y="126"/>
                    <a:pt x="26" y="126"/>
                  </a:cubicBezTo>
                  <a:cubicBezTo>
                    <a:pt x="76" y="101"/>
                    <a:pt x="114" y="63"/>
                    <a:pt x="151" y="13"/>
                  </a:cubicBezTo>
                  <a:cubicBezTo>
                    <a:pt x="164" y="13"/>
                    <a:pt x="151" y="0"/>
                    <a:pt x="13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1"/>
            <p:cNvSpPr/>
            <p:nvPr/>
          </p:nvSpPr>
          <p:spPr>
            <a:xfrm>
              <a:off x="3955400" y="3155400"/>
              <a:ext cx="4950" cy="4350"/>
            </a:xfrm>
            <a:custGeom>
              <a:avLst/>
              <a:gdLst/>
              <a:ahLst/>
              <a:cxnLst/>
              <a:rect l="l" t="t" r="r" b="b"/>
              <a:pathLst>
                <a:path w="198" h="174" extrusionOk="0">
                  <a:moveTo>
                    <a:pt x="186" y="0"/>
                  </a:moveTo>
                  <a:cubicBezTo>
                    <a:pt x="183" y="0"/>
                    <a:pt x="180" y="2"/>
                    <a:pt x="176" y="5"/>
                  </a:cubicBezTo>
                  <a:cubicBezTo>
                    <a:pt x="113" y="56"/>
                    <a:pt x="51" y="106"/>
                    <a:pt x="0" y="156"/>
                  </a:cubicBezTo>
                  <a:cubicBezTo>
                    <a:pt x="0" y="165"/>
                    <a:pt x="0" y="174"/>
                    <a:pt x="5" y="174"/>
                  </a:cubicBezTo>
                  <a:cubicBezTo>
                    <a:pt x="7" y="174"/>
                    <a:pt x="9" y="172"/>
                    <a:pt x="13" y="169"/>
                  </a:cubicBezTo>
                  <a:cubicBezTo>
                    <a:pt x="76" y="131"/>
                    <a:pt x="126" y="68"/>
                    <a:pt x="189" y="18"/>
                  </a:cubicBezTo>
                  <a:cubicBezTo>
                    <a:pt x="198" y="9"/>
                    <a:pt x="194" y="0"/>
                    <a:pt x="18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3952250" y="3152575"/>
              <a:ext cx="6300" cy="5175"/>
            </a:xfrm>
            <a:custGeom>
              <a:avLst/>
              <a:gdLst/>
              <a:ahLst/>
              <a:cxnLst/>
              <a:rect l="l" t="t" r="r" b="b"/>
              <a:pathLst>
                <a:path w="252" h="207" extrusionOk="0">
                  <a:moveTo>
                    <a:pt x="247" y="0"/>
                  </a:moveTo>
                  <a:cubicBezTo>
                    <a:pt x="246" y="0"/>
                    <a:pt x="243" y="2"/>
                    <a:pt x="239" y="5"/>
                  </a:cubicBezTo>
                  <a:cubicBezTo>
                    <a:pt x="164" y="68"/>
                    <a:pt x="76" y="118"/>
                    <a:pt x="1" y="194"/>
                  </a:cubicBezTo>
                  <a:cubicBezTo>
                    <a:pt x="1" y="194"/>
                    <a:pt x="13" y="206"/>
                    <a:pt x="13" y="206"/>
                  </a:cubicBezTo>
                  <a:cubicBezTo>
                    <a:pt x="101" y="143"/>
                    <a:pt x="177" y="81"/>
                    <a:pt x="252" y="18"/>
                  </a:cubicBezTo>
                  <a:cubicBezTo>
                    <a:pt x="252" y="9"/>
                    <a:pt x="252" y="0"/>
                    <a:pt x="24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3950375" y="3153200"/>
              <a:ext cx="4025" cy="3300"/>
            </a:xfrm>
            <a:custGeom>
              <a:avLst/>
              <a:gdLst/>
              <a:ahLst/>
              <a:cxnLst/>
              <a:rect l="l" t="t" r="r" b="b"/>
              <a:pathLst>
                <a:path w="161" h="132" extrusionOk="0">
                  <a:moveTo>
                    <a:pt x="144" y="0"/>
                  </a:moveTo>
                  <a:cubicBezTo>
                    <a:pt x="141" y="0"/>
                    <a:pt x="139" y="2"/>
                    <a:pt x="139" y="6"/>
                  </a:cubicBezTo>
                  <a:cubicBezTo>
                    <a:pt x="101" y="43"/>
                    <a:pt x="51" y="81"/>
                    <a:pt x="13" y="118"/>
                  </a:cubicBezTo>
                  <a:cubicBezTo>
                    <a:pt x="1" y="118"/>
                    <a:pt x="13" y="131"/>
                    <a:pt x="26" y="131"/>
                  </a:cubicBezTo>
                  <a:cubicBezTo>
                    <a:pt x="76" y="93"/>
                    <a:pt x="114" y="56"/>
                    <a:pt x="151" y="18"/>
                  </a:cubicBezTo>
                  <a:cubicBezTo>
                    <a:pt x="160" y="9"/>
                    <a:pt x="150" y="0"/>
                    <a:pt x="14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3948800" y="3151325"/>
              <a:ext cx="3175" cy="3725"/>
            </a:xfrm>
            <a:custGeom>
              <a:avLst/>
              <a:gdLst/>
              <a:ahLst/>
              <a:cxnLst/>
              <a:rect l="l" t="t" r="r" b="b"/>
              <a:pathLst>
                <a:path w="127" h="149" extrusionOk="0">
                  <a:moveTo>
                    <a:pt x="116" y="0"/>
                  </a:moveTo>
                  <a:cubicBezTo>
                    <a:pt x="115" y="0"/>
                    <a:pt x="114" y="2"/>
                    <a:pt x="114" y="5"/>
                  </a:cubicBezTo>
                  <a:cubicBezTo>
                    <a:pt x="76" y="55"/>
                    <a:pt x="39" y="93"/>
                    <a:pt x="1" y="131"/>
                  </a:cubicBezTo>
                  <a:cubicBezTo>
                    <a:pt x="1" y="140"/>
                    <a:pt x="1" y="148"/>
                    <a:pt x="5" y="148"/>
                  </a:cubicBezTo>
                  <a:cubicBezTo>
                    <a:pt x="7" y="148"/>
                    <a:pt x="10" y="147"/>
                    <a:pt x="13" y="143"/>
                  </a:cubicBezTo>
                  <a:cubicBezTo>
                    <a:pt x="64" y="106"/>
                    <a:pt x="89" y="68"/>
                    <a:pt x="126" y="18"/>
                  </a:cubicBezTo>
                  <a:cubicBezTo>
                    <a:pt x="126" y="9"/>
                    <a:pt x="120" y="0"/>
                    <a:pt x="11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3946625" y="3148500"/>
              <a:ext cx="4000" cy="4225"/>
            </a:xfrm>
            <a:custGeom>
              <a:avLst/>
              <a:gdLst/>
              <a:ahLst/>
              <a:cxnLst/>
              <a:rect l="l" t="t" r="r" b="b"/>
              <a:pathLst>
                <a:path w="160" h="169" extrusionOk="0">
                  <a:moveTo>
                    <a:pt x="148" y="0"/>
                  </a:moveTo>
                  <a:cubicBezTo>
                    <a:pt x="145" y="0"/>
                    <a:pt x="142" y="2"/>
                    <a:pt x="138" y="5"/>
                  </a:cubicBezTo>
                  <a:cubicBezTo>
                    <a:pt x="100" y="56"/>
                    <a:pt x="50" y="106"/>
                    <a:pt x="13" y="156"/>
                  </a:cubicBezTo>
                  <a:cubicBezTo>
                    <a:pt x="0" y="156"/>
                    <a:pt x="13" y="168"/>
                    <a:pt x="25" y="168"/>
                  </a:cubicBezTo>
                  <a:cubicBezTo>
                    <a:pt x="75" y="118"/>
                    <a:pt x="113" y="68"/>
                    <a:pt x="151" y="18"/>
                  </a:cubicBezTo>
                  <a:cubicBezTo>
                    <a:pt x="159" y="9"/>
                    <a:pt x="156" y="0"/>
                    <a:pt x="14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3945150" y="3145800"/>
              <a:ext cx="4625" cy="5500"/>
            </a:xfrm>
            <a:custGeom>
              <a:avLst/>
              <a:gdLst/>
              <a:ahLst/>
              <a:cxnLst/>
              <a:rect l="l" t="t" r="r" b="b"/>
              <a:pathLst>
                <a:path w="185" h="220" extrusionOk="0">
                  <a:moveTo>
                    <a:pt x="172" y="0"/>
                  </a:moveTo>
                  <a:cubicBezTo>
                    <a:pt x="109" y="63"/>
                    <a:pt x="59" y="138"/>
                    <a:pt x="9" y="214"/>
                  </a:cubicBezTo>
                  <a:cubicBezTo>
                    <a:pt x="0" y="214"/>
                    <a:pt x="3" y="219"/>
                    <a:pt x="10" y="219"/>
                  </a:cubicBezTo>
                  <a:cubicBezTo>
                    <a:pt x="13" y="219"/>
                    <a:pt x="17" y="218"/>
                    <a:pt x="21" y="214"/>
                  </a:cubicBezTo>
                  <a:cubicBezTo>
                    <a:pt x="72" y="151"/>
                    <a:pt x="122" y="76"/>
                    <a:pt x="185" y="13"/>
                  </a:cubicBezTo>
                  <a:cubicBezTo>
                    <a:pt x="185" y="13"/>
                    <a:pt x="185" y="0"/>
                    <a:pt x="172"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3943150" y="3146425"/>
              <a:ext cx="3500" cy="3925"/>
            </a:xfrm>
            <a:custGeom>
              <a:avLst/>
              <a:gdLst/>
              <a:ahLst/>
              <a:cxnLst/>
              <a:rect l="l" t="t" r="r" b="b"/>
              <a:pathLst>
                <a:path w="140" h="157" extrusionOk="0">
                  <a:moveTo>
                    <a:pt x="114" y="0"/>
                  </a:moveTo>
                  <a:cubicBezTo>
                    <a:pt x="76" y="51"/>
                    <a:pt x="39" y="101"/>
                    <a:pt x="1" y="151"/>
                  </a:cubicBezTo>
                  <a:cubicBezTo>
                    <a:pt x="1" y="151"/>
                    <a:pt x="7" y="157"/>
                    <a:pt x="10" y="157"/>
                  </a:cubicBezTo>
                  <a:cubicBezTo>
                    <a:pt x="12" y="157"/>
                    <a:pt x="14" y="155"/>
                    <a:pt x="14" y="151"/>
                  </a:cubicBezTo>
                  <a:cubicBezTo>
                    <a:pt x="64" y="113"/>
                    <a:pt x="101" y="63"/>
                    <a:pt x="126" y="13"/>
                  </a:cubicBezTo>
                  <a:cubicBezTo>
                    <a:pt x="139" y="0"/>
                    <a:pt x="114" y="0"/>
                    <a:pt x="11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3941600" y="3144225"/>
              <a:ext cx="3150" cy="4725"/>
            </a:xfrm>
            <a:custGeom>
              <a:avLst/>
              <a:gdLst/>
              <a:ahLst/>
              <a:cxnLst/>
              <a:rect l="l" t="t" r="r" b="b"/>
              <a:pathLst>
                <a:path w="126" h="189" extrusionOk="0">
                  <a:moveTo>
                    <a:pt x="113" y="1"/>
                  </a:moveTo>
                  <a:cubicBezTo>
                    <a:pt x="76" y="63"/>
                    <a:pt x="25" y="114"/>
                    <a:pt x="0" y="176"/>
                  </a:cubicBezTo>
                  <a:cubicBezTo>
                    <a:pt x="0" y="189"/>
                    <a:pt x="0" y="189"/>
                    <a:pt x="13" y="189"/>
                  </a:cubicBezTo>
                  <a:cubicBezTo>
                    <a:pt x="50" y="126"/>
                    <a:pt x="88" y="63"/>
                    <a:pt x="126" y="13"/>
                  </a:cubicBezTo>
                  <a:cubicBezTo>
                    <a:pt x="126" y="1"/>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3940350" y="3143775"/>
              <a:ext cx="2425" cy="3625"/>
            </a:xfrm>
            <a:custGeom>
              <a:avLst/>
              <a:gdLst/>
              <a:ahLst/>
              <a:cxnLst/>
              <a:rect l="l" t="t" r="r" b="b"/>
              <a:pathLst>
                <a:path w="97" h="145" extrusionOk="0">
                  <a:moveTo>
                    <a:pt x="86" y="1"/>
                  </a:moveTo>
                  <a:cubicBezTo>
                    <a:pt x="83" y="1"/>
                    <a:pt x="79" y="2"/>
                    <a:pt x="75" y="6"/>
                  </a:cubicBezTo>
                  <a:cubicBezTo>
                    <a:pt x="50" y="56"/>
                    <a:pt x="25" y="94"/>
                    <a:pt x="0" y="132"/>
                  </a:cubicBezTo>
                  <a:cubicBezTo>
                    <a:pt x="0" y="132"/>
                    <a:pt x="0" y="144"/>
                    <a:pt x="13" y="144"/>
                  </a:cubicBezTo>
                  <a:cubicBezTo>
                    <a:pt x="50" y="106"/>
                    <a:pt x="75" y="69"/>
                    <a:pt x="88" y="19"/>
                  </a:cubicBezTo>
                  <a:cubicBezTo>
                    <a:pt x="97" y="10"/>
                    <a:pt x="93" y="1"/>
                    <a:pt x="8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3938450" y="3138975"/>
              <a:ext cx="3175" cy="6350"/>
            </a:xfrm>
            <a:custGeom>
              <a:avLst/>
              <a:gdLst/>
              <a:ahLst/>
              <a:cxnLst/>
              <a:rect l="l" t="t" r="r" b="b"/>
              <a:pathLst>
                <a:path w="127" h="254" extrusionOk="0">
                  <a:moveTo>
                    <a:pt x="120" y="0"/>
                  </a:moveTo>
                  <a:cubicBezTo>
                    <a:pt x="117" y="0"/>
                    <a:pt x="114" y="4"/>
                    <a:pt x="114" y="10"/>
                  </a:cubicBezTo>
                  <a:cubicBezTo>
                    <a:pt x="89" y="85"/>
                    <a:pt x="38" y="160"/>
                    <a:pt x="1" y="236"/>
                  </a:cubicBezTo>
                  <a:cubicBezTo>
                    <a:pt x="1" y="245"/>
                    <a:pt x="7" y="253"/>
                    <a:pt x="11" y="253"/>
                  </a:cubicBezTo>
                  <a:cubicBezTo>
                    <a:pt x="12" y="253"/>
                    <a:pt x="13" y="252"/>
                    <a:pt x="13" y="248"/>
                  </a:cubicBezTo>
                  <a:cubicBezTo>
                    <a:pt x="76" y="173"/>
                    <a:pt x="101" y="98"/>
                    <a:pt x="126" y="10"/>
                  </a:cubicBezTo>
                  <a:cubicBezTo>
                    <a:pt x="126" y="4"/>
                    <a:pt x="123" y="0"/>
                    <a:pt x="120"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3937525" y="3138650"/>
              <a:ext cx="2200" cy="5600"/>
            </a:xfrm>
            <a:custGeom>
              <a:avLst/>
              <a:gdLst/>
              <a:ahLst/>
              <a:cxnLst/>
              <a:rect l="l" t="t" r="r" b="b"/>
              <a:pathLst>
                <a:path w="88" h="224" extrusionOk="0">
                  <a:moveTo>
                    <a:pt x="82" y="1"/>
                  </a:moveTo>
                  <a:cubicBezTo>
                    <a:pt x="79" y="1"/>
                    <a:pt x="75" y="4"/>
                    <a:pt x="75" y="10"/>
                  </a:cubicBezTo>
                  <a:cubicBezTo>
                    <a:pt x="50" y="73"/>
                    <a:pt x="13" y="148"/>
                    <a:pt x="0" y="211"/>
                  </a:cubicBezTo>
                  <a:cubicBezTo>
                    <a:pt x="0" y="224"/>
                    <a:pt x="13" y="224"/>
                    <a:pt x="13" y="224"/>
                  </a:cubicBezTo>
                  <a:cubicBezTo>
                    <a:pt x="38" y="148"/>
                    <a:pt x="63" y="86"/>
                    <a:pt x="88" y="10"/>
                  </a:cubicBezTo>
                  <a:cubicBezTo>
                    <a:pt x="88" y="4"/>
                    <a:pt x="85" y="1"/>
                    <a:pt x="8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3935625" y="3135750"/>
              <a:ext cx="2850" cy="6450"/>
            </a:xfrm>
            <a:custGeom>
              <a:avLst/>
              <a:gdLst/>
              <a:ahLst/>
              <a:cxnLst/>
              <a:rect l="l" t="t" r="r" b="b"/>
              <a:pathLst>
                <a:path w="114" h="258" extrusionOk="0">
                  <a:moveTo>
                    <a:pt x="89" y="1"/>
                  </a:moveTo>
                  <a:cubicBezTo>
                    <a:pt x="64" y="89"/>
                    <a:pt x="26" y="164"/>
                    <a:pt x="1" y="252"/>
                  </a:cubicBezTo>
                  <a:cubicBezTo>
                    <a:pt x="1" y="252"/>
                    <a:pt x="6" y="257"/>
                    <a:pt x="10" y="257"/>
                  </a:cubicBezTo>
                  <a:cubicBezTo>
                    <a:pt x="12" y="257"/>
                    <a:pt x="13" y="256"/>
                    <a:pt x="13" y="252"/>
                  </a:cubicBezTo>
                  <a:cubicBezTo>
                    <a:pt x="51" y="176"/>
                    <a:pt x="76" y="89"/>
                    <a:pt x="114" y="13"/>
                  </a:cubicBezTo>
                  <a:cubicBezTo>
                    <a:pt x="114" y="1"/>
                    <a:pt x="101" y="1"/>
                    <a:pt x="8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3933750" y="3136075"/>
              <a:ext cx="1900" cy="4550"/>
            </a:xfrm>
            <a:custGeom>
              <a:avLst/>
              <a:gdLst/>
              <a:ahLst/>
              <a:cxnLst/>
              <a:rect l="l" t="t" r="r" b="b"/>
              <a:pathLst>
                <a:path w="76" h="182" extrusionOk="0">
                  <a:moveTo>
                    <a:pt x="63" y="0"/>
                  </a:moveTo>
                  <a:cubicBezTo>
                    <a:pt x="38" y="63"/>
                    <a:pt x="13" y="113"/>
                    <a:pt x="1" y="176"/>
                  </a:cubicBezTo>
                  <a:cubicBezTo>
                    <a:pt x="1" y="176"/>
                    <a:pt x="6" y="182"/>
                    <a:pt x="10" y="182"/>
                  </a:cubicBezTo>
                  <a:cubicBezTo>
                    <a:pt x="12" y="182"/>
                    <a:pt x="13" y="180"/>
                    <a:pt x="13" y="176"/>
                  </a:cubicBezTo>
                  <a:cubicBezTo>
                    <a:pt x="38" y="126"/>
                    <a:pt x="63" y="63"/>
                    <a:pt x="76" y="13"/>
                  </a:cubicBezTo>
                  <a:cubicBezTo>
                    <a:pt x="76" y="0"/>
                    <a:pt x="63" y="0"/>
                    <a:pt x="6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3931875" y="3133425"/>
              <a:ext cx="1900" cy="5000"/>
            </a:xfrm>
            <a:custGeom>
              <a:avLst/>
              <a:gdLst/>
              <a:ahLst/>
              <a:cxnLst/>
              <a:rect l="l" t="t" r="r" b="b"/>
              <a:pathLst>
                <a:path w="76" h="200" extrusionOk="0">
                  <a:moveTo>
                    <a:pt x="66" y="0"/>
                  </a:moveTo>
                  <a:cubicBezTo>
                    <a:pt x="64" y="0"/>
                    <a:pt x="63" y="2"/>
                    <a:pt x="63" y="6"/>
                  </a:cubicBezTo>
                  <a:cubicBezTo>
                    <a:pt x="38" y="69"/>
                    <a:pt x="13" y="119"/>
                    <a:pt x="0" y="194"/>
                  </a:cubicBezTo>
                  <a:cubicBezTo>
                    <a:pt x="0" y="194"/>
                    <a:pt x="0" y="200"/>
                    <a:pt x="4" y="200"/>
                  </a:cubicBezTo>
                  <a:cubicBezTo>
                    <a:pt x="6" y="200"/>
                    <a:pt x="9" y="198"/>
                    <a:pt x="13" y="194"/>
                  </a:cubicBezTo>
                  <a:cubicBezTo>
                    <a:pt x="38" y="131"/>
                    <a:pt x="50" y="69"/>
                    <a:pt x="76" y="6"/>
                  </a:cubicBezTo>
                  <a:cubicBezTo>
                    <a:pt x="76" y="6"/>
                    <a:pt x="70" y="0"/>
                    <a:pt x="6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3927175" y="3135125"/>
              <a:ext cx="59925" cy="48700"/>
            </a:xfrm>
            <a:custGeom>
              <a:avLst/>
              <a:gdLst/>
              <a:ahLst/>
              <a:cxnLst/>
              <a:rect l="l" t="t" r="r" b="b"/>
              <a:pathLst>
                <a:path w="2397" h="1948" extrusionOk="0">
                  <a:moveTo>
                    <a:pt x="138" y="1"/>
                  </a:moveTo>
                  <a:cubicBezTo>
                    <a:pt x="63" y="252"/>
                    <a:pt x="0" y="515"/>
                    <a:pt x="25" y="779"/>
                  </a:cubicBezTo>
                  <a:cubicBezTo>
                    <a:pt x="50" y="1105"/>
                    <a:pt x="151" y="1431"/>
                    <a:pt x="389" y="1657"/>
                  </a:cubicBezTo>
                  <a:cubicBezTo>
                    <a:pt x="622" y="1860"/>
                    <a:pt x="970" y="1948"/>
                    <a:pt x="1293" y="1948"/>
                  </a:cubicBezTo>
                  <a:cubicBezTo>
                    <a:pt x="1370" y="1948"/>
                    <a:pt x="1446" y="1943"/>
                    <a:pt x="1518" y="1933"/>
                  </a:cubicBezTo>
                  <a:cubicBezTo>
                    <a:pt x="1857" y="1883"/>
                    <a:pt x="2108" y="1745"/>
                    <a:pt x="2397" y="1557"/>
                  </a:cubicBezTo>
                  <a:cubicBezTo>
                    <a:pt x="1506" y="1406"/>
                    <a:pt x="515" y="553"/>
                    <a:pt x="138"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3929350" y="3138975"/>
              <a:ext cx="54625" cy="36975"/>
            </a:xfrm>
            <a:custGeom>
              <a:avLst/>
              <a:gdLst/>
              <a:ahLst/>
              <a:cxnLst/>
              <a:rect l="l" t="t" r="r" b="b"/>
              <a:pathLst>
                <a:path w="2185" h="1479" extrusionOk="0">
                  <a:moveTo>
                    <a:pt x="7" y="0"/>
                  </a:moveTo>
                  <a:cubicBezTo>
                    <a:pt x="4" y="0"/>
                    <a:pt x="1" y="4"/>
                    <a:pt x="1" y="10"/>
                  </a:cubicBezTo>
                  <a:cubicBezTo>
                    <a:pt x="121" y="357"/>
                    <a:pt x="458" y="613"/>
                    <a:pt x="750" y="821"/>
                  </a:cubicBezTo>
                  <a:lnTo>
                    <a:pt x="750" y="821"/>
                  </a:lnTo>
                  <a:cubicBezTo>
                    <a:pt x="443" y="593"/>
                    <a:pt x="180" y="318"/>
                    <a:pt x="13" y="10"/>
                  </a:cubicBezTo>
                  <a:cubicBezTo>
                    <a:pt x="13" y="4"/>
                    <a:pt x="10" y="0"/>
                    <a:pt x="7" y="0"/>
                  </a:cubicBezTo>
                  <a:close/>
                  <a:moveTo>
                    <a:pt x="750" y="821"/>
                  </a:moveTo>
                  <a:lnTo>
                    <a:pt x="750" y="821"/>
                  </a:lnTo>
                  <a:cubicBezTo>
                    <a:pt x="771" y="837"/>
                    <a:pt x="793" y="852"/>
                    <a:pt x="814" y="868"/>
                  </a:cubicBezTo>
                  <a:lnTo>
                    <a:pt x="814" y="868"/>
                  </a:lnTo>
                  <a:cubicBezTo>
                    <a:pt x="806" y="862"/>
                    <a:pt x="799" y="856"/>
                    <a:pt x="791" y="851"/>
                  </a:cubicBezTo>
                  <a:cubicBezTo>
                    <a:pt x="778" y="841"/>
                    <a:pt x="764" y="831"/>
                    <a:pt x="750" y="821"/>
                  </a:cubicBezTo>
                  <a:close/>
                  <a:moveTo>
                    <a:pt x="814" y="868"/>
                  </a:moveTo>
                  <a:cubicBezTo>
                    <a:pt x="1221" y="1173"/>
                    <a:pt x="1654" y="1404"/>
                    <a:pt x="2172" y="1478"/>
                  </a:cubicBezTo>
                  <a:cubicBezTo>
                    <a:pt x="2184" y="1478"/>
                    <a:pt x="2184" y="1466"/>
                    <a:pt x="2172" y="1466"/>
                  </a:cubicBezTo>
                  <a:cubicBezTo>
                    <a:pt x="1725" y="1375"/>
                    <a:pt x="1233" y="1164"/>
                    <a:pt x="814" y="868"/>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3930400" y="3135000"/>
              <a:ext cx="56700" cy="39050"/>
            </a:xfrm>
            <a:custGeom>
              <a:avLst/>
              <a:gdLst/>
              <a:ahLst/>
              <a:cxnLst/>
              <a:rect l="l" t="t" r="r" b="b"/>
              <a:pathLst>
                <a:path w="2268" h="1562" extrusionOk="0">
                  <a:moveTo>
                    <a:pt x="10" y="0"/>
                  </a:moveTo>
                  <a:cubicBezTo>
                    <a:pt x="3" y="0"/>
                    <a:pt x="1" y="6"/>
                    <a:pt x="9" y="6"/>
                  </a:cubicBezTo>
                  <a:cubicBezTo>
                    <a:pt x="398" y="796"/>
                    <a:pt x="1427" y="1386"/>
                    <a:pt x="2255" y="1562"/>
                  </a:cubicBezTo>
                  <a:cubicBezTo>
                    <a:pt x="2268" y="1562"/>
                    <a:pt x="2268" y="1549"/>
                    <a:pt x="2255" y="1549"/>
                  </a:cubicBezTo>
                  <a:cubicBezTo>
                    <a:pt x="1389" y="1311"/>
                    <a:pt x="524" y="771"/>
                    <a:pt x="22" y="6"/>
                  </a:cubicBezTo>
                  <a:cubicBezTo>
                    <a:pt x="17" y="2"/>
                    <a:pt x="13" y="0"/>
                    <a:pt x="10"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3974525" y="3176225"/>
              <a:ext cx="3175" cy="2925"/>
            </a:xfrm>
            <a:custGeom>
              <a:avLst/>
              <a:gdLst/>
              <a:ahLst/>
              <a:cxnLst/>
              <a:rect l="l" t="t" r="r" b="b"/>
              <a:pathLst>
                <a:path w="127" h="117" extrusionOk="0">
                  <a:moveTo>
                    <a:pt x="76" y="1"/>
                  </a:moveTo>
                  <a:cubicBezTo>
                    <a:pt x="39" y="1"/>
                    <a:pt x="13" y="26"/>
                    <a:pt x="1" y="51"/>
                  </a:cubicBezTo>
                  <a:cubicBezTo>
                    <a:pt x="1" y="76"/>
                    <a:pt x="26"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1"/>
            <p:cNvSpPr/>
            <p:nvPr/>
          </p:nvSpPr>
          <p:spPr>
            <a:xfrm>
              <a:off x="3965425" y="3172475"/>
              <a:ext cx="3175" cy="2925"/>
            </a:xfrm>
            <a:custGeom>
              <a:avLst/>
              <a:gdLst/>
              <a:ahLst/>
              <a:cxnLst/>
              <a:rect l="l" t="t" r="r" b="b"/>
              <a:pathLst>
                <a:path w="127" h="117" extrusionOk="0">
                  <a:moveTo>
                    <a:pt x="76" y="0"/>
                  </a:moveTo>
                  <a:cubicBezTo>
                    <a:pt x="39" y="0"/>
                    <a:pt x="14" y="25"/>
                    <a:pt x="1" y="50"/>
                  </a:cubicBezTo>
                  <a:cubicBezTo>
                    <a:pt x="1" y="88"/>
                    <a:pt x="26" y="113"/>
                    <a:pt x="51" y="113"/>
                  </a:cubicBezTo>
                  <a:cubicBezTo>
                    <a:pt x="56" y="115"/>
                    <a:pt x="61" y="116"/>
                    <a:pt x="66" y="116"/>
                  </a:cubicBezTo>
                  <a:cubicBezTo>
                    <a:pt x="89" y="116"/>
                    <a:pt x="114" y="96"/>
                    <a:pt x="114" y="75"/>
                  </a:cubicBezTo>
                  <a:cubicBezTo>
                    <a:pt x="126" y="38"/>
                    <a:pt x="101" y="13"/>
                    <a:pt x="7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1"/>
            <p:cNvSpPr/>
            <p:nvPr/>
          </p:nvSpPr>
          <p:spPr>
            <a:xfrm>
              <a:off x="3954450" y="3166500"/>
              <a:ext cx="3175" cy="2925"/>
            </a:xfrm>
            <a:custGeom>
              <a:avLst/>
              <a:gdLst/>
              <a:ahLst/>
              <a:cxnLst/>
              <a:rect l="l" t="t" r="r" b="b"/>
              <a:pathLst>
                <a:path w="127" h="117" extrusionOk="0">
                  <a:moveTo>
                    <a:pt x="76" y="1"/>
                  </a:moveTo>
                  <a:cubicBezTo>
                    <a:pt x="38" y="1"/>
                    <a:pt x="13" y="26"/>
                    <a:pt x="1" y="51"/>
                  </a:cubicBezTo>
                  <a:cubicBezTo>
                    <a:pt x="1" y="88"/>
                    <a:pt x="13"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1"/>
            <p:cNvSpPr/>
            <p:nvPr/>
          </p:nvSpPr>
          <p:spPr>
            <a:xfrm>
              <a:off x="3944425" y="3159925"/>
              <a:ext cx="3150" cy="2925"/>
            </a:xfrm>
            <a:custGeom>
              <a:avLst/>
              <a:gdLst/>
              <a:ahLst/>
              <a:cxnLst/>
              <a:rect l="l" t="t" r="r" b="b"/>
              <a:pathLst>
                <a:path w="126" h="117" extrusionOk="0">
                  <a:moveTo>
                    <a:pt x="75" y="0"/>
                  </a:moveTo>
                  <a:cubicBezTo>
                    <a:pt x="38" y="0"/>
                    <a:pt x="13" y="13"/>
                    <a:pt x="13" y="50"/>
                  </a:cubicBezTo>
                  <a:cubicBezTo>
                    <a:pt x="0" y="75"/>
                    <a:pt x="25" y="113"/>
                    <a:pt x="50" y="113"/>
                  </a:cubicBezTo>
                  <a:cubicBezTo>
                    <a:pt x="57" y="115"/>
                    <a:pt x="63" y="116"/>
                    <a:pt x="69" y="116"/>
                  </a:cubicBezTo>
                  <a:cubicBezTo>
                    <a:pt x="96" y="116"/>
                    <a:pt x="113" y="94"/>
                    <a:pt x="113" y="63"/>
                  </a:cubicBezTo>
                  <a:cubicBezTo>
                    <a:pt x="126" y="38"/>
                    <a:pt x="101" y="13"/>
                    <a:pt x="7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1"/>
            <p:cNvSpPr/>
            <p:nvPr/>
          </p:nvSpPr>
          <p:spPr>
            <a:xfrm>
              <a:off x="3935325" y="3152000"/>
              <a:ext cx="3150" cy="2925"/>
            </a:xfrm>
            <a:custGeom>
              <a:avLst/>
              <a:gdLst/>
              <a:ahLst/>
              <a:cxnLst/>
              <a:rect l="l" t="t" r="r" b="b"/>
              <a:pathLst>
                <a:path w="126" h="117" extrusionOk="0">
                  <a:moveTo>
                    <a:pt x="61" y="0"/>
                  </a:moveTo>
                  <a:cubicBezTo>
                    <a:pt x="38" y="0"/>
                    <a:pt x="13" y="21"/>
                    <a:pt x="13" y="41"/>
                  </a:cubicBezTo>
                  <a:cubicBezTo>
                    <a:pt x="0" y="79"/>
                    <a:pt x="25" y="104"/>
                    <a:pt x="50" y="116"/>
                  </a:cubicBezTo>
                  <a:cubicBezTo>
                    <a:pt x="88" y="116"/>
                    <a:pt x="113" y="104"/>
                    <a:pt x="126" y="66"/>
                  </a:cubicBezTo>
                  <a:cubicBezTo>
                    <a:pt x="126" y="41"/>
                    <a:pt x="101" y="3"/>
                    <a:pt x="76" y="3"/>
                  </a:cubicBezTo>
                  <a:cubicBezTo>
                    <a:pt x="71" y="1"/>
                    <a:pt x="66" y="0"/>
                    <a:pt x="6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1"/>
            <p:cNvSpPr/>
            <p:nvPr/>
          </p:nvSpPr>
          <p:spPr>
            <a:xfrm>
              <a:off x="3928100" y="3145075"/>
              <a:ext cx="3175" cy="2950"/>
            </a:xfrm>
            <a:custGeom>
              <a:avLst/>
              <a:gdLst/>
              <a:ahLst/>
              <a:cxnLst/>
              <a:rect l="l" t="t" r="r" b="b"/>
              <a:pathLst>
                <a:path w="127" h="118" extrusionOk="0">
                  <a:moveTo>
                    <a:pt x="57" y="1"/>
                  </a:moveTo>
                  <a:cubicBezTo>
                    <a:pt x="30" y="1"/>
                    <a:pt x="13" y="21"/>
                    <a:pt x="13" y="42"/>
                  </a:cubicBezTo>
                  <a:cubicBezTo>
                    <a:pt x="1" y="80"/>
                    <a:pt x="26" y="105"/>
                    <a:pt x="51" y="117"/>
                  </a:cubicBezTo>
                  <a:cubicBezTo>
                    <a:pt x="88" y="117"/>
                    <a:pt x="114" y="105"/>
                    <a:pt x="126" y="67"/>
                  </a:cubicBezTo>
                  <a:cubicBezTo>
                    <a:pt x="126" y="42"/>
                    <a:pt x="101" y="4"/>
                    <a:pt x="76" y="4"/>
                  </a:cubicBezTo>
                  <a:cubicBezTo>
                    <a:pt x="69" y="2"/>
                    <a:pt x="63" y="1"/>
                    <a:pt x="5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1"/>
            <p:cNvSpPr/>
            <p:nvPr/>
          </p:nvSpPr>
          <p:spPr>
            <a:xfrm>
              <a:off x="3971075" y="3175600"/>
              <a:ext cx="975" cy="1275"/>
            </a:xfrm>
            <a:custGeom>
              <a:avLst/>
              <a:gdLst/>
              <a:ahLst/>
              <a:cxnLst/>
              <a:rect l="l" t="t" r="r" b="b"/>
              <a:pathLst>
                <a:path w="39" h="51" extrusionOk="0">
                  <a:moveTo>
                    <a:pt x="26" y="1"/>
                  </a:moveTo>
                  <a:cubicBezTo>
                    <a:pt x="13" y="1"/>
                    <a:pt x="1" y="13"/>
                    <a:pt x="1" y="26"/>
                  </a:cubicBezTo>
                  <a:cubicBezTo>
                    <a:pt x="1" y="26"/>
                    <a:pt x="1" y="38"/>
                    <a:pt x="13" y="51"/>
                  </a:cubicBezTo>
                  <a:cubicBezTo>
                    <a:pt x="26" y="51"/>
                    <a:pt x="38" y="38"/>
                    <a:pt x="38" y="26"/>
                  </a:cubicBezTo>
                  <a:cubicBezTo>
                    <a:pt x="38" y="13"/>
                    <a:pt x="38" y="1"/>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1"/>
            <p:cNvSpPr/>
            <p:nvPr/>
          </p:nvSpPr>
          <p:spPr>
            <a:xfrm>
              <a:off x="3959800" y="3170450"/>
              <a:ext cx="1275" cy="1100"/>
            </a:xfrm>
            <a:custGeom>
              <a:avLst/>
              <a:gdLst/>
              <a:ahLst/>
              <a:cxnLst/>
              <a:rect l="l" t="t" r="r" b="b"/>
              <a:pathLst>
                <a:path w="51" h="44" extrusionOk="0">
                  <a:moveTo>
                    <a:pt x="27" y="1"/>
                  </a:moveTo>
                  <a:cubicBezTo>
                    <a:pt x="19" y="1"/>
                    <a:pt x="13" y="9"/>
                    <a:pt x="13" y="18"/>
                  </a:cubicBezTo>
                  <a:cubicBezTo>
                    <a:pt x="0" y="31"/>
                    <a:pt x="13" y="43"/>
                    <a:pt x="25" y="43"/>
                  </a:cubicBezTo>
                  <a:cubicBezTo>
                    <a:pt x="38" y="43"/>
                    <a:pt x="50" y="31"/>
                    <a:pt x="50" y="18"/>
                  </a:cubicBezTo>
                  <a:cubicBezTo>
                    <a:pt x="50" y="18"/>
                    <a:pt x="38" y="6"/>
                    <a:pt x="38" y="6"/>
                  </a:cubicBezTo>
                  <a:cubicBezTo>
                    <a:pt x="34" y="2"/>
                    <a:pt x="30" y="1"/>
                    <a:pt x="2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1"/>
            <p:cNvSpPr/>
            <p:nvPr/>
          </p:nvSpPr>
          <p:spPr>
            <a:xfrm>
              <a:off x="3940650" y="3156775"/>
              <a:ext cx="975" cy="975"/>
            </a:xfrm>
            <a:custGeom>
              <a:avLst/>
              <a:gdLst/>
              <a:ahLst/>
              <a:cxnLst/>
              <a:rect l="l" t="t" r="r" b="b"/>
              <a:pathLst>
                <a:path w="39" h="39" extrusionOk="0">
                  <a:moveTo>
                    <a:pt x="26" y="1"/>
                  </a:moveTo>
                  <a:cubicBezTo>
                    <a:pt x="13" y="1"/>
                    <a:pt x="1" y="1"/>
                    <a:pt x="1" y="13"/>
                  </a:cubicBezTo>
                  <a:cubicBezTo>
                    <a:pt x="1" y="26"/>
                    <a:pt x="1" y="38"/>
                    <a:pt x="13" y="38"/>
                  </a:cubicBezTo>
                  <a:cubicBezTo>
                    <a:pt x="26" y="38"/>
                    <a:pt x="38" y="38"/>
                    <a:pt x="38" y="26"/>
                  </a:cubicBezTo>
                  <a:cubicBezTo>
                    <a:pt x="38" y="13"/>
                    <a:pt x="26" y="1"/>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1"/>
            <p:cNvSpPr/>
            <p:nvPr/>
          </p:nvSpPr>
          <p:spPr>
            <a:xfrm>
              <a:off x="3931875" y="3148925"/>
              <a:ext cx="1275" cy="1100"/>
            </a:xfrm>
            <a:custGeom>
              <a:avLst/>
              <a:gdLst/>
              <a:ahLst/>
              <a:cxnLst/>
              <a:rect l="l" t="t" r="r" b="b"/>
              <a:pathLst>
                <a:path w="51" h="44" extrusionOk="0">
                  <a:moveTo>
                    <a:pt x="25" y="1"/>
                  </a:moveTo>
                  <a:cubicBezTo>
                    <a:pt x="13" y="1"/>
                    <a:pt x="13" y="13"/>
                    <a:pt x="0" y="26"/>
                  </a:cubicBezTo>
                  <a:cubicBezTo>
                    <a:pt x="0" y="26"/>
                    <a:pt x="13" y="39"/>
                    <a:pt x="25" y="39"/>
                  </a:cubicBezTo>
                  <a:cubicBezTo>
                    <a:pt x="29" y="42"/>
                    <a:pt x="32" y="44"/>
                    <a:pt x="34" y="44"/>
                  </a:cubicBezTo>
                  <a:cubicBezTo>
                    <a:pt x="39" y="44"/>
                    <a:pt x="42" y="35"/>
                    <a:pt x="50" y="26"/>
                  </a:cubicBezTo>
                  <a:cubicBezTo>
                    <a:pt x="50" y="13"/>
                    <a:pt x="38" y="1"/>
                    <a:pt x="2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1"/>
            <p:cNvSpPr/>
            <p:nvPr/>
          </p:nvSpPr>
          <p:spPr>
            <a:xfrm>
              <a:off x="3950375" y="3164000"/>
              <a:ext cx="975" cy="1275"/>
            </a:xfrm>
            <a:custGeom>
              <a:avLst/>
              <a:gdLst/>
              <a:ahLst/>
              <a:cxnLst/>
              <a:rect l="l" t="t" r="r" b="b"/>
              <a:pathLst>
                <a:path w="39" h="51" extrusionOk="0">
                  <a:moveTo>
                    <a:pt x="26" y="0"/>
                  </a:moveTo>
                  <a:cubicBezTo>
                    <a:pt x="13" y="0"/>
                    <a:pt x="1" y="13"/>
                    <a:pt x="1" y="25"/>
                  </a:cubicBezTo>
                  <a:cubicBezTo>
                    <a:pt x="1" y="38"/>
                    <a:pt x="1" y="50"/>
                    <a:pt x="13" y="50"/>
                  </a:cubicBezTo>
                  <a:cubicBezTo>
                    <a:pt x="26" y="50"/>
                    <a:pt x="38" y="38"/>
                    <a:pt x="38" y="25"/>
                  </a:cubicBezTo>
                  <a:cubicBezTo>
                    <a:pt x="38" y="13"/>
                    <a:pt x="38" y="13"/>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1"/>
            <p:cNvSpPr/>
            <p:nvPr/>
          </p:nvSpPr>
          <p:spPr>
            <a:xfrm>
              <a:off x="3957600" y="3181475"/>
              <a:ext cx="4400" cy="750"/>
            </a:xfrm>
            <a:custGeom>
              <a:avLst/>
              <a:gdLst/>
              <a:ahLst/>
              <a:cxnLst/>
              <a:rect l="l" t="t" r="r" b="b"/>
              <a:pathLst>
                <a:path w="176" h="30" extrusionOk="0">
                  <a:moveTo>
                    <a:pt x="169" y="0"/>
                  </a:moveTo>
                  <a:cubicBezTo>
                    <a:pt x="168" y="0"/>
                    <a:pt x="166" y="1"/>
                    <a:pt x="163" y="4"/>
                  </a:cubicBezTo>
                  <a:cubicBezTo>
                    <a:pt x="113" y="4"/>
                    <a:pt x="63" y="4"/>
                    <a:pt x="13" y="16"/>
                  </a:cubicBezTo>
                  <a:cubicBezTo>
                    <a:pt x="0" y="16"/>
                    <a:pt x="0" y="29"/>
                    <a:pt x="13" y="29"/>
                  </a:cubicBezTo>
                  <a:cubicBezTo>
                    <a:pt x="63" y="29"/>
                    <a:pt x="113" y="29"/>
                    <a:pt x="163" y="16"/>
                  </a:cubicBezTo>
                  <a:cubicBezTo>
                    <a:pt x="173" y="16"/>
                    <a:pt x="175" y="0"/>
                    <a:pt x="16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1"/>
            <p:cNvSpPr/>
            <p:nvPr/>
          </p:nvSpPr>
          <p:spPr>
            <a:xfrm>
              <a:off x="3958525" y="3176150"/>
              <a:ext cx="5050" cy="1675"/>
            </a:xfrm>
            <a:custGeom>
              <a:avLst/>
              <a:gdLst/>
              <a:ahLst/>
              <a:cxnLst/>
              <a:rect l="l" t="t" r="r" b="b"/>
              <a:pathLst>
                <a:path w="202" h="67" extrusionOk="0">
                  <a:moveTo>
                    <a:pt x="195" y="0"/>
                  </a:moveTo>
                  <a:cubicBezTo>
                    <a:pt x="194" y="0"/>
                    <a:pt x="192" y="1"/>
                    <a:pt x="189" y="4"/>
                  </a:cubicBezTo>
                  <a:cubicBezTo>
                    <a:pt x="126" y="16"/>
                    <a:pt x="76" y="29"/>
                    <a:pt x="13" y="41"/>
                  </a:cubicBezTo>
                  <a:cubicBezTo>
                    <a:pt x="1" y="54"/>
                    <a:pt x="1" y="66"/>
                    <a:pt x="13" y="66"/>
                  </a:cubicBezTo>
                  <a:cubicBezTo>
                    <a:pt x="76" y="54"/>
                    <a:pt x="139" y="41"/>
                    <a:pt x="189" y="16"/>
                  </a:cubicBezTo>
                  <a:cubicBezTo>
                    <a:pt x="199" y="16"/>
                    <a:pt x="201" y="0"/>
                    <a:pt x="19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1"/>
            <p:cNvSpPr/>
            <p:nvPr/>
          </p:nvSpPr>
          <p:spPr>
            <a:xfrm>
              <a:off x="3953200" y="3179050"/>
              <a:ext cx="4425" cy="1275"/>
            </a:xfrm>
            <a:custGeom>
              <a:avLst/>
              <a:gdLst/>
              <a:ahLst/>
              <a:cxnLst/>
              <a:rect l="l" t="t" r="r" b="b"/>
              <a:pathLst>
                <a:path w="177" h="51" extrusionOk="0">
                  <a:moveTo>
                    <a:pt x="164" y="1"/>
                  </a:moveTo>
                  <a:cubicBezTo>
                    <a:pt x="114" y="13"/>
                    <a:pt x="63" y="26"/>
                    <a:pt x="13" y="38"/>
                  </a:cubicBezTo>
                  <a:cubicBezTo>
                    <a:pt x="1" y="38"/>
                    <a:pt x="1" y="51"/>
                    <a:pt x="13" y="51"/>
                  </a:cubicBezTo>
                  <a:cubicBezTo>
                    <a:pt x="63" y="51"/>
                    <a:pt x="114" y="38"/>
                    <a:pt x="164" y="13"/>
                  </a:cubicBezTo>
                  <a:cubicBezTo>
                    <a:pt x="176" y="13"/>
                    <a:pt x="176" y="1"/>
                    <a:pt x="16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1"/>
            <p:cNvSpPr/>
            <p:nvPr/>
          </p:nvSpPr>
          <p:spPr>
            <a:xfrm>
              <a:off x="3951325" y="3172475"/>
              <a:ext cx="4100" cy="1575"/>
            </a:xfrm>
            <a:custGeom>
              <a:avLst/>
              <a:gdLst/>
              <a:ahLst/>
              <a:cxnLst/>
              <a:rect l="l" t="t" r="r" b="b"/>
              <a:pathLst>
                <a:path w="164" h="63" extrusionOk="0">
                  <a:moveTo>
                    <a:pt x="151" y="0"/>
                  </a:moveTo>
                  <a:cubicBezTo>
                    <a:pt x="101" y="25"/>
                    <a:pt x="50" y="38"/>
                    <a:pt x="13" y="50"/>
                  </a:cubicBezTo>
                  <a:cubicBezTo>
                    <a:pt x="0" y="50"/>
                    <a:pt x="0" y="63"/>
                    <a:pt x="13" y="63"/>
                  </a:cubicBezTo>
                  <a:cubicBezTo>
                    <a:pt x="63" y="50"/>
                    <a:pt x="113" y="38"/>
                    <a:pt x="151" y="25"/>
                  </a:cubicBezTo>
                  <a:cubicBezTo>
                    <a:pt x="163" y="25"/>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1"/>
            <p:cNvSpPr/>
            <p:nvPr/>
          </p:nvSpPr>
          <p:spPr>
            <a:xfrm>
              <a:off x="3952250" y="3175275"/>
              <a:ext cx="3800" cy="1600"/>
            </a:xfrm>
            <a:custGeom>
              <a:avLst/>
              <a:gdLst/>
              <a:ahLst/>
              <a:cxnLst/>
              <a:rect l="l" t="t" r="r" b="b"/>
              <a:pathLst>
                <a:path w="152" h="64" extrusionOk="0">
                  <a:moveTo>
                    <a:pt x="126" y="1"/>
                  </a:moveTo>
                  <a:cubicBezTo>
                    <a:pt x="89" y="26"/>
                    <a:pt x="51" y="39"/>
                    <a:pt x="13" y="51"/>
                  </a:cubicBezTo>
                  <a:cubicBezTo>
                    <a:pt x="1" y="51"/>
                    <a:pt x="1" y="64"/>
                    <a:pt x="13" y="64"/>
                  </a:cubicBezTo>
                  <a:cubicBezTo>
                    <a:pt x="64" y="64"/>
                    <a:pt x="101" y="39"/>
                    <a:pt x="139" y="14"/>
                  </a:cubicBezTo>
                  <a:cubicBezTo>
                    <a:pt x="152" y="14"/>
                    <a:pt x="139" y="1"/>
                    <a:pt x="1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1"/>
            <p:cNvSpPr/>
            <p:nvPr/>
          </p:nvSpPr>
          <p:spPr>
            <a:xfrm>
              <a:off x="3948500" y="3177800"/>
              <a:ext cx="3475" cy="1275"/>
            </a:xfrm>
            <a:custGeom>
              <a:avLst/>
              <a:gdLst/>
              <a:ahLst/>
              <a:cxnLst/>
              <a:rect l="l" t="t" r="r" b="b"/>
              <a:pathLst>
                <a:path w="139" h="51" extrusionOk="0">
                  <a:moveTo>
                    <a:pt x="126" y="0"/>
                  </a:moveTo>
                  <a:cubicBezTo>
                    <a:pt x="88" y="13"/>
                    <a:pt x="51" y="25"/>
                    <a:pt x="0" y="38"/>
                  </a:cubicBezTo>
                  <a:cubicBezTo>
                    <a:pt x="0" y="38"/>
                    <a:pt x="0" y="51"/>
                    <a:pt x="13" y="51"/>
                  </a:cubicBezTo>
                  <a:cubicBezTo>
                    <a:pt x="51" y="51"/>
                    <a:pt x="88" y="38"/>
                    <a:pt x="138" y="13"/>
                  </a:cubicBezTo>
                  <a:cubicBezTo>
                    <a:pt x="138" y="13"/>
                    <a:pt x="138" y="0"/>
                    <a:pt x="1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31"/>
            <p:cNvSpPr/>
            <p:nvPr/>
          </p:nvSpPr>
          <p:spPr>
            <a:xfrm>
              <a:off x="3945975" y="3174975"/>
              <a:ext cx="4425" cy="1600"/>
            </a:xfrm>
            <a:custGeom>
              <a:avLst/>
              <a:gdLst/>
              <a:ahLst/>
              <a:cxnLst/>
              <a:rect l="l" t="t" r="r" b="b"/>
              <a:pathLst>
                <a:path w="177" h="64" extrusionOk="0">
                  <a:moveTo>
                    <a:pt x="164" y="0"/>
                  </a:moveTo>
                  <a:cubicBezTo>
                    <a:pt x="114" y="26"/>
                    <a:pt x="64" y="26"/>
                    <a:pt x="13" y="51"/>
                  </a:cubicBezTo>
                  <a:cubicBezTo>
                    <a:pt x="1" y="51"/>
                    <a:pt x="1" y="63"/>
                    <a:pt x="13" y="63"/>
                  </a:cubicBezTo>
                  <a:cubicBezTo>
                    <a:pt x="64" y="63"/>
                    <a:pt x="114" y="38"/>
                    <a:pt x="164" y="26"/>
                  </a:cubicBezTo>
                  <a:cubicBezTo>
                    <a:pt x="177" y="26"/>
                    <a:pt x="177" y="0"/>
                    <a:pt x="1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1"/>
            <p:cNvSpPr/>
            <p:nvPr/>
          </p:nvSpPr>
          <p:spPr>
            <a:xfrm>
              <a:off x="3947325" y="3167450"/>
              <a:ext cx="3700" cy="2650"/>
            </a:xfrm>
            <a:custGeom>
              <a:avLst/>
              <a:gdLst/>
              <a:ahLst/>
              <a:cxnLst/>
              <a:rect l="l" t="t" r="r" b="b"/>
              <a:pathLst>
                <a:path w="148" h="106" extrusionOk="0">
                  <a:moveTo>
                    <a:pt x="123" y="0"/>
                  </a:moveTo>
                  <a:cubicBezTo>
                    <a:pt x="85" y="38"/>
                    <a:pt x="47" y="63"/>
                    <a:pt x="10" y="88"/>
                  </a:cubicBezTo>
                  <a:cubicBezTo>
                    <a:pt x="1" y="97"/>
                    <a:pt x="4" y="106"/>
                    <a:pt x="12" y="106"/>
                  </a:cubicBezTo>
                  <a:cubicBezTo>
                    <a:pt x="15" y="106"/>
                    <a:pt x="19" y="104"/>
                    <a:pt x="22" y="101"/>
                  </a:cubicBezTo>
                  <a:cubicBezTo>
                    <a:pt x="60" y="76"/>
                    <a:pt x="98" y="50"/>
                    <a:pt x="135" y="25"/>
                  </a:cubicBezTo>
                  <a:cubicBezTo>
                    <a:pt x="148" y="13"/>
                    <a:pt x="135" y="0"/>
                    <a:pt x="12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1"/>
            <p:cNvSpPr/>
            <p:nvPr/>
          </p:nvSpPr>
          <p:spPr>
            <a:xfrm>
              <a:off x="3949425" y="3170500"/>
              <a:ext cx="2800" cy="1675"/>
            </a:xfrm>
            <a:custGeom>
              <a:avLst/>
              <a:gdLst/>
              <a:ahLst/>
              <a:cxnLst/>
              <a:rect l="l" t="t" r="r" b="b"/>
              <a:pathLst>
                <a:path w="112" h="67" extrusionOk="0">
                  <a:moveTo>
                    <a:pt x="96" y="0"/>
                  </a:moveTo>
                  <a:cubicBezTo>
                    <a:pt x="94" y="0"/>
                    <a:pt x="91" y="1"/>
                    <a:pt x="89" y="4"/>
                  </a:cubicBezTo>
                  <a:cubicBezTo>
                    <a:pt x="64" y="16"/>
                    <a:pt x="39" y="29"/>
                    <a:pt x="14" y="54"/>
                  </a:cubicBezTo>
                  <a:cubicBezTo>
                    <a:pt x="1" y="54"/>
                    <a:pt x="14" y="66"/>
                    <a:pt x="14" y="66"/>
                  </a:cubicBezTo>
                  <a:cubicBezTo>
                    <a:pt x="51" y="54"/>
                    <a:pt x="76" y="29"/>
                    <a:pt x="101" y="16"/>
                  </a:cubicBezTo>
                  <a:cubicBezTo>
                    <a:pt x="111" y="16"/>
                    <a:pt x="105" y="0"/>
                    <a:pt x="9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1"/>
            <p:cNvSpPr/>
            <p:nvPr/>
          </p:nvSpPr>
          <p:spPr>
            <a:xfrm>
              <a:off x="3962625" y="3177800"/>
              <a:ext cx="4725" cy="950"/>
            </a:xfrm>
            <a:custGeom>
              <a:avLst/>
              <a:gdLst/>
              <a:ahLst/>
              <a:cxnLst/>
              <a:rect l="l" t="t" r="r" b="b"/>
              <a:pathLst>
                <a:path w="189" h="38" extrusionOk="0">
                  <a:moveTo>
                    <a:pt x="163" y="0"/>
                  </a:moveTo>
                  <a:cubicBezTo>
                    <a:pt x="113" y="13"/>
                    <a:pt x="63" y="13"/>
                    <a:pt x="13" y="25"/>
                  </a:cubicBezTo>
                  <a:cubicBezTo>
                    <a:pt x="0" y="25"/>
                    <a:pt x="0" y="38"/>
                    <a:pt x="13" y="38"/>
                  </a:cubicBezTo>
                  <a:cubicBezTo>
                    <a:pt x="63" y="38"/>
                    <a:pt x="126" y="38"/>
                    <a:pt x="176" y="25"/>
                  </a:cubicBezTo>
                  <a:cubicBezTo>
                    <a:pt x="188" y="13"/>
                    <a:pt x="176" y="0"/>
                    <a:pt x="16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1"/>
            <p:cNvSpPr/>
            <p:nvPr/>
          </p:nvSpPr>
          <p:spPr>
            <a:xfrm>
              <a:off x="3948175" y="3181250"/>
              <a:ext cx="4425" cy="650"/>
            </a:xfrm>
            <a:custGeom>
              <a:avLst/>
              <a:gdLst/>
              <a:ahLst/>
              <a:cxnLst/>
              <a:rect l="l" t="t" r="r" b="b"/>
              <a:pathLst>
                <a:path w="177" h="26" extrusionOk="0">
                  <a:moveTo>
                    <a:pt x="13" y="0"/>
                  </a:moveTo>
                  <a:cubicBezTo>
                    <a:pt x="13" y="0"/>
                    <a:pt x="1" y="13"/>
                    <a:pt x="13" y="13"/>
                  </a:cubicBezTo>
                  <a:cubicBezTo>
                    <a:pt x="64" y="25"/>
                    <a:pt x="114" y="25"/>
                    <a:pt x="164" y="25"/>
                  </a:cubicBezTo>
                  <a:cubicBezTo>
                    <a:pt x="176" y="25"/>
                    <a:pt x="176" y="13"/>
                    <a:pt x="164" y="13"/>
                  </a:cubicBezTo>
                  <a:cubicBezTo>
                    <a:pt x="114" y="0"/>
                    <a:pt x="64" y="0"/>
                    <a:pt x="1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1"/>
            <p:cNvSpPr/>
            <p:nvPr/>
          </p:nvSpPr>
          <p:spPr>
            <a:xfrm>
              <a:off x="3944100" y="3171700"/>
              <a:ext cx="2750" cy="2050"/>
            </a:xfrm>
            <a:custGeom>
              <a:avLst/>
              <a:gdLst/>
              <a:ahLst/>
              <a:cxnLst/>
              <a:rect l="l" t="t" r="r" b="b"/>
              <a:pathLst>
                <a:path w="110" h="82" extrusionOk="0">
                  <a:moveTo>
                    <a:pt x="99" y="1"/>
                  </a:moveTo>
                  <a:cubicBezTo>
                    <a:pt x="96" y="1"/>
                    <a:pt x="92" y="2"/>
                    <a:pt x="88" y="6"/>
                  </a:cubicBezTo>
                  <a:cubicBezTo>
                    <a:pt x="63" y="31"/>
                    <a:pt x="38" y="44"/>
                    <a:pt x="13" y="69"/>
                  </a:cubicBezTo>
                  <a:cubicBezTo>
                    <a:pt x="1" y="69"/>
                    <a:pt x="1" y="81"/>
                    <a:pt x="13" y="81"/>
                  </a:cubicBezTo>
                  <a:cubicBezTo>
                    <a:pt x="51" y="69"/>
                    <a:pt x="76" y="44"/>
                    <a:pt x="101" y="18"/>
                  </a:cubicBezTo>
                  <a:cubicBezTo>
                    <a:pt x="110" y="10"/>
                    <a:pt x="106" y="1"/>
                    <a:pt x="9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1"/>
            <p:cNvSpPr/>
            <p:nvPr/>
          </p:nvSpPr>
          <p:spPr>
            <a:xfrm>
              <a:off x="3942850" y="3163675"/>
              <a:ext cx="2525" cy="3175"/>
            </a:xfrm>
            <a:custGeom>
              <a:avLst/>
              <a:gdLst/>
              <a:ahLst/>
              <a:cxnLst/>
              <a:rect l="l" t="t" r="r" b="b"/>
              <a:pathLst>
                <a:path w="101" h="127" extrusionOk="0">
                  <a:moveTo>
                    <a:pt x="88" y="1"/>
                  </a:moveTo>
                  <a:cubicBezTo>
                    <a:pt x="51" y="38"/>
                    <a:pt x="26" y="63"/>
                    <a:pt x="0" y="114"/>
                  </a:cubicBezTo>
                  <a:cubicBezTo>
                    <a:pt x="0" y="126"/>
                    <a:pt x="13" y="126"/>
                    <a:pt x="13" y="126"/>
                  </a:cubicBezTo>
                  <a:cubicBezTo>
                    <a:pt x="38" y="88"/>
                    <a:pt x="63" y="51"/>
                    <a:pt x="88" y="13"/>
                  </a:cubicBezTo>
                  <a:cubicBezTo>
                    <a:pt x="101" y="1"/>
                    <a:pt x="88" y="1"/>
                    <a:pt x="8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1"/>
            <p:cNvSpPr/>
            <p:nvPr/>
          </p:nvSpPr>
          <p:spPr>
            <a:xfrm>
              <a:off x="3945050" y="3166050"/>
              <a:ext cx="2125" cy="2175"/>
            </a:xfrm>
            <a:custGeom>
              <a:avLst/>
              <a:gdLst/>
              <a:ahLst/>
              <a:cxnLst/>
              <a:rect l="l" t="t" r="r" b="b"/>
              <a:pathLst>
                <a:path w="85" h="87" extrusionOk="0">
                  <a:moveTo>
                    <a:pt x="68" y="1"/>
                  </a:moveTo>
                  <a:cubicBezTo>
                    <a:pt x="65" y="1"/>
                    <a:pt x="63" y="2"/>
                    <a:pt x="63" y="6"/>
                  </a:cubicBezTo>
                  <a:cubicBezTo>
                    <a:pt x="38" y="31"/>
                    <a:pt x="25" y="56"/>
                    <a:pt x="0" y="69"/>
                  </a:cubicBezTo>
                  <a:cubicBezTo>
                    <a:pt x="0" y="78"/>
                    <a:pt x="7" y="87"/>
                    <a:pt x="10" y="87"/>
                  </a:cubicBezTo>
                  <a:cubicBezTo>
                    <a:pt x="12" y="87"/>
                    <a:pt x="13" y="85"/>
                    <a:pt x="13" y="81"/>
                  </a:cubicBezTo>
                  <a:cubicBezTo>
                    <a:pt x="38" y="69"/>
                    <a:pt x="63" y="44"/>
                    <a:pt x="76" y="19"/>
                  </a:cubicBezTo>
                  <a:cubicBezTo>
                    <a:pt x="84" y="10"/>
                    <a:pt x="75" y="1"/>
                    <a:pt x="6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1"/>
            <p:cNvSpPr/>
            <p:nvPr/>
          </p:nvSpPr>
          <p:spPr>
            <a:xfrm>
              <a:off x="3942225" y="3169100"/>
              <a:ext cx="1900" cy="2450"/>
            </a:xfrm>
            <a:custGeom>
              <a:avLst/>
              <a:gdLst/>
              <a:ahLst/>
              <a:cxnLst/>
              <a:rect l="l" t="t" r="r" b="b"/>
              <a:pathLst>
                <a:path w="76" h="98" extrusionOk="0">
                  <a:moveTo>
                    <a:pt x="69" y="0"/>
                  </a:moveTo>
                  <a:cubicBezTo>
                    <a:pt x="66" y="0"/>
                    <a:pt x="63" y="3"/>
                    <a:pt x="63" y="10"/>
                  </a:cubicBezTo>
                  <a:cubicBezTo>
                    <a:pt x="38" y="35"/>
                    <a:pt x="25" y="60"/>
                    <a:pt x="0" y="85"/>
                  </a:cubicBezTo>
                  <a:cubicBezTo>
                    <a:pt x="0" y="97"/>
                    <a:pt x="13" y="97"/>
                    <a:pt x="13" y="97"/>
                  </a:cubicBezTo>
                  <a:cubicBezTo>
                    <a:pt x="38" y="72"/>
                    <a:pt x="51" y="47"/>
                    <a:pt x="76" y="10"/>
                  </a:cubicBezTo>
                  <a:cubicBezTo>
                    <a:pt x="76" y="3"/>
                    <a:pt x="73" y="0"/>
                    <a:pt x="6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1"/>
            <p:cNvSpPr/>
            <p:nvPr/>
          </p:nvSpPr>
          <p:spPr>
            <a:xfrm>
              <a:off x="3939075" y="3166375"/>
              <a:ext cx="1300" cy="3300"/>
            </a:xfrm>
            <a:custGeom>
              <a:avLst/>
              <a:gdLst/>
              <a:ahLst/>
              <a:cxnLst/>
              <a:rect l="l" t="t" r="r" b="b"/>
              <a:pathLst>
                <a:path w="52" h="132" extrusionOk="0">
                  <a:moveTo>
                    <a:pt x="38" y="0"/>
                  </a:moveTo>
                  <a:cubicBezTo>
                    <a:pt x="34" y="0"/>
                    <a:pt x="30" y="1"/>
                    <a:pt x="26" y="6"/>
                  </a:cubicBezTo>
                  <a:cubicBezTo>
                    <a:pt x="13" y="43"/>
                    <a:pt x="13" y="81"/>
                    <a:pt x="1" y="119"/>
                  </a:cubicBezTo>
                  <a:cubicBezTo>
                    <a:pt x="1" y="131"/>
                    <a:pt x="13" y="131"/>
                    <a:pt x="26" y="131"/>
                  </a:cubicBezTo>
                  <a:cubicBezTo>
                    <a:pt x="39" y="93"/>
                    <a:pt x="39" y="56"/>
                    <a:pt x="51" y="6"/>
                  </a:cubicBezTo>
                  <a:cubicBezTo>
                    <a:pt x="51" y="6"/>
                    <a:pt x="45" y="0"/>
                    <a:pt x="3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1"/>
            <p:cNvSpPr/>
            <p:nvPr/>
          </p:nvSpPr>
          <p:spPr>
            <a:xfrm>
              <a:off x="3941275" y="3162100"/>
              <a:ext cx="1275" cy="2475"/>
            </a:xfrm>
            <a:custGeom>
              <a:avLst/>
              <a:gdLst/>
              <a:ahLst/>
              <a:cxnLst/>
              <a:rect l="l" t="t" r="r" b="b"/>
              <a:pathLst>
                <a:path w="51" h="99" extrusionOk="0">
                  <a:moveTo>
                    <a:pt x="38" y="1"/>
                  </a:moveTo>
                  <a:cubicBezTo>
                    <a:pt x="26" y="26"/>
                    <a:pt x="13" y="64"/>
                    <a:pt x="1" y="89"/>
                  </a:cubicBezTo>
                  <a:cubicBezTo>
                    <a:pt x="1" y="95"/>
                    <a:pt x="4" y="98"/>
                    <a:pt x="7" y="98"/>
                  </a:cubicBezTo>
                  <a:cubicBezTo>
                    <a:pt x="10" y="98"/>
                    <a:pt x="13" y="95"/>
                    <a:pt x="13" y="89"/>
                  </a:cubicBezTo>
                  <a:cubicBezTo>
                    <a:pt x="26" y="64"/>
                    <a:pt x="38" y="39"/>
                    <a:pt x="51" y="13"/>
                  </a:cubicBezTo>
                  <a:cubicBezTo>
                    <a:pt x="51" y="1"/>
                    <a:pt x="38" y="1"/>
                    <a:pt x="3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1"/>
            <p:cNvSpPr/>
            <p:nvPr/>
          </p:nvSpPr>
          <p:spPr>
            <a:xfrm>
              <a:off x="3936900" y="3159050"/>
              <a:ext cx="1425" cy="3625"/>
            </a:xfrm>
            <a:custGeom>
              <a:avLst/>
              <a:gdLst/>
              <a:ahLst/>
              <a:cxnLst/>
              <a:rect l="l" t="t" r="r" b="b"/>
              <a:pathLst>
                <a:path w="57" h="145" extrusionOk="0">
                  <a:moveTo>
                    <a:pt x="49" y="1"/>
                  </a:moveTo>
                  <a:cubicBezTo>
                    <a:pt x="44" y="1"/>
                    <a:pt x="38" y="4"/>
                    <a:pt x="38" y="10"/>
                  </a:cubicBezTo>
                  <a:cubicBezTo>
                    <a:pt x="25" y="48"/>
                    <a:pt x="13" y="85"/>
                    <a:pt x="0" y="135"/>
                  </a:cubicBezTo>
                  <a:cubicBezTo>
                    <a:pt x="0" y="142"/>
                    <a:pt x="3" y="145"/>
                    <a:pt x="8" y="145"/>
                  </a:cubicBezTo>
                  <a:cubicBezTo>
                    <a:pt x="13" y="145"/>
                    <a:pt x="19" y="142"/>
                    <a:pt x="25" y="135"/>
                  </a:cubicBezTo>
                  <a:cubicBezTo>
                    <a:pt x="38" y="98"/>
                    <a:pt x="50" y="48"/>
                    <a:pt x="50" y="10"/>
                  </a:cubicBezTo>
                  <a:cubicBezTo>
                    <a:pt x="56" y="4"/>
                    <a:pt x="53" y="1"/>
                    <a:pt x="4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1"/>
            <p:cNvSpPr/>
            <p:nvPr/>
          </p:nvSpPr>
          <p:spPr>
            <a:xfrm>
              <a:off x="3937525" y="3163750"/>
              <a:ext cx="1275" cy="3950"/>
            </a:xfrm>
            <a:custGeom>
              <a:avLst/>
              <a:gdLst/>
              <a:ahLst/>
              <a:cxnLst/>
              <a:rect l="l" t="t" r="r" b="b"/>
              <a:pathLst>
                <a:path w="51" h="158" extrusionOk="0">
                  <a:moveTo>
                    <a:pt x="44" y="1"/>
                  </a:moveTo>
                  <a:cubicBezTo>
                    <a:pt x="41" y="1"/>
                    <a:pt x="38" y="4"/>
                    <a:pt x="38" y="10"/>
                  </a:cubicBezTo>
                  <a:cubicBezTo>
                    <a:pt x="25" y="60"/>
                    <a:pt x="13" y="98"/>
                    <a:pt x="0" y="148"/>
                  </a:cubicBezTo>
                  <a:cubicBezTo>
                    <a:pt x="0" y="155"/>
                    <a:pt x="3" y="158"/>
                    <a:pt x="8" y="158"/>
                  </a:cubicBezTo>
                  <a:cubicBezTo>
                    <a:pt x="13" y="158"/>
                    <a:pt x="19" y="155"/>
                    <a:pt x="25" y="148"/>
                  </a:cubicBezTo>
                  <a:cubicBezTo>
                    <a:pt x="38" y="111"/>
                    <a:pt x="38" y="60"/>
                    <a:pt x="50" y="10"/>
                  </a:cubicBezTo>
                  <a:cubicBezTo>
                    <a:pt x="50" y="4"/>
                    <a:pt x="47" y="1"/>
                    <a:pt x="4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1"/>
            <p:cNvSpPr/>
            <p:nvPr/>
          </p:nvSpPr>
          <p:spPr>
            <a:xfrm>
              <a:off x="3933125" y="3164800"/>
              <a:ext cx="1275" cy="4075"/>
            </a:xfrm>
            <a:custGeom>
              <a:avLst/>
              <a:gdLst/>
              <a:ahLst/>
              <a:cxnLst/>
              <a:rect l="l" t="t" r="r" b="b"/>
              <a:pathLst>
                <a:path w="51" h="163" extrusionOk="0">
                  <a:moveTo>
                    <a:pt x="15" y="1"/>
                  </a:moveTo>
                  <a:cubicBezTo>
                    <a:pt x="7" y="1"/>
                    <a:pt x="0" y="10"/>
                    <a:pt x="0" y="18"/>
                  </a:cubicBezTo>
                  <a:cubicBezTo>
                    <a:pt x="13" y="69"/>
                    <a:pt x="13" y="106"/>
                    <a:pt x="38" y="156"/>
                  </a:cubicBezTo>
                  <a:cubicBezTo>
                    <a:pt x="38" y="161"/>
                    <a:pt x="39" y="162"/>
                    <a:pt x="41" y="162"/>
                  </a:cubicBezTo>
                  <a:cubicBezTo>
                    <a:pt x="45" y="162"/>
                    <a:pt x="51" y="156"/>
                    <a:pt x="51" y="156"/>
                  </a:cubicBezTo>
                  <a:cubicBezTo>
                    <a:pt x="38" y="106"/>
                    <a:pt x="26" y="56"/>
                    <a:pt x="26" y="6"/>
                  </a:cubicBezTo>
                  <a:cubicBezTo>
                    <a:pt x="22"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1"/>
            <p:cNvSpPr/>
            <p:nvPr/>
          </p:nvSpPr>
          <p:spPr>
            <a:xfrm>
              <a:off x="3934375" y="3159150"/>
              <a:ext cx="975" cy="3225"/>
            </a:xfrm>
            <a:custGeom>
              <a:avLst/>
              <a:gdLst/>
              <a:ahLst/>
              <a:cxnLst/>
              <a:rect l="l" t="t" r="r" b="b"/>
              <a:pathLst>
                <a:path w="39" h="129" extrusionOk="0">
                  <a:moveTo>
                    <a:pt x="28" y="1"/>
                  </a:moveTo>
                  <a:cubicBezTo>
                    <a:pt x="27" y="1"/>
                    <a:pt x="26" y="2"/>
                    <a:pt x="26" y="6"/>
                  </a:cubicBezTo>
                  <a:cubicBezTo>
                    <a:pt x="13" y="44"/>
                    <a:pt x="1" y="81"/>
                    <a:pt x="1" y="119"/>
                  </a:cubicBezTo>
                  <a:cubicBezTo>
                    <a:pt x="1" y="125"/>
                    <a:pt x="7" y="128"/>
                    <a:pt x="13" y="128"/>
                  </a:cubicBezTo>
                  <a:cubicBezTo>
                    <a:pt x="19" y="128"/>
                    <a:pt x="26" y="125"/>
                    <a:pt x="26" y="119"/>
                  </a:cubicBezTo>
                  <a:cubicBezTo>
                    <a:pt x="26" y="81"/>
                    <a:pt x="38" y="44"/>
                    <a:pt x="38" y="19"/>
                  </a:cubicBezTo>
                  <a:cubicBezTo>
                    <a:pt x="38" y="10"/>
                    <a:pt x="32" y="1"/>
                    <a:pt x="2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1"/>
            <p:cNvSpPr/>
            <p:nvPr/>
          </p:nvSpPr>
          <p:spPr>
            <a:xfrm>
              <a:off x="3929675" y="3156550"/>
              <a:ext cx="975" cy="4250"/>
            </a:xfrm>
            <a:custGeom>
              <a:avLst/>
              <a:gdLst/>
              <a:ahLst/>
              <a:cxnLst/>
              <a:rect l="l" t="t" r="r" b="b"/>
              <a:pathLst>
                <a:path w="39" h="170" extrusionOk="0">
                  <a:moveTo>
                    <a:pt x="32" y="0"/>
                  </a:moveTo>
                  <a:cubicBezTo>
                    <a:pt x="29" y="0"/>
                    <a:pt x="25" y="3"/>
                    <a:pt x="25" y="10"/>
                  </a:cubicBezTo>
                  <a:cubicBezTo>
                    <a:pt x="13" y="60"/>
                    <a:pt x="0" y="110"/>
                    <a:pt x="25" y="160"/>
                  </a:cubicBezTo>
                  <a:cubicBezTo>
                    <a:pt x="25" y="166"/>
                    <a:pt x="29" y="170"/>
                    <a:pt x="32" y="170"/>
                  </a:cubicBezTo>
                  <a:cubicBezTo>
                    <a:pt x="35" y="170"/>
                    <a:pt x="38" y="166"/>
                    <a:pt x="38" y="160"/>
                  </a:cubicBezTo>
                  <a:cubicBezTo>
                    <a:pt x="25" y="110"/>
                    <a:pt x="25" y="60"/>
                    <a:pt x="38" y="10"/>
                  </a:cubicBezTo>
                  <a:cubicBezTo>
                    <a:pt x="38" y="3"/>
                    <a:pt x="35" y="0"/>
                    <a:pt x="32"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1"/>
            <p:cNvSpPr/>
            <p:nvPr/>
          </p:nvSpPr>
          <p:spPr>
            <a:xfrm>
              <a:off x="3930775" y="3164075"/>
              <a:ext cx="1425" cy="4475"/>
            </a:xfrm>
            <a:custGeom>
              <a:avLst/>
              <a:gdLst/>
              <a:ahLst/>
              <a:cxnLst/>
              <a:rect l="l" t="t" r="r" b="b"/>
              <a:pathLst>
                <a:path w="57" h="179" extrusionOk="0">
                  <a:moveTo>
                    <a:pt x="8" y="0"/>
                  </a:moveTo>
                  <a:cubicBezTo>
                    <a:pt x="3" y="0"/>
                    <a:pt x="0" y="3"/>
                    <a:pt x="7" y="10"/>
                  </a:cubicBezTo>
                  <a:cubicBezTo>
                    <a:pt x="7" y="60"/>
                    <a:pt x="19" y="123"/>
                    <a:pt x="44" y="173"/>
                  </a:cubicBezTo>
                  <a:cubicBezTo>
                    <a:pt x="44" y="177"/>
                    <a:pt x="46" y="178"/>
                    <a:pt x="47" y="178"/>
                  </a:cubicBezTo>
                  <a:cubicBezTo>
                    <a:pt x="51" y="178"/>
                    <a:pt x="57" y="173"/>
                    <a:pt x="57" y="173"/>
                  </a:cubicBezTo>
                  <a:cubicBezTo>
                    <a:pt x="44" y="110"/>
                    <a:pt x="32" y="60"/>
                    <a:pt x="19" y="10"/>
                  </a:cubicBezTo>
                  <a:cubicBezTo>
                    <a:pt x="19" y="3"/>
                    <a:pt x="13" y="0"/>
                    <a:pt x="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1"/>
            <p:cNvSpPr/>
            <p:nvPr/>
          </p:nvSpPr>
          <p:spPr>
            <a:xfrm>
              <a:off x="3943800" y="3177475"/>
              <a:ext cx="3150" cy="650"/>
            </a:xfrm>
            <a:custGeom>
              <a:avLst/>
              <a:gdLst/>
              <a:ahLst/>
              <a:cxnLst/>
              <a:rect l="l" t="t" r="r" b="b"/>
              <a:pathLst>
                <a:path w="126" h="26" extrusionOk="0">
                  <a:moveTo>
                    <a:pt x="113" y="1"/>
                  </a:moveTo>
                  <a:cubicBezTo>
                    <a:pt x="88" y="1"/>
                    <a:pt x="38" y="13"/>
                    <a:pt x="13" y="13"/>
                  </a:cubicBezTo>
                  <a:cubicBezTo>
                    <a:pt x="0" y="13"/>
                    <a:pt x="0" y="26"/>
                    <a:pt x="13" y="26"/>
                  </a:cubicBezTo>
                  <a:cubicBezTo>
                    <a:pt x="50" y="26"/>
                    <a:pt x="75" y="26"/>
                    <a:pt x="113" y="13"/>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1"/>
            <p:cNvSpPr/>
            <p:nvPr/>
          </p:nvSpPr>
          <p:spPr>
            <a:xfrm>
              <a:off x="3943800" y="3179675"/>
              <a:ext cx="4100" cy="975"/>
            </a:xfrm>
            <a:custGeom>
              <a:avLst/>
              <a:gdLst/>
              <a:ahLst/>
              <a:cxnLst/>
              <a:rect l="l" t="t" r="r" b="b"/>
              <a:pathLst>
                <a:path w="164" h="39" extrusionOk="0">
                  <a:moveTo>
                    <a:pt x="13" y="1"/>
                  </a:moveTo>
                  <a:cubicBezTo>
                    <a:pt x="0" y="1"/>
                    <a:pt x="0" y="13"/>
                    <a:pt x="13" y="13"/>
                  </a:cubicBezTo>
                  <a:cubicBezTo>
                    <a:pt x="63" y="38"/>
                    <a:pt x="100" y="38"/>
                    <a:pt x="163" y="38"/>
                  </a:cubicBezTo>
                  <a:cubicBezTo>
                    <a:pt x="163" y="38"/>
                    <a:pt x="163" y="13"/>
                    <a:pt x="163" y="13"/>
                  </a:cubicBezTo>
                  <a:cubicBezTo>
                    <a:pt x="113" y="13"/>
                    <a:pt x="63" y="13"/>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1"/>
            <p:cNvSpPr/>
            <p:nvPr/>
          </p:nvSpPr>
          <p:spPr>
            <a:xfrm>
              <a:off x="3940975" y="3171375"/>
              <a:ext cx="2850" cy="3125"/>
            </a:xfrm>
            <a:custGeom>
              <a:avLst/>
              <a:gdLst/>
              <a:ahLst/>
              <a:cxnLst/>
              <a:rect l="l" t="t" r="r" b="b"/>
              <a:pathLst>
                <a:path w="114" h="125" extrusionOk="0">
                  <a:moveTo>
                    <a:pt x="104" y="1"/>
                  </a:moveTo>
                  <a:cubicBezTo>
                    <a:pt x="102" y="1"/>
                    <a:pt x="101" y="2"/>
                    <a:pt x="101" y="6"/>
                  </a:cubicBezTo>
                  <a:cubicBezTo>
                    <a:pt x="75" y="44"/>
                    <a:pt x="38" y="69"/>
                    <a:pt x="0" y="107"/>
                  </a:cubicBezTo>
                  <a:cubicBezTo>
                    <a:pt x="0" y="116"/>
                    <a:pt x="0" y="125"/>
                    <a:pt x="5" y="125"/>
                  </a:cubicBezTo>
                  <a:cubicBezTo>
                    <a:pt x="6" y="125"/>
                    <a:pt x="9" y="123"/>
                    <a:pt x="13" y="119"/>
                  </a:cubicBezTo>
                  <a:cubicBezTo>
                    <a:pt x="50" y="94"/>
                    <a:pt x="88" y="57"/>
                    <a:pt x="113" y="6"/>
                  </a:cubicBezTo>
                  <a:cubicBezTo>
                    <a:pt x="113" y="6"/>
                    <a:pt x="108" y="1"/>
                    <a:pt x="10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1"/>
            <p:cNvSpPr/>
            <p:nvPr/>
          </p:nvSpPr>
          <p:spPr>
            <a:xfrm>
              <a:off x="3939400" y="3168550"/>
              <a:ext cx="2125" cy="4075"/>
            </a:xfrm>
            <a:custGeom>
              <a:avLst/>
              <a:gdLst/>
              <a:ahLst/>
              <a:cxnLst/>
              <a:rect l="l" t="t" r="r" b="b"/>
              <a:pathLst>
                <a:path w="85" h="163" extrusionOk="0">
                  <a:moveTo>
                    <a:pt x="75" y="1"/>
                  </a:moveTo>
                  <a:cubicBezTo>
                    <a:pt x="72" y="1"/>
                    <a:pt x="67" y="2"/>
                    <a:pt x="63" y="6"/>
                  </a:cubicBezTo>
                  <a:cubicBezTo>
                    <a:pt x="38" y="57"/>
                    <a:pt x="26" y="107"/>
                    <a:pt x="0" y="157"/>
                  </a:cubicBezTo>
                  <a:cubicBezTo>
                    <a:pt x="0" y="157"/>
                    <a:pt x="6" y="163"/>
                    <a:pt x="10" y="163"/>
                  </a:cubicBezTo>
                  <a:cubicBezTo>
                    <a:pt x="12" y="163"/>
                    <a:pt x="13" y="161"/>
                    <a:pt x="13" y="157"/>
                  </a:cubicBezTo>
                  <a:cubicBezTo>
                    <a:pt x="38" y="107"/>
                    <a:pt x="63" y="57"/>
                    <a:pt x="76" y="6"/>
                  </a:cubicBezTo>
                  <a:cubicBezTo>
                    <a:pt x="84" y="6"/>
                    <a:pt x="81" y="1"/>
                    <a:pt x="7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1"/>
            <p:cNvSpPr/>
            <p:nvPr/>
          </p:nvSpPr>
          <p:spPr>
            <a:xfrm>
              <a:off x="3935625" y="3166575"/>
              <a:ext cx="975" cy="5825"/>
            </a:xfrm>
            <a:custGeom>
              <a:avLst/>
              <a:gdLst/>
              <a:ahLst/>
              <a:cxnLst/>
              <a:rect l="l" t="t" r="r" b="b"/>
              <a:pathLst>
                <a:path w="39" h="233" extrusionOk="0">
                  <a:moveTo>
                    <a:pt x="13" y="1"/>
                  </a:moveTo>
                  <a:cubicBezTo>
                    <a:pt x="7" y="1"/>
                    <a:pt x="1" y="4"/>
                    <a:pt x="1" y="10"/>
                  </a:cubicBezTo>
                  <a:cubicBezTo>
                    <a:pt x="1" y="85"/>
                    <a:pt x="1" y="161"/>
                    <a:pt x="13" y="223"/>
                  </a:cubicBezTo>
                  <a:cubicBezTo>
                    <a:pt x="20" y="230"/>
                    <a:pt x="26" y="233"/>
                    <a:pt x="31" y="233"/>
                  </a:cubicBezTo>
                  <a:cubicBezTo>
                    <a:pt x="35" y="233"/>
                    <a:pt x="38" y="230"/>
                    <a:pt x="38" y="223"/>
                  </a:cubicBezTo>
                  <a:cubicBezTo>
                    <a:pt x="26" y="148"/>
                    <a:pt x="13" y="85"/>
                    <a:pt x="26" y="10"/>
                  </a:cubicBezTo>
                  <a:cubicBezTo>
                    <a:pt x="26" y="4"/>
                    <a:pt x="20" y="1"/>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1"/>
            <p:cNvSpPr/>
            <p:nvPr/>
          </p:nvSpPr>
          <p:spPr>
            <a:xfrm>
              <a:off x="3507100" y="2693375"/>
              <a:ext cx="66825" cy="57675"/>
            </a:xfrm>
            <a:custGeom>
              <a:avLst/>
              <a:gdLst/>
              <a:ahLst/>
              <a:cxnLst/>
              <a:rect l="l" t="t" r="r" b="b"/>
              <a:pathLst>
                <a:path w="2673" h="2307" extrusionOk="0">
                  <a:moveTo>
                    <a:pt x="1313" y="0"/>
                  </a:moveTo>
                  <a:cubicBezTo>
                    <a:pt x="1192" y="0"/>
                    <a:pt x="1071" y="47"/>
                    <a:pt x="991" y="140"/>
                  </a:cubicBezTo>
                  <a:cubicBezTo>
                    <a:pt x="841" y="316"/>
                    <a:pt x="828" y="554"/>
                    <a:pt x="1004" y="880"/>
                  </a:cubicBezTo>
                  <a:cubicBezTo>
                    <a:pt x="849" y="702"/>
                    <a:pt x="649" y="591"/>
                    <a:pt x="404" y="591"/>
                  </a:cubicBezTo>
                  <a:cubicBezTo>
                    <a:pt x="390" y="591"/>
                    <a:pt x="377" y="591"/>
                    <a:pt x="364" y="592"/>
                  </a:cubicBezTo>
                  <a:cubicBezTo>
                    <a:pt x="113" y="604"/>
                    <a:pt x="0" y="943"/>
                    <a:pt x="126" y="1169"/>
                  </a:cubicBezTo>
                  <a:cubicBezTo>
                    <a:pt x="251" y="1382"/>
                    <a:pt x="866" y="1395"/>
                    <a:pt x="866" y="1395"/>
                  </a:cubicBezTo>
                  <a:cubicBezTo>
                    <a:pt x="866" y="1395"/>
                    <a:pt x="565" y="1495"/>
                    <a:pt x="414" y="1709"/>
                  </a:cubicBezTo>
                  <a:cubicBezTo>
                    <a:pt x="326" y="1847"/>
                    <a:pt x="289" y="1997"/>
                    <a:pt x="439" y="2160"/>
                  </a:cubicBezTo>
                  <a:cubicBezTo>
                    <a:pt x="508" y="2242"/>
                    <a:pt x="606" y="2276"/>
                    <a:pt x="703" y="2276"/>
                  </a:cubicBezTo>
                  <a:cubicBezTo>
                    <a:pt x="800" y="2276"/>
                    <a:pt x="897" y="2242"/>
                    <a:pt x="966" y="2185"/>
                  </a:cubicBezTo>
                  <a:cubicBezTo>
                    <a:pt x="1167" y="2010"/>
                    <a:pt x="1268" y="1734"/>
                    <a:pt x="1268" y="1734"/>
                  </a:cubicBezTo>
                  <a:cubicBezTo>
                    <a:pt x="1268" y="1734"/>
                    <a:pt x="1352" y="2307"/>
                    <a:pt x="1716" y="2307"/>
                  </a:cubicBezTo>
                  <a:cubicBezTo>
                    <a:pt x="1773" y="2307"/>
                    <a:pt x="1836" y="2293"/>
                    <a:pt x="1908" y="2261"/>
                  </a:cubicBezTo>
                  <a:cubicBezTo>
                    <a:pt x="2196" y="2123"/>
                    <a:pt x="2108" y="1633"/>
                    <a:pt x="1757" y="1395"/>
                  </a:cubicBezTo>
                  <a:lnTo>
                    <a:pt x="1757" y="1395"/>
                  </a:lnTo>
                  <a:cubicBezTo>
                    <a:pt x="1775" y="1396"/>
                    <a:pt x="1795" y="1397"/>
                    <a:pt x="1815" y="1397"/>
                  </a:cubicBezTo>
                  <a:cubicBezTo>
                    <a:pt x="1996" y="1397"/>
                    <a:pt x="2262" y="1349"/>
                    <a:pt x="2397" y="1282"/>
                  </a:cubicBezTo>
                  <a:cubicBezTo>
                    <a:pt x="2560" y="1194"/>
                    <a:pt x="2673" y="993"/>
                    <a:pt x="2585" y="843"/>
                  </a:cubicBezTo>
                  <a:cubicBezTo>
                    <a:pt x="2535" y="742"/>
                    <a:pt x="2422" y="680"/>
                    <a:pt x="2309" y="655"/>
                  </a:cubicBezTo>
                  <a:cubicBezTo>
                    <a:pt x="2266" y="644"/>
                    <a:pt x="2224" y="640"/>
                    <a:pt x="2182" y="640"/>
                  </a:cubicBezTo>
                  <a:cubicBezTo>
                    <a:pt x="1968" y="640"/>
                    <a:pt x="1768" y="761"/>
                    <a:pt x="1569" y="855"/>
                  </a:cubicBezTo>
                  <a:cubicBezTo>
                    <a:pt x="1682" y="629"/>
                    <a:pt x="1769" y="291"/>
                    <a:pt x="1606" y="115"/>
                  </a:cubicBezTo>
                  <a:cubicBezTo>
                    <a:pt x="1529" y="38"/>
                    <a:pt x="1421" y="0"/>
                    <a:pt x="1313"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1"/>
            <p:cNvSpPr/>
            <p:nvPr/>
          </p:nvSpPr>
          <p:spPr>
            <a:xfrm>
              <a:off x="3544100" y="2720275"/>
              <a:ext cx="7725" cy="4850"/>
            </a:xfrm>
            <a:custGeom>
              <a:avLst/>
              <a:gdLst/>
              <a:ahLst/>
              <a:cxnLst/>
              <a:rect l="l" t="t" r="r" b="b"/>
              <a:pathLst>
                <a:path w="309" h="194" extrusionOk="0">
                  <a:moveTo>
                    <a:pt x="257" y="1"/>
                  </a:moveTo>
                  <a:cubicBezTo>
                    <a:pt x="251" y="1"/>
                    <a:pt x="246" y="2"/>
                    <a:pt x="239" y="5"/>
                  </a:cubicBezTo>
                  <a:cubicBezTo>
                    <a:pt x="151" y="18"/>
                    <a:pt x="13" y="55"/>
                    <a:pt x="1" y="156"/>
                  </a:cubicBezTo>
                  <a:cubicBezTo>
                    <a:pt x="1" y="181"/>
                    <a:pt x="13" y="193"/>
                    <a:pt x="38" y="193"/>
                  </a:cubicBezTo>
                  <a:cubicBezTo>
                    <a:pt x="126" y="193"/>
                    <a:pt x="189" y="118"/>
                    <a:pt x="264" y="80"/>
                  </a:cubicBezTo>
                  <a:cubicBezTo>
                    <a:pt x="308" y="69"/>
                    <a:pt x="295" y="1"/>
                    <a:pt x="2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1"/>
            <p:cNvSpPr/>
            <p:nvPr/>
          </p:nvSpPr>
          <p:spPr>
            <a:xfrm>
              <a:off x="3540350" y="2717350"/>
              <a:ext cx="5825" cy="8300"/>
            </a:xfrm>
            <a:custGeom>
              <a:avLst/>
              <a:gdLst/>
              <a:ahLst/>
              <a:cxnLst/>
              <a:rect l="l" t="t" r="r" b="b"/>
              <a:pathLst>
                <a:path w="233" h="332" extrusionOk="0">
                  <a:moveTo>
                    <a:pt x="184" y="1"/>
                  </a:moveTo>
                  <a:cubicBezTo>
                    <a:pt x="176" y="1"/>
                    <a:pt x="169" y="3"/>
                    <a:pt x="163" y="9"/>
                  </a:cubicBezTo>
                  <a:cubicBezTo>
                    <a:pt x="88" y="72"/>
                    <a:pt x="0" y="248"/>
                    <a:pt x="88" y="323"/>
                  </a:cubicBezTo>
                  <a:cubicBezTo>
                    <a:pt x="99" y="328"/>
                    <a:pt x="107" y="331"/>
                    <a:pt x="114" y="331"/>
                  </a:cubicBezTo>
                  <a:cubicBezTo>
                    <a:pt x="124" y="331"/>
                    <a:pt x="131" y="325"/>
                    <a:pt x="138" y="310"/>
                  </a:cubicBezTo>
                  <a:cubicBezTo>
                    <a:pt x="163" y="285"/>
                    <a:pt x="151" y="260"/>
                    <a:pt x="163" y="210"/>
                  </a:cubicBezTo>
                  <a:cubicBezTo>
                    <a:pt x="163" y="147"/>
                    <a:pt x="188" y="97"/>
                    <a:pt x="214" y="47"/>
                  </a:cubicBezTo>
                  <a:cubicBezTo>
                    <a:pt x="233" y="28"/>
                    <a:pt x="208" y="1"/>
                    <a:pt x="1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1"/>
            <p:cNvSpPr/>
            <p:nvPr/>
          </p:nvSpPr>
          <p:spPr>
            <a:xfrm>
              <a:off x="3538150" y="2709475"/>
              <a:ext cx="3775" cy="9400"/>
            </a:xfrm>
            <a:custGeom>
              <a:avLst/>
              <a:gdLst/>
              <a:ahLst/>
              <a:cxnLst/>
              <a:rect l="l" t="t" r="r" b="b"/>
              <a:pathLst>
                <a:path w="151" h="376" extrusionOk="0">
                  <a:moveTo>
                    <a:pt x="60" y="0"/>
                  </a:moveTo>
                  <a:cubicBezTo>
                    <a:pt x="38" y="0"/>
                    <a:pt x="13" y="14"/>
                    <a:pt x="13" y="36"/>
                  </a:cubicBezTo>
                  <a:cubicBezTo>
                    <a:pt x="26" y="136"/>
                    <a:pt x="0" y="261"/>
                    <a:pt x="51" y="362"/>
                  </a:cubicBezTo>
                  <a:cubicBezTo>
                    <a:pt x="55" y="371"/>
                    <a:pt x="64" y="376"/>
                    <a:pt x="73" y="376"/>
                  </a:cubicBezTo>
                  <a:cubicBezTo>
                    <a:pt x="88" y="376"/>
                    <a:pt x="106" y="365"/>
                    <a:pt x="113" y="349"/>
                  </a:cubicBezTo>
                  <a:cubicBezTo>
                    <a:pt x="151" y="261"/>
                    <a:pt x="113" y="123"/>
                    <a:pt x="88" y="23"/>
                  </a:cubicBezTo>
                  <a:cubicBezTo>
                    <a:pt x="88" y="7"/>
                    <a:pt x="75" y="0"/>
                    <a:pt x="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1"/>
            <p:cNvSpPr/>
            <p:nvPr/>
          </p:nvSpPr>
          <p:spPr>
            <a:xfrm>
              <a:off x="3535175" y="2716300"/>
              <a:ext cx="8650" cy="10400"/>
            </a:xfrm>
            <a:custGeom>
              <a:avLst/>
              <a:gdLst/>
              <a:ahLst/>
              <a:cxnLst/>
              <a:rect l="l" t="t" r="r" b="b"/>
              <a:pathLst>
                <a:path w="346" h="416" extrusionOk="0">
                  <a:moveTo>
                    <a:pt x="64" y="0"/>
                  </a:moveTo>
                  <a:cubicBezTo>
                    <a:pt x="31" y="0"/>
                    <a:pt x="0" y="38"/>
                    <a:pt x="19" y="76"/>
                  </a:cubicBezTo>
                  <a:cubicBezTo>
                    <a:pt x="69" y="139"/>
                    <a:pt x="107" y="214"/>
                    <a:pt x="157" y="290"/>
                  </a:cubicBezTo>
                  <a:cubicBezTo>
                    <a:pt x="182" y="340"/>
                    <a:pt x="195" y="390"/>
                    <a:pt x="257" y="415"/>
                  </a:cubicBezTo>
                  <a:cubicBezTo>
                    <a:pt x="270" y="415"/>
                    <a:pt x="295" y="403"/>
                    <a:pt x="295" y="390"/>
                  </a:cubicBezTo>
                  <a:cubicBezTo>
                    <a:pt x="345" y="265"/>
                    <a:pt x="170" y="101"/>
                    <a:pt x="94" y="14"/>
                  </a:cubicBezTo>
                  <a:cubicBezTo>
                    <a:pt x="85" y="4"/>
                    <a:pt x="74" y="0"/>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1"/>
            <p:cNvSpPr/>
            <p:nvPr/>
          </p:nvSpPr>
          <p:spPr>
            <a:xfrm>
              <a:off x="3527025" y="2717400"/>
              <a:ext cx="5675" cy="4800"/>
            </a:xfrm>
            <a:custGeom>
              <a:avLst/>
              <a:gdLst/>
              <a:ahLst/>
              <a:cxnLst/>
              <a:rect l="l" t="t" r="r" b="b"/>
              <a:pathLst>
                <a:path w="227" h="192" extrusionOk="0">
                  <a:moveTo>
                    <a:pt x="64" y="0"/>
                  </a:moveTo>
                  <a:cubicBezTo>
                    <a:pt x="36" y="0"/>
                    <a:pt x="1" y="37"/>
                    <a:pt x="31" y="57"/>
                  </a:cubicBezTo>
                  <a:cubicBezTo>
                    <a:pt x="69" y="108"/>
                    <a:pt x="107" y="158"/>
                    <a:pt x="157" y="183"/>
                  </a:cubicBezTo>
                  <a:cubicBezTo>
                    <a:pt x="165" y="189"/>
                    <a:pt x="174" y="191"/>
                    <a:pt x="182" y="191"/>
                  </a:cubicBezTo>
                  <a:cubicBezTo>
                    <a:pt x="208" y="191"/>
                    <a:pt x="226" y="162"/>
                    <a:pt x="207" y="133"/>
                  </a:cubicBezTo>
                  <a:cubicBezTo>
                    <a:pt x="182" y="70"/>
                    <a:pt x="144" y="32"/>
                    <a:pt x="82" y="7"/>
                  </a:cubicBezTo>
                  <a:cubicBezTo>
                    <a:pt x="77" y="2"/>
                    <a:pt x="71" y="0"/>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1"/>
            <p:cNvSpPr/>
            <p:nvPr/>
          </p:nvSpPr>
          <p:spPr>
            <a:xfrm>
              <a:off x="3532175" y="2723075"/>
              <a:ext cx="9675" cy="7500"/>
            </a:xfrm>
            <a:custGeom>
              <a:avLst/>
              <a:gdLst/>
              <a:ahLst/>
              <a:cxnLst/>
              <a:rect l="l" t="t" r="r" b="b"/>
              <a:pathLst>
                <a:path w="387" h="300" extrusionOk="0">
                  <a:moveTo>
                    <a:pt x="84" y="0"/>
                  </a:moveTo>
                  <a:cubicBezTo>
                    <a:pt x="69" y="0"/>
                    <a:pt x="53" y="2"/>
                    <a:pt x="39" y="6"/>
                  </a:cubicBezTo>
                  <a:cubicBezTo>
                    <a:pt x="1" y="19"/>
                    <a:pt x="1" y="94"/>
                    <a:pt x="51" y="94"/>
                  </a:cubicBezTo>
                  <a:cubicBezTo>
                    <a:pt x="56" y="93"/>
                    <a:pt x="61" y="93"/>
                    <a:pt x="66" y="93"/>
                  </a:cubicBezTo>
                  <a:cubicBezTo>
                    <a:pt x="181" y="93"/>
                    <a:pt x="230" y="234"/>
                    <a:pt x="315" y="295"/>
                  </a:cubicBezTo>
                  <a:cubicBezTo>
                    <a:pt x="321" y="298"/>
                    <a:pt x="329" y="299"/>
                    <a:pt x="337" y="299"/>
                  </a:cubicBezTo>
                  <a:cubicBezTo>
                    <a:pt x="361" y="299"/>
                    <a:pt x="387" y="285"/>
                    <a:pt x="377" y="257"/>
                  </a:cubicBezTo>
                  <a:cubicBezTo>
                    <a:pt x="377" y="134"/>
                    <a:pt x="217" y="0"/>
                    <a:pt x="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1"/>
            <p:cNvSpPr/>
            <p:nvPr/>
          </p:nvSpPr>
          <p:spPr>
            <a:xfrm>
              <a:off x="3539725" y="2722575"/>
              <a:ext cx="7325" cy="8825"/>
            </a:xfrm>
            <a:custGeom>
              <a:avLst/>
              <a:gdLst/>
              <a:ahLst/>
              <a:cxnLst/>
              <a:rect l="l" t="t" r="r" b="b"/>
              <a:pathLst>
                <a:path w="293" h="353" extrusionOk="0">
                  <a:moveTo>
                    <a:pt x="231" y="0"/>
                  </a:moveTo>
                  <a:cubicBezTo>
                    <a:pt x="221" y="0"/>
                    <a:pt x="210" y="4"/>
                    <a:pt x="201" y="14"/>
                  </a:cubicBezTo>
                  <a:cubicBezTo>
                    <a:pt x="113" y="76"/>
                    <a:pt x="0" y="202"/>
                    <a:pt x="38" y="315"/>
                  </a:cubicBezTo>
                  <a:cubicBezTo>
                    <a:pt x="38" y="339"/>
                    <a:pt x="54" y="353"/>
                    <a:pt x="71" y="353"/>
                  </a:cubicBezTo>
                  <a:cubicBezTo>
                    <a:pt x="81" y="353"/>
                    <a:pt x="92" y="349"/>
                    <a:pt x="101" y="340"/>
                  </a:cubicBezTo>
                  <a:cubicBezTo>
                    <a:pt x="126" y="302"/>
                    <a:pt x="138" y="277"/>
                    <a:pt x="151" y="227"/>
                  </a:cubicBezTo>
                  <a:cubicBezTo>
                    <a:pt x="176" y="164"/>
                    <a:pt x="213" y="114"/>
                    <a:pt x="264" y="76"/>
                  </a:cubicBezTo>
                  <a:cubicBezTo>
                    <a:pt x="292" y="38"/>
                    <a:pt x="263" y="0"/>
                    <a:pt x="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1"/>
            <p:cNvSpPr/>
            <p:nvPr/>
          </p:nvSpPr>
          <p:spPr>
            <a:xfrm>
              <a:off x="3541650" y="2724475"/>
              <a:ext cx="10650" cy="7000"/>
            </a:xfrm>
            <a:custGeom>
              <a:avLst/>
              <a:gdLst/>
              <a:ahLst/>
              <a:cxnLst/>
              <a:rect l="l" t="t" r="r" b="b"/>
              <a:pathLst>
                <a:path w="426" h="280" extrusionOk="0">
                  <a:moveTo>
                    <a:pt x="387" y="0"/>
                  </a:moveTo>
                  <a:cubicBezTo>
                    <a:pt x="249" y="13"/>
                    <a:pt x="49" y="76"/>
                    <a:pt x="11" y="226"/>
                  </a:cubicBezTo>
                  <a:cubicBezTo>
                    <a:pt x="1" y="257"/>
                    <a:pt x="24" y="280"/>
                    <a:pt x="54" y="280"/>
                  </a:cubicBezTo>
                  <a:cubicBezTo>
                    <a:pt x="60" y="280"/>
                    <a:pt x="67" y="279"/>
                    <a:pt x="74" y="276"/>
                  </a:cubicBezTo>
                  <a:cubicBezTo>
                    <a:pt x="124" y="239"/>
                    <a:pt x="149" y="189"/>
                    <a:pt x="199" y="151"/>
                  </a:cubicBezTo>
                  <a:cubicBezTo>
                    <a:pt x="262" y="101"/>
                    <a:pt x="325" y="76"/>
                    <a:pt x="400" y="63"/>
                  </a:cubicBezTo>
                  <a:cubicBezTo>
                    <a:pt x="425" y="63"/>
                    <a:pt x="425" y="0"/>
                    <a:pt x="3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1"/>
            <p:cNvSpPr/>
            <p:nvPr/>
          </p:nvSpPr>
          <p:spPr>
            <a:xfrm>
              <a:off x="3447475" y="2503125"/>
              <a:ext cx="41125" cy="39300"/>
            </a:xfrm>
            <a:custGeom>
              <a:avLst/>
              <a:gdLst/>
              <a:ahLst/>
              <a:cxnLst/>
              <a:rect l="l" t="t" r="r" b="b"/>
              <a:pathLst>
                <a:path w="1645" h="1572" extrusionOk="0">
                  <a:moveTo>
                    <a:pt x="664" y="1"/>
                  </a:moveTo>
                  <a:cubicBezTo>
                    <a:pt x="548" y="1"/>
                    <a:pt x="430" y="86"/>
                    <a:pt x="390" y="196"/>
                  </a:cubicBezTo>
                  <a:cubicBezTo>
                    <a:pt x="352" y="346"/>
                    <a:pt x="415" y="484"/>
                    <a:pt x="603" y="635"/>
                  </a:cubicBezTo>
                  <a:cubicBezTo>
                    <a:pt x="524" y="602"/>
                    <a:pt x="442" y="583"/>
                    <a:pt x="360" y="583"/>
                  </a:cubicBezTo>
                  <a:cubicBezTo>
                    <a:pt x="285" y="583"/>
                    <a:pt x="211" y="599"/>
                    <a:pt x="139" y="635"/>
                  </a:cubicBezTo>
                  <a:cubicBezTo>
                    <a:pt x="1" y="710"/>
                    <a:pt x="26" y="949"/>
                    <a:pt x="151" y="1036"/>
                  </a:cubicBezTo>
                  <a:cubicBezTo>
                    <a:pt x="184" y="1060"/>
                    <a:pt x="229" y="1069"/>
                    <a:pt x="279" y="1069"/>
                  </a:cubicBezTo>
                  <a:cubicBezTo>
                    <a:pt x="441" y="1069"/>
                    <a:pt x="653" y="974"/>
                    <a:pt x="653" y="974"/>
                  </a:cubicBezTo>
                  <a:lnTo>
                    <a:pt x="653" y="974"/>
                  </a:lnTo>
                  <a:cubicBezTo>
                    <a:pt x="653" y="974"/>
                    <a:pt x="503" y="1124"/>
                    <a:pt x="478" y="1287"/>
                  </a:cubicBezTo>
                  <a:cubicBezTo>
                    <a:pt x="453" y="1400"/>
                    <a:pt x="478" y="1488"/>
                    <a:pt x="603" y="1551"/>
                  </a:cubicBezTo>
                  <a:cubicBezTo>
                    <a:pt x="635" y="1565"/>
                    <a:pt x="667" y="1572"/>
                    <a:pt x="698" y="1572"/>
                  </a:cubicBezTo>
                  <a:cubicBezTo>
                    <a:pt x="800" y="1572"/>
                    <a:pt x="891" y="1500"/>
                    <a:pt x="929" y="1413"/>
                  </a:cubicBezTo>
                  <a:cubicBezTo>
                    <a:pt x="1005" y="1262"/>
                    <a:pt x="980" y="1074"/>
                    <a:pt x="980" y="1074"/>
                  </a:cubicBezTo>
                  <a:lnTo>
                    <a:pt x="980" y="1074"/>
                  </a:lnTo>
                  <a:cubicBezTo>
                    <a:pt x="980" y="1074"/>
                    <a:pt x="1141" y="1312"/>
                    <a:pt x="1322" y="1312"/>
                  </a:cubicBezTo>
                  <a:cubicBezTo>
                    <a:pt x="1383" y="1312"/>
                    <a:pt x="1446" y="1285"/>
                    <a:pt x="1507" y="1212"/>
                  </a:cubicBezTo>
                  <a:cubicBezTo>
                    <a:pt x="1645" y="1049"/>
                    <a:pt x="1456" y="785"/>
                    <a:pt x="1180" y="735"/>
                  </a:cubicBezTo>
                  <a:cubicBezTo>
                    <a:pt x="1293" y="698"/>
                    <a:pt x="1469" y="585"/>
                    <a:pt x="1532" y="497"/>
                  </a:cubicBezTo>
                  <a:cubicBezTo>
                    <a:pt x="1607" y="409"/>
                    <a:pt x="1620" y="258"/>
                    <a:pt x="1532" y="183"/>
                  </a:cubicBezTo>
                  <a:cubicBezTo>
                    <a:pt x="1490" y="150"/>
                    <a:pt x="1443" y="138"/>
                    <a:pt x="1393" y="138"/>
                  </a:cubicBezTo>
                  <a:cubicBezTo>
                    <a:pt x="1369" y="138"/>
                    <a:pt x="1344" y="141"/>
                    <a:pt x="1318" y="145"/>
                  </a:cubicBezTo>
                  <a:cubicBezTo>
                    <a:pt x="1143" y="183"/>
                    <a:pt x="1042" y="334"/>
                    <a:pt x="929" y="472"/>
                  </a:cubicBezTo>
                  <a:cubicBezTo>
                    <a:pt x="942" y="309"/>
                    <a:pt x="904" y="70"/>
                    <a:pt x="754" y="20"/>
                  </a:cubicBezTo>
                  <a:cubicBezTo>
                    <a:pt x="725" y="7"/>
                    <a:pt x="694" y="1"/>
                    <a:pt x="664"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1"/>
            <p:cNvSpPr/>
            <p:nvPr/>
          </p:nvSpPr>
          <p:spPr>
            <a:xfrm>
              <a:off x="3471000" y="2516625"/>
              <a:ext cx="5500" cy="5200"/>
            </a:xfrm>
            <a:custGeom>
              <a:avLst/>
              <a:gdLst/>
              <a:ahLst/>
              <a:cxnLst/>
              <a:rect l="l" t="t" r="r" b="b"/>
              <a:pathLst>
                <a:path w="220" h="208" extrusionOk="0">
                  <a:moveTo>
                    <a:pt x="149" y="0"/>
                  </a:moveTo>
                  <a:cubicBezTo>
                    <a:pt x="141" y="0"/>
                    <a:pt x="134" y="2"/>
                    <a:pt x="126" y="7"/>
                  </a:cubicBezTo>
                  <a:cubicBezTo>
                    <a:pt x="64" y="57"/>
                    <a:pt x="1" y="107"/>
                    <a:pt x="26" y="183"/>
                  </a:cubicBezTo>
                  <a:cubicBezTo>
                    <a:pt x="39" y="195"/>
                    <a:pt x="51" y="208"/>
                    <a:pt x="76" y="208"/>
                  </a:cubicBezTo>
                  <a:cubicBezTo>
                    <a:pt x="139" y="183"/>
                    <a:pt x="139" y="120"/>
                    <a:pt x="189" y="70"/>
                  </a:cubicBezTo>
                  <a:cubicBezTo>
                    <a:pt x="220" y="39"/>
                    <a:pt x="184" y="0"/>
                    <a:pt x="1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1"/>
            <p:cNvSpPr/>
            <p:nvPr/>
          </p:nvSpPr>
          <p:spPr>
            <a:xfrm>
              <a:off x="3469125" y="2516300"/>
              <a:ext cx="3475" cy="6150"/>
            </a:xfrm>
            <a:custGeom>
              <a:avLst/>
              <a:gdLst/>
              <a:ahLst/>
              <a:cxnLst/>
              <a:rect l="l" t="t" r="r" b="b"/>
              <a:pathLst>
                <a:path w="139" h="246" extrusionOk="0">
                  <a:moveTo>
                    <a:pt x="67" y="1"/>
                  </a:moveTo>
                  <a:cubicBezTo>
                    <a:pt x="54" y="1"/>
                    <a:pt x="43" y="6"/>
                    <a:pt x="38" y="20"/>
                  </a:cubicBezTo>
                  <a:cubicBezTo>
                    <a:pt x="1" y="95"/>
                    <a:pt x="1" y="208"/>
                    <a:pt x="89" y="246"/>
                  </a:cubicBezTo>
                  <a:cubicBezTo>
                    <a:pt x="114" y="246"/>
                    <a:pt x="126" y="233"/>
                    <a:pt x="126" y="221"/>
                  </a:cubicBezTo>
                  <a:cubicBezTo>
                    <a:pt x="139" y="158"/>
                    <a:pt x="101" y="108"/>
                    <a:pt x="114" y="33"/>
                  </a:cubicBezTo>
                  <a:cubicBezTo>
                    <a:pt x="114" y="17"/>
                    <a:pt x="89" y="1"/>
                    <a:pt x="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1"/>
            <p:cNvSpPr/>
            <p:nvPr/>
          </p:nvSpPr>
          <p:spPr>
            <a:xfrm>
              <a:off x="3464325" y="2513200"/>
              <a:ext cx="4525" cy="6150"/>
            </a:xfrm>
            <a:custGeom>
              <a:avLst/>
              <a:gdLst/>
              <a:ahLst/>
              <a:cxnLst/>
              <a:rect l="l" t="t" r="r" b="b"/>
              <a:pathLst>
                <a:path w="181" h="246" extrusionOk="0">
                  <a:moveTo>
                    <a:pt x="47" y="0"/>
                  </a:moveTo>
                  <a:cubicBezTo>
                    <a:pt x="23" y="0"/>
                    <a:pt x="0" y="23"/>
                    <a:pt x="17" y="56"/>
                  </a:cubicBezTo>
                  <a:cubicBezTo>
                    <a:pt x="42" y="119"/>
                    <a:pt x="67" y="194"/>
                    <a:pt x="117" y="232"/>
                  </a:cubicBezTo>
                  <a:cubicBezTo>
                    <a:pt x="127" y="241"/>
                    <a:pt x="138" y="246"/>
                    <a:pt x="149" y="246"/>
                  </a:cubicBezTo>
                  <a:cubicBezTo>
                    <a:pt x="166" y="246"/>
                    <a:pt x="180" y="235"/>
                    <a:pt x="180" y="219"/>
                  </a:cubicBezTo>
                  <a:cubicBezTo>
                    <a:pt x="168" y="131"/>
                    <a:pt x="130" y="81"/>
                    <a:pt x="80" y="18"/>
                  </a:cubicBezTo>
                  <a:cubicBezTo>
                    <a:pt x="71" y="6"/>
                    <a:pt x="59" y="0"/>
                    <a:pt x="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1"/>
            <p:cNvSpPr/>
            <p:nvPr/>
          </p:nvSpPr>
          <p:spPr>
            <a:xfrm>
              <a:off x="3464275" y="2517925"/>
              <a:ext cx="7700" cy="5500"/>
            </a:xfrm>
            <a:custGeom>
              <a:avLst/>
              <a:gdLst/>
              <a:ahLst/>
              <a:cxnLst/>
              <a:rect l="l" t="t" r="r" b="b"/>
              <a:pathLst>
                <a:path w="308" h="220" extrusionOk="0">
                  <a:moveTo>
                    <a:pt x="50" y="0"/>
                  </a:moveTo>
                  <a:cubicBezTo>
                    <a:pt x="13" y="0"/>
                    <a:pt x="1" y="61"/>
                    <a:pt x="44" y="93"/>
                  </a:cubicBezTo>
                  <a:cubicBezTo>
                    <a:pt x="103" y="128"/>
                    <a:pt x="173" y="220"/>
                    <a:pt x="255" y="220"/>
                  </a:cubicBezTo>
                  <a:cubicBezTo>
                    <a:pt x="260" y="220"/>
                    <a:pt x="265" y="219"/>
                    <a:pt x="270" y="219"/>
                  </a:cubicBezTo>
                  <a:cubicBezTo>
                    <a:pt x="283" y="219"/>
                    <a:pt x="308" y="206"/>
                    <a:pt x="308" y="193"/>
                  </a:cubicBezTo>
                  <a:cubicBezTo>
                    <a:pt x="295" y="80"/>
                    <a:pt x="157" y="43"/>
                    <a:pt x="69" y="5"/>
                  </a:cubicBezTo>
                  <a:cubicBezTo>
                    <a:pt x="62" y="2"/>
                    <a:pt x="56" y="0"/>
                    <a:pt x="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31"/>
            <p:cNvSpPr/>
            <p:nvPr/>
          </p:nvSpPr>
          <p:spPr>
            <a:xfrm>
              <a:off x="3459400" y="2520550"/>
              <a:ext cx="5675" cy="3175"/>
            </a:xfrm>
            <a:custGeom>
              <a:avLst/>
              <a:gdLst/>
              <a:ahLst/>
              <a:cxnLst/>
              <a:rect l="l" t="t" r="r" b="b"/>
              <a:pathLst>
                <a:path w="227" h="127" extrusionOk="0">
                  <a:moveTo>
                    <a:pt x="89" y="1"/>
                  </a:moveTo>
                  <a:cubicBezTo>
                    <a:pt x="38" y="1"/>
                    <a:pt x="1" y="63"/>
                    <a:pt x="51" y="88"/>
                  </a:cubicBezTo>
                  <a:cubicBezTo>
                    <a:pt x="89" y="114"/>
                    <a:pt x="126" y="126"/>
                    <a:pt x="164" y="126"/>
                  </a:cubicBezTo>
                  <a:cubicBezTo>
                    <a:pt x="201" y="126"/>
                    <a:pt x="227" y="76"/>
                    <a:pt x="201" y="51"/>
                  </a:cubicBezTo>
                  <a:cubicBezTo>
                    <a:pt x="164" y="26"/>
                    <a:pt x="139" y="13"/>
                    <a:pt x="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31"/>
            <p:cNvSpPr/>
            <p:nvPr/>
          </p:nvSpPr>
          <p:spPr>
            <a:xfrm>
              <a:off x="3464175" y="2522200"/>
              <a:ext cx="8750" cy="4025"/>
            </a:xfrm>
            <a:custGeom>
              <a:avLst/>
              <a:gdLst/>
              <a:ahLst/>
              <a:cxnLst/>
              <a:rect l="l" t="t" r="r" b="b"/>
              <a:pathLst>
                <a:path w="350" h="161" extrusionOk="0">
                  <a:moveTo>
                    <a:pt x="141" y="1"/>
                  </a:moveTo>
                  <a:cubicBezTo>
                    <a:pt x="98" y="1"/>
                    <a:pt x="55" y="12"/>
                    <a:pt x="23" y="35"/>
                  </a:cubicBezTo>
                  <a:cubicBezTo>
                    <a:pt x="1" y="69"/>
                    <a:pt x="28" y="112"/>
                    <a:pt x="61" y="112"/>
                  </a:cubicBezTo>
                  <a:cubicBezTo>
                    <a:pt x="65" y="112"/>
                    <a:pt x="69" y="112"/>
                    <a:pt x="73" y="110"/>
                  </a:cubicBezTo>
                  <a:cubicBezTo>
                    <a:pt x="86" y="106"/>
                    <a:pt x="98" y="104"/>
                    <a:pt x="109" y="104"/>
                  </a:cubicBezTo>
                  <a:cubicBezTo>
                    <a:pt x="169" y="104"/>
                    <a:pt x="222" y="150"/>
                    <a:pt x="274" y="160"/>
                  </a:cubicBezTo>
                  <a:cubicBezTo>
                    <a:pt x="312" y="160"/>
                    <a:pt x="349" y="135"/>
                    <a:pt x="324" y="98"/>
                  </a:cubicBezTo>
                  <a:cubicBezTo>
                    <a:pt x="292" y="34"/>
                    <a:pt x="215" y="1"/>
                    <a:pt x="1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1"/>
            <p:cNvSpPr/>
            <p:nvPr/>
          </p:nvSpPr>
          <p:spPr>
            <a:xfrm>
              <a:off x="3469750" y="2519150"/>
              <a:ext cx="4325" cy="7200"/>
            </a:xfrm>
            <a:custGeom>
              <a:avLst/>
              <a:gdLst/>
              <a:ahLst/>
              <a:cxnLst/>
              <a:rect l="l" t="t" r="r" b="b"/>
              <a:pathLst>
                <a:path w="173" h="288" extrusionOk="0">
                  <a:moveTo>
                    <a:pt x="113" y="1"/>
                  </a:moveTo>
                  <a:cubicBezTo>
                    <a:pt x="98" y="1"/>
                    <a:pt x="84" y="6"/>
                    <a:pt x="76" y="19"/>
                  </a:cubicBezTo>
                  <a:cubicBezTo>
                    <a:pt x="38" y="94"/>
                    <a:pt x="1" y="195"/>
                    <a:pt x="64" y="270"/>
                  </a:cubicBezTo>
                  <a:cubicBezTo>
                    <a:pt x="69" y="281"/>
                    <a:pt x="80" y="287"/>
                    <a:pt x="91" y="287"/>
                  </a:cubicBezTo>
                  <a:cubicBezTo>
                    <a:pt x="105" y="287"/>
                    <a:pt x="119" y="278"/>
                    <a:pt x="126" y="257"/>
                  </a:cubicBezTo>
                  <a:cubicBezTo>
                    <a:pt x="151" y="195"/>
                    <a:pt x="139" y="132"/>
                    <a:pt x="164" y="57"/>
                  </a:cubicBezTo>
                  <a:cubicBezTo>
                    <a:pt x="172" y="23"/>
                    <a:pt x="142" y="1"/>
                    <a:pt x="1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1"/>
            <p:cNvSpPr/>
            <p:nvPr/>
          </p:nvSpPr>
          <p:spPr>
            <a:xfrm>
              <a:off x="3471325" y="2518925"/>
              <a:ext cx="6475" cy="7100"/>
            </a:xfrm>
            <a:custGeom>
              <a:avLst/>
              <a:gdLst/>
              <a:ahLst/>
              <a:cxnLst/>
              <a:rect l="l" t="t" r="r" b="b"/>
              <a:pathLst>
                <a:path w="259" h="284" extrusionOk="0">
                  <a:moveTo>
                    <a:pt x="204" y="0"/>
                  </a:moveTo>
                  <a:cubicBezTo>
                    <a:pt x="199" y="0"/>
                    <a:pt x="194" y="1"/>
                    <a:pt x="189" y="3"/>
                  </a:cubicBezTo>
                  <a:cubicBezTo>
                    <a:pt x="101" y="53"/>
                    <a:pt x="1" y="141"/>
                    <a:pt x="26" y="254"/>
                  </a:cubicBezTo>
                  <a:cubicBezTo>
                    <a:pt x="26" y="275"/>
                    <a:pt x="41" y="284"/>
                    <a:pt x="59" y="284"/>
                  </a:cubicBezTo>
                  <a:cubicBezTo>
                    <a:pt x="73" y="284"/>
                    <a:pt x="90" y="278"/>
                    <a:pt x="101" y="266"/>
                  </a:cubicBezTo>
                  <a:cubicBezTo>
                    <a:pt x="151" y="191"/>
                    <a:pt x="164" y="116"/>
                    <a:pt x="226" y="53"/>
                  </a:cubicBezTo>
                  <a:cubicBezTo>
                    <a:pt x="259" y="31"/>
                    <a:pt x="235" y="0"/>
                    <a:pt x="2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1"/>
            <p:cNvSpPr/>
            <p:nvPr/>
          </p:nvSpPr>
          <p:spPr>
            <a:xfrm>
              <a:off x="3477275" y="2620000"/>
              <a:ext cx="75950" cy="67875"/>
            </a:xfrm>
            <a:custGeom>
              <a:avLst/>
              <a:gdLst/>
              <a:ahLst/>
              <a:cxnLst/>
              <a:rect l="l" t="t" r="r" b="b"/>
              <a:pathLst>
                <a:path w="3038" h="2715" extrusionOk="0">
                  <a:moveTo>
                    <a:pt x="1409" y="1"/>
                  </a:moveTo>
                  <a:cubicBezTo>
                    <a:pt x="1240" y="1"/>
                    <a:pt x="1067" y="83"/>
                    <a:pt x="980" y="226"/>
                  </a:cubicBezTo>
                  <a:cubicBezTo>
                    <a:pt x="829" y="465"/>
                    <a:pt x="879" y="728"/>
                    <a:pt x="1130" y="1067"/>
                  </a:cubicBezTo>
                  <a:cubicBezTo>
                    <a:pt x="950" y="917"/>
                    <a:pt x="746" y="839"/>
                    <a:pt x="518" y="839"/>
                  </a:cubicBezTo>
                  <a:cubicBezTo>
                    <a:pt x="460" y="839"/>
                    <a:pt x="401" y="844"/>
                    <a:pt x="340" y="854"/>
                  </a:cubicBezTo>
                  <a:cubicBezTo>
                    <a:pt x="64" y="904"/>
                    <a:pt x="1" y="1318"/>
                    <a:pt x="177" y="1544"/>
                  </a:cubicBezTo>
                  <a:cubicBezTo>
                    <a:pt x="270" y="1664"/>
                    <a:pt x="514" y="1692"/>
                    <a:pt x="723" y="1692"/>
                  </a:cubicBezTo>
                  <a:cubicBezTo>
                    <a:pt x="909" y="1692"/>
                    <a:pt x="1068" y="1670"/>
                    <a:pt x="1068" y="1670"/>
                  </a:cubicBezTo>
                  <a:lnTo>
                    <a:pt x="1068" y="1670"/>
                  </a:lnTo>
                  <a:cubicBezTo>
                    <a:pt x="1068" y="1670"/>
                    <a:pt x="729" y="1845"/>
                    <a:pt x="603" y="2109"/>
                  </a:cubicBezTo>
                  <a:cubicBezTo>
                    <a:pt x="528" y="2284"/>
                    <a:pt x="515" y="2460"/>
                    <a:pt x="704" y="2623"/>
                  </a:cubicBezTo>
                  <a:cubicBezTo>
                    <a:pt x="782" y="2687"/>
                    <a:pt x="872" y="2714"/>
                    <a:pt x="960" y="2714"/>
                  </a:cubicBezTo>
                  <a:cubicBezTo>
                    <a:pt x="1099" y="2714"/>
                    <a:pt x="1234" y="2647"/>
                    <a:pt x="1319" y="2548"/>
                  </a:cubicBezTo>
                  <a:cubicBezTo>
                    <a:pt x="1507" y="2322"/>
                    <a:pt x="1570" y="1983"/>
                    <a:pt x="1570" y="1983"/>
                  </a:cubicBezTo>
                  <a:cubicBezTo>
                    <a:pt x="1570" y="1983"/>
                    <a:pt x="1757" y="2563"/>
                    <a:pt x="2125" y="2563"/>
                  </a:cubicBezTo>
                  <a:cubicBezTo>
                    <a:pt x="2204" y="2563"/>
                    <a:pt x="2290" y="2537"/>
                    <a:pt x="2385" y="2473"/>
                  </a:cubicBezTo>
                  <a:cubicBezTo>
                    <a:pt x="2699" y="2272"/>
                    <a:pt x="2511" y="1732"/>
                    <a:pt x="2072" y="1519"/>
                  </a:cubicBezTo>
                  <a:cubicBezTo>
                    <a:pt x="2272" y="1494"/>
                    <a:pt x="2611" y="1381"/>
                    <a:pt x="2774" y="1268"/>
                  </a:cubicBezTo>
                  <a:cubicBezTo>
                    <a:pt x="2950" y="1155"/>
                    <a:pt x="3038" y="904"/>
                    <a:pt x="2912" y="741"/>
                  </a:cubicBezTo>
                  <a:cubicBezTo>
                    <a:pt x="2837" y="628"/>
                    <a:pt x="2699" y="590"/>
                    <a:pt x="2561" y="578"/>
                  </a:cubicBezTo>
                  <a:cubicBezTo>
                    <a:pt x="2545" y="576"/>
                    <a:pt x="2528" y="576"/>
                    <a:pt x="2512" y="576"/>
                  </a:cubicBezTo>
                  <a:cubicBezTo>
                    <a:pt x="2232" y="576"/>
                    <a:pt x="1995" y="775"/>
                    <a:pt x="1758" y="929"/>
                  </a:cubicBezTo>
                  <a:cubicBezTo>
                    <a:pt x="1858" y="666"/>
                    <a:pt x="1896" y="252"/>
                    <a:pt x="1682" y="88"/>
                  </a:cubicBezTo>
                  <a:cubicBezTo>
                    <a:pt x="1604" y="29"/>
                    <a:pt x="1507" y="1"/>
                    <a:pt x="1409"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1"/>
            <p:cNvSpPr/>
            <p:nvPr/>
          </p:nvSpPr>
          <p:spPr>
            <a:xfrm>
              <a:off x="3520275" y="2649050"/>
              <a:ext cx="8300" cy="6425"/>
            </a:xfrm>
            <a:custGeom>
              <a:avLst/>
              <a:gdLst/>
              <a:ahLst/>
              <a:cxnLst/>
              <a:rect l="l" t="t" r="r" b="b"/>
              <a:pathLst>
                <a:path w="332" h="257" extrusionOk="0">
                  <a:moveTo>
                    <a:pt x="271" y="1"/>
                  </a:moveTo>
                  <a:cubicBezTo>
                    <a:pt x="265" y="1"/>
                    <a:pt x="258" y="2"/>
                    <a:pt x="251" y="6"/>
                  </a:cubicBezTo>
                  <a:cubicBezTo>
                    <a:pt x="163" y="43"/>
                    <a:pt x="0" y="119"/>
                    <a:pt x="13" y="231"/>
                  </a:cubicBezTo>
                  <a:cubicBezTo>
                    <a:pt x="25" y="244"/>
                    <a:pt x="38" y="257"/>
                    <a:pt x="50" y="257"/>
                  </a:cubicBezTo>
                  <a:cubicBezTo>
                    <a:pt x="101" y="257"/>
                    <a:pt x="113" y="244"/>
                    <a:pt x="138" y="206"/>
                  </a:cubicBezTo>
                  <a:cubicBezTo>
                    <a:pt x="188" y="156"/>
                    <a:pt x="239" y="119"/>
                    <a:pt x="289" y="81"/>
                  </a:cubicBezTo>
                  <a:cubicBezTo>
                    <a:pt x="332" y="59"/>
                    <a:pt x="310" y="1"/>
                    <a:pt x="2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1"/>
            <p:cNvSpPr/>
            <p:nvPr/>
          </p:nvSpPr>
          <p:spPr>
            <a:xfrm>
              <a:off x="3516200" y="2646600"/>
              <a:ext cx="5475" cy="9625"/>
            </a:xfrm>
            <a:custGeom>
              <a:avLst/>
              <a:gdLst/>
              <a:ahLst/>
              <a:cxnLst/>
              <a:rect l="l" t="t" r="r" b="b"/>
              <a:pathLst>
                <a:path w="219" h="385" extrusionOk="0">
                  <a:moveTo>
                    <a:pt x="167" y="0"/>
                  </a:moveTo>
                  <a:cubicBezTo>
                    <a:pt x="156" y="0"/>
                    <a:pt x="145" y="5"/>
                    <a:pt x="138" y="16"/>
                  </a:cubicBezTo>
                  <a:cubicBezTo>
                    <a:pt x="75" y="104"/>
                    <a:pt x="0" y="304"/>
                    <a:pt x="125" y="380"/>
                  </a:cubicBezTo>
                  <a:cubicBezTo>
                    <a:pt x="129" y="383"/>
                    <a:pt x="134" y="385"/>
                    <a:pt x="139" y="385"/>
                  </a:cubicBezTo>
                  <a:cubicBezTo>
                    <a:pt x="151" y="385"/>
                    <a:pt x="163" y="376"/>
                    <a:pt x="163" y="367"/>
                  </a:cubicBezTo>
                  <a:cubicBezTo>
                    <a:pt x="176" y="317"/>
                    <a:pt x="163" y="292"/>
                    <a:pt x="163" y="242"/>
                  </a:cubicBezTo>
                  <a:cubicBezTo>
                    <a:pt x="151" y="179"/>
                    <a:pt x="176" y="116"/>
                    <a:pt x="201" y="53"/>
                  </a:cubicBezTo>
                  <a:cubicBezTo>
                    <a:pt x="219" y="27"/>
                    <a:pt x="192" y="0"/>
                    <a:pt x="1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1"/>
            <p:cNvSpPr/>
            <p:nvPr/>
          </p:nvSpPr>
          <p:spPr>
            <a:xfrm>
              <a:off x="3511800" y="2638775"/>
              <a:ext cx="4400" cy="10550"/>
            </a:xfrm>
            <a:custGeom>
              <a:avLst/>
              <a:gdLst/>
              <a:ahLst/>
              <a:cxnLst/>
              <a:rect l="l" t="t" r="r" b="b"/>
              <a:pathLst>
                <a:path w="176" h="422" extrusionOk="0">
                  <a:moveTo>
                    <a:pt x="46" y="0"/>
                  </a:moveTo>
                  <a:cubicBezTo>
                    <a:pt x="24" y="0"/>
                    <a:pt x="0" y="22"/>
                    <a:pt x="0" y="53"/>
                  </a:cubicBezTo>
                  <a:cubicBezTo>
                    <a:pt x="25" y="153"/>
                    <a:pt x="25" y="304"/>
                    <a:pt x="88" y="404"/>
                  </a:cubicBezTo>
                  <a:cubicBezTo>
                    <a:pt x="94" y="415"/>
                    <a:pt x="107" y="422"/>
                    <a:pt x="120" y="422"/>
                  </a:cubicBezTo>
                  <a:cubicBezTo>
                    <a:pt x="136" y="422"/>
                    <a:pt x="151" y="412"/>
                    <a:pt x="151" y="391"/>
                  </a:cubicBezTo>
                  <a:cubicBezTo>
                    <a:pt x="176" y="279"/>
                    <a:pt x="113" y="141"/>
                    <a:pt x="76" y="28"/>
                  </a:cubicBezTo>
                  <a:cubicBezTo>
                    <a:pt x="71" y="8"/>
                    <a:pt x="5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1"/>
            <p:cNvSpPr/>
            <p:nvPr/>
          </p:nvSpPr>
          <p:spPr>
            <a:xfrm>
              <a:off x="3509250" y="2647325"/>
              <a:ext cx="10100" cy="10350"/>
            </a:xfrm>
            <a:custGeom>
              <a:avLst/>
              <a:gdLst/>
              <a:ahLst/>
              <a:cxnLst/>
              <a:rect l="l" t="t" r="r" b="b"/>
              <a:pathLst>
                <a:path w="404" h="414" extrusionOk="0">
                  <a:moveTo>
                    <a:pt x="69" y="0"/>
                  </a:moveTo>
                  <a:cubicBezTo>
                    <a:pt x="30" y="0"/>
                    <a:pt x="0" y="45"/>
                    <a:pt x="40" y="75"/>
                  </a:cubicBezTo>
                  <a:cubicBezTo>
                    <a:pt x="102" y="137"/>
                    <a:pt x="153" y="200"/>
                    <a:pt x="203" y="275"/>
                  </a:cubicBezTo>
                  <a:cubicBezTo>
                    <a:pt x="253" y="326"/>
                    <a:pt x="278" y="388"/>
                    <a:pt x="353" y="413"/>
                  </a:cubicBezTo>
                  <a:cubicBezTo>
                    <a:pt x="366" y="413"/>
                    <a:pt x="391" y="401"/>
                    <a:pt x="391" y="376"/>
                  </a:cubicBezTo>
                  <a:cubicBezTo>
                    <a:pt x="403" y="238"/>
                    <a:pt x="190" y="87"/>
                    <a:pt x="102" y="12"/>
                  </a:cubicBezTo>
                  <a:cubicBezTo>
                    <a:pt x="91" y="4"/>
                    <a:pt x="80" y="0"/>
                    <a:pt x="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1"/>
            <p:cNvSpPr/>
            <p:nvPr/>
          </p:nvSpPr>
          <p:spPr>
            <a:xfrm>
              <a:off x="3500375" y="2649625"/>
              <a:ext cx="6650" cy="4650"/>
            </a:xfrm>
            <a:custGeom>
              <a:avLst/>
              <a:gdLst/>
              <a:ahLst/>
              <a:cxnLst/>
              <a:rect l="l" t="t" r="r" b="b"/>
              <a:pathLst>
                <a:path w="266" h="186" extrusionOk="0">
                  <a:moveTo>
                    <a:pt x="59" y="1"/>
                  </a:moveTo>
                  <a:cubicBezTo>
                    <a:pt x="28" y="1"/>
                    <a:pt x="0" y="40"/>
                    <a:pt x="31" y="70"/>
                  </a:cubicBezTo>
                  <a:cubicBezTo>
                    <a:pt x="81" y="121"/>
                    <a:pt x="131" y="171"/>
                    <a:pt x="194" y="183"/>
                  </a:cubicBezTo>
                  <a:cubicBezTo>
                    <a:pt x="199" y="185"/>
                    <a:pt x="204" y="186"/>
                    <a:pt x="209" y="186"/>
                  </a:cubicBezTo>
                  <a:cubicBezTo>
                    <a:pt x="241" y="186"/>
                    <a:pt x="266" y="155"/>
                    <a:pt x="244" y="133"/>
                  </a:cubicBezTo>
                  <a:cubicBezTo>
                    <a:pt x="206" y="70"/>
                    <a:pt x="144" y="33"/>
                    <a:pt x="81" y="8"/>
                  </a:cubicBezTo>
                  <a:cubicBezTo>
                    <a:pt x="74" y="3"/>
                    <a:pt x="66" y="1"/>
                    <a:pt x="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1"/>
            <p:cNvSpPr/>
            <p:nvPr/>
          </p:nvSpPr>
          <p:spPr>
            <a:xfrm>
              <a:off x="3506850" y="2655225"/>
              <a:ext cx="11875" cy="7100"/>
            </a:xfrm>
            <a:custGeom>
              <a:avLst/>
              <a:gdLst/>
              <a:ahLst/>
              <a:cxnLst/>
              <a:rect l="l" t="t" r="r" b="b"/>
              <a:pathLst>
                <a:path w="475" h="284" extrusionOk="0">
                  <a:moveTo>
                    <a:pt x="132" y="1"/>
                  </a:moveTo>
                  <a:cubicBezTo>
                    <a:pt x="97" y="1"/>
                    <a:pt x="64" y="7"/>
                    <a:pt x="35" y="22"/>
                  </a:cubicBezTo>
                  <a:cubicBezTo>
                    <a:pt x="0" y="34"/>
                    <a:pt x="19" y="99"/>
                    <a:pt x="62" y="99"/>
                  </a:cubicBezTo>
                  <a:cubicBezTo>
                    <a:pt x="65" y="99"/>
                    <a:pt x="69" y="98"/>
                    <a:pt x="73" y="97"/>
                  </a:cubicBezTo>
                  <a:cubicBezTo>
                    <a:pt x="87" y="94"/>
                    <a:pt x="100" y="92"/>
                    <a:pt x="114" y="92"/>
                  </a:cubicBezTo>
                  <a:cubicBezTo>
                    <a:pt x="229" y="92"/>
                    <a:pt x="310" y="228"/>
                    <a:pt x="412" y="273"/>
                  </a:cubicBezTo>
                  <a:cubicBezTo>
                    <a:pt x="419" y="280"/>
                    <a:pt x="427" y="283"/>
                    <a:pt x="435" y="283"/>
                  </a:cubicBezTo>
                  <a:cubicBezTo>
                    <a:pt x="455" y="283"/>
                    <a:pt x="474" y="263"/>
                    <a:pt x="474" y="235"/>
                  </a:cubicBezTo>
                  <a:cubicBezTo>
                    <a:pt x="444" y="114"/>
                    <a:pt x="275" y="1"/>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1"/>
            <p:cNvSpPr/>
            <p:nvPr/>
          </p:nvSpPr>
          <p:spPr>
            <a:xfrm>
              <a:off x="3516500" y="2652475"/>
              <a:ext cx="7000" cy="10500"/>
            </a:xfrm>
            <a:custGeom>
              <a:avLst/>
              <a:gdLst/>
              <a:ahLst/>
              <a:cxnLst/>
              <a:rect l="l" t="t" r="r" b="b"/>
              <a:pathLst>
                <a:path w="280" h="420" extrusionOk="0">
                  <a:moveTo>
                    <a:pt x="221" y="1"/>
                  </a:moveTo>
                  <a:cubicBezTo>
                    <a:pt x="210" y="1"/>
                    <a:pt x="199" y="6"/>
                    <a:pt x="189" y="19"/>
                  </a:cubicBezTo>
                  <a:cubicBezTo>
                    <a:pt x="113" y="107"/>
                    <a:pt x="1" y="270"/>
                    <a:pt x="51" y="396"/>
                  </a:cubicBezTo>
                  <a:cubicBezTo>
                    <a:pt x="58" y="409"/>
                    <a:pt x="72" y="419"/>
                    <a:pt x="86" y="419"/>
                  </a:cubicBezTo>
                  <a:cubicBezTo>
                    <a:pt x="97" y="419"/>
                    <a:pt x="108" y="413"/>
                    <a:pt x="113" y="396"/>
                  </a:cubicBezTo>
                  <a:cubicBezTo>
                    <a:pt x="139" y="358"/>
                    <a:pt x="139" y="308"/>
                    <a:pt x="151" y="258"/>
                  </a:cubicBezTo>
                  <a:cubicBezTo>
                    <a:pt x="176" y="195"/>
                    <a:pt x="201" y="132"/>
                    <a:pt x="252" y="82"/>
                  </a:cubicBezTo>
                  <a:cubicBezTo>
                    <a:pt x="279" y="45"/>
                    <a:pt x="252"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1"/>
            <p:cNvSpPr/>
            <p:nvPr/>
          </p:nvSpPr>
          <p:spPr>
            <a:xfrm>
              <a:off x="3519000" y="2653850"/>
              <a:ext cx="10925" cy="9100"/>
            </a:xfrm>
            <a:custGeom>
              <a:avLst/>
              <a:gdLst/>
              <a:ahLst/>
              <a:cxnLst/>
              <a:rect l="l" t="t" r="r" b="b"/>
              <a:pathLst>
                <a:path w="437" h="364" extrusionOk="0">
                  <a:moveTo>
                    <a:pt x="400" y="0"/>
                  </a:moveTo>
                  <a:cubicBezTo>
                    <a:pt x="397" y="0"/>
                    <a:pt x="393" y="1"/>
                    <a:pt x="390" y="2"/>
                  </a:cubicBezTo>
                  <a:cubicBezTo>
                    <a:pt x="239" y="27"/>
                    <a:pt x="26" y="140"/>
                    <a:pt x="1" y="303"/>
                  </a:cubicBezTo>
                  <a:cubicBezTo>
                    <a:pt x="1" y="340"/>
                    <a:pt x="21" y="363"/>
                    <a:pt x="47" y="363"/>
                  </a:cubicBezTo>
                  <a:cubicBezTo>
                    <a:pt x="56" y="363"/>
                    <a:pt x="66" y="360"/>
                    <a:pt x="76" y="353"/>
                  </a:cubicBezTo>
                  <a:cubicBezTo>
                    <a:pt x="126" y="303"/>
                    <a:pt x="152" y="240"/>
                    <a:pt x="202" y="190"/>
                  </a:cubicBezTo>
                  <a:cubicBezTo>
                    <a:pt x="252" y="127"/>
                    <a:pt x="327" y="90"/>
                    <a:pt x="403" y="65"/>
                  </a:cubicBezTo>
                  <a:cubicBezTo>
                    <a:pt x="437" y="53"/>
                    <a:pt x="429" y="0"/>
                    <a:pt x="4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1"/>
            <p:cNvSpPr/>
            <p:nvPr/>
          </p:nvSpPr>
          <p:spPr>
            <a:xfrm>
              <a:off x="3424275" y="2699700"/>
              <a:ext cx="73750" cy="67850"/>
            </a:xfrm>
            <a:custGeom>
              <a:avLst/>
              <a:gdLst/>
              <a:ahLst/>
              <a:cxnLst/>
              <a:rect l="l" t="t" r="r" b="b"/>
              <a:pathLst>
                <a:path w="2950" h="2714" extrusionOk="0">
                  <a:moveTo>
                    <a:pt x="1678" y="0"/>
                  </a:moveTo>
                  <a:cubicBezTo>
                    <a:pt x="1595" y="0"/>
                    <a:pt x="1513" y="20"/>
                    <a:pt x="1443" y="63"/>
                  </a:cubicBezTo>
                  <a:cubicBezTo>
                    <a:pt x="1205" y="201"/>
                    <a:pt x="1117" y="452"/>
                    <a:pt x="1180" y="878"/>
                  </a:cubicBezTo>
                  <a:cubicBezTo>
                    <a:pt x="1067" y="602"/>
                    <a:pt x="879" y="414"/>
                    <a:pt x="590" y="326"/>
                  </a:cubicBezTo>
                  <a:cubicBezTo>
                    <a:pt x="560" y="317"/>
                    <a:pt x="530" y="312"/>
                    <a:pt x="501" y="312"/>
                  </a:cubicBezTo>
                  <a:cubicBezTo>
                    <a:pt x="265" y="312"/>
                    <a:pt x="81" y="609"/>
                    <a:pt x="126" y="866"/>
                  </a:cubicBezTo>
                  <a:cubicBezTo>
                    <a:pt x="176" y="1142"/>
                    <a:pt x="854" y="1380"/>
                    <a:pt x="854" y="1380"/>
                  </a:cubicBezTo>
                  <a:cubicBezTo>
                    <a:pt x="854" y="1380"/>
                    <a:pt x="477" y="1380"/>
                    <a:pt x="239" y="1556"/>
                  </a:cubicBezTo>
                  <a:cubicBezTo>
                    <a:pt x="88" y="1681"/>
                    <a:pt x="0" y="1832"/>
                    <a:pt x="88" y="2058"/>
                  </a:cubicBezTo>
                  <a:cubicBezTo>
                    <a:pt x="162" y="2234"/>
                    <a:pt x="338" y="2314"/>
                    <a:pt x="501" y="2314"/>
                  </a:cubicBezTo>
                  <a:cubicBezTo>
                    <a:pt x="559" y="2314"/>
                    <a:pt x="616" y="2304"/>
                    <a:pt x="665" y="2284"/>
                  </a:cubicBezTo>
                  <a:cubicBezTo>
                    <a:pt x="954" y="2171"/>
                    <a:pt x="1155" y="1895"/>
                    <a:pt x="1155" y="1895"/>
                  </a:cubicBezTo>
                  <a:lnTo>
                    <a:pt x="1155" y="1895"/>
                  </a:lnTo>
                  <a:cubicBezTo>
                    <a:pt x="1155" y="1895"/>
                    <a:pt x="1014" y="2714"/>
                    <a:pt x="1592" y="2714"/>
                  </a:cubicBezTo>
                  <a:cubicBezTo>
                    <a:pt x="1613" y="2714"/>
                    <a:pt x="1634" y="2713"/>
                    <a:pt x="1657" y="2710"/>
                  </a:cubicBezTo>
                  <a:cubicBezTo>
                    <a:pt x="2021" y="2673"/>
                    <a:pt x="2108" y="2096"/>
                    <a:pt x="1820" y="1707"/>
                  </a:cubicBezTo>
                  <a:lnTo>
                    <a:pt x="1820" y="1707"/>
                  </a:lnTo>
                  <a:cubicBezTo>
                    <a:pt x="1969" y="1770"/>
                    <a:pt x="2253" y="1825"/>
                    <a:pt x="2458" y="1825"/>
                  </a:cubicBezTo>
                  <a:cubicBezTo>
                    <a:pt x="2495" y="1825"/>
                    <a:pt x="2529" y="1823"/>
                    <a:pt x="2560" y="1820"/>
                  </a:cubicBezTo>
                  <a:cubicBezTo>
                    <a:pt x="2761" y="1794"/>
                    <a:pt x="2949" y="1619"/>
                    <a:pt x="2924" y="1418"/>
                  </a:cubicBezTo>
                  <a:cubicBezTo>
                    <a:pt x="2912" y="1280"/>
                    <a:pt x="2799" y="1180"/>
                    <a:pt x="2686" y="1104"/>
                  </a:cubicBezTo>
                  <a:cubicBezTo>
                    <a:pt x="2568" y="1028"/>
                    <a:pt x="2433" y="1004"/>
                    <a:pt x="2292" y="1004"/>
                  </a:cubicBezTo>
                  <a:cubicBezTo>
                    <a:pt x="2134" y="1004"/>
                    <a:pt x="1967" y="1034"/>
                    <a:pt x="1807" y="1054"/>
                  </a:cubicBezTo>
                  <a:cubicBezTo>
                    <a:pt x="2021" y="853"/>
                    <a:pt x="2234" y="514"/>
                    <a:pt x="2133" y="263"/>
                  </a:cubicBezTo>
                  <a:cubicBezTo>
                    <a:pt x="2056" y="99"/>
                    <a:pt x="1864" y="0"/>
                    <a:pt x="1678"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1"/>
            <p:cNvSpPr/>
            <p:nvPr/>
          </p:nvSpPr>
          <p:spPr>
            <a:xfrm>
              <a:off x="3463475" y="2733550"/>
              <a:ext cx="9450" cy="3625"/>
            </a:xfrm>
            <a:custGeom>
              <a:avLst/>
              <a:gdLst/>
              <a:ahLst/>
              <a:cxnLst/>
              <a:rect l="l" t="t" r="r" b="b"/>
              <a:pathLst>
                <a:path w="378" h="145" extrusionOk="0">
                  <a:moveTo>
                    <a:pt x="261" y="1"/>
                  </a:moveTo>
                  <a:cubicBezTo>
                    <a:pt x="166" y="1"/>
                    <a:pt x="54" y="9"/>
                    <a:pt x="13" y="89"/>
                  </a:cubicBezTo>
                  <a:cubicBezTo>
                    <a:pt x="1" y="102"/>
                    <a:pt x="13" y="127"/>
                    <a:pt x="38" y="139"/>
                  </a:cubicBezTo>
                  <a:cubicBezTo>
                    <a:pt x="49" y="143"/>
                    <a:pt x="58" y="144"/>
                    <a:pt x="67" y="144"/>
                  </a:cubicBezTo>
                  <a:cubicBezTo>
                    <a:pt x="87" y="144"/>
                    <a:pt x="103" y="136"/>
                    <a:pt x="139" y="127"/>
                  </a:cubicBezTo>
                  <a:cubicBezTo>
                    <a:pt x="202" y="102"/>
                    <a:pt x="264" y="89"/>
                    <a:pt x="327" y="89"/>
                  </a:cubicBezTo>
                  <a:cubicBezTo>
                    <a:pt x="377" y="89"/>
                    <a:pt x="377" y="1"/>
                    <a:pt x="327" y="1"/>
                  </a:cubicBezTo>
                  <a:cubicBezTo>
                    <a:pt x="307" y="1"/>
                    <a:pt x="284" y="1"/>
                    <a:pt x="2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1"/>
            <p:cNvSpPr/>
            <p:nvPr/>
          </p:nvSpPr>
          <p:spPr>
            <a:xfrm>
              <a:off x="3460025" y="2728400"/>
              <a:ext cx="8025" cy="8375"/>
            </a:xfrm>
            <a:custGeom>
              <a:avLst/>
              <a:gdLst/>
              <a:ahLst/>
              <a:cxnLst/>
              <a:rect l="l" t="t" r="r" b="b"/>
              <a:pathLst>
                <a:path w="321" h="335" extrusionOk="0">
                  <a:moveTo>
                    <a:pt x="274" y="1"/>
                  </a:moveTo>
                  <a:cubicBezTo>
                    <a:pt x="267" y="1"/>
                    <a:pt x="260" y="2"/>
                    <a:pt x="252" y="6"/>
                  </a:cubicBezTo>
                  <a:cubicBezTo>
                    <a:pt x="151" y="57"/>
                    <a:pt x="1" y="195"/>
                    <a:pt x="76" y="320"/>
                  </a:cubicBezTo>
                  <a:cubicBezTo>
                    <a:pt x="76" y="327"/>
                    <a:pt x="84" y="335"/>
                    <a:pt x="94" y="335"/>
                  </a:cubicBezTo>
                  <a:cubicBezTo>
                    <a:pt x="101" y="335"/>
                    <a:pt x="108" y="331"/>
                    <a:pt x="114" y="320"/>
                  </a:cubicBezTo>
                  <a:cubicBezTo>
                    <a:pt x="151" y="295"/>
                    <a:pt x="151" y="270"/>
                    <a:pt x="164" y="232"/>
                  </a:cubicBezTo>
                  <a:cubicBezTo>
                    <a:pt x="189" y="157"/>
                    <a:pt x="239" y="107"/>
                    <a:pt x="289" y="69"/>
                  </a:cubicBezTo>
                  <a:cubicBezTo>
                    <a:pt x="321" y="48"/>
                    <a:pt x="308" y="1"/>
                    <a:pt x="2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1"/>
            <p:cNvSpPr/>
            <p:nvPr/>
          </p:nvSpPr>
          <p:spPr>
            <a:xfrm>
              <a:off x="3460350" y="2717825"/>
              <a:ext cx="4400" cy="10450"/>
            </a:xfrm>
            <a:custGeom>
              <a:avLst/>
              <a:gdLst/>
              <a:ahLst/>
              <a:cxnLst/>
              <a:rect l="l" t="t" r="r" b="b"/>
              <a:pathLst>
                <a:path w="176" h="418" extrusionOk="0">
                  <a:moveTo>
                    <a:pt x="131" y="1"/>
                  </a:moveTo>
                  <a:cubicBezTo>
                    <a:pt x="118" y="1"/>
                    <a:pt x="105" y="9"/>
                    <a:pt x="101" y="28"/>
                  </a:cubicBezTo>
                  <a:cubicBezTo>
                    <a:pt x="63" y="141"/>
                    <a:pt x="0" y="279"/>
                    <a:pt x="13" y="379"/>
                  </a:cubicBezTo>
                  <a:cubicBezTo>
                    <a:pt x="13" y="404"/>
                    <a:pt x="29" y="417"/>
                    <a:pt x="43" y="417"/>
                  </a:cubicBezTo>
                  <a:cubicBezTo>
                    <a:pt x="51" y="417"/>
                    <a:pt x="59" y="413"/>
                    <a:pt x="63" y="404"/>
                  </a:cubicBezTo>
                  <a:cubicBezTo>
                    <a:pt x="138" y="316"/>
                    <a:pt x="151" y="166"/>
                    <a:pt x="176" y="53"/>
                  </a:cubicBezTo>
                  <a:cubicBezTo>
                    <a:pt x="176" y="22"/>
                    <a:pt x="152" y="1"/>
                    <a:pt x="1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1"/>
            <p:cNvSpPr/>
            <p:nvPr/>
          </p:nvSpPr>
          <p:spPr>
            <a:xfrm>
              <a:off x="3456675" y="2724500"/>
              <a:ext cx="5900" cy="12775"/>
            </a:xfrm>
            <a:custGeom>
              <a:avLst/>
              <a:gdLst/>
              <a:ahLst/>
              <a:cxnLst/>
              <a:rect l="l" t="t" r="r" b="b"/>
              <a:pathLst>
                <a:path w="236" h="511" extrusionOk="0">
                  <a:moveTo>
                    <a:pt x="60" y="1"/>
                  </a:moveTo>
                  <a:cubicBezTo>
                    <a:pt x="32" y="1"/>
                    <a:pt x="1" y="29"/>
                    <a:pt x="9" y="62"/>
                  </a:cubicBezTo>
                  <a:cubicBezTo>
                    <a:pt x="34" y="137"/>
                    <a:pt x="59" y="225"/>
                    <a:pt x="72" y="313"/>
                  </a:cubicBezTo>
                  <a:cubicBezTo>
                    <a:pt x="85" y="376"/>
                    <a:pt x="85" y="451"/>
                    <a:pt x="135" y="501"/>
                  </a:cubicBezTo>
                  <a:cubicBezTo>
                    <a:pt x="141" y="508"/>
                    <a:pt x="150" y="511"/>
                    <a:pt x="160" y="511"/>
                  </a:cubicBezTo>
                  <a:cubicBezTo>
                    <a:pt x="169" y="511"/>
                    <a:pt x="179" y="508"/>
                    <a:pt x="185" y="501"/>
                  </a:cubicBezTo>
                  <a:cubicBezTo>
                    <a:pt x="235" y="426"/>
                    <a:pt x="198" y="351"/>
                    <a:pt x="185" y="275"/>
                  </a:cubicBezTo>
                  <a:cubicBezTo>
                    <a:pt x="160" y="188"/>
                    <a:pt x="135" y="112"/>
                    <a:pt x="97" y="24"/>
                  </a:cubicBezTo>
                  <a:cubicBezTo>
                    <a:pt x="89"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1"/>
            <p:cNvSpPr/>
            <p:nvPr/>
          </p:nvSpPr>
          <p:spPr>
            <a:xfrm>
              <a:off x="3447575" y="2722450"/>
              <a:ext cx="4550" cy="6200"/>
            </a:xfrm>
            <a:custGeom>
              <a:avLst/>
              <a:gdLst/>
              <a:ahLst/>
              <a:cxnLst/>
              <a:rect l="l" t="t" r="r" b="b"/>
              <a:pathLst>
                <a:path w="182" h="248" extrusionOk="0">
                  <a:moveTo>
                    <a:pt x="55" y="0"/>
                  </a:moveTo>
                  <a:cubicBezTo>
                    <a:pt x="26" y="0"/>
                    <a:pt x="1" y="23"/>
                    <a:pt x="9" y="56"/>
                  </a:cubicBezTo>
                  <a:cubicBezTo>
                    <a:pt x="34" y="119"/>
                    <a:pt x="60" y="182"/>
                    <a:pt x="110" y="232"/>
                  </a:cubicBezTo>
                  <a:cubicBezTo>
                    <a:pt x="117" y="243"/>
                    <a:pt x="127" y="247"/>
                    <a:pt x="136" y="247"/>
                  </a:cubicBezTo>
                  <a:cubicBezTo>
                    <a:pt x="159" y="247"/>
                    <a:pt x="181" y="221"/>
                    <a:pt x="172" y="194"/>
                  </a:cubicBezTo>
                  <a:cubicBezTo>
                    <a:pt x="160" y="131"/>
                    <a:pt x="135" y="69"/>
                    <a:pt x="97" y="19"/>
                  </a:cubicBezTo>
                  <a:cubicBezTo>
                    <a:pt x="85" y="6"/>
                    <a:pt x="69" y="0"/>
                    <a:pt x="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1"/>
            <p:cNvSpPr/>
            <p:nvPr/>
          </p:nvSpPr>
          <p:spPr>
            <a:xfrm>
              <a:off x="3450625" y="2730750"/>
              <a:ext cx="9125" cy="10500"/>
            </a:xfrm>
            <a:custGeom>
              <a:avLst/>
              <a:gdLst/>
              <a:ahLst/>
              <a:cxnLst/>
              <a:rect l="l" t="t" r="r" b="b"/>
              <a:pathLst>
                <a:path w="365" h="420" extrusionOk="0">
                  <a:moveTo>
                    <a:pt x="50" y="0"/>
                  </a:moveTo>
                  <a:cubicBezTo>
                    <a:pt x="13" y="0"/>
                    <a:pt x="0" y="76"/>
                    <a:pt x="50" y="76"/>
                  </a:cubicBezTo>
                  <a:cubicBezTo>
                    <a:pt x="189" y="113"/>
                    <a:pt x="189" y="301"/>
                    <a:pt x="251" y="402"/>
                  </a:cubicBezTo>
                  <a:cubicBezTo>
                    <a:pt x="263" y="413"/>
                    <a:pt x="279" y="419"/>
                    <a:pt x="295" y="419"/>
                  </a:cubicBezTo>
                  <a:cubicBezTo>
                    <a:pt x="314" y="419"/>
                    <a:pt x="332" y="410"/>
                    <a:pt x="339" y="389"/>
                  </a:cubicBezTo>
                  <a:cubicBezTo>
                    <a:pt x="364" y="239"/>
                    <a:pt x="214" y="0"/>
                    <a:pt x="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1"/>
            <p:cNvSpPr/>
            <p:nvPr/>
          </p:nvSpPr>
          <p:spPr>
            <a:xfrm>
              <a:off x="3457525" y="2734150"/>
              <a:ext cx="9350" cy="8025"/>
            </a:xfrm>
            <a:custGeom>
              <a:avLst/>
              <a:gdLst/>
              <a:ahLst/>
              <a:cxnLst/>
              <a:rect l="l" t="t" r="r" b="b"/>
              <a:pathLst>
                <a:path w="374" h="321" extrusionOk="0">
                  <a:moveTo>
                    <a:pt x="313" y="1"/>
                  </a:moveTo>
                  <a:cubicBezTo>
                    <a:pt x="309" y="1"/>
                    <a:pt x="305" y="1"/>
                    <a:pt x="302" y="2"/>
                  </a:cubicBezTo>
                  <a:cubicBezTo>
                    <a:pt x="189" y="53"/>
                    <a:pt x="13" y="140"/>
                    <a:pt x="0" y="278"/>
                  </a:cubicBezTo>
                  <a:cubicBezTo>
                    <a:pt x="0" y="307"/>
                    <a:pt x="22" y="321"/>
                    <a:pt x="43" y="321"/>
                  </a:cubicBezTo>
                  <a:cubicBezTo>
                    <a:pt x="50" y="321"/>
                    <a:pt x="57" y="319"/>
                    <a:pt x="63" y="316"/>
                  </a:cubicBezTo>
                  <a:cubicBezTo>
                    <a:pt x="113" y="291"/>
                    <a:pt x="138" y="241"/>
                    <a:pt x="176" y="203"/>
                  </a:cubicBezTo>
                  <a:cubicBezTo>
                    <a:pt x="214" y="153"/>
                    <a:pt x="276" y="115"/>
                    <a:pt x="339" y="90"/>
                  </a:cubicBezTo>
                  <a:cubicBezTo>
                    <a:pt x="374" y="67"/>
                    <a:pt x="355" y="1"/>
                    <a:pt x="3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1"/>
            <p:cNvSpPr/>
            <p:nvPr/>
          </p:nvSpPr>
          <p:spPr>
            <a:xfrm>
              <a:off x="3458475" y="2738125"/>
              <a:ext cx="13500" cy="4875"/>
            </a:xfrm>
            <a:custGeom>
              <a:avLst/>
              <a:gdLst/>
              <a:ahLst/>
              <a:cxnLst/>
              <a:rect l="l" t="t" r="r" b="b"/>
              <a:pathLst>
                <a:path w="540" h="195" extrusionOk="0">
                  <a:moveTo>
                    <a:pt x="353" y="1"/>
                  </a:moveTo>
                  <a:cubicBezTo>
                    <a:pt x="225" y="1"/>
                    <a:pt x="95" y="36"/>
                    <a:pt x="25" y="132"/>
                  </a:cubicBezTo>
                  <a:cubicBezTo>
                    <a:pt x="0" y="157"/>
                    <a:pt x="38" y="195"/>
                    <a:pt x="75" y="195"/>
                  </a:cubicBezTo>
                  <a:cubicBezTo>
                    <a:pt x="138" y="170"/>
                    <a:pt x="201" y="119"/>
                    <a:pt x="264" y="107"/>
                  </a:cubicBezTo>
                  <a:cubicBezTo>
                    <a:pt x="351" y="82"/>
                    <a:pt x="427" y="82"/>
                    <a:pt x="502" y="82"/>
                  </a:cubicBezTo>
                  <a:cubicBezTo>
                    <a:pt x="505" y="83"/>
                    <a:pt x="508" y="83"/>
                    <a:pt x="511" y="83"/>
                  </a:cubicBezTo>
                  <a:cubicBezTo>
                    <a:pt x="539" y="83"/>
                    <a:pt x="537" y="30"/>
                    <a:pt x="515" y="19"/>
                  </a:cubicBezTo>
                  <a:cubicBezTo>
                    <a:pt x="465" y="8"/>
                    <a:pt x="409" y="1"/>
                    <a:pt x="3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1"/>
            <p:cNvSpPr/>
            <p:nvPr/>
          </p:nvSpPr>
          <p:spPr>
            <a:xfrm>
              <a:off x="3407950" y="2621175"/>
              <a:ext cx="54625" cy="51675"/>
            </a:xfrm>
            <a:custGeom>
              <a:avLst/>
              <a:gdLst/>
              <a:ahLst/>
              <a:cxnLst/>
              <a:rect l="l" t="t" r="r" b="b"/>
              <a:pathLst>
                <a:path w="2185" h="2067" extrusionOk="0">
                  <a:moveTo>
                    <a:pt x="860" y="0"/>
                  </a:moveTo>
                  <a:cubicBezTo>
                    <a:pt x="692" y="0"/>
                    <a:pt x="531" y="114"/>
                    <a:pt x="490" y="280"/>
                  </a:cubicBezTo>
                  <a:cubicBezTo>
                    <a:pt x="440" y="481"/>
                    <a:pt x="540" y="656"/>
                    <a:pt x="791" y="845"/>
                  </a:cubicBezTo>
                  <a:cubicBezTo>
                    <a:pt x="697" y="803"/>
                    <a:pt x="603" y="781"/>
                    <a:pt x="509" y="781"/>
                  </a:cubicBezTo>
                  <a:cubicBezTo>
                    <a:pt x="402" y="781"/>
                    <a:pt x="296" y="810"/>
                    <a:pt x="189" y="870"/>
                  </a:cubicBezTo>
                  <a:cubicBezTo>
                    <a:pt x="1" y="970"/>
                    <a:pt x="51" y="1284"/>
                    <a:pt x="227" y="1397"/>
                  </a:cubicBezTo>
                  <a:cubicBezTo>
                    <a:pt x="262" y="1419"/>
                    <a:pt x="309" y="1428"/>
                    <a:pt x="363" y="1428"/>
                  </a:cubicBezTo>
                  <a:cubicBezTo>
                    <a:pt x="578" y="1428"/>
                    <a:pt x="892" y="1284"/>
                    <a:pt x="892" y="1284"/>
                  </a:cubicBezTo>
                  <a:lnTo>
                    <a:pt x="892" y="1284"/>
                  </a:lnTo>
                  <a:cubicBezTo>
                    <a:pt x="892" y="1284"/>
                    <a:pt x="691" y="1485"/>
                    <a:pt x="666" y="1710"/>
                  </a:cubicBezTo>
                  <a:cubicBezTo>
                    <a:pt x="641" y="1848"/>
                    <a:pt x="678" y="1974"/>
                    <a:pt x="854" y="2049"/>
                  </a:cubicBezTo>
                  <a:cubicBezTo>
                    <a:pt x="888" y="2061"/>
                    <a:pt x="922" y="2067"/>
                    <a:pt x="955" y="2067"/>
                  </a:cubicBezTo>
                  <a:cubicBezTo>
                    <a:pt x="1093" y="2067"/>
                    <a:pt x="1217" y="1970"/>
                    <a:pt x="1268" y="1848"/>
                  </a:cubicBezTo>
                  <a:cubicBezTo>
                    <a:pt x="1356" y="1648"/>
                    <a:pt x="1318" y="1397"/>
                    <a:pt x="1318" y="1397"/>
                  </a:cubicBezTo>
                  <a:lnTo>
                    <a:pt x="1318" y="1397"/>
                  </a:lnTo>
                  <a:cubicBezTo>
                    <a:pt x="1318" y="1397"/>
                    <a:pt x="1528" y="1688"/>
                    <a:pt x="1764" y="1688"/>
                  </a:cubicBezTo>
                  <a:cubicBezTo>
                    <a:pt x="1849" y="1688"/>
                    <a:pt x="1938" y="1650"/>
                    <a:pt x="2021" y="1547"/>
                  </a:cubicBezTo>
                  <a:cubicBezTo>
                    <a:pt x="2184" y="1334"/>
                    <a:pt x="1933" y="995"/>
                    <a:pt x="1569" y="945"/>
                  </a:cubicBezTo>
                  <a:cubicBezTo>
                    <a:pt x="1707" y="882"/>
                    <a:pt x="1921" y="719"/>
                    <a:pt x="2021" y="606"/>
                  </a:cubicBezTo>
                  <a:cubicBezTo>
                    <a:pt x="2109" y="481"/>
                    <a:pt x="2121" y="280"/>
                    <a:pt x="1996" y="192"/>
                  </a:cubicBezTo>
                  <a:cubicBezTo>
                    <a:pt x="1949" y="158"/>
                    <a:pt x="1894" y="146"/>
                    <a:pt x="1841" y="146"/>
                  </a:cubicBezTo>
                  <a:cubicBezTo>
                    <a:pt x="1794" y="146"/>
                    <a:pt x="1748" y="155"/>
                    <a:pt x="1707" y="167"/>
                  </a:cubicBezTo>
                  <a:cubicBezTo>
                    <a:pt x="1481" y="205"/>
                    <a:pt x="1356" y="418"/>
                    <a:pt x="1218" y="594"/>
                  </a:cubicBezTo>
                  <a:cubicBezTo>
                    <a:pt x="1218" y="380"/>
                    <a:pt x="1155" y="92"/>
                    <a:pt x="967" y="16"/>
                  </a:cubicBezTo>
                  <a:cubicBezTo>
                    <a:pt x="932" y="5"/>
                    <a:pt x="895" y="0"/>
                    <a:pt x="860"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1"/>
            <p:cNvSpPr/>
            <p:nvPr/>
          </p:nvSpPr>
          <p:spPr>
            <a:xfrm>
              <a:off x="3439325" y="2638525"/>
              <a:ext cx="6100" cy="6425"/>
            </a:xfrm>
            <a:custGeom>
              <a:avLst/>
              <a:gdLst/>
              <a:ahLst/>
              <a:cxnLst/>
              <a:rect l="l" t="t" r="r" b="b"/>
              <a:pathLst>
                <a:path w="244" h="257" extrusionOk="0">
                  <a:moveTo>
                    <a:pt x="183" y="1"/>
                  </a:moveTo>
                  <a:cubicBezTo>
                    <a:pt x="173" y="1"/>
                    <a:pt x="162" y="4"/>
                    <a:pt x="151" y="12"/>
                  </a:cubicBezTo>
                  <a:cubicBezTo>
                    <a:pt x="101" y="63"/>
                    <a:pt x="1" y="151"/>
                    <a:pt x="38" y="238"/>
                  </a:cubicBezTo>
                  <a:cubicBezTo>
                    <a:pt x="47" y="247"/>
                    <a:pt x="56" y="256"/>
                    <a:pt x="65" y="256"/>
                  </a:cubicBezTo>
                  <a:cubicBezTo>
                    <a:pt x="68" y="256"/>
                    <a:pt x="72" y="255"/>
                    <a:pt x="76" y="251"/>
                  </a:cubicBezTo>
                  <a:cubicBezTo>
                    <a:pt x="151" y="238"/>
                    <a:pt x="176" y="138"/>
                    <a:pt x="214" y="75"/>
                  </a:cubicBezTo>
                  <a:cubicBezTo>
                    <a:pt x="243" y="46"/>
                    <a:pt x="219" y="1"/>
                    <a:pt x="1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1"/>
            <p:cNvSpPr/>
            <p:nvPr/>
          </p:nvSpPr>
          <p:spPr>
            <a:xfrm>
              <a:off x="3436825" y="2638425"/>
              <a:ext cx="3775" cy="7650"/>
            </a:xfrm>
            <a:custGeom>
              <a:avLst/>
              <a:gdLst/>
              <a:ahLst/>
              <a:cxnLst/>
              <a:rect l="l" t="t" r="r" b="b"/>
              <a:pathLst>
                <a:path w="151" h="306" extrusionOk="0">
                  <a:moveTo>
                    <a:pt x="75" y="1"/>
                  </a:moveTo>
                  <a:cubicBezTo>
                    <a:pt x="62" y="1"/>
                    <a:pt x="48" y="9"/>
                    <a:pt x="38" y="29"/>
                  </a:cubicBezTo>
                  <a:cubicBezTo>
                    <a:pt x="13" y="117"/>
                    <a:pt x="0" y="267"/>
                    <a:pt x="113" y="305"/>
                  </a:cubicBezTo>
                  <a:cubicBezTo>
                    <a:pt x="138" y="305"/>
                    <a:pt x="151" y="293"/>
                    <a:pt x="151" y="267"/>
                  </a:cubicBezTo>
                  <a:cubicBezTo>
                    <a:pt x="151" y="192"/>
                    <a:pt x="101" y="129"/>
                    <a:pt x="113" y="42"/>
                  </a:cubicBezTo>
                  <a:cubicBezTo>
                    <a:pt x="113" y="19"/>
                    <a:pt x="95" y="1"/>
                    <a:pt x="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1"/>
            <p:cNvSpPr/>
            <p:nvPr/>
          </p:nvSpPr>
          <p:spPr>
            <a:xfrm>
              <a:off x="3430125" y="2634600"/>
              <a:ext cx="5450" cy="7500"/>
            </a:xfrm>
            <a:custGeom>
              <a:avLst/>
              <a:gdLst/>
              <a:ahLst/>
              <a:cxnLst/>
              <a:rect l="l" t="t" r="r" b="b"/>
              <a:pathLst>
                <a:path w="218" h="300" extrusionOk="0">
                  <a:moveTo>
                    <a:pt x="51" y="1"/>
                  </a:moveTo>
                  <a:cubicBezTo>
                    <a:pt x="23" y="1"/>
                    <a:pt x="0" y="23"/>
                    <a:pt x="17" y="57"/>
                  </a:cubicBezTo>
                  <a:cubicBezTo>
                    <a:pt x="67" y="132"/>
                    <a:pt x="92" y="232"/>
                    <a:pt x="168" y="295"/>
                  </a:cubicBezTo>
                  <a:cubicBezTo>
                    <a:pt x="174" y="298"/>
                    <a:pt x="181" y="300"/>
                    <a:pt x="187" y="300"/>
                  </a:cubicBezTo>
                  <a:cubicBezTo>
                    <a:pt x="204" y="300"/>
                    <a:pt x="218" y="288"/>
                    <a:pt x="218" y="270"/>
                  </a:cubicBezTo>
                  <a:cubicBezTo>
                    <a:pt x="218" y="169"/>
                    <a:pt x="143" y="94"/>
                    <a:pt x="92" y="19"/>
                  </a:cubicBezTo>
                  <a:cubicBezTo>
                    <a:pt x="80" y="6"/>
                    <a:pt x="65"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1"/>
            <p:cNvSpPr/>
            <p:nvPr/>
          </p:nvSpPr>
          <p:spPr>
            <a:xfrm>
              <a:off x="3430650" y="2640900"/>
              <a:ext cx="9325" cy="6425"/>
            </a:xfrm>
            <a:custGeom>
              <a:avLst/>
              <a:gdLst/>
              <a:ahLst/>
              <a:cxnLst/>
              <a:rect l="l" t="t" r="r" b="b"/>
              <a:pathLst>
                <a:path w="373" h="257" extrusionOk="0">
                  <a:moveTo>
                    <a:pt x="54" y="1"/>
                  </a:moveTo>
                  <a:cubicBezTo>
                    <a:pt x="16" y="1"/>
                    <a:pt x="1" y="71"/>
                    <a:pt x="34" y="93"/>
                  </a:cubicBezTo>
                  <a:cubicBezTo>
                    <a:pt x="97" y="118"/>
                    <a:pt x="147" y="156"/>
                    <a:pt x="209" y="194"/>
                  </a:cubicBezTo>
                  <a:cubicBezTo>
                    <a:pt x="260" y="231"/>
                    <a:pt x="285" y="256"/>
                    <a:pt x="348" y="256"/>
                  </a:cubicBezTo>
                  <a:cubicBezTo>
                    <a:pt x="360" y="256"/>
                    <a:pt x="373" y="231"/>
                    <a:pt x="373" y="206"/>
                  </a:cubicBezTo>
                  <a:cubicBezTo>
                    <a:pt x="360" y="93"/>
                    <a:pt x="172" y="43"/>
                    <a:pt x="71" y="5"/>
                  </a:cubicBezTo>
                  <a:cubicBezTo>
                    <a:pt x="65" y="2"/>
                    <a:pt x="60" y="1"/>
                    <a:pt x="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1"/>
            <p:cNvSpPr/>
            <p:nvPr/>
          </p:nvSpPr>
          <p:spPr>
            <a:xfrm>
              <a:off x="3424650" y="2644750"/>
              <a:ext cx="6225" cy="3200"/>
            </a:xfrm>
            <a:custGeom>
              <a:avLst/>
              <a:gdLst/>
              <a:ahLst/>
              <a:cxnLst/>
              <a:rect l="l" t="t" r="r" b="b"/>
              <a:pathLst>
                <a:path w="249" h="128" extrusionOk="0">
                  <a:moveTo>
                    <a:pt x="52" y="1"/>
                  </a:moveTo>
                  <a:cubicBezTo>
                    <a:pt x="19" y="1"/>
                    <a:pt x="1" y="67"/>
                    <a:pt x="35" y="90"/>
                  </a:cubicBezTo>
                  <a:cubicBezTo>
                    <a:pt x="86" y="115"/>
                    <a:pt x="136" y="127"/>
                    <a:pt x="199" y="127"/>
                  </a:cubicBezTo>
                  <a:cubicBezTo>
                    <a:pt x="236" y="127"/>
                    <a:pt x="249" y="77"/>
                    <a:pt x="211" y="52"/>
                  </a:cubicBezTo>
                  <a:cubicBezTo>
                    <a:pt x="173" y="14"/>
                    <a:pt x="123" y="2"/>
                    <a:pt x="60" y="2"/>
                  </a:cubicBezTo>
                  <a:cubicBezTo>
                    <a:pt x="58" y="1"/>
                    <a:pt x="55" y="1"/>
                    <a:pt x="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1"/>
            <p:cNvSpPr/>
            <p:nvPr/>
          </p:nvSpPr>
          <p:spPr>
            <a:xfrm>
              <a:off x="3430700" y="2646400"/>
              <a:ext cx="10225" cy="4375"/>
            </a:xfrm>
            <a:custGeom>
              <a:avLst/>
              <a:gdLst/>
              <a:ahLst/>
              <a:cxnLst/>
              <a:rect l="l" t="t" r="r" b="b"/>
              <a:pathLst>
                <a:path w="409" h="175" extrusionOk="0">
                  <a:moveTo>
                    <a:pt x="171" y="0"/>
                  </a:moveTo>
                  <a:cubicBezTo>
                    <a:pt x="116" y="0"/>
                    <a:pt x="65" y="16"/>
                    <a:pt x="32" y="49"/>
                  </a:cubicBezTo>
                  <a:cubicBezTo>
                    <a:pt x="0" y="80"/>
                    <a:pt x="31" y="130"/>
                    <a:pt x="63" y="130"/>
                  </a:cubicBezTo>
                  <a:cubicBezTo>
                    <a:pt x="70" y="130"/>
                    <a:pt x="76" y="128"/>
                    <a:pt x="82" y="124"/>
                  </a:cubicBezTo>
                  <a:cubicBezTo>
                    <a:pt x="100" y="114"/>
                    <a:pt x="118" y="110"/>
                    <a:pt x="136" y="110"/>
                  </a:cubicBezTo>
                  <a:cubicBezTo>
                    <a:pt x="210" y="110"/>
                    <a:pt x="288" y="174"/>
                    <a:pt x="358" y="174"/>
                  </a:cubicBezTo>
                  <a:cubicBezTo>
                    <a:pt x="396" y="174"/>
                    <a:pt x="408" y="137"/>
                    <a:pt x="396" y="112"/>
                  </a:cubicBezTo>
                  <a:cubicBezTo>
                    <a:pt x="357" y="41"/>
                    <a:pt x="260" y="0"/>
                    <a:pt x="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1"/>
            <p:cNvSpPr/>
            <p:nvPr/>
          </p:nvSpPr>
          <p:spPr>
            <a:xfrm>
              <a:off x="3438075" y="2642125"/>
              <a:ext cx="4300" cy="9000"/>
            </a:xfrm>
            <a:custGeom>
              <a:avLst/>
              <a:gdLst/>
              <a:ahLst/>
              <a:cxnLst/>
              <a:rect l="l" t="t" r="r" b="b"/>
              <a:pathLst>
                <a:path w="172" h="360" extrusionOk="0">
                  <a:moveTo>
                    <a:pt x="116" y="1"/>
                  </a:moveTo>
                  <a:cubicBezTo>
                    <a:pt x="104" y="1"/>
                    <a:pt x="92" y="7"/>
                    <a:pt x="88" y="19"/>
                  </a:cubicBezTo>
                  <a:cubicBezTo>
                    <a:pt x="38" y="119"/>
                    <a:pt x="0" y="257"/>
                    <a:pt x="76" y="345"/>
                  </a:cubicBezTo>
                  <a:cubicBezTo>
                    <a:pt x="85" y="355"/>
                    <a:pt x="97" y="359"/>
                    <a:pt x="107" y="359"/>
                  </a:cubicBezTo>
                  <a:cubicBezTo>
                    <a:pt x="124" y="359"/>
                    <a:pt x="138" y="348"/>
                    <a:pt x="138" y="333"/>
                  </a:cubicBezTo>
                  <a:cubicBezTo>
                    <a:pt x="163" y="232"/>
                    <a:pt x="138" y="145"/>
                    <a:pt x="163" y="57"/>
                  </a:cubicBezTo>
                  <a:cubicBezTo>
                    <a:pt x="172" y="23"/>
                    <a:pt x="141" y="1"/>
                    <a:pt x="1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1"/>
            <p:cNvSpPr/>
            <p:nvPr/>
          </p:nvSpPr>
          <p:spPr>
            <a:xfrm>
              <a:off x="3440275" y="2641575"/>
              <a:ext cx="7150" cy="9000"/>
            </a:xfrm>
            <a:custGeom>
              <a:avLst/>
              <a:gdLst/>
              <a:ahLst/>
              <a:cxnLst/>
              <a:rect l="l" t="t" r="r" b="b"/>
              <a:pathLst>
                <a:path w="286" h="360" extrusionOk="0">
                  <a:moveTo>
                    <a:pt x="237" y="1"/>
                  </a:moveTo>
                  <a:cubicBezTo>
                    <a:pt x="233" y="1"/>
                    <a:pt x="229" y="2"/>
                    <a:pt x="226" y="3"/>
                  </a:cubicBezTo>
                  <a:cubicBezTo>
                    <a:pt x="113" y="66"/>
                    <a:pt x="0" y="192"/>
                    <a:pt x="25" y="330"/>
                  </a:cubicBezTo>
                  <a:cubicBezTo>
                    <a:pt x="25" y="350"/>
                    <a:pt x="40" y="360"/>
                    <a:pt x="58" y="360"/>
                  </a:cubicBezTo>
                  <a:cubicBezTo>
                    <a:pt x="73" y="360"/>
                    <a:pt x="89" y="354"/>
                    <a:pt x="101" y="342"/>
                  </a:cubicBezTo>
                  <a:cubicBezTo>
                    <a:pt x="126" y="292"/>
                    <a:pt x="126" y="242"/>
                    <a:pt x="151" y="192"/>
                  </a:cubicBezTo>
                  <a:cubicBezTo>
                    <a:pt x="176" y="141"/>
                    <a:pt x="214" y="91"/>
                    <a:pt x="264" y="54"/>
                  </a:cubicBezTo>
                  <a:cubicBezTo>
                    <a:pt x="285" y="32"/>
                    <a:pt x="260" y="1"/>
                    <a:pt x="2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1"/>
            <p:cNvSpPr/>
            <p:nvPr/>
          </p:nvSpPr>
          <p:spPr>
            <a:xfrm>
              <a:off x="3438075" y="2570050"/>
              <a:ext cx="46850" cy="45300"/>
            </a:xfrm>
            <a:custGeom>
              <a:avLst/>
              <a:gdLst/>
              <a:ahLst/>
              <a:cxnLst/>
              <a:rect l="l" t="t" r="r" b="b"/>
              <a:pathLst>
                <a:path w="1874" h="1812" extrusionOk="0">
                  <a:moveTo>
                    <a:pt x="1375" y="0"/>
                  </a:moveTo>
                  <a:cubicBezTo>
                    <a:pt x="1318" y="0"/>
                    <a:pt x="1258" y="27"/>
                    <a:pt x="1205" y="53"/>
                  </a:cubicBezTo>
                  <a:cubicBezTo>
                    <a:pt x="1029" y="154"/>
                    <a:pt x="979" y="355"/>
                    <a:pt x="904" y="530"/>
                  </a:cubicBezTo>
                  <a:cubicBezTo>
                    <a:pt x="866" y="355"/>
                    <a:pt x="728" y="129"/>
                    <a:pt x="552" y="129"/>
                  </a:cubicBezTo>
                  <a:cubicBezTo>
                    <a:pt x="547" y="128"/>
                    <a:pt x="541" y="128"/>
                    <a:pt x="535" y="128"/>
                  </a:cubicBezTo>
                  <a:cubicBezTo>
                    <a:pt x="378" y="128"/>
                    <a:pt x="227" y="286"/>
                    <a:pt x="239" y="455"/>
                  </a:cubicBezTo>
                  <a:cubicBezTo>
                    <a:pt x="251" y="618"/>
                    <a:pt x="364" y="744"/>
                    <a:pt x="628" y="844"/>
                  </a:cubicBezTo>
                  <a:cubicBezTo>
                    <a:pt x="597" y="840"/>
                    <a:pt x="566" y="838"/>
                    <a:pt x="536" y="838"/>
                  </a:cubicBezTo>
                  <a:cubicBezTo>
                    <a:pt x="383" y="838"/>
                    <a:pt x="241" y="892"/>
                    <a:pt x="126" y="1007"/>
                  </a:cubicBezTo>
                  <a:cubicBezTo>
                    <a:pt x="0" y="1145"/>
                    <a:pt x="126" y="1384"/>
                    <a:pt x="302" y="1434"/>
                  </a:cubicBezTo>
                  <a:cubicBezTo>
                    <a:pt x="314" y="1438"/>
                    <a:pt x="328" y="1439"/>
                    <a:pt x="342" y="1439"/>
                  </a:cubicBezTo>
                  <a:cubicBezTo>
                    <a:pt x="515" y="1439"/>
                    <a:pt x="803" y="1183"/>
                    <a:pt x="803" y="1183"/>
                  </a:cubicBezTo>
                  <a:lnTo>
                    <a:pt x="803" y="1183"/>
                  </a:lnTo>
                  <a:cubicBezTo>
                    <a:pt x="803" y="1183"/>
                    <a:pt x="691" y="1396"/>
                    <a:pt x="728" y="1584"/>
                  </a:cubicBezTo>
                  <a:cubicBezTo>
                    <a:pt x="753" y="1697"/>
                    <a:pt x="803" y="1798"/>
                    <a:pt x="967" y="1810"/>
                  </a:cubicBezTo>
                  <a:cubicBezTo>
                    <a:pt x="974" y="1811"/>
                    <a:pt x="980" y="1811"/>
                    <a:pt x="987" y="1811"/>
                  </a:cubicBezTo>
                  <a:cubicBezTo>
                    <a:pt x="1140" y="1811"/>
                    <a:pt x="1256" y="1679"/>
                    <a:pt x="1268" y="1547"/>
                  </a:cubicBezTo>
                  <a:cubicBezTo>
                    <a:pt x="1280" y="1359"/>
                    <a:pt x="1193" y="1158"/>
                    <a:pt x="1192" y="1158"/>
                  </a:cubicBezTo>
                  <a:lnTo>
                    <a:pt x="1192" y="1158"/>
                  </a:lnTo>
                  <a:cubicBezTo>
                    <a:pt x="1193" y="1158"/>
                    <a:pt x="1380" y="1303"/>
                    <a:pt x="1553" y="1303"/>
                  </a:cubicBezTo>
                  <a:cubicBezTo>
                    <a:pt x="1649" y="1303"/>
                    <a:pt x="1741" y="1259"/>
                    <a:pt x="1795" y="1120"/>
                  </a:cubicBezTo>
                  <a:cubicBezTo>
                    <a:pt x="1874" y="917"/>
                    <a:pt x="1648" y="724"/>
                    <a:pt x="1373" y="724"/>
                  </a:cubicBezTo>
                  <a:cubicBezTo>
                    <a:pt x="1343" y="724"/>
                    <a:pt x="1312" y="726"/>
                    <a:pt x="1280" y="731"/>
                  </a:cubicBezTo>
                  <a:cubicBezTo>
                    <a:pt x="1381" y="643"/>
                    <a:pt x="1519" y="468"/>
                    <a:pt x="1569" y="342"/>
                  </a:cubicBezTo>
                  <a:cubicBezTo>
                    <a:pt x="1607" y="217"/>
                    <a:pt x="1569" y="53"/>
                    <a:pt x="1443" y="16"/>
                  </a:cubicBezTo>
                  <a:cubicBezTo>
                    <a:pt x="1421" y="5"/>
                    <a:pt x="1398" y="0"/>
                    <a:pt x="1375"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1"/>
            <p:cNvSpPr/>
            <p:nvPr/>
          </p:nvSpPr>
          <p:spPr>
            <a:xfrm>
              <a:off x="3463175" y="2583875"/>
              <a:ext cx="4475" cy="6275"/>
            </a:xfrm>
            <a:custGeom>
              <a:avLst/>
              <a:gdLst/>
              <a:ahLst/>
              <a:cxnLst/>
              <a:rect l="l" t="t" r="r" b="b"/>
              <a:pathLst>
                <a:path w="179" h="251" extrusionOk="0">
                  <a:moveTo>
                    <a:pt x="130" y="0"/>
                  </a:moveTo>
                  <a:cubicBezTo>
                    <a:pt x="115" y="0"/>
                    <a:pt x="98" y="8"/>
                    <a:pt x="88" y="28"/>
                  </a:cubicBezTo>
                  <a:cubicBezTo>
                    <a:pt x="50" y="90"/>
                    <a:pt x="0" y="166"/>
                    <a:pt x="50" y="241"/>
                  </a:cubicBezTo>
                  <a:cubicBezTo>
                    <a:pt x="50" y="247"/>
                    <a:pt x="60" y="250"/>
                    <a:pt x="71" y="250"/>
                  </a:cubicBezTo>
                  <a:cubicBezTo>
                    <a:pt x="82" y="250"/>
                    <a:pt x="94" y="247"/>
                    <a:pt x="101" y="241"/>
                  </a:cubicBezTo>
                  <a:cubicBezTo>
                    <a:pt x="151" y="191"/>
                    <a:pt x="138" y="128"/>
                    <a:pt x="163" y="53"/>
                  </a:cubicBezTo>
                  <a:cubicBezTo>
                    <a:pt x="179" y="22"/>
                    <a:pt x="156"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1"/>
            <p:cNvSpPr/>
            <p:nvPr/>
          </p:nvSpPr>
          <p:spPr>
            <a:xfrm>
              <a:off x="3460975" y="2584975"/>
              <a:ext cx="4100" cy="6200"/>
            </a:xfrm>
            <a:custGeom>
              <a:avLst/>
              <a:gdLst/>
              <a:ahLst/>
              <a:cxnLst/>
              <a:rect l="l" t="t" r="r" b="b"/>
              <a:pathLst>
                <a:path w="164" h="248" extrusionOk="0">
                  <a:moveTo>
                    <a:pt x="37" y="1"/>
                  </a:moveTo>
                  <a:cubicBezTo>
                    <a:pt x="18" y="1"/>
                    <a:pt x="0" y="14"/>
                    <a:pt x="0" y="34"/>
                  </a:cubicBezTo>
                  <a:cubicBezTo>
                    <a:pt x="0" y="118"/>
                    <a:pt x="23" y="248"/>
                    <a:pt x="124" y="248"/>
                  </a:cubicBezTo>
                  <a:cubicBezTo>
                    <a:pt x="129" y="248"/>
                    <a:pt x="134" y="248"/>
                    <a:pt x="138" y="247"/>
                  </a:cubicBezTo>
                  <a:cubicBezTo>
                    <a:pt x="151" y="247"/>
                    <a:pt x="164" y="235"/>
                    <a:pt x="164" y="209"/>
                  </a:cubicBezTo>
                  <a:cubicBezTo>
                    <a:pt x="151" y="147"/>
                    <a:pt x="88" y="109"/>
                    <a:pt x="76" y="34"/>
                  </a:cubicBezTo>
                  <a:cubicBezTo>
                    <a:pt x="70" y="10"/>
                    <a:pt x="53" y="1"/>
                    <a:pt x="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1"/>
            <p:cNvSpPr/>
            <p:nvPr/>
          </p:nvSpPr>
          <p:spPr>
            <a:xfrm>
              <a:off x="3453650" y="2583625"/>
              <a:ext cx="6650" cy="5750"/>
            </a:xfrm>
            <a:custGeom>
              <a:avLst/>
              <a:gdLst/>
              <a:ahLst/>
              <a:cxnLst/>
              <a:rect l="l" t="t" r="r" b="b"/>
              <a:pathLst>
                <a:path w="266" h="230" extrusionOk="0">
                  <a:moveTo>
                    <a:pt x="54" y="1"/>
                  </a:moveTo>
                  <a:cubicBezTo>
                    <a:pt x="25" y="1"/>
                    <a:pt x="1" y="43"/>
                    <a:pt x="30" y="63"/>
                  </a:cubicBezTo>
                  <a:cubicBezTo>
                    <a:pt x="80" y="125"/>
                    <a:pt x="130" y="201"/>
                    <a:pt x="218" y="226"/>
                  </a:cubicBezTo>
                  <a:cubicBezTo>
                    <a:pt x="220" y="228"/>
                    <a:pt x="224" y="229"/>
                    <a:pt x="227" y="229"/>
                  </a:cubicBezTo>
                  <a:cubicBezTo>
                    <a:pt x="243" y="229"/>
                    <a:pt x="266" y="209"/>
                    <a:pt x="256" y="188"/>
                  </a:cubicBezTo>
                  <a:cubicBezTo>
                    <a:pt x="218" y="100"/>
                    <a:pt x="143" y="50"/>
                    <a:pt x="80" y="12"/>
                  </a:cubicBezTo>
                  <a:cubicBezTo>
                    <a:pt x="72" y="4"/>
                    <a:pt x="63" y="1"/>
                    <a:pt x="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1"/>
            <p:cNvSpPr/>
            <p:nvPr/>
          </p:nvSpPr>
          <p:spPr>
            <a:xfrm>
              <a:off x="3455650" y="2588625"/>
              <a:ext cx="9425" cy="4050"/>
            </a:xfrm>
            <a:custGeom>
              <a:avLst/>
              <a:gdLst/>
              <a:ahLst/>
              <a:cxnLst/>
              <a:rect l="l" t="t" r="r" b="b"/>
              <a:pathLst>
                <a:path w="377" h="162" extrusionOk="0">
                  <a:moveTo>
                    <a:pt x="63" y="1"/>
                  </a:moveTo>
                  <a:cubicBezTo>
                    <a:pt x="13" y="1"/>
                    <a:pt x="0" y="89"/>
                    <a:pt x="50" y="89"/>
                  </a:cubicBezTo>
                  <a:cubicBezTo>
                    <a:pt x="121" y="109"/>
                    <a:pt x="216" y="162"/>
                    <a:pt x="297" y="162"/>
                  </a:cubicBezTo>
                  <a:cubicBezTo>
                    <a:pt x="316" y="162"/>
                    <a:pt x="334" y="159"/>
                    <a:pt x="351" y="151"/>
                  </a:cubicBezTo>
                  <a:cubicBezTo>
                    <a:pt x="364" y="139"/>
                    <a:pt x="377" y="126"/>
                    <a:pt x="364" y="114"/>
                  </a:cubicBezTo>
                  <a:cubicBezTo>
                    <a:pt x="326" y="13"/>
                    <a:pt x="163" y="13"/>
                    <a:pt x="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1"/>
            <p:cNvSpPr/>
            <p:nvPr/>
          </p:nvSpPr>
          <p:spPr>
            <a:xfrm>
              <a:off x="3451875" y="2593125"/>
              <a:ext cx="5675" cy="2675"/>
            </a:xfrm>
            <a:custGeom>
              <a:avLst/>
              <a:gdLst/>
              <a:ahLst/>
              <a:cxnLst/>
              <a:rect l="l" t="t" r="r" b="b"/>
              <a:pathLst>
                <a:path w="227" h="107" extrusionOk="0">
                  <a:moveTo>
                    <a:pt x="101" y="1"/>
                  </a:moveTo>
                  <a:cubicBezTo>
                    <a:pt x="80" y="1"/>
                    <a:pt x="59" y="4"/>
                    <a:pt x="38" y="9"/>
                  </a:cubicBezTo>
                  <a:cubicBezTo>
                    <a:pt x="0" y="21"/>
                    <a:pt x="0" y="84"/>
                    <a:pt x="38" y="97"/>
                  </a:cubicBezTo>
                  <a:cubicBezTo>
                    <a:pt x="63" y="103"/>
                    <a:pt x="88" y="106"/>
                    <a:pt x="113" y="106"/>
                  </a:cubicBezTo>
                  <a:cubicBezTo>
                    <a:pt x="139" y="106"/>
                    <a:pt x="164" y="103"/>
                    <a:pt x="189" y="97"/>
                  </a:cubicBezTo>
                  <a:cubicBezTo>
                    <a:pt x="226" y="84"/>
                    <a:pt x="214" y="21"/>
                    <a:pt x="189" y="21"/>
                  </a:cubicBezTo>
                  <a:cubicBezTo>
                    <a:pt x="159" y="7"/>
                    <a:pt x="130" y="1"/>
                    <a:pt x="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1"/>
            <p:cNvSpPr/>
            <p:nvPr/>
          </p:nvSpPr>
          <p:spPr>
            <a:xfrm>
              <a:off x="3457375" y="2592325"/>
              <a:ext cx="9275" cy="3875"/>
            </a:xfrm>
            <a:custGeom>
              <a:avLst/>
              <a:gdLst/>
              <a:ahLst/>
              <a:cxnLst/>
              <a:rect l="l" t="t" r="r" b="b"/>
              <a:pathLst>
                <a:path w="371" h="155" extrusionOk="0">
                  <a:moveTo>
                    <a:pt x="192" y="1"/>
                  </a:moveTo>
                  <a:cubicBezTo>
                    <a:pt x="122" y="1"/>
                    <a:pt x="53" y="29"/>
                    <a:pt x="19" y="91"/>
                  </a:cubicBezTo>
                  <a:cubicBezTo>
                    <a:pt x="0" y="119"/>
                    <a:pt x="31" y="155"/>
                    <a:pt x="58" y="155"/>
                  </a:cubicBezTo>
                  <a:cubicBezTo>
                    <a:pt x="67" y="155"/>
                    <a:pt x="75" y="151"/>
                    <a:pt x="82" y="141"/>
                  </a:cubicBezTo>
                  <a:cubicBezTo>
                    <a:pt x="107" y="116"/>
                    <a:pt x="141" y="109"/>
                    <a:pt x="177" y="109"/>
                  </a:cubicBezTo>
                  <a:cubicBezTo>
                    <a:pt x="219" y="109"/>
                    <a:pt x="265" y="118"/>
                    <a:pt x="304" y="118"/>
                  </a:cubicBezTo>
                  <a:cubicBezTo>
                    <a:pt x="314" y="118"/>
                    <a:pt x="324" y="118"/>
                    <a:pt x="333" y="116"/>
                  </a:cubicBezTo>
                  <a:cubicBezTo>
                    <a:pt x="358" y="116"/>
                    <a:pt x="370" y="66"/>
                    <a:pt x="345" y="53"/>
                  </a:cubicBezTo>
                  <a:cubicBezTo>
                    <a:pt x="306" y="20"/>
                    <a:pt x="248" y="1"/>
                    <a:pt x="1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1"/>
            <p:cNvSpPr/>
            <p:nvPr/>
          </p:nvSpPr>
          <p:spPr>
            <a:xfrm>
              <a:off x="3463475" y="2587575"/>
              <a:ext cx="3800" cy="7750"/>
            </a:xfrm>
            <a:custGeom>
              <a:avLst/>
              <a:gdLst/>
              <a:ahLst/>
              <a:cxnLst/>
              <a:rect l="l" t="t" r="r" b="b"/>
              <a:pathLst>
                <a:path w="152" h="310" extrusionOk="0">
                  <a:moveTo>
                    <a:pt x="65" y="0"/>
                  </a:moveTo>
                  <a:cubicBezTo>
                    <a:pt x="44" y="0"/>
                    <a:pt x="20" y="16"/>
                    <a:pt x="13" y="43"/>
                  </a:cubicBezTo>
                  <a:cubicBezTo>
                    <a:pt x="1" y="131"/>
                    <a:pt x="1" y="243"/>
                    <a:pt x="89" y="306"/>
                  </a:cubicBezTo>
                  <a:cubicBezTo>
                    <a:pt x="93" y="308"/>
                    <a:pt x="98" y="310"/>
                    <a:pt x="103" y="310"/>
                  </a:cubicBezTo>
                  <a:cubicBezTo>
                    <a:pt x="126" y="310"/>
                    <a:pt x="151" y="289"/>
                    <a:pt x="151" y="269"/>
                  </a:cubicBezTo>
                  <a:cubicBezTo>
                    <a:pt x="139" y="193"/>
                    <a:pt x="101" y="131"/>
                    <a:pt x="101" y="43"/>
                  </a:cubicBezTo>
                  <a:cubicBezTo>
                    <a:pt x="101" y="13"/>
                    <a:pt x="84" y="0"/>
                    <a:pt x="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1"/>
            <p:cNvSpPr/>
            <p:nvPr/>
          </p:nvSpPr>
          <p:spPr>
            <a:xfrm>
              <a:off x="3464725" y="2585875"/>
              <a:ext cx="5200" cy="8875"/>
            </a:xfrm>
            <a:custGeom>
              <a:avLst/>
              <a:gdLst/>
              <a:ahLst/>
              <a:cxnLst/>
              <a:rect l="l" t="t" r="r" b="b"/>
              <a:pathLst>
                <a:path w="208" h="355" extrusionOk="0">
                  <a:moveTo>
                    <a:pt x="164" y="0"/>
                  </a:moveTo>
                  <a:cubicBezTo>
                    <a:pt x="155" y="0"/>
                    <a:pt x="146" y="3"/>
                    <a:pt x="139" y="10"/>
                  </a:cubicBezTo>
                  <a:cubicBezTo>
                    <a:pt x="64" y="86"/>
                    <a:pt x="1" y="224"/>
                    <a:pt x="51" y="337"/>
                  </a:cubicBezTo>
                  <a:cubicBezTo>
                    <a:pt x="57" y="348"/>
                    <a:pt x="73" y="354"/>
                    <a:pt x="88" y="354"/>
                  </a:cubicBezTo>
                  <a:cubicBezTo>
                    <a:pt x="107" y="354"/>
                    <a:pt x="126" y="345"/>
                    <a:pt x="126" y="324"/>
                  </a:cubicBezTo>
                  <a:cubicBezTo>
                    <a:pt x="152" y="224"/>
                    <a:pt x="139" y="136"/>
                    <a:pt x="189" y="48"/>
                  </a:cubicBezTo>
                  <a:cubicBezTo>
                    <a:pt x="207" y="21"/>
                    <a:pt x="186" y="0"/>
                    <a:pt x="1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1"/>
            <p:cNvSpPr/>
            <p:nvPr/>
          </p:nvSpPr>
          <p:spPr>
            <a:xfrm>
              <a:off x="3428025" y="2889800"/>
              <a:ext cx="627800" cy="382200"/>
            </a:xfrm>
            <a:custGeom>
              <a:avLst/>
              <a:gdLst/>
              <a:ahLst/>
              <a:cxnLst/>
              <a:rect l="l" t="t" r="r" b="b"/>
              <a:pathLst>
                <a:path w="25112" h="15288" extrusionOk="0">
                  <a:moveTo>
                    <a:pt x="19826" y="1"/>
                  </a:moveTo>
                  <a:cubicBezTo>
                    <a:pt x="15633" y="1"/>
                    <a:pt x="11592" y="1106"/>
                    <a:pt x="8082" y="3100"/>
                  </a:cubicBezTo>
                  <a:cubicBezTo>
                    <a:pt x="5974" y="4305"/>
                    <a:pt x="1682" y="10040"/>
                    <a:pt x="1" y="13327"/>
                  </a:cubicBezTo>
                  <a:cubicBezTo>
                    <a:pt x="2547" y="14669"/>
                    <a:pt x="5144" y="15288"/>
                    <a:pt x="7637" y="15288"/>
                  </a:cubicBezTo>
                  <a:cubicBezTo>
                    <a:pt x="10367" y="15288"/>
                    <a:pt x="12972" y="14546"/>
                    <a:pt x="15248" y="13202"/>
                  </a:cubicBezTo>
                  <a:cubicBezTo>
                    <a:pt x="19602" y="10617"/>
                    <a:pt x="22827" y="5974"/>
                    <a:pt x="25111" y="590"/>
                  </a:cubicBezTo>
                  <a:cubicBezTo>
                    <a:pt x="23341" y="192"/>
                    <a:pt x="21571" y="1"/>
                    <a:pt x="19826"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1"/>
            <p:cNvSpPr/>
            <p:nvPr/>
          </p:nvSpPr>
          <p:spPr>
            <a:xfrm>
              <a:off x="3426775" y="2900475"/>
              <a:ext cx="631850" cy="327225"/>
            </a:xfrm>
            <a:custGeom>
              <a:avLst/>
              <a:gdLst/>
              <a:ahLst/>
              <a:cxnLst/>
              <a:rect l="l" t="t" r="r" b="b"/>
              <a:pathLst>
                <a:path w="25274" h="13089" extrusionOk="0">
                  <a:moveTo>
                    <a:pt x="25036" y="0"/>
                  </a:moveTo>
                  <a:cubicBezTo>
                    <a:pt x="24910" y="101"/>
                    <a:pt x="11558" y="9587"/>
                    <a:pt x="1" y="12712"/>
                  </a:cubicBezTo>
                  <a:lnTo>
                    <a:pt x="101" y="13089"/>
                  </a:lnTo>
                  <a:cubicBezTo>
                    <a:pt x="11734" y="9951"/>
                    <a:pt x="25136" y="414"/>
                    <a:pt x="25274" y="314"/>
                  </a:cubicBezTo>
                  <a:lnTo>
                    <a:pt x="25036" y="0"/>
                  </a:ln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1"/>
            <p:cNvSpPr/>
            <p:nvPr/>
          </p:nvSpPr>
          <p:spPr>
            <a:xfrm>
              <a:off x="3970775" y="2894825"/>
              <a:ext cx="39550" cy="66225"/>
            </a:xfrm>
            <a:custGeom>
              <a:avLst/>
              <a:gdLst/>
              <a:ahLst/>
              <a:cxnLst/>
              <a:rect l="l" t="t" r="r" b="b"/>
              <a:pathLst>
                <a:path w="1582" h="2649" extrusionOk="0">
                  <a:moveTo>
                    <a:pt x="1180" y="0"/>
                  </a:moveTo>
                  <a:cubicBezTo>
                    <a:pt x="1117" y="126"/>
                    <a:pt x="1054" y="264"/>
                    <a:pt x="1004" y="389"/>
                  </a:cubicBezTo>
                  <a:cubicBezTo>
                    <a:pt x="678" y="1130"/>
                    <a:pt x="414" y="1707"/>
                    <a:pt x="0" y="2460"/>
                  </a:cubicBezTo>
                  <a:lnTo>
                    <a:pt x="339" y="2648"/>
                  </a:lnTo>
                  <a:cubicBezTo>
                    <a:pt x="352" y="2623"/>
                    <a:pt x="377" y="2598"/>
                    <a:pt x="389" y="2560"/>
                  </a:cubicBezTo>
                  <a:cubicBezTo>
                    <a:pt x="352" y="2548"/>
                    <a:pt x="327" y="2548"/>
                    <a:pt x="301" y="2535"/>
                  </a:cubicBezTo>
                  <a:lnTo>
                    <a:pt x="427" y="2159"/>
                  </a:lnTo>
                  <a:cubicBezTo>
                    <a:pt x="477" y="2184"/>
                    <a:pt x="527" y="2196"/>
                    <a:pt x="578" y="2209"/>
                  </a:cubicBezTo>
                  <a:cubicBezTo>
                    <a:pt x="879" y="1644"/>
                    <a:pt x="1105" y="1130"/>
                    <a:pt x="1356" y="540"/>
                  </a:cubicBezTo>
                  <a:cubicBezTo>
                    <a:pt x="1431" y="389"/>
                    <a:pt x="1506" y="226"/>
                    <a:pt x="1581" y="51"/>
                  </a:cubicBezTo>
                  <a:cubicBezTo>
                    <a:pt x="1443" y="38"/>
                    <a:pt x="1305" y="13"/>
                    <a:pt x="1180"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1"/>
            <p:cNvSpPr/>
            <p:nvPr/>
          </p:nvSpPr>
          <p:spPr>
            <a:xfrm>
              <a:off x="3915875" y="2891375"/>
              <a:ext cx="59950" cy="104175"/>
            </a:xfrm>
            <a:custGeom>
              <a:avLst/>
              <a:gdLst/>
              <a:ahLst/>
              <a:cxnLst/>
              <a:rect l="l" t="t" r="r" b="b"/>
              <a:pathLst>
                <a:path w="2398" h="4167" extrusionOk="0">
                  <a:moveTo>
                    <a:pt x="1996" y="0"/>
                  </a:moveTo>
                  <a:cubicBezTo>
                    <a:pt x="1368" y="1607"/>
                    <a:pt x="791" y="2748"/>
                    <a:pt x="0" y="3966"/>
                  </a:cubicBezTo>
                  <a:lnTo>
                    <a:pt x="301" y="4166"/>
                  </a:lnTo>
                  <a:lnTo>
                    <a:pt x="377" y="3815"/>
                  </a:lnTo>
                  <a:cubicBezTo>
                    <a:pt x="439" y="3828"/>
                    <a:pt x="490" y="3840"/>
                    <a:pt x="540" y="3853"/>
                  </a:cubicBezTo>
                  <a:cubicBezTo>
                    <a:pt x="1255" y="2698"/>
                    <a:pt x="1807" y="1569"/>
                    <a:pt x="2397" y="25"/>
                  </a:cubicBezTo>
                  <a:cubicBezTo>
                    <a:pt x="2259" y="13"/>
                    <a:pt x="2121" y="13"/>
                    <a:pt x="1996"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1"/>
            <p:cNvSpPr/>
            <p:nvPr/>
          </p:nvSpPr>
          <p:spPr>
            <a:xfrm>
              <a:off x="3869450" y="2889800"/>
              <a:ext cx="70275" cy="133050"/>
            </a:xfrm>
            <a:custGeom>
              <a:avLst/>
              <a:gdLst/>
              <a:ahLst/>
              <a:cxnLst/>
              <a:rect l="l" t="t" r="r" b="b"/>
              <a:pathLst>
                <a:path w="2811" h="5322" extrusionOk="0">
                  <a:moveTo>
                    <a:pt x="2397" y="1"/>
                  </a:moveTo>
                  <a:cubicBezTo>
                    <a:pt x="1769" y="1895"/>
                    <a:pt x="966" y="3640"/>
                    <a:pt x="0" y="5196"/>
                  </a:cubicBezTo>
                  <a:lnTo>
                    <a:pt x="188" y="5321"/>
                  </a:lnTo>
                  <a:lnTo>
                    <a:pt x="276" y="4982"/>
                  </a:lnTo>
                  <a:cubicBezTo>
                    <a:pt x="364" y="5008"/>
                    <a:pt x="452" y="5033"/>
                    <a:pt x="540" y="5045"/>
                  </a:cubicBezTo>
                  <a:cubicBezTo>
                    <a:pt x="1456" y="3527"/>
                    <a:pt x="2209" y="1833"/>
                    <a:pt x="2811" y="13"/>
                  </a:cubicBezTo>
                  <a:cubicBezTo>
                    <a:pt x="2673" y="1"/>
                    <a:pt x="2535" y="1"/>
                    <a:pt x="2397"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1"/>
            <p:cNvSpPr/>
            <p:nvPr/>
          </p:nvSpPr>
          <p:spPr>
            <a:xfrm>
              <a:off x="3807000" y="2890750"/>
              <a:ext cx="84100" cy="164725"/>
            </a:xfrm>
            <a:custGeom>
              <a:avLst/>
              <a:gdLst/>
              <a:ahLst/>
              <a:cxnLst/>
              <a:rect l="l" t="t" r="r" b="b"/>
              <a:pathLst>
                <a:path w="3364" h="6589" extrusionOk="0">
                  <a:moveTo>
                    <a:pt x="3364" y="0"/>
                  </a:moveTo>
                  <a:cubicBezTo>
                    <a:pt x="3226" y="0"/>
                    <a:pt x="3088" y="13"/>
                    <a:pt x="2950" y="25"/>
                  </a:cubicBezTo>
                  <a:cubicBezTo>
                    <a:pt x="2260" y="2447"/>
                    <a:pt x="1281" y="4618"/>
                    <a:pt x="1" y="6500"/>
                  </a:cubicBezTo>
                  <a:lnTo>
                    <a:pt x="151" y="6588"/>
                  </a:lnTo>
                  <a:lnTo>
                    <a:pt x="227" y="6337"/>
                  </a:lnTo>
                  <a:cubicBezTo>
                    <a:pt x="327" y="6375"/>
                    <a:pt x="415" y="6400"/>
                    <a:pt x="515" y="6425"/>
                  </a:cubicBezTo>
                  <a:cubicBezTo>
                    <a:pt x="1745" y="4555"/>
                    <a:pt x="2699" y="2397"/>
                    <a:pt x="336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1"/>
            <p:cNvSpPr/>
            <p:nvPr/>
          </p:nvSpPr>
          <p:spPr>
            <a:xfrm>
              <a:off x="3759625" y="2894825"/>
              <a:ext cx="86000" cy="189825"/>
            </a:xfrm>
            <a:custGeom>
              <a:avLst/>
              <a:gdLst/>
              <a:ahLst/>
              <a:cxnLst/>
              <a:rect l="l" t="t" r="r" b="b"/>
              <a:pathLst>
                <a:path w="3440" h="7593" extrusionOk="0">
                  <a:moveTo>
                    <a:pt x="3439" y="0"/>
                  </a:moveTo>
                  <a:lnTo>
                    <a:pt x="3439" y="0"/>
                  </a:lnTo>
                  <a:cubicBezTo>
                    <a:pt x="3289" y="25"/>
                    <a:pt x="3151" y="51"/>
                    <a:pt x="3000" y="63"/>
                  </a:cubicBezTo>
                  <a:cubicBezTo>
                    <a:pt x="2034" y="2899"/>
                    <a:pt x="1030" y="5409"/>
                    <a:pt x="1" y="7505"/>
                  </a:cubicBezTo>
                  <a:lnTo>
                    <a:pt x="177" y="7592"/>
                  </a:lnTo>
                  <a:lnTo>
                    <a:pt x="239" y="7404"/>
                  </a:lnTo>
                  <a:cubicBezTo>
                    <a:pt x="315" y="7429"/>
                    <a:pt x="377" y="7454"/>
                    <a:pt x="453" y="7479"/>
                  </a:cubicBezTo>
                  <a:cubicBezTo>
                    <a:pt x="1469" y="5359"/>
                    <a:pt x="2473" y="2849"/>
                    <a:pt x="3439"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1"/>
            <p:cNvSpPr/>
            <p:nvPr/>
          </p:nvSpPr>
          <p:spPr>
            <a:xfrm>
              <a:off x="3698450" y="2902350"/>
              <a:ext cx="104500" cy="214300"/>
            </a:xfrm>
            <a:custGeom>
              <a:avLst/>
              <a:gdLst/>
              <a:ahLst/>
              <a:cxnLst/>
              <a:rect l="l" t="t" r="r" b="b"/>
              <a:pathLst>
                <a:path w="4180" h="8572" extrusionOk="0">
                  <a:moveTo>
                    <a:pt x="4180" y="0"/>
                  </a:moveTo>
                  <a:lnTo>
                    <a:pt x="4180" y="0"/>
                  </a:lnTo>
                  <a:cubicBezTo>
                    <a:pt x="4029" y="26"/>
                    <a:pt x="3878" y="63"/>
                    <a:pt x="3728" y="88"/>
                  </a:cubicBezTo>
                  <a:cubicBezTo>
                    <a:pt x="2711" y="3050"/>
                    <a:pt x="1469" y="5836"/>
                    <a:pt x="1" y="8371"/>
                  </a:cubicBezTo>
                  <a:lnTo>
                    <a:pt x="352" y="8571"/>
                  </a:lnTo>
                  <a:cubicBezTo>
                    <a:pt x="352" y="8559"/>
                    <a:pt x="365" y="8546"/>
                    <a:pt x="365" y="8534"/>
                  </a:cubicBezTo>
                  <a:cubicBezTo>
                    <a:pt x="315" y="8509"/>
                    <a:pt x="277" y="8483"/>
                    <a:pt x="227" y="8471"/>
                  </a:cubicBezTo>
                  <a:lnTo>
                    <a:pt x="390" y="8107"/>
                  </a:lnTo>
                  <a:cubicBezTo>
                    <a:pt x="440" y="8132"/>
                    <a:pt x="503" y="8157"/>
                    <a:pt x="553" y="8182"/>
                  </a:cubicBezTo>
                  <a:cubicBezTo>
                    <a:pt x="1971" y="5660"/>
                    <a:pt x="3188" y="2924"/>
                    <a:pt x="4180"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1"/>
            <p:cNvSpPr/>
            <p:nvPr/>
          </p:nvSpPr>
          <p:spPr>
            <a:xfrm>
              <a:off x="3643875" y="2917400"/>
              <a:ext cx="100725" cy="223725"/>
            </a:xfrm>
            <a:custGeom>
              <a:avLst/>
              <a:gdLst/>
              <a:ahLst/>
              <a:cxnLst/>
              <a:rect l="l" t="t" r="r" b="b"/>
              <a:pathLst>
                <a:path w="4029" h="8949" extrusionOk="0">
                  <a:moveTo>
                    <a:pt x="4029" y="1"/>
                  </a:moveTo>
                  <a:lnTo>
                    <a:pt x="4029" y="1"/>
                  </a:lnTo>
                  <a:cubicBezTo>
                    <a:pt x="3865" y="51"/>
                    <a:pt x="3715" y="101"/>
                    <a:pt x="3552" y="151"/>
                  </a:cubicBezTo>
                  <a:cubicBezTo>
                    <a:pt x="2874" y="1933"/>
                    <a:pt x="2109" y="3753"/>
                    <a:pt x="1368" y="5522"/>
                  </a:cubicBezTo>
                  <a:cubicBezTo>
                    <a:pt x="916" y="6614"/>
                    <a:pt x="440" y="7756"/>
                    <a:pt x="0" y="8848"/>
                  </a:cubicBezTo>
                  <a:lnTo>
                    <a:pt x="251" y="8948"/>
                  </a:lnTo>
                  <a:lnTo>
                    <a:pt x="402" y="8622"/>
                  </a:lnTo>
                  <a:cubicBezTo>
                    <a:pt x="427" y="8647"/>
                    <a:pt x="465" y="8660"/>
                    <a:pt x="490" y="8672"/>
                  </a:cubicBezTo>
                  <a:cubicBezTo>
                    <a:pt x="904" y="7681"/>
                    <a:pt x="1318" y="6664"/>
                    <a:pt x="1732" y="5673"/>
                  </a:cubicBezTo>
                  <a:cubicBezTo>
                    <a:pt x="2523" y="3803"/>
                    <a:pt x="3326" y="1871"/>
                    <a:pt x="4029"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1"/>
            <p:cNvSpPr/>
            <p:nvPr/>
          </p:nvSpPr>
          <p:spPr>
            <a:xfrm>
              <a:off x="3593675" y="2937175"/>
              <a:ext cx="97600" cy="224325"/>
            </a:xfrm>
            <a:custGeom>
              <a:avLst/>
              <a:gdLst/>
              <a:ahLst/>
              <a:cxnLst/>
              <a:rect l="l" t="t" r="r" b="b"/>
              <a:pathLst>
                <a:path w="3904" h="8973" extrusionOk="0">
                  <a:moveTo>
                    <a:pt x="3903" y="0"/>
                  </a:moveTo>
                  <a:lnTo>
                    <a:pt x="3903" y="0"/>
                  </a:lnTo>
                  <a:cubicBezTo>
                    <a:pt x="3740" y="63"/>
                    <a:pt x="3577" y="138"/>
                    <a:pt x="3426" y="201"/>
                  </a:cubicBezTo>
                  <a:cubicBezTo>
                    <a:pt x="2485" y="3263"/>
                    <a:pt x="1343" y="6162"/>
                    <a:pt x="1" y="8847"/>
                  </a:cubicBezTo>
                  <a:lnTo>
                    <a:pt x="26" y="8860"/>
                  </a:lnTo>
                  <a:lnTo>
                    <a:pt x="63" y="8797"/>
                  </a:lnTo>
                  <a:cubicBezTo>
                    <a:pt x="164" y="8860"/>
                    <a:pt x="277" y="8910"/>
                    <a:pt x="377" y="8973"/>
                  </a:cubicBezTo>
                  <a:cubicBezTo>
                    <a:pt x="1770" y="6187"/>
                    <a:pt x="2950" y="3175"/>
                    <a:pt x="3903"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1"/>
            <p:cNvSpPr/>
            <p:nvPr/>
          </p:nvSpPr>
          <p:spPr>
            <a:xfrm>
              <a:off x="3533125" y="2968850"/>
              <a:ext cx="94450" cy="217450"/>
            </a:xfrm>
            <a:custGeom>
              <a:avLst/>
              <a:gdLst/>
              <a:ahLst/>
              <a:cxnLst/>
              <a:rect l="l" t="t" r="r" b="b"/>
              <a:pathLst>
                <a:path w="3778" h="8698" extrusionOk="0">
                  <a:moveTo>
                    <a:pt x="3778" y="1"/>
                  </a:moveTo>
                  <a:lnTo>
                    <a:pt x="3778" y="1"/>
                  </a:lnTo>
                  <a:cubicBezTo>
                    <a:pt x="3602" y="101"/>
                    <a:pt x="3426" y="239"/>
                    <a:pt x="3238" y="390"/>
                  </a:cubicBezTo>
                  <a:cubicBezTo>
                    <a:pt x="2310" y="3264"/>
                    <a:pt x="1230" y="6024"/>
                    <a:pt x="1" y="8609"/>
                  </a:cubicBezTo>
                  <a:lnTo>
                    <a:pt x="176" y="8697"/>
                  </a:lnTo>
                  <a:lnTo>
                    <a:pt x="302" y="8421"/>
                  </a:lnTo>
                  <a:cubicBezTo>
                    <a:pt x="365" y="8446"/>
                    <a:pt x="427" y="8471"/>
                    <a:pt x="490" y="8496"/>
                  </a:cubicBezTo>
                  <a:cubicBezTo>
                    <a:pt x="1745" y="5823"/>
                    <a:pt x="2849" y="2975"/>
                    <a:pt x="3778"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1"/>
            <p:cNvSpPr/>
            <p:nvPr/>
          </p:nvSpPr>
          <p:spPr>
            <a:xfrm>
              <a:off x="3499550" y="3023125"/>
              <a:ext cx="69050" cy="174150"/>
            </a:xfrm>
            <a:custGeom>
              <a:avLst/>
              <a:gdLst/>
              <a:ahLst/>
              <a:cxnLst/>
              <a:rect l="l" t="t" r="r" b="b"/>
              <a:pathLst>
                <a:path w="2762" h="6966" extrusionOk="0">
                  <a:moveTo>
                    <a:pt x="2762" y="1"/>
                  </a:moveTo>
                  <a:cubicBezTo>
                    <a:pt x="2561" y="227"/>
                    <a:pt x="2348" y="465"/>
                    <a:pt x="2134" y="729"/>
                  </a:cubicBezTo>
                  <a:cubicBezTo>
                    <a:pt x="1482" y="2824"/>
                    <a:pt x="766" y="4882"/>
                    <a:pt x="1" y="6878"/>
                  </a:cubicBezTo>
                  <a:lnTo>
                    <a:pt x="227" y="6965"/>
                  </a:lnTo>
                  <a:lnTo>
                    <a:pt x="302" y="6815"/>
                  </a:lnTo>
                  <a:cubicBezTo>
                    <a:pt x="340" y="6840"/>
                    <a:pt x="390" y="6852"/>
                    <a:pt x="428" y="6878"/>
                  </a:cubicBezTo>
                  <a:cubicBezTo>
                    <a:pt x="1281" y="4656"/>
                    <a:pt x="2059" y="2347"/>
                    <a:pt x="2762"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1"/>
            <p:cNvSpPr/>
            <p:nvPr/>
          </p:nvSpPr>
          <p:spPr>
            <a:xfrm>
              <a:off x="3461925" y="3084000"/>
              <a:ext cx="56800" cy="128025"/>
            </a:xfrm>
            <a:custGeom>
              <a:avLst/>
              <a:gdLst/>
              <a:ahLst/>
              <a:cxnLst/>
              <a:rect l="l" t="t" r="r" b="b"/>
              <a:pathLst>
                <a:path w="2272" h="5121" extrusionOk="0">
                  <a:moveTo>
                    <a:pt x="2271" y="0"/>
                  </a:moveTo>
                  <a:lnTo>
                    <a:pt x="2271" y="0"/>
                  </a:lnTo>
                  <a:cubicBezTo>
                    <a:pt x="2033" y="314"/>
                    <a:pt x="1795" y="628"/>
                    <a:pt x="1569" y="954"/>
                  </a:cubicBezTo>
                  <a:cubicBezTo>
                    <a:pt x="1104" y="2385"/>
                    <a:pt x="577" y="3765"/>
                    <a:pt x="0" y="5095"/>
                  </a:cubicBezTo>
                  <a:lnTo>
                    <a:pt x="63" y="5120"/>
                  </a:lnTo>
                  <a:lnTo>
                    <a:pt x="264" y="4832"/>
                  </a:lnTo>
                  <a:cubicBezTo>
                    <a:pt x="339" y="4882"/>
                    <a:pt x="402" y="4932"/>
                    <a:pt x="477" y="4982"/>
                  </a:cubicBezTo>
                  <a:cubicBezTo>
                    <a:pt x="1155" y="3388"/>
                    <a:pt x="1757" y="1732"/>
                    <a:pt x="2271"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1"/>
            <p:cNvSpPr/>
            <p:nvPr/>
          </p:nvSpPr>
          <p:spPr>
            <a:xfrm>
              <a:off x="3999625" y="2897650"/>
              <a:ext cx="30150" cy="42050"/>
            </a:xfrm>
            <a:custGeom>
              <a:avLst/>
              <a:gdLst/>
              <a:ahLst/>
              <a:cxnLst/>
              <a:rect l="l" t="t" r="r" b="b"/>
              <a:pathLst>
                <a:path w="1206" h="1682" extrusionOk="0">
                  <a:moveTo>
                    <a:pt x="804" y="0"/>
                  </a:moveTo>
                  <a:lnTo>
                    <a:pt x="1" y="1594"/>
                  </a:lnTo>
                  <a:lnTo>
                    <a:pt x="176" y="1682"/>
                  </a:lnTo>
                  <a:lnTo>
                    <a:pt x="252" y="1494"/>
                  </a:lnTo>
                  <a:cubicBezTo>
                    <a:pt x="315" y="1519"/>
                    <a:pt x="390" y="1544"/>
                    <a:pt x="453" y="1556"/>
                  </a:cubicBezTo>
                  <a:lnTo>
                    <a:pt x="1205" y="63"/>
                  </a:lnTo>
                  <a:cubicBezTo>
                    <a:pt x="1067" y="38"/>
                    <a:pt x="929" y="13"/>
                    <a:pt x="80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1"/>
            <p:cNvSpPr/>
            <p:nvPr/>
          </p:nvSpPr>
          <p:spPr>
            <a:xfrm>
              <a:off x="4002450" y="2934975"/>
              <a:ext cx="36100" cy="17275"/>
            </a:xfrm>
            <a:custGeom>
              <a:avLst/>
              <a:gdLst/>
              <a:ahLst/>
              <a:cxnLst/>
              <a:rect l="l" t="t" r="r" b="b"/>
              <a:pathLst>
                <a:path w="1444" h="691" extrusionOk="0">
                  <a:moveTo>
                    <a:pt x="139" y="1"/>
                  </a:moveTo>
                  <a:lnTo>
                    <a:pt x="63" y="189"/>
                  </a:lnTo>
                  <a:lnTo>
                    <a:pt x="1" y="364"/>
                  </a:lnTo>
                  <a:cubicBezTo>
                    <a:pt x="365" y="503"/>
                    <a:pt x="842" y="603"/>
                    <a:pt x="1268" y="691"/>
                  </a:cubicBezTo>
                  <a:cubicBezTo>
                    <a:pt x="1331" y="565"/>
                    <a:pt x="1381" y="440"/>
                    <a:pt x="1444" y="314"/>
                  </a:cubicBezTo>
                  <a:cubicBezTo>
                    <a:pt x="1092" y="252"/>
                    <a:pt x="678" y="176"/>
                    <a:pt x="340" y="63"/>
                  </a:cubicBezTo>
                  <a:cubicBezTo>
                    <a:pt x="277" y="51"/>
                    <a:pt x="202" y="26"/>
                    <a:pt x="139"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1"/>
            <p:cNvSpPr/>
            <p:nvPr/>
          </p:nvSpPr>
          <p:spPr>
            <a:xfrm>
              <a:off x="3978300" y="2948775"/>
              <a:ext cx="49900" cy="23875"/>
            </a:xfrm>
            <a:custGeom>
              <a:avLst/>
              <a:gdLst/>
              <a:ahLst/>
              <a:cxnLst/>
              <a:rect l="l" t="t" r="r" b="b"/>
              <a:pathLst>
                <a:path w="1996" h="955" extrusionOk="0">
                  <a:moveTo>
                    <a:pt x="126" y="1"/>
                  </a:moveTo>
                  <a:lnTo>
                    <a:pt x="0" y="377"/>
                  </a:lnTo>
                  <a:cubicBezTo>
                    <a:pt x="26" y="390"/>
                    <a:pt x="51" y="390"/>
                    <a:pt x="88" y="402"/>
                  </a:cubicBezTo>
                  <a:cubicBezTo>
                    <a:pt x="666" y="616"/>
                    <a:pt x="1243" y="804"/>
                    <a:pt x="1820" y="954"/>
                  </a:cubicBezTo>
                  <a:cubicBezTo>
                    <a:pt x="1883" y="841"/>
                    <a:pt x="1946" y="729"/>
                    <a:pt x="1996" y="603"/>
                  </a:cubicBezTo>
                  <a:cubicBezTo>
                    <a:pt x="1431" y="452"/>
                    <a:pt x="841" y="264"/>
                    <a:pt x="277" y="51"/>
                  </a:cubicBezTo>
                  <a:cubicBezTo>
                    <a:pt x="226" y="38"/>
                    <a:pt x="176" y="26"/>
                    <a:pt x="126"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1"/>
            <p:cNvSpPr/>
            <p:nvPr/>
          </p:nvSpPr>
          <p:spPr>
            <a:xfrm>
              <a:off x="3923400" y="2986750"/>
              <a:ext cx="88175" cy="19150"/>
            </a:xfrm>
            <a:custGeom>
              <a:avLst/>
              <a:gdLst/>
              <a:ahLst/>
              <a:cxnLst/>
              <a:rect l="l" t="t" r="r" b="b"/>
              <a:pathLst>
                <a:path w="3527" h="766" extrusionOk="0">
                  <a:moveTo>
                    <a:pt x="76" y="0"/>
                  </a:moveTo>
                  <a:lnTo>
                    <a:pt x="0" y="351"/>
                  </a:lnTo>
                  <a:lnTo>
                    <a:pt x="0" y="389"/>
                  </a:lnTo>
                  <a:cubicBezTo>
                    <a:pt x="1105" y="628"/>
                    <a:pt x="2222" y="753"/>
                    <a:pt x="3301" y="766"/>
                  </a:cubicBezTo>
                  <a:cubicBezTo>
                    <a:pt x="3376" y="628"/>
                    <a:pt x="3451" y="502"/>
                    <a:pt x="3527" y="364"/>
                  </a:cubicBezTo>
                  <a:cubicBezTo>
                    <a:pt x="2447" y="364"/>
                    <a:pt x="1343" y="264"/>
                    <a:pt x="239" y="38"/>
                  </a:cubicBezTo>
                  <a:cubicBezTo>
                    <a:pt x="189" y="25"/>
                    <a:pt x="138" y="13"/>
                    <a:pt x="76"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1"/>
            <p:cNvSpPr/>
            <p:nvPr/>
          </p:nvSpPr>
          <p:spPr>
            <a:xfrm>
              <a:off x="3873825" y="3014350"/>
              <a:ext cx="116725" cy="27000"/>
            </a:xfrm>
            <a:custGeom>
              <a:avLst/>
              <a:gdLst/>
              <a:ahLst/>
              <a:cxnLst/>
              <a:rect l="l" t="t" r="r" b="b"/>
              <a:pathLst>
                <a:path w="4669" h="1080" extrusionOk="0">
                  <a:moveTo>
                    <a:pt x="101" y="0"/>
                  </a:moveTo>
                  <a:lnTo>
                    <a:pt x="13" y="339"/>
                  </a:lnTo>
                  <a:lnTo>
                    <a:pt x="1" y="389"/>
                  </a:lnTo>
                  <a:cubicBezTo>
                    <a:pt x="1481" y="741"/>
                    <a:pt x="2975" y="979"/>
                    <a:pt x="4430" y="1080"/>
                  </a:cubicBezTo>
                  <a:cubicBezTo>
                    <a:pt x="4506" y="954"/>
                    <a:pt x="4581" y="829"/>
                    <a:pt x="4669" y="703"/>
                  </a:cubicBezTo>
                  <a:cubicBezTo>
                    <a:pt x="3251" y="615"/>
                    <a:pt x="1808" y="402"/>
                    <a:pt x="365" y="63"/>
                  </a:cubicBezTo>
                  <a:cubicBezTo>
                    <a:pt x="277" y="51"/>
                    <a:pt x="189" y="26"/>
                    <a:pt x="101"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1"/>
            <p:cNvSpPr/>
            <p:nvPr/>
          </p:nvSpPr>
          <p:spPr>
            <a:xfrm>
              <a:off x="3809825" y="3049175"/>
              <a:ext cx="153125" cy="33600"/>
            </a:xfrm>
            <a:custGeom>
              <a:avLst/>
              <a:gdLst/>
              <a:ahLst/>
              <a:cxnLst/>
              <a:rect l="l" t="t" r="r" b="b"/>
              <a:pathLst>
                <a:path w="6125" h="1344" extrusionOk="0">
                  <a:moveTo>
                    <a:pt x="114" y="0"/>
                  </a:moveTo>
                  <a:lnTo>
                    <a:pt x="38" y="251"/>
                  </a:lnTo>
                  <a:lnTo>
                    <a:pt x="1" y="377"/>
                  </a:lnTo>
                  <a:cubicBezTo>
                    <a:pt x="1971" y="992"/>
                    <a:pt x="3929" y="1305"/>
                    <a:pt x="5849" y="1343"/>
                  </a:cubicBezTo>
                  <a:cubicBezTo>
                    <a:pt x="5949" y="1218"/>
                    <a:pt x="6037" y="1092"/>
                    <a:pt x="6125" y="967"/>
                  </a:cubicBezTo>
                  <a:cubicBezTo>
                    <a:pt x="4255" y="954"/>
                    <a:pt x="2335" y="653"/>
                    <a:pt x="402" y="88"/>
                  </a:cubicBezTo>
                  <a:cubicBezTo>
                    <a:pt x="302" y="63"/>
                    <a:pt x="214" y="38"/>
                    <a:pt x="11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1"/>
            <p:cNvSpPr/>
            <p:nvPr/>
          </p:nvSpPr>
          <p:spPr>
            <a:xfrm>
              <a:off x="3762450" y="3079925"/>
              <a:ext cx="170075" cy="42050"/>
            </a:xfrm>
            <a:custGeom>
              <a:avLst/>
              <a:gdLst/>
              <a:ahLst/>
              <a:cxnLst/>
              <a:rect l="l" t="t" r="r" b="b"/>
              <a:pathLst>
                <a:path w="6803" h="1682" extrusionOk="0">
                  <a:moveTo>
                    <a:pt x="126" y="0"/>
                  </a:moveTo>
                  <a:lnTo>
                    <a:pt x="64" y="188"/>
                  </a:lnTo>
                  <a:lnTo>
                    <a:pt x="1" y="377"/>
                  </a:lnTo>
                  <a:cubicBezTo>
                    <a:pt x="2172" y="1167"/>
                    <a:pt x="4355" y="1606"/>
                    <a:pt x="6489" y="1682"/>
                  </a:cubicBezTo>
                  <a:cubicBezTo>
                    <a:pt x="6589" y="1556"/>
                    <a:pt x="6702" y="1431"/>
                    <a:pt x="6802" y="1305"/>
                  </a:cubicBezTo>
                  <a:cubicBezTo>
                    <a:pt x="4694" y="1255"/>
                    <a:pt x="2511" y="841"/>
                    <a:pt x="340" y="75"/>
                  </a:cubicBezTo>
                  <a:cubicBezTo>
                    <a:pt x="264" y="50"/>
                    <a:pt x="202" y="25"/>
                    <a:pt x="126"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1"/>
            <p:cNvSpPr/>
            <p:nvPr/>
          </p:nvSpPr>
          <p:spPr>
            <a:xfrm>
              <a:off x="3704100" y="3105025"/>
              <a:ext cx="188275" cy="59925"/>
            </a:xfrm>
            <a:custGeom>
              <a:avLst/>
              <a:gdLst/>
              <a:ahLst/>
              <a:cxnLst/>
              <a:rect l="l" t="t" r="r" b="b"/>
              <a:pathLst>
                <a:path w="7531" h="2397" extrusionOk="0">
                  <a:moveTo>
                    <a:pt x="164" y="0"/>
                  </a:moveTo>
                  <a:lnTo>
                    <a:pt x="1" y="364"/>
                  </a:lnTo>
                  <a:cubicBezTo>
                    <a:pt x="51" y="376"/>
                    <a:pt x="89" y="402"/>
                    <a:pt x="139" y="427"/>
                  </a:cubicBezTo>
                  <a:cubicBezTo>
                    <a:pt x="2485" y="1481"/>
                    <a:pt x="4832" y="2146"/>
                    <a:pt x="7141" y="2397"/>
                  </a:cubicBezTo>
                  <a:cubicBezTo>
                    <a:pt x="7279" y="2271"/>
                    <a:pt x="7405" y="2158"/>
                    <a:pt x="7530" y="2033"/>
                  </a:cubicBezTo>
                  <a:cubicBezTo>
                    <a:pt x="5158" y="1820"/>
                    <a:pt x="2736" y="1167"/>
                    <a:pt x="327" y="75"/>
                  </a:cubicBezTo>
                  <a:cubicBezTo>
                    <a:pt x="277" y="50"/>
                    <a:pt x="214" y="25"/>
                    <a:pt x="16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1"/>
            <p:cNvSpPr/>
            <p:nvPr/>
          </p:nvSpPr>
          <p:spPr>
            <a:xfrm>
              <a:off x="3649825" y="3132925"/>
              <a:ext cx="195475" cy="70300"/>
            </a:xfrm>
            <a:custGeom>
              <a:avLst/>
              <a:gdLst/>
              <a:ahLst/>
              <a:cxnLst/>
              <a:rect l="l" t="t" r="r" b="b"/>
              <a:pathLst>
                <a:path w="7819" h="2812" extrusionOk="0">
                  <a:moveTo>
                    <a:pt x="164" y="1"/>
                  </a:moveTo>
                  <a:lnTo>
                    <a:pt x="13" y="327"/>
                  </a:lnTo>
                  <a:lnTo>
                    <a:pt x="1" y="365"/>
                  </a:lnTo>
                  <a:cubicBezTo>
                    <a:pt x="2460" y="1431"/>
                    <a:pt x="4933" y="2247"/>
                    <a:pt x="7392" y="2812"/>
                  </a:cubicBezTo>
                  <a:cubicBezTo>
                    <a:pt x="7530" y="2711"/>
                    <a:pt x="7681" y="2611"/>
                    <a:pt x="7819" y="2511"/>
                  </a:cubicBezTo>
                  <a:cubicBezTo>
                    <a:pt x="5309" y="1958"/>
                    <a:pt x="2762" y="1130"/>
                    <a:pt x="252" y="51"/>
                  </a:cubicBezTo>
                  <a:cubicBezTo>
                    <a:pt x="227" y="39"/>
                    <a:pt x="189" y="26"/>
                    <a:pt x="164"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31"/>
            <p:cNvSpPr/>
            <p:nvPr/>
          </p:nvSpPr>
          <p:spPr>
            <a:xfrm>
              <a:off x="3590550" y="3157100"/>
              <a:ext cx="213650" cy="73100"/>
            </a:xfrm>
            <a:custGeom>
              <a:avLst/>
              <a:gdLst/>
              <a:ahLst/>
              <a:cxnLst/>
              <a:rect l="l" t="t" r="r" b="b"/>
              <a:pathLst>
                <a:path w="8546" h="2924" extrusionOk="0">
                  <a:moveTo>
                    <a:pt x="188" y="0"/>
                  </a:moveTo>
                  <a:lnTo>
                    <a:pt x="151" y="63"/>
                  </a:lnTo>
                  <a:lnTo>
                    <a:pt x="0" y="351"/>
                  </a:lnTo>
                  <a:cubicBezTo>
                    <a:pt x="2660" y="1832"/>
                    <a:pt x="5333" y="2497"/>
                    <a:pt x="7981" y="2924"/>
                  </a:cubicBezTo>
                  <a:cubicBezTo>
                    <a:pt x="8169" y="2836"/>
                    <a:pt x="8358" y="2723"/>
                    <a:pt x="8546" y="2623"/>
                  </a:cubicBezTo>
                  <a:cubicBezTo>
                    <a:pt x="5873" y="2209"/>
                    <a:pt x="3175" y="1594"/>
                    <a:pt x="502" y="176"/>
                  </a:cubicBezTo>
                  <a:cubicBezTo>
                    <a:pt x="402" y="113"/>
                    <a:pt x="289" y="63"/>
                    <a:pt x="188"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1"/>
            <p:cNvSpPr/>
            <p:nvPr/>
          </p:nvSpPr>
          <p:spPr>
            <a:xfrm>
              <a:off x="3536575" y="3179375"/>
              <a:ext cx="223075" cy="71850"/>
            </a:xfrm>
            <a:custGeom>
              <a:avLst/>
              <a:gdLst/>
              <a:ahLst/>
              <a:cxnLst/>
              <a:rect l="l" t="t" r="r" b="b"/>
              <a:pathLst>
                <a:path w="8923" h="2874" extrusionOk="0">
                  <a:moveTo>
                    <a:pt x="164" y="0"/>
                  </a:moveTo>
                  <a:lnTo>
                    <a:pt x="38" y="276"/>
                  </a:lnTo>
                  <a:lnTo>
                    <a:pt x="1" y="351"/>
                  </a:lnTo>
                  <a:cubicBezTo>
                    <a:pt x="2724" y="1569"/>
                    <a:pt x="5472" y="2409"/>
                    <a:pt x="8183" y="2874"/>
                  </a:cubicBezTo>
                  <a:cubicBezTo>
                    <a:pt x="8434" y="2786"/>
                    <a:pt x="8684" y="2698"/>
                    <a:pt x="8923" y="2598"/>
                  </a:cubicBezTo>
                  <a:cubicBezTo>
                    <a:pt x="6087" y="2171"/>
                    <a:pt x="3201" y="1330"/>
                    <a:pt x="352" y="75"/>
                  </a:cubicBezTo>
                  <a:cubicBezTo>
                    <a:pt x="289" y="50"/>
                    <a:pt x="227" y="25"/>
                    <a:pt x="16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1"/>
            <p:cNvSpPr/>
            <p:nvPr/>
          </p:nvSpPr>
          <p:spPr>
            <a:xfrm>
              <a:off x="3502375" y="3193475"/>
              <a:ext cx="187950" cy="75325"/>
            </a:xfrm>
            <a:custGeom>
              <a:avLst/>
              <a:gdLst/>
              <a:ahLst/>
              <a:cxnLst/>
              <a:rect l="l" t="t" r="r" b="b"/>
              <a:pathLst>
                <a:path w="7518" h="3013" extrusionOk="0">
                  <a:moveTo>
                    <a:pt x="189" y="1"/>
                  </a:moveTo>
                  <a:lnTo>
                    <a:pt x="114" y="151"/>
                  </a:lnTo>
                  <a:lnTo>
                    <a:pt x="1" y="340"/>
                  </a:lnTo>
                  <a:cubicBezTo>
                    <a:pt x="2172" y="1519"/>
                    <a:pt x="4368" y="2410"/>
                    <a:pt x="6551" y="3013"/>
                  </a:cubicBezTo>
                  <a:cubicBezTo>
                    <a:pt x="6878" y="2975"/>
                    <a:pt x="7204" y="2925"/>
                    <a:pt x="7518" y="2862"/>
                  </a:cubicBezTo>
                  <a:cubicBezTo>
                    <a:pt x="5121" y="2272"/>
                    <a:pt x="2699" y="1344"/>
                    <a:pt x="315" y="64"/>
                  </a:cubicBezTo>
                  <a:cubicBezTo>
                    <a:pt x="277" y="38"/>
                    <a:pt x="239" y="26"/>
                    <a:pt x="189"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1"/>
            <p:cNvSpPr/>
            <p:nvPr/>
          </p:nvSpPr>
          <p:spPr>
            <a:xfrm>
              <a:off x="3462850" y="3204775"/>
              <a:ext cx="169450" cy="67150"/>
            </a:xfrm>
            <a:custGeom>
              <a:avLst/>
              <a:gdLst/>
              <a:ahLst/>
              <a:cxnLst/>
              <a:rect l="l" t="t" r="r" b="b"/>
              <a:pathLst>
                <a:path w="6778" h="2686" extrusionOk="0">
                  <a:moveTo>
                    <a:pt x="227" y="1"/>
                  </a:moveTo>
                  <a:lnTo>
                    <a:pt x="26" y="289"/>
                  </a:lnTo>
                  <a:lnTo>
                    <a:pt x="1" y="314"/>
                  </a:lnTo>
                  <a:cubicBezTo>
                    <a:pt x="1607" y="1506"/>
                    <a:pt x="3314" y="2171"/>
                    <a:pt x="4970" y="2623"/>
                  </a:cubicBezTo>
                  <a:cubicBezTo>
                    <a:pt x="5382" y="2666"/>
                    <a:pt x="5793" y="2686"/>
                    <a:pt x="6205" y="2686"/>
                  </a:cubicBezTo>
                  <a:cubicBezTo>
                    <a:pt x="6396" y="2686"/>
                    <a:pt x="6586" y="2681"/>
                    <a:pt x="6777" y="2673"/>
                  </a:cubicBezTo>
                  <a:cubicBezTo>
                    <a:pt x="4719" y="2209"/>
                    <a:pt x="2498" y="1594"/>
                    <a:pt x="440" y="151"/>
                  </a:cubicBezTo>
                  <a:cubicBezTo>
                    <a:pt x="365" y="101"/>
                    <a:pt x="302" y="51"/>
                    <a:pt x="227"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1"/>
            <p:cNvSpPr/>
            <p:nvPr/>
          </p:nvSpPr>
          <p:spPr>
            <a:xfrm>
              <a:off x="3312900" y="2750825"/>
              <a:ext cx="215225" cy="529575"/>
            </a:xfrm>
            <a:custGeom>
              <a:avLst/>
              <a:gdLst/>
              <a:ahLst/>
              <a:cxnLst/>
              <a:rect l="l" t="t" r="r" b="b"/>
              <a:pathLst>
                <a:path w="8609" h="21183" extrusionOk="0">
                  <a:moveTo>
                    <a:pt x="4581" y="0"/>
                  </a:moveTo>
                  <a:cubicBezTo>
                    <a:pt x="1644" y="3451"/>
                    <a:pt x="113" y="7793"/>
                    <a:pt x="38" y="12097"/>
                  </a:cubicBezTo>
                  <a:cubicBezTo>
                    <a:pt x="0" y="13930"/>
                    <a:pt x="1908" y="18861"/>
                    <a:pt x="3263" y="21183"/>
                  </a:cubicBezTo>
                  <a:cubicBezTo>
                    <a:pt x="6827" y="18723"/>
                    <a:pt x="8584" y="14946"/>
                    <a:pt x="8596" y="11131"/>
                  </a:cubicBezTo>
                  <a:cubicBezTo>
                    <a:pt x="8609" y="7329"/>
                    <a:pt x="6990" y="3489"/>
                    <a:pt x="4581" y="0"/>
                  </a:cubicBezTo>
                  <a:close/>
                </a:path>
              </a:pathLst>
            </a:custGeom>
            <a:solidFill>
              <a:srgbClr val="095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31"/>
            <p:cNvSpPr/>
            <p:nvPr/>
          </p:nvSpPr>
          <p:spPr>
            <a:xfrm>
              <a:off x="3391650" y="2750500"/>
              <a:ext cx="61825" cy="530525"/>
            </a:xfrm>
            <a:custGeom>
              <a:avLst/>
              <a:gdLst/>
              <a:ahLst/>
              <a:cxnLst/>
              <a:rect l="l" t="t" r="r" b="b"/>
              <a:pathLst>
                <a:path w="2473" h="21221" extrusionOk="0">
                  <a:moveTo>
                    <a:pt x="1544" y="1"/>
                  </a:moveTo>
                  <a:lnTo>
                    <a:pt x="1318" y="26"/>
                  </a:lnTo>
                  <a:cubicBezTo>
                    <a:pt x="1330" y="151"/>
                    <a:pt x="2246" y="12424"/>
                    <a:pt x="0" y="21171"/>
                  </a:cubicBezTo>
                  <a:lnTo>
                    <a:pt x="226" y="21221"/>
                  </a:lnTo>
                  <a:cubicBezTo>
                    <a:pt x="2472" y="12437"/>
                    <a:pt x="1556" y="126"/>
                    <a:pt x="154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31"/>
            <p:cNvSpPr/>
            <p:nvPr/>
          </p:nvSpPr>
          <p:spPr>
            <a:xfrm>
              <a:off x="3402300" y="2778125"/>
              <a:ext cx="31100" cy="47075"/>
            </a:xfrm>
            <a:custGeom>
              <a:avLst/>
              <a:gdLst/>
              <a:ahLst/>
              <a:cxnLst/>
              <a:rect l="l" t="t" r="r" b="b"/>
              <a:pathLst>
                <a:path w="1244" h="1883" extrusionOk="0">
                  <a:moveTo>
                    <a:pt x="139" y="0"/>
                  </a:moveTo>
                  <a:cubicBezTo>
                    <a:pt x="101" y="63"/>
                    <a:pt x="51" y="138"/>
                    <a:pt x="1" y="201"/>
                  </a:cubicBezTo>
                  <a:lnTo>
                    <a:pt x="176" y="452"/>
                  </a:lnTo>
                  <a:cubicBezTo>
                    <a:pt x="490" y="941"/>
                    <a:pt x="754" y="1330"/>
                    <a:pt x="1055" y="1882"/>
                  </a:cubicBezTo>
                  <a:lnTo>
                    <a:pt x="1243" y="1770"/>
                  </a:lnTo>
                  <a:cubicBezTo>
                    <a:pt x="1231" y="1744"/>
                    <a:pt x="1218" y="1719"/>
                    <a:pt x="1205" y="1682"/>
                  </a:cubicBezTo>
                  <a:cubicBezTo>
                    <a:pt x="1193" y="1694"/>
                    <a:pt x="1180" y="1694"/>
                    <a:pt x="1168" y="1707"/>
                  </a:cubicBezTo>
                  <a:lnTo>
                    <a:pt x="1017" y="1544"/>
                  </a:lnTo>
                  <a:cubicBezTo>
                    <a:pt x="1042" y="1519"/>
                    <a:pt x="1067" y="1506"/>
                    <a:pt x="1080" y="1481"/>
                  </a:cubicBezTo>
                  <a:cubicBezTo>
                    <a:pt x="842" y="1067"/>
                    <a:pt x="616" y="715"/>
                    <a:pt x="365" y="326"/>
                  </a:cubicBezTo>
                  <a:lnTo>
                    <a:pt x="139" y="0"/>
                  </a:ln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31"/>
            <p:cNvSpPr/>
            <p:nvPr/>
          </p:nvSpPr>
          <p:spPr>
            <a:xfrm>
              <a:off x="3387875" y="2799450"/>
              <a:ext cx="46775" cy="74375"/>
            </a:xfrm>
            <a:custGeom>
              <a:avLst/>
              <a:gdLst/>
              <a:ahLst/>
              <a:cxnLst/>
              <a:rect l="l" t="t" r="r" b="b"/>
              <a:pathLst>
                <a:path w="1871" h="2975" extrusionOk="0">
                  <a:moveTo>
                    <a:pt x="139" y="0"/>
                  </a:moveTo>
                  <a:cubicBezTo>
                    <a:pt x="88" y="63"/>
                    <a:pt x="51" y="126"/>
                    <a:pt x="1" y="201"/>
                  </a:cubicBezTo>
                  <a:cubicBezTo>
                    <a:pt x="741" y="1205"/>
                    <a:pt x="1218" y="2008"/>
                    <a:pt x="1670" y="2975"/>
                  </a:cubicBezTo>
                  <a:lnTo>
                    <a:pt x="1870" y="2887"/>
                  </a:lnTo>
                  <a:cubicBezTo>
                    <a:pt x="1870" y="2874"/>
                    <a:pt x="1858" y="2849"/>
                    <a:pt x="1858" y="2837"/>
                  </a:cubicBezTo>
                  <a:lnTo>
                    <a:pt x="1707" y="2724"/>
                  </a:lnTo>
                  <a:cubicBezTo>
                    <a:pt x="1732" y="2698"/>
                    <a:pt x="1745" y="2673"/>
                    <a:pt x="1757" y="2648"/>
                  </a:cubicBezTo>
                  <a:cubicBezTo>
                    <a:pt x="1331" y="1745"/>
                    <a:pt x="854" y="954"/>
                    <a:pt x="139"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1"/>
            <p:cNvSpPr/>
            <p:nvPr/>
          </p:nvSpPr>
          <p:spPr>
            <a:xfrm>
              <a:off x="3374375" y="2822350"/>
              <a:ext cx="59325" cy="92875"/>
            </a:xfrm>
            <a:custGeom>
              <a:avLst/>
              <a:gdLst/>
              <a:ahLst/>
              <a:cxnLst/>
              <a:rect l="l" t="t" r="r" b="b"/>
              <a:pathLst>
                <a:path w="2373" h="3715" extrusionOk="0">
                  <a:moveTo>
                    <a:pt x="114" y="1"/>
                  </a:moveTo>
                  <a:cubicBezTo>
                    <a:pt x="76" y="63"/>
                    <a:pt x="39" y="139"/>
                    <a:pt x="1" y="214"/>
                  </a:cubicBezTo>
                  <a:cubicBezTo>
                    <a:pt x="904" y="1318"/>
                    <a:pt x="1657" y="2498"/>
                    <a:pt x="2235" y="3715"/>
                  </a:cubicBezTo>
                  <a:lnTo>
                    <a:pt x="2373" y="3652"/>
                  </a:lnTo>
                  <a:lnTo>
                    <a:pt x="2210" y="3502"/>
                  </a:lnTo>
                  <a:cubicBezTo>
                    <a:pt x="2247" y="3464"/>
                    <a:pt x="2285" y="3414"/>
                    <a:pt x="2322" y="3364"/>
                  </a:cubicBezTo>
                  <a:cubicBezTo>
                    <a:pt x="1733" y="2197"/>
                    <a:pt x="992" y="1067"/>
                    <a:pt x="11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31"/>
            <p:cNvSpPr/>
            <p:nvPr/>
          </p:nvSpPr>
          <p:spPr>
            <a:xfrm>
              <a:off x="3434000" y="2912075"/>
              <a:ext cx="1575" cy="1275"/>
            </a:xfrm>
            <a:custGeom>
              <a:avLst/>
              <a:gdLst/>
              <a:ahLst/>
              <a:cxnLst/>
              <a:rect l="l" t="t" r="r" b="b"/>
              <a:pathLst>
                <a:path w="63" h="51" extrusionOk="0">
                  <a:moveTo>
                    <a:pt x="50" y="0"/>
                  </a:moveTo>
                  <a:cubicBezTo>
                    <a:pt x="25" y="13"/>
                    <a:pt x="13" y="38"/>
                    <a:pt x="0" y="51"/>
                  </a:cubicBezTo>
                  <a:lnTo>
                    <a:pt x="63" y="26"/>
                  </a:lnTo>
                  <a:cubicBezTo>
                    <a:pt x="50" y="13"/>
                    <a:pt x="50" y="13"/>
                    <a:pt x="50"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31"/>
            <p:cNvSpPr/>
            <p:nvPr/>
          </p:nvSpPr>
          <p:spPr>
            <a:xfrm>
              <a:off x="3357750" y="2854350"/>
              <a:ext cx="73450" cy="113900"/>
            </a:xfrm>
            <a:custGeom>
              <a:avLst/>
              <a:gdLst/>
              <a:ahLst/>
              <a:cxnLst/>
              <a:rect l="l" t="t" r="r" b="b"/>
              <a:pathLst>
                <a:path w="2938" h="4556" extrusionOk="0">
                  <a:moveTo>
                    <a:pt x="114" y="1"/>
                  </a:moveTo>
                  <a:cubicBezTo>
                    <a:pt x="76" y="76"/>
                    <a:pt x="38" y="151"/>
                    <a:pt x="1" y="226"/>
                  </a:cubicBezTo>
                  <a:cubicBezTo>
                    <a:pt x="1206" y="1582"/>
                    <a:pt x="2159" y="3037"/>
                    <a:pt x="2824" y="4556"/>
                  </a:cubicBezTo>
                  <a:lnTo>
                    <a:pt x="2912" y="4518"/>
                  </a:lnTo>
                  <a:lnTo>
                    <a:pt x="2799" y="4405"/>
                  </a:lnTo>
                  <a:cubicBezTo>
                    <a:pt x="2849" y="4368"/>
                    <a:pt x="2887" y="4317"/>
                    <a:pt x="2937" y="4267"/>
                  </a:cubicBezTo>
                  <a:cubicBezTo>
                    <a:pt x="2247" y="2761"/>
                    <a:pt x="1306" y="1331"/>
                    <a:pt x="11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31"/>
            <p:cNvSpPr/>
            <p:nvPr/>
          </p:nvSpPr>
          <p:spPr>
            <a:xfrm>
              <a:off x="3344575" y="2886025"/>
              <a:ext cx="87250" cy="124275"/>
            </a:xfrm>
            <a:custGeom>
              <a:avLst/>
              <a:gdLst/>
              <a:ahLst/>
              <a:cxnLst/>
              <a:rect l="l" t="t" r="r" b="b"/>
              <a:pathLst>
                <a:path w="3490" h="4971" extrusionOk="0">
                  <a:moveTo>
                    <a:pt x="101" y="1"/>
                  </a:moveTo>
                  <a:cubicBezTo>
                    <a:pt x="64" y="76"/>
                    <a:pt x="26" y="164"/>
                    <a:pt x="1" y="239"/>
                  </a:cubicBezTo>
                  <a:cubicBezTo>
                    <a:pt x="1344" y="1933"/>
                    <a:pt x="2485" y="3515"/>
                    <a:pt x="3376" y="4970"/>
                  </a:cubicBezTo>
                  <a:lnTo>
                    <a:pt x="3464" y="4908"/>
                  </a:lnTo>
                  <a:lnTo>
                    <a:pt x="3389" y="4832"/>
                  </a:lnTo>
                  <a:cubicBezTo>
                    <a:pt x="3427" y="4795"/>
                    <a:pt x="3452" y="4769"/>
                    <a:pt x="3489" y="4732"/>
                  </a:cubicBezTo>
                  <a:cubicBezTo>
                    <a:pt x="2586" y="3276"/>
                    <a:pt x="1444" y="1682"/>
                    <a:pt x="101"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31"/>
            <p:cNvSpPr/>
            <p:nvPr/>
          </p:nvSpPr>
          <p:spPr>
            <a:xfrm>
              <a:off x="3334225" y="2916775"/>
              <a:ext cx="95400" cy="144350"/>
            </a:xfrm>
            <a:custGeom>
              <a:avLst/>
              <a:gdLst/>
              <a:ahLst/>
              <a:cxnLst/>
              <a:rect l="l" t="t" r="r" b="b"/>
              <a:pathLst>
                <a:path w="3816" h="5774" extrusionOk="0">
                  <a:moveTo>
                    <a:pt x="76" y="1"/>
                  </a:moveTo>
                  <a:cubicBezTo>
                    <a:pt x="51" y="89"/>
                    <a:pt x="26" y="176"/>
                    <a:pt x="1" y="264"/>
                  </a:cubicBezTo>
                  <a:cubicBezTo>
                    <a:pt x="1406" y="2021"/>
                    <a:pt x="2623" y="3878"/>
                    <a:pt x="3615" y="5773"/>
                  </a:cubicBezTo>
                  <a:lnTo>
                    <a:pt x="3816" y="5673"/>
                  </a:lnTo>
                  <a:cubicBezTo>
                    <a:pt x="3803" y="5648"/>
                    <a:pt x="3790" y="5635"/>
                    <a:pt x="3790" y="5610"/>
                  </a:cubicBezTo>
                  <a:cubicBezTo>
                    <a:pt x="3765" y="5623"/>
                    <a:pt x="3740" y="5648"/>
                    <a:pt x="3728" y="5660"/>
                  </a:cubicBezTo>
                  <a:lnTo>
                    <a:pt x="3590" y="5485"/>
                  </a:lnTo>
                  <a:cubicBezTo>
                    <a:pt x="3615" y="5459"/>
                    <a:pt x="3640" y="5434"/>
                    <a:pt x="3677" y="5409"/>
                  </a:cubicBezTo>
                  <a:cubicBezTo>
                    <a:pt x="2674" y="3539"/>
                    <a:pt x="1469" y="1732"/>
                    <a:pt x="76"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1"/>
            <p:cNvSpPr/>
            <p:nvPr/>
          </p:nvSpPr>
          <p:spPr>
            <a:xfrm>
              <a:off x="3322925" y="2960700"/>
              <a:ext cx="102925" cy="146225"/>
            </a:xfrm>
            <a:custGeom>
              <a:avLst/>
              <a:gdLst/>
              <a:ahLst/>
              <a:cxnLst/>
              <a:rect l="l" t="t" r="r" b="b"/>
              <a:pathLst>
                <a:path w="4117" h="5849" extrusionOk="0">
                  <a:moveTo>
                    <a:pt x="64" y="1"/>
                  </a:moveTo>
                  <a:cubicBezTo>
                    <a:pt x="51" y="101"/>
                    <a:pt x="26" y="201"/>
                    <a:pt x="1" y="302"/>
                  </a:cubicBezTo>
                  <a:cubicBezTo>
                    <a:pt x="829" y="1393"/>
                    <a:pt x="1645" y="2573"/>
                    <a:pt x="2435" y="3728"/>
                  </a:cubicBezTo>
                  <a:cubicBezTo>
                    <a:pt x="2925" y="4430"/>
                    <a:pt x="3439" y="5158"/>
                    <a:pt x="3929" y="5848"/>
                  </a:cubicBezTo>
                  <a:lnTo>
                    <a:pt x="4117" y="5723"/>
                  </a:lnTo>
                  <a:cubicBezTo>
                    <a:pt x="4117" y="5710"/>
                    <a:pt x="4117" y="5710"/>
                    <a:pt x="4104" y="5710"/>
                  </a:cubicBezTo>
                  <a:cubicBezTo>
                    <a:pt x="4104" y="5723"/>
                    <a:pt x="4092" y="5735"/>
                    <a:pt x="4079" y="5735"/>
                  </a:cubicBezTo>
                  <a:lnTo>
                    <a:pt x="3929" y="5560"/>
                  </a:lnTo>
                  <a:cubicBezTo>
                    <a:pt x="3954" y="5547"/>
                    <a:pt x="3966" y="5535"/>
                    <a:pt x="3979" y="5522"/>
                  </a:cubicBezTo>
                  <a:cubicBezTo>
                    <a:pt x="3527" y="4895"/>
                    <a:pt x="3075" y="4230"/>
                    <a:pt x="2624" y="3590"/>
                  </a:cubicBezTo>
                  <a:cubicBezTo>
                    <a:pt x="1783" y="2385"/>
                    <a:pt x="930" y="1155"/>
                    <a:pt x="6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1"/>
            <p:cNvSpPr/>
            <p:nvPr/>
          </p:nvSpPr>
          <p:spPr>
            <a:xfrm>
              <a:off x="3316650" y="3003050"/>
              <a:ext cx="103250" cy="144025"/>
            </a:xfrm>
            <a:custGeom>
              <a:avLst/>
              <a:gdLst/>
              <a:ahLst/>
              <a:cxnLst/>
              <a:rect l="l" t="t" r="r" b="b"/>
              <a:pathLst>
                <a:path w="4130" h="5761" extrusionOk="0">
                  <a:moveTo>
                    <a:pt x="39" y="1"/>
                  </a:moveTo>
                  <a:cubicBezTo>
                    <a:pt x="26" y="114"/>
                    <a:pt x="1" y="214"/>
                    <a:pt x="1" y="314"/>
                  </a:cubicBezTo>
                  <a:cubicBezTo>
                    <a:pt x="1482" y="2059"/>
                    <a:pt x="2812" y="3878"/>
                    <a:pt x="3941" y="5761"/>
                  </a:cubicBezTo>
                  <a:cubicBezTo>
                    <a:pt x="4004" y="5710"/>
                    <a:pt x="4067" y="5673"/>
                    <a:pt x="4130" y="5635"/>
                  </a:cubicBezTo>
                  <a:cubicBezTo>
                    <a:pt x="2962" y="3690"/>
                    <a:pt x="1582" y="1808"/>
                    <a:pt x="39"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1"/>
            <p:cNvSpPr/>
            <p:nvPr/>
          </p:nvSpPr>
          <p:spPr>
            <a:xfrm>
              <a:off x="3313825" y="3056700"/>
              <a:ext cx="97925" cy="139950"/>
            </a:xfrm>
            <a:custGeom>
              <a:avLst/>
              <a:gdLst/>
              <a:ahLst/>
              <a:cxnLst/>
              <a:rect l="l" t="t" r="r" b="b"/>
              <a:pathLst>
                <a:path w="3917" h="5598" extrusionOk="0">
                  <a:moveTo>
                    <a:pt x="1" y="1"/>
                  </a:moveTo>
                  <a:cubicBezTo>
                    <a:pt x="1" y="126"/>
                    <a:pt x="14" y="251"/>
                    <a:pt x="39" y="402"/>
                  </a:cubicBezTo>
                  <a:cubicBezTo>
                    <a:pt x="1432" y="2071"/>
                    <a:pt x="2699" y="3815"/>
                    <a:pt x="3816" y="5597"/>
                  </a:cubicBezTo>
                  <a:lnTo>
                    <a:pt x="3916" y="5535"/>
                  </a:lnTo>
                  <a:lnTo>
                    <a:pt x="3791" y="5371"/>
                  </a:lnTo>
                  <a:cubicBezTo>
                    <a:pt x="3828" y="5346"/>
                    <a:pt x="3853" y="5321"/>
                    <a:pt x="3891" y="5296"/>
                  </a:cubicBezTo>
                  <a:cubicBezTo>
                    <a:pt x="2737" y="3489"/>
                    <a:pt x="1444" y="1707"/>
                    <a:pt x="1"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1"/>
            <p:cNvSpPr/>
            <p:nvPr/>
          </p:nvSpPr>
          <p:spPr>
            <a:xfrm>
              <a:off x="3325750" y="3116000"/>
              <a:ext cx="81275" cy="106375"/>
            </a:xfrm>
            <a:custGeom>
              <a:avLst/>
              <a:gdLst/>
              <a:ahLst/>
              <a:cxnLst/>
              <a:rect l="l" t="t" r="r" b="b"/>
              <a:pathLst>
                <a:path w="3251" h="4255" extrusionOk="0">
                  <a:moveTo>
                    <a:pt x="1" y="0"/>
                  </a:moveTo>
                  <a:lnTo>
                    <a:pt x="1" y="0"/>
                  </a:lnTo>
                  <a:cubicBezTo>
                    <a:pt x="51" y="176"/>
                    <a:pt x="114" y="352"/>
                    <a:pt x="164" y="540"/>
                  </a:cubicBezTo>
                  <a:cubicBezTo>
                    <a:pt x="1206" y="1757"/>
                    <a:pt x="2197" y="2999"/>
                    <a:pt x="3126" y="4254"/>
                  </a:cubicBezTo>
                  <a:lnTo>
                    <a:pt x="3226" y="4179"/>
                  </a:lnTo>
                  <a:lnTo>
                    <a:pt x="3176" y="4091"/>
                  </a:lnTo>
                  <a:cubicBezTo>
                    <a:pt x="3201" y="4079"/>
                    <a:pt x="3226" y="4066"/>
                    <a:pt x="3251" y="4041"/>
                  </a:cubicBezTo>
                  <a:cubicBezTo>
                    <a:pt x="2235" y="2673"/>
                    <a:pt x="1143" y="1330"/>
                    <a:pt x="1"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31"/>
            <p:cNvSpPr/>
            <p:nvPr/>
          </p:nvSpPr>
          <p:spPr>
            <a:xfrm>
              <a:off x="3344575" y="3171525"/>
              <a:ext cx="57450" cy="81600"/>
            </a:xfrm>
            <a:custGeom>
              <a:avLst/>
              <a:gdLst/>
              <a:ahLst/>
              <a:cxnLst/>
              <a:rect l="l" t="t" r="r" b="b"/>
              <a:pathLst>
                <a:path w="2298" h="3264" extrusionOk="0">
                  <a:moveTo>
                    <a:pt x="1" y="0"/>
                  </a:moveTo>
                  <a:cubicBezTo>
                    <a:pt x="76" y="214"/>
                    <a:pt x="164" y="427"/>
                    <a:pt x="252" y="653"/>
                  </a:cubicBezTo>
                  <a:cubicBezTo>
                    <a:pt x="954" y="1494"/>
                    <a:pt x="1620" y="2372"/>
                    <a:pt x="2222" y="3263"/>
                  </a:cubicBezTo>
                  <a:lnTo>
                    <a:pt x="2234" y="3251"/>
                  </a:lnTo>
                  <a:lnTo>
                    <a:pt x="2147" y="3062"/>
                  </a:lnTo>
                  <a:cubicBezTo>
                    <a:pt x="2197" y="3037"/>
                    <a:pt x="2247" y="3000"/>
                    <a:pt x="2297" y="2974"/>
                  </a:cubicBezTo>
                  <a:cubicBezTo>
                    <a:pt x="1607" y="1958"/>
                    <a:pt x="829" y="967"/>
                    <a:pt x="1"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31"/>
            <p:cNvSpPr/>
            <p:nvPr/>
          </p:nvSpPr>
          <p:spPr>
            <a:xfrm>
              <a:off x="3411100" y="2766500"/>
              <a:ext cx="19475" cy="32650"/>
            </a:xfrm>
            <a:custGeom>
              <a:avLst/>
              <a:gdLst/>
              <a:ahLst/>
              <a:cxnLst/>
              <a:rect l="l" t="t" r="r" b="b"/>
              <a:pathLst>
                <a:path w="779" h="1306" extrusionOk="0">
                  <a:moveTo>
                    <a:pt x="138" y="1"/>
                  </a:moveTo>
                  <a:cubicBezTo>
                    <a:pt x="88" y="64"/>
                    <a:pt x="50" y="126"/>
                    <a:pt x="0" y="189"/>
                  </a:cubicBezTo>
                  <a:lnTo>
                    <a:pt x="665" y="1306"/>
                  </a:lnTo>
                  <a:lnTo>
                    <a:pt x="753" y="1243"/>
                  </a:lnTo>
                  <a:lnTo>
                    <a:pt x="678" y="1168"/>
                  </a:lnTo>
                  <a:cubicBezTo>
                    <a:pt x="715" y="1130"/>
                    <a:pt x="753" y="1105"/>
                    <a:pt x="778" y="1067"/>
                  </a:cubicBezTo>
                  <a:lnTo>
                    <a:pt x="138" y="1"/>
                  </a:ln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1"/>
            <p:cNvSpPr/>
            <p:nvPr/>
          </p:nvSpPr>
          <p:spPr>
            <a:xfrm>
              <a:off x="3428025" y="2776850"/>
              <a:ext cx="19800" cy="22950"/>
            </a:xfrm>
            <a:custGeom>
              <a:avLst/>
              <a:gdLst/>
              <a:ahLst/>
              <a:cxnLst/>
              <a:rect l="l" t="t" r="r" b="b"/>
              <a:pathLst>
                <a:path w="792" h="918" extrusionOk="0">
                  <a:moveTo>
                    <a:pt x="666" y="1"/>
                  </a:moveTo>
                  <a:cubicBezTo>
                    <a:pt x="490" y="214"/>
                    <a:pt x="289" y="465"/>
                    <a:pt x="101" y="653"/>
                  </a:cubicBezTo>
                  <a:cubicBezTo>
                    <a:pt x="76" y="691"/>
                    <a:pt x="38" y="716"/>
                    <a:pt x="1" y="754"/>
                  </a:cubicBezTo>
                  <a:lnTo>
                    <a:pt x="76" y="829"/>
                  </a:lnTo>
                  <a:lnTo>
                    <a:pt x="151" y="917"/>
                  </a:lnTo>
                  <a:cubicBezTo>
                    <a:pt x="365" y="729"/>
                    <a:pt x="591" y="453"/>
                    <a:pt x="791" y="202"/>
                  </a:cubicBezTo>
                  <a:cubicBezTo>
                    <a:pt x="754" y="139"/>
                    <a:pt x="704" y="76"/>
                    <a:pt x="666"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1"/>
            <p:cNvSpPr/>
            <p:nvPr/>
          </p:nvSpPr>
          <p:spPr>
            <a:xfrm>
              <a:off x="3427725" y="2791300"/>
              <a:ext cx="28575" cy="29500"/>
            </a:xfrm>
            <a:custGeom>
              <a:avLst/>
              <a:gdLst/>
              <a:ahLst/>
              <a:cxnLst/>
              <a:rect l="l" t="t" r="r" b="b"/>
              <a:pathLst>
                <a:path w="1143" h="1180" extrusionOk="0">
                  <a:moveTo>
                    <a:pt x="1029" y="0"/>
                  </a:moveTo>
                  <a:cubicBezTo>
                    <a:pt x="728" y="326"/>
                    <a:pt x="402" y="653"/>
                    <a:pt x="63" y="954"/>
                  </a:cubicBezTo>
                  <a:cubicBezTo>
                    <a:pt x="50" y="979"/>
                    <a:pt x="25" y="992"/>
                    <a:pt x="0" y="1017"/>
                  </a:cubicBezTo>
                  <a:lnTo>
                    <a:pt x="151" y="1180"/>
                  </a:lnTo>
                  <a:cubicBezTo>
                    <a:pt x="163" y="1167"/>
                    <a:pt x="176" y="1167"/>
                    <a:pt x="188" y="1155"/>
                  </a:cubicBezTo>
                  <a:cubicBezTo>
                    <a:pt x="515" y="854"/>
                    <a:pt x="841" y="527"/>
                    <a:pt x="1142" y="201"/>
                  </a:cubicBezTo>
                  <a:cubicBezTo>
                    <a:pt x="1105" y="138"/>
                    <a:pt x="1067" y="75"/>
                    <a:pt x="1029"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1"/>
            <p:cNvSpPr/>
            <p:nvPr/>
          </p:nvSpPr>
          <p:spPr>
            <a:xfrm>
              <a:off x="3430550" y="2814200"/>
              <a:ext cx="39225" cy="56800"/>
            </a:xfrm>
            <a:custGeom>
              <a:avLst/>
              <a:gdLst/>
              <a:ahLst/>
              <a:cxnLst/>
              <a:rect l="l" t="t" r="r" b="b"/>
              <a:pathLst>
                <a:path w="1569" h="2272" extrusionOk="0">
                  <a:moveTo>
                    <a:pt x="1443" y="0"/>
                  </a:moveTo>
                  <a:cubicBezTo>
                    <a:pt x="1054" y="716"/>
                    <a:pt x="590" y="1406"/>
                    <a:pt x="50" y="2058"/>
                  </a:cubicBezTo>
                  <a:cubicBezTo>
                    <a:pt x="38" y="2083"/>
                    <a:pt x="25" y="2108"/>
                    <a:pt x="0" y="2134"/>
                  </a:cubicBezTo>
                  <a:lnTo>
                    <a:pt x="151" y="2247"/>
                  </a:lnTo>
                  <a:lnTo>
                    <a:pt x="176" y="2272"/>
                  </a:lnTo>
                  <a:cubicBezTo>
                    <a:pt x="715" y="1632"/>
                    <a:pt x="1180" y="941"/>
                    <a:pt x="1569" y="239"/>
                  </a:cubicBezTo>
                  <a:cubicBezTo>
                    <a:pt x="1531" y="163"/>
                    <a:pt x="1481" y="88"/>
                    <a:pt x="1443"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1"/>
            <p:cNvSpPr/>
            <p:nvPr/>
          </p:nvSpPr>
          <p:spPr>
            <a:xfrm>
              <a:off x="3429600" y="2841500"/>
              <a:ext cx="53675" cy="72175"/>
            </a:xfrm>
            <a:custGeom>
              <a:avLst/>
              <a:gdLst/>
              <a:ahLst/>
              <a:cxnLst/>
              <a:rect l="l" t="t" r="r" b="b"/>
              <a:pathLst>
                <a:path w="2147" h="2887" extrusionOk="0">
                  <a:moveTo>
                    <a:pt x="2033" y="0"/>
                  </a:moveTo>
                  <a:cubicBezTo>
                    <a:pt x="1469" y="904"/>
                    <a:pt x="829" y="1769"/>
                    <a:pt x="113" y="2598"/>
                  </a:cubicBezTo>
                  <a:cubicBezTo>
                    <a:pt x="76" y="2648"/>
                    <a:pt x="38" y="2698"/>
                    <a:pt x="1" y="2736"/>
                  </a:cubicBezTo>
                  <a:lnTo>
                    <a:pt x="164" y="2886"/>
                  </a:lnTo>
                  <a:cubicBezTo>
                    <a:pt x="176" y="2886"/>
                    <a:pt x="176" y="2874"/>
                    <a:pt x="176" y="2874"/>
                  </a:cubicBezTo>
                  <a:cubicBezTo>
                    <a:pt x="189" y="2861"/>
                    <a:pt x="201" y="2836"/>
                    <a:pt x="226" y="2823"/>
                  </a:cubicBezTo>
                  <a:cubicBezTo>
                    <a:pt x="942" y="1995"/>
                    <a:pt x="1582" y="1129"/>
                    <a:pt x="2146" y="238"/>
                  </a:cubicBezTo>
                  <a:cubicBezTo>
                    <a:pt x="2109" y="151"/>
                    <a:pt x="2071" y="75"/>
                    <a:pt x="2033"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1"/>
            <p:cNvSpPr/>
            <p:nvPr/>
          </p:nvSpPr>
          <p:spPr>
            <a:xfrm>
              <a:off x="3427725" y="2874750"/>
              <a:ext cx="70300" cy="93825"/>
            </a:xfrm>
            <a:custGeom>
              <a:avLst/>
              <a:gdLst/>
              <a:ahLst/>
              <a:cxnLst/>
              <a:rect l="l" t="t" r="r" b="b"/>
              <a:pathLst>
                <a:path w="2812" h="3753" extrusionOk="0">
                  <a:moveTo>
                    <a:pt x="2711" y="0"/>
                  </a:moveTo>
                  <a:cubicBezTo>
                    <a:pt x="2033" y="1230"/>
                    <a:pt x="1167" y="2384"/>
                    <a:pt x="138" y="3451"/>
                  </a:cubicBezTo>
                  <a:cubicBezTo>
                    <a:pt x="88" y="3501"/>
                    <a:pt x="50" y="3552"/>
                    <a:pt x="0" y="3589"/>
                  </a:cubicBezTo>
                  <a:lnTo>
                    <a:pt x="113" y="3702"/>
                  </a:lnTo>
                  <a:lnTo>
                    <a:pt x="163" y="3752"/>
                  </a:lnTo>
                  <a:cubicBezTo>
                    <a:pt x="1230" y="2686"/>
                    <a:pt x="2108" y="1519"/>
                    <a:pt x="2811" y="276"/>
                  </a:cubicBezTo>
                  <a:cubicBezTo>
                    <a:pt x="2774" y="176"/>
                    <a:pt x="2748" y="88"/>
                    <a:pt x="2711"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1"/>
            <p:cNvSpPr/>
            <p:nvPr/>
          </p:nvSpPr>
          <p:spPr>
            <a:xfrm>
              <a:off x="3429275" y="2909250"/>
              <a:ext cx="80975" cy="101675"/>
            </a:xfrm>
            <a:custGeom>
              <a:avLst/>
              <a:gdLst/>
              <a:ahLst/>
              <a:cxnLst/>
              <a:rect l="l" t="t" r="r" b="b"/>
              <a:pathLst>
                <a:path w="3239" h="4067" extrusionOk="0">
                  <a:moveTo>
                    <a:pt x="3151" y="1"/>
                  </a:moveTo>
                  <a:cubicBezTo>
                    <a:pt x="2360" y="1381"/>
                    <a:pt x="1344" y="2661"/>
                    <a:pt x="101" y="3803"/>
                  </a:cubicBezTo>
                  <a:cubicBezTo>
                    <a:pt x="64" y="3840"/>
                    <a:pt x="39" y="3866"/>
                    <a:pt x="1" y="3903"/>
                  </a:cubicBezTo>
                  <a:lnTo>
                    <a:pt x="76" y="3979"/>
                  </a:lnTo>
                  <a:lnTo>
                    <a:pt x="152" y="4066"/>
                  </a:lnTo>
                  <a:cubicBezTo>
                    <a:pt x="1406" y="2924"/>
                    <a:pt x="2435" y="1657"/>
                    <a:pt x="3239" y="289"/>
                  </a:cubicBezTo>
                  <a:cubicBezTo>
                    <a:pt x="3213" y="201"/>
                    <a:pt x="3176" y="101"/>
                    <a:pt x="3151"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1"/>
            <p:cNvSpPr/>
            <p:nvPr/>
          </p:nvSpPr>
          <p:spPr>
            <a:xfrm>
              <a:off x="3423950" y="2951925"/>
              <a:ext cx="96975" cy="106375"/>
            </a:xfrm>
            <a:custGeom>
              <a:avLst/>
              <a:gdLst/>
              <a:ahLst/>
              <a:cxnLst/>
              <a:rect l="l" t="t" r="r" b="b"/>
              <a:pathLst>
                <a:path w="3879" h="4255" extrusionOk="0">
                  <a:moveTo>
                    <a:pt x="3815" y="0"/>
                  </a:moveTo>
                  <a:cubicBezTo>
                    <a:pt x="2849" y="1481"/>
                    <a:pt x="1594" y="2824"/>
                    <a:pt x="88" y="4003"/>
                  </a:cubicBezTo>
                  <a:cubicBezTo>
                    <a:pt x="51" y="4028"/>
                    <a:pt x="26" y="4053"/>
                    <a:pt x="1" y="4079"/>
                  </a:cubicBezTo>
                  <a:lnTo>
                    <a:pt x="139" y="4254"/>
                  </a:lnTo>
                  <a:cubicBezTo>
                    <a:pt x="151" y="4242"/>
                    <a:pt x="176" y="4217"/>
                    <a:pt x="201" y="4204"/>
                  </a:cubicBezTo>
                  <a:cubicBezTo>
                    <a:pt x="1670" y="3050"/>
                    <a:pt x="2912" y="1744"/>
                    <a:pt x="3878" y="314"/>
                  </a:cubicBezTo>
                  <a:cubicBezTo>
                    <a:pt x="3866" y="201"/>
                    <a:pt x="3841" y="101"/>
                    <a:pt x="3815"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1"/>
            <p:cNvSpPr/>
            <p:nvPr/>
          </p:nvSpPr>
          <p:spPr>
            <a:xfrm>
              <a:off x="3421125" y="2997725"/>
              <a:ext cx="105750" cy="106375"/>
            </a:xfrm>
            <a:custGeom>
              <a:avLst/>
              <a:gdLst/>
              <a:ahLst/>
              <a:cxnLst/>
              <a:rect l="l" t="t" r="r" b="b"/>
              <a:pathLst>
                <a:path w="4230" h="4255" extrusionOk="0">
                  <a:moveTo>
                    <a:pt x="4205" y="0"/>
                  </a:moveTo>
                  <a:cubicBezTo>
                    <a:pt x="2987" y="1443"/>
                    <a:pt x="1594" y="2799"/>
                    <a:pt x="51" y="4041"/>
                  </a:cubicBezTo>
                  <a:cubicBezTo>
                    <a:pt x="38" y="4054"/>
                    <a:pt x="26" y="4066"/>
                    <a:pt x="1" y="4079"/>
                  </a:cubicBezTo>
                  <a:lnTo>
                    <a:pt x="151" y="4254"/>
                  </a:lnTo>
                  <a:cubicBezTo>
                    <a:pt x="164" y="4254"/>
                    <a:pt x="176" y="4242"/>
                    <a:pt x="176" y="4229"/>
                  </a:cubicBezTo>
                  <a:cubicBezTo>
                    <a:pt x="1682" y="3025"/>
                    <a:pt x="3038" y="1707"/>
                    <a:pt x="4230" y="314"/>
                  </a:cubicBezTo>
                  <a:cubicBezTo>
                    <a:pt x="4230" y="201"/>
                    <a:pt x="4217" y="101"/>
                    <a:pt x="4205"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1"/>
            <p:cNvSpPr/>
            <p:nvPr/>
          </p:nvSpPr>
          <p:spPr>
            <a:xfrm>
              <a:off x="3414850" y="3034750"/>
              <a:ext cx="112975" cy="117025"/>
            </a:xfrm>
            <a:custGeom>
              <a:avLst/>
              <a:gdLst/>
              <a:ahLst/>
              <a:cxnLst/>
              <a:rect l="l" t="t" r="r" b="b"/>
              <a:pathLst>
                <a:path w="4519" h="4681" extrusionOk="0">
                  <a:moveTo>
                    <a:pt x="4518" y="0"/>
                  </a:moveTo>
                  <a:lnTo>
                    <a:pt x="4518" y="0"/>
                  </a:lnTo>
                  <a:cubicBezTo>
                    <a:pt x="3326" y="1594"/>
                    <a:pt x="1996" y="3137"/>
                    <a:pt x="202" y="4367"/>
                  </a:cubicBezTo>
                  <a:cubicBezTo>
                    <a:pt x="139" y="4405"/>
                    <a:pt x="76" y="4442"/>
                    <a:pt x="13" y="4493"/>
                  </a:cubicBezTo>
                  <a:lnTo>
                    <a:pt x="1" y="4493"/>
                  </a:lnTo>
                  <a:lnTo>
                    <a:pt x="126" y="4681"/>
                  </a:lnTo>
                  <a:cubicBezTo>
                    <a:pt x="1958" y="3489"/>
                    <a:pt x="3301" y="1970"/>
                    <a:pt x="4506" y="389"/>
                  </a:cubicBezTo>
                  <a:cubicBezTo>
                    <a:pt x="4506" y="264"/>
                    <a:pt x="4506" y="138"/>
                    <a:pt x="4518"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1"/>
            <p:cNvSpPr/>
            <p:nvPr/>
          </p:nvSpPr>
          <p:spPr>
            <a:xfrm>
              <a:off x="3408575" y="3072075"/>
              <a:ext cx="116100" cy="123325"/>
            </a:xfrm>
            <a:custGeom>
              <a:avLst/>
              <a:gdLst/>
              <a:ahLst/>
              <a:cxnLst/>
              <a:rect l="l" t="t" r="r" b="b"/>
              <a:pathLst>
                <a:path w="4644" h="4933" extrusionOk="0">
                  <a:moveTo>
                    <a:pt x="4644" y="0"/>
                  </a:moveTo>
                  <a:lnTo>
                    <a:pt x="4644" y="0"/>
                  </a:lnTo>
                  <a:cubicBezTo>
                    <a:pt x="3389" y="1707"/>
                    <a:pt x="1858" y="3276"/>
                    <a:pt x="101" y="4681"/>
                  </a:cubicBezTo>
                  <a:cubicBezTo>
                    <a:pt x="63" y="4706"/>
                    <a:pt x="38" y="4731"/>
                    <a:pt x="1" y="4756"/>
                  </a:cubicBezTo>
                  <a:lnTo>
                    <a:pt x="126" y="4920"/>
                  </a:lnTo>
                  <a:lnTo>
                    <a:pt x="151" y="4932"/>
                  </a:lnTo>
                  <a:cubicBezTo>
                    <a:pt x="1845" y="3589"/>
                    <a:pt x="3326" y="2096"/>
                    <a:pt x="4569" y="477"/>
                  </a:cubicBezTo>
                  <a:cubicBezTo>
                    <a:pt x="4594" y="314"/>
                    <a:pt x="4619" y="164"/>
                    <a:pt x="4644"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1"/>
            <p:cNvSpPr/>
            <p:nvPr/>
          </p:nvSpPr>
          <p:spPr>
            <a:xfrm>
              <a:off x="3405125" y="3125725"/>
              <a:ext cx="106700" cy="97275"/>
            </a:xfrm>
            <a:custGeom>
              <a:avLst/>
              <a:gdLst/>
              <a:ahLst/>
              <a:cxnLst/>
              <a:rect l="l" t="t" r="r" b="b"/>
              <a:pathLst>
                <a:path w="4268" h="3891" extrusionOk="0">
                  <a:moveTo>
                    <a:pt x="4267" y="0"/>
                  </a:moveTo>
                  <a:cubicBezTo>
                    <a:pt x="3075" y="1343"/>
                    <a:pt x="1670" y="2573"/>
                    <a:pt x="76" y="3652"/>
                  </a:cubicBezTo>
                  <a:cubicBezTo>
                    <a:pt x="51" y="3677"/>
                    <a:pt x="26" y="3690"/>
                    <a:pt x="1" y="3702"/>
                  </a:cubicBezTo>
                  <a:lnTo>
                    <a:pt x="51" y="3790"/>
                  </a:lnTo>
                  <a:lnTo>
                    <a:pt x="126" y="3890"/>
                  </a:lnTo>
                  <a:cubicBezTo>
                    <a:pt x="1607" y="2899"/>
                    <a:pt x="2925" y="1782"/>
                    <a:pt x="4067" y="552"/>
                  </a:cubicBezTo>
                  <a:cubicBezTo>
                    <a:pt x="4142" y="364"/>
                    <a:pt x="4205" y="188"/>
                    <a:pt x="4267"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1"/>
            <p:cNvSpPr/>
            <p:nvPr/>
          </p:nvSpPr>
          <p:spPr>
            <a:xfrm>
              <a:off x="3398225" y="3166825"/>
              <a:ext cx="96650" cy="86300"/>
            </a:xfrm>
            <a:custGeom>
              <a:avLst/>
              <a:gdLst/>
              <a:ahLst/>
              <a:cxnLst/>
              <a:rect l="l" t="t" r="r" b="b"/>
              <a:pathLst>
                <a:path w="3866" h="3452" extrusionOk="0">
                  <a:moveTo>
                    <a:pt x="3866" y="0"/>
                  </a:moveTo>
                  <a:cubicBezTo>
                    <a:pt x="2862" y="1167"/>
                    <a:pt x="1720" y="2372"/>
                    <a:pt x="151" y="3162"/>
                  </a:cubicBezTo>
                  <a:cubicBezTo>
                    <a:pt x="101" y="3188"/>
                    <a:pt x="51" y="3225"/>
                    <a:pt x="1" y="3250"/>
                  </a:cubicBezTo>
                  <a:lnTo>
                    <a:pt x="88" y="3439"/>
                  </a:lnTo>
                  <a:lnTo>
                    <a:pt x="101" y="3451"/>
                  </a:lnTo>
                  <a:cubicBezTo>
                    <a:pt x="1406" y="2811"/>
                    <a:pt x="2423" y="1908"/>
                    <a:pt x="3301" y="966"/>
                  </a:cubicBezTo>
                  <a:cubicBezTo>
                    <a:pt x="3502" y="653"/>
                    <a:pt x="3690" y="326"/>
                    <a:pt x="3866"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1"/>
            <p:cNvSpPr/>
            <p:nvPr/>
          </p:nvSpPr>
          <p:spPr>
            <a:xfrm>
              <a:off x="3390375" y="2788150"/>
              <a:ext cx="15725" cy="15725"/>
            </a:xfrm>
            <a:custGeom>
              <a:avLst/>
              <a:gdLst/>
              <a:ahLst/>
              <a:cxnLst/>
              <a:rect l="l" t="t" r="r" b="b"/>
              <a:pathLst>
                <a:path w="629" h="629" extrusionOk="0">
                  <a:moveTo>
                    <a:pt x="315" y="1"/>
                  </a:moveTo>
                  <a:cubicBezTo>
                    <a:pt x="139" y="1"/>
                    <a:pt x="1" y="139"/>
                    <a:pt x="1" y="314"/>
                  </a:cubicBezTo>
                  <a:cubicBezTo>
                    <a:pt x="1" y="490"/>
                    <a:pt x="139" y="628"/>
                    <a:pt x="315" y="628"/>
                  </a:cubicBezTo>
                  <a:cubicBezTo>
                    <a:pt x="490" y="628"/>
                    <a:pt x="628" y="490"/>
                    <a:pt x="628" y="314"/>
                  </a:cubicBezTo>
                  <a:cubicBezTo>
                    <a:pt x="628" y="139"/>
                    <a:pt x="490" y="1"/>
                    <a:pt x="3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1"/>
            <p:cNvSpPr/>
            <p:nvPr/>
          </p:nvSpPr>
          <p:spPr>
            <a:xfrm>
              <a:off x="3548175" y="2771850"/>
              <a:ext cx="16025" cy="15700"/>
            </a:xfrm>
            <a:custGeom>
              <a:avLst/>
              <a:gdLst/>
              <a:ahLst/>
              <a:cxnLst/>
              <a:rect l="l" t="t" r="r" b="b"/>
              <a:pathLst>
                <a:path w="641" h="628" extrusionOk="0">
                  <a:moveTo>
                    <a:pt x="327" y="0"/>
                  </a:moveTo>
                  <a:cubicBezTo>
                    <a:pt x="152" y="0"/>
                    <a:pt x="1" y="138"/>
                    <a:pt x="1" y="314"/>
                  </a:cubicBezTo>
                  <a:cubicBezTo>
                    <a:pt x="1" y="490"/>
                    <a:pt x="152" y="628"/>
                    <a:pt x="327" y="628"/>
                  </a:cubicBezTo>
                  <a:cubicBezTo>
                    <a:pt x="503" y="628"/>
                    <a:pt x="641" y="490"/>
                    <a:pt x="641" y="314"/>
                  </a:cubicBezTo>
                  <a:cubicBezTo>
                    <a:pt x="641" y="138"/>
                    <a:pt x="503" y="0"/>
                    <a:pt x="3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1"/>
            <p:cNvSpPr/>
            <p:nvPr/>
          </p:nvSpPr>
          <p:spPr>
            <a:xfrm>
              <a:off x="3641675" y="2657950"/>
              <a:ext cx="16025" cy="16025"/>
            </a:xfrm>
            <a:custGeom>
              <a:avLst/>
              <a:gdLst/>
              <a:ahLst/>
              <a:cxnLst/>
              <a:rect l="l" t="t" r="r" b="b"/>
              <a:pathLst>
                <a:path w="641" h="641" extrusionOk="0">
                  <a:moveTo>
                    <a:pt x="327" y="1"/>
                  </a:moveTo>
                  <a:cubicBezTo>
                    <a:pt x="151" y="1"/>
                    <a:pt x="1" y="152"/>
                    <a:pt x="1" y="327"/>
                  </a:cubicBezTo>
                  <a:cubicBezTo>
                    <a:pt x="1" y="503"/>
                    <a:pt x="151" y="641"/>
                    <a:pt x="327" y="641"/>
                  </a:cubicBezTo>
                  <a:cubicBezTo>
                    <a:pt x="490" y="641"/>
                    <a:pt x="641" y="503"/>
                    <a:pt x="641" y="327"/>
                  </a:cubicBezTo>
                  <a:cubicBezTo>
                    <a:pt x="641" y="152"/>
                    <a:pt x="490" y="1"/>
                    <a:pt x="3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1"/>
            <p:cNvSpPr/>
            <p:nvPr/>
          </p:nvSpPr>
          <p:spPr>
            <a:xfrm>
              <a:off x="3545050" y="2555375"/>
              <a:ext cx="16025" cy="16025"/>
            </a:xfrm>
            <a:custGeom>
              <a:avLst/>
              <a:gdLst/>
              <a:ahLst/>
              <a:cxnLst/>
              <a:rect l="l" t="t" r="r" b="b"/>
              <a:pathLst>
                <a:path w="641" h="641" extrusionOk="0">
                  <a:moveTo>
                    <a:pt x="314" y="0"/>
                  </a:moveTo>
                  <a:cubicBezTo>
                    <a:pt x="139" y="0"/>
                    <a:pt x="0" y="139"/>
                    <a:pt x="0" y="314"/>
                  </a:cubicBezTo>
                  <a:cubicBezTo>
                    <a:pt x="0" y="490"/>
                    <a:pt x="139" y="640"/>
                    <a:pt x="314" y="640"/>
                  </a:cubicBezTo>
                  <a:cubicBezTo>
                    <a:pt x="490" y="640"/>
                    <a:pt x="640" y="490"/>
                    <a:pt x="640" y="314"/>
                  </a:cubicBezTo>
                  <a:cubicBezTo>
                    <a:pt x="640" y="139"/>
                    <a:pt x="490" y="0"/>
                    <a:pt x="3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1"/>
            <p:cNvSpPr/>
            <p:nvPr/>
          </p:nvSpPr>
          <p:spPr>
            <a:xfrm>
              <a:off x="3609050" y="2479150"/>
              <a:ext cx="9425" cy="9425"/>
            </a:xfrm>
            <a:custGeom>
              <a:avLst/>
              <a:gdLst/>
              <a:ahLst/>
              <a:cxnLst/>
              <a:rect l="l" t="t" r="r" b="b"/>
              <a:pathLst>
                <a:path w="377" h="377" extrusionOk="0">
                  <a:moveTo>
                    <a:pt x="189" y="0"/>
                  </a:moveTo>
                  <a:cubicBezTo>
                    <a:pt x="88" y="0"/>
                    <a:pt x="0" y="88"/>
                    <a:pt x="0" y="188"/>
                  </a:cubicBezTo>
                  <a:cubicBezTo>
                    <a:pt x="0" y="301"/>
                    <a:pt x="88" y="377"/>
                    <a:pt x="189" y="377"/>
                  </a:cubicBezTo>
                  <a:cubicBezTo>
                    <a:pt x="302" y="377"/>
                    <a:pt x="377" y="301"/>
                    <a:pt x="377" y="188"/>
                  </a:cubicBezTo>
                  <a:cubicBezTo>
                    <a:pt x="377"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1"/>
            <p:cNvSpPr/>
            <p:nvPr/>
          </p:nvSpPr>
          <p:spPr>
            <a:xfrm>
              <a:off x="3831800" y="3010900"/>
              <a:ext cx="7550" cy="7550"/>
            </a:xfrm>
            <a:custGeom>
              <a:avLst/>
              <a:gdLst/>
              <a:ahLst/>
              <a:cxnLst/>
              <a:rect l="l" t="t" r="r" b="b"/>
              <a:pathLst>
                <a:path w="302" h="302" extrusionOk="0">
                  <a:moveTo>
                    <a:pt x="151" y="0"/>
                  </a:moveTo>
                  <a:cubicBezTo>
                    <a:pt x="63" y="0"/>
                    <a:pt x="0" y="63"/>
                    <a:pt x="0" y="151"/>
                  </a:cubicBezTo>
                  <a:cubicBezTo>
                    <a:pt x="0" y="239"/>
                    <a:pt x="63" y="302"/>
                    <a:pt x="151" y="302"/>
                  </a:cubicBezTo>
                  <a:cubicBezTo>
                    <a:pt x="239" y="302"/>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1"/>
            <p:cNvSpPr/>
            <p:nvPr/>
          </p:nvSpPr>
          <p:spPr>
            <a:xfrm>
              <a:off x="3646375" y="2993650"/>
              <a:ext cx="7550" cy="7550"/>
            </a:xfrm>
            <a:custGeom>
              <a:avLst/>
              <a:gdLst/>
              <a:ahLst/>
              <a:cxnLst/>
              <a:rect l="l" t="t" r="r" b="b"/>
              <a:pathLst>
                <a:path w="302" h="302" extrusionOk="0">
                  <a:moveTo>
                    <a:pt x="151" y="0"/>
                  </a:moveTo>
                  <a:cubicBezTo>
                    <a:pt x="76" y="0"/>
                    <a:pt x="1" y="63"/>
                    <a:pt x="1" y="151"/>
                  </a:cubicBezTo>
                  <a:cubicBezTo>
                    <a:pt x="1" y="239"/>
                    <a:pt x="76" y="301"/>
                    <a:pt x="151" y="301"/>
                  </a:cubicBezTo>
                  <a:cubicBezTo>
                    <a:pt x="239" y="301"/>
                    <a:pt x="302" y="239"/>
                    <a:pt x="302" y="151"/>
                  </a:cubicBezTo>
                  <a:cubicBezTo>
                    <a:pt x="302"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1"/>
            <p:cNvSpPr/>
            <p:nvPr/>
          </p:nvSpPr>
          <p:spPr>
            <a:xfrm>
              <a:off x="3453450" y="3137650"/>
              <a:ext cx="7550" cy="7550"/>
            </a:xfrm>
            <a:custGeom>
              <a:avLst/>
              <a:gdLst/>
              <a:ahLst/>
              <a:cxnLst/>
              <a:rect l="l" t="t" r="r" b="b"/>
              <a:pathLst>
                <a:path w="302" h="302" extrusionOk="0">
                  <a:moveTo>
                    <a:pt x="151" y="0"/>
                  </a:moveTo>
                  <a:cubicBezTo>
                    <a:pt x="63" y="0"/>
                    <a:pt x="0" y="63"/>
                    <a:pt x="0" y="151"/>
                  </a:cubicBezTo>
                  <a:cubicBezTo>
                    <a:pt x="0" y="239"/>
                    <a:pt x="63" y="301"/>
                    <a:pt x="151" y="301"/>
                  </a:cubicBezTo>
                  <a:cubicBezTo>
                    <a:pt x="239" y="301"/>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1"/>
            <p:cNvSpPr/>
            <p:nvPr/>
          </p:nvSpPr>
          <p:spPr>
            <a:xfrm>
              <a:off x="3537525" y="3214500"/>
              <a:ext cx="7550" cy="7550"/>
            </a:xfrm>
            <a:custGeom>
              <a:avLst/>
              <a:gdLst/>
              <a:ahLst/>
              <a:cxnLst/>
              <a:rect l="l" t="t" r="r" b="b"/>
              <a:pathLst>
                <a:path w="302" h="302" extrusionOk="0">
                  <a:moveTo>
                    <a:pt x="151" y="1"/>
                  </a:moveTo>
                  <a:cubicBezTo>
                    <a:pt x="63" y="1"/>
                    <a:pt x="0" y="63"/>
                    <a:pt x="0" y="151"/>
                  </a:cubicBezTo>
                  <a:cubicBezTo>
                    <a:pt x="0" y="239"/>
                    <a:pt x="63" y="302"/>
                    <a:pt x="151" y="302"/>
                  </a:cubicBezTo>
                  <a:cubicBezTo>
                    <a:pt x="239" y="302"/>
                    <a:pt x="301" y="239"/>
                    <a:pt x="301" y="151"/>
                  </a:cubicBezTo>
                  <a:cubicBezTo>
                    <a:pt x="301" y="63"/>
                    <a:pt x="239" y="1"/>
                    <a:pt x="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1"/>
            <p:cNvSpPr/>
            <p:nvPr/>
          </p:nvSpPr>
          <p:spPr>
            <a:xfrm>
              <a:off x="3391325" y="3223925"/>
              <a:ext cx="7550" cy="7550"/>
            </a:xfrm>
            <a:custGeom>
              <a:avLst/>
              <a:gdLst/>
              <a:ahLst/>
              <a:cxnLst/>
              <a:rect l="l" t="t" r="r" b="b"/>
              <a:pathLst>
                <a:path w="302" h="302" extrusionOk="0">
                  <a:moveTo>
                    <a:pt x="151" y="0"/>
                  </a:moveTo>
                  <a:cubicBezTo>
                    <a:pt x="63" y="0"/>
                    <a:pt x="1" y="75"/>
                    <a:pt x="1" y="151"/>
                  </a:cubicBezTo>
                  <a:cubicBezTo>
                    <a:pt x="1" y="238"/>
                    <a:pt x="63" y="301"/>
                    <a:pt x="151" y="301"/>
                  </a:cubicBezTo>
                  <a:cubicBezTo>
                    <a:pt x="239" y="301"/>
                    <a:pt x="302" y="238"/>
                    <a:pt x="302" y="151"/>
                  </a:cubicBezTo>
                  <a:cubicBezTo>
                    <a:pt x="302" y="75"/>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1"/>
            <p:cNvSpPr/>
            <p:nvPr/>
          </p:nvSpPr>
          <p:spPr>
            <a:xfrm>
              <a:off x="3476025" y="265670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1"/>
            <p:cNvSpPr/>
            <p:nvPr/>
          </p:nvSpPr>
          <p:spPr>
            <a:xfrm>
              <a:off x="3489525" y="2928400"/>
              <a:ext cx="9750" cy="9750"/>
            </a:xfrm>
            <a:custGeom>
              <a:avLst/>
              <a:gdLst/>
              <a:ahLst/>
              <a:cxnLst/>
              <a:rect l="l" t="t" r="r" b="b"/>
              <a:pathLst>
                <a:path w="390" h="390" extrusionOk="0">
                  <a:moveTo>
                    <a:pt x="189" y="0"/>
                  </a:moveTo>
                  <a:cubicBezTo>
                    <a:pt x="88" y="0"/>
                    <a:pt x="0" y="88"/>
                    <a:pt x="0" y="201"/>
                  </a:cubicBezTo>
                  <a:cubicBezTo>
                    <a:pt x="0" y="301"/>
                    <a:pt x="88" y="389"/>
                    <a:pt x="189" y="389"/>
                  </a:cubicBezTo>
                  <a:cubicBezTo>
                    <a:pt x="302" y="389"/>
                    <a:pt x="389" y="301"/>
                    <a:pt x="389" y="201"/>
                  </a:cubicBezTo>
                  <a:cubicBezTo>
                    <a:pt x="389"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1"/>
            <p:cNvSpPr/>
            <p:nvPr/>
          </p:nvSpPr>
          <p:spPr>
            <a:xfrm>
              <a:off x="3385375" y="247570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1"/>
            <p:cNvSpPr/>
            <p:nvPr/>
          </p:nvSpPr>
          <p:spPr>
            <a:xfrm>
              <a:off x="3964175" y="308775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1"/>
            <p:cNvSpPr/>
            <p:nvPr/>
          </p:nvSpPr>
          <p:spPr>
            <a:xfrm>
              <a:off x="3767175" y="2817650"/>
              <a:ext cx="9750" cy="9750"/>
            </a:xfrm>
            <a:custGeom>
              <a:avLst/>
              <a:gdLst/>
              <a:ahLst/>
              <a:cxnLst/>
              <a:rect l="l" t="t" r="r" b="b"/>
              <a:pathLst>
                <a:path w="390" h="390" extrusionOk="0">
                  <a:moveTo>
                    <a:pt x="188" y="0"/>
                  </a:moveTo>
                  <a:cubicBezTo>
                    <a:pt x="88" y="0"/>
                    <a:pt x="0" y="88"/>
                    <a:pt x="0" y="201"/>
                  </a:cubicBezTo>
                  <a:cubicBezTo>
                    <a:pt x="0" y="301"/>
                    <a:pt x="88" y="389"/>
                    <a:pt x="188" y="389"/>
                  </a:cubicBezTo>
                  <a:cubicBezTo>
                    <a:pt x="301" y="389"/>
                    <a:pt x="389" y="301"/>
                    <a:pt x="389" y="201"/>
                  </a:cubicBezTo>
                  <a:cubicBezTo>
                    <a:pt x="389" y="88"/>
                    <a:pt x="301" y="0"/>
                    <a:pt x="1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1"/>
            <p:cNvSpPr/>
            <p:nvPr/>
          </p:nvSpPr>
          <p:spPr>
            <a:xfrm>
              <a:off x="4299875" y="3137325"/>
              <a:ext cx="9750" cy="9750"/>
            </a:xfrm>
            <a:custGeom>
              <a:avLst/>
              <a:gdLst/>
              <a:ahLst/>
              <a:cxnLst/>
              <a:rect l="l" t="t" r="r" b="b"/>
              <a:pathLst>
                <a:path w="390" h="390" extrusionOk="0">
                  <a:moveTo>
                    <a:pt x="188" y="1"/>
                  </a:moveTo>
                  <a:cubicBezTo>
                    <a:pt x="88" y="1"/>
                    <a:pt x="0" y="88"/>
                    <a:pt x="0" y="201"/>
                  </a:cubicBezTo>
                  <a:cubicBezTo>
                    <a:pt x="0" y="302"/>
                    <a:pt x="88" y="390"/>
                    <a:pt x="188" y="390"/>
                  </a:cubicBezTo>
                  <a:cubicBezTo>
                    <a:pt x="301" y="390"/>
                    <a:pt x="389" y="302"/>
                    <a:pt x="389" y="201"/>
                  </a:cubicBezTo>
                  <a:cubicBezTo>
                    <a:pt x="389" y="88"/>
                    <a:pt x="301" y="1"/>
                    <a:pt x="1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1"/>
            <p:cNvSpPr/>
            <p:nvPr/>
          </p:nvSpPr>
          <p:spPr>
            <a:xfrm>
              <a:off x="3707550" y="3149250"/>
              <a:ext cx="9750" cy="9425"/>
            </a:xfrm>
            <a:custGeom>
              <a:avLst/>
              <a:gdLst/>
              <a:ahLst/>
              <a:cxnLst/>
              <a:rect l="l" t="t" r="r" b="b"/>
              <a:pathLst>
                <a:path w="390" h="377" extrusionOk="0">
                  <a:moveTo>
                    <a:pt x="202" y="0"/>
                  </a:moveTo>
                  <a:cubicBezTo>
                    <a:pt x="89" y="0"/>
                    <a:pt x="1" y="76"/>
                    <a:pt x="1" y="189"/>
                  </a:cubicBezTo>
                  <a:cubicBezTo>
                    <a:pt x="1" y="289"/>
                    <a:pt x="89" y="377"/>
                    <a:pt x="202" y="377"/>
                  </a:cubicBezTo>
                  <a:cubicBezTo>
                    <a:pt x="302" y="377"/>
                    <a:pt x="390" y="289"/>
                    <a:pt x="390" y="189"/>
                  </a:cubicBezTo>
                  <a:cubicBezTo>
                    <a:pt x="390" y="76"/>
                    <a:pt x="302" y="0"/>
                    <a:pt x="2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1"/>
            <p:cNvSpPr/>
            <p:nvPr/>
          </p:nvSpPr>
          <p:spPr>
            <a:xfrm>
              <a:off x="4200100" y="2984850"/>
              <a:ext cx="9750" cy="9750"/>
            </a:xfrm>
            <a:custGeom>
              <a:avLst/>
              <a:gdLst/>
              <a:ahLst/>
              <a:cxnLst/>
              <a:rect l="l" t="t" r="r" b="b"/>
              <a:pathLst>
                <a:path w="390" h="390" extrusionOk="0">
                  <a:moveTo>
                    <a:pt x="189" y="1"/>
                  </a:moveTo>
                  <a:cubicBezTo>
                    <a:pt x="88" y="1"/>
                    <a:pt x="1" y="89"/>
                    <a:pt x="1" y="202"/>
                  </a:cubicBezTo>
                  <a:cubicBezTo>
                    <a:pt x="1" y="302"/>
                    <a:pt x="88" y="390"/>
                    <a:pt x="189" y="390"/>
                  </a:cubicBezTo>
                  <a:cubicBezTo>
                    <a:pt x="302" y="390"/>
                    <a:pt x="390" y="302"/>
                    <a:pt x="390" y="202"/>
                  </a:cubicBezTo>
                  <a:cubicBezTo>
                    <a:pt x="390" y="89"/>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1"/>
            <p:cNvSpPr/>
            <p:nvPr/>
          </p:nvSpPr>
          <p:spPr>
            <a:xfrm>
              <a:off x="3928425" y="2855300"/>
              <a:ext cx="9750" cy="9750"/>
            </a:xfrm>
            <a:custGeom>
              <a:avLst/>
              <a:gdLst/>
              <a:ahLst/>
              <a:cxnLst/>
              <a:rect l="l" t="t" r="r" b="b"/>
              <a:pathLst>
                <a:path w="390" h="390" extrusionOk="0">
                  <a:moveTo>
                    <a:pt x="201" y="0"/>
                  </a:moveTo>
                  <a:cubicBezTo>
                    <a:pt x="88" y="0"/>
                    <a:pt x="0" y="88"/>
                    <a:pt x="0" y="188"/>
                  </a:cubicBezTo>
                  <a:cubicBezTo>
                    <a:pt x="0" y="301"/>
                    <a:pt x="88" y="389"/>
                    <a:pt x="201" y="389"/>
                  </a:cubicBezTo>
                  <a:cubicBezTo>
                    <a:pt x="301" y="389"/>
                    <a:pt x="389" y="301"/>
                    <a:pt x="389" y="188"/>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1"/>
            <p:cNvSpPr/>
            <p:nvPr/>
          </p:nvSpPr>
          <p:spPr>
            <a:xfrm>
              <a:off x="4047950" y="293185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77184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4E3D-BAE8-46BF-9436-4CC827C2478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BF4EBE-B712-401B-8737-71F2C95453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5A3E5E7-2257-49B8-A34D-0ABAD17C079C}"/>
              </a:ext>
            </a:extLst>
          </p:cNvPr>
          <p:cNvSpPr>
            <a:spLocks noGrp="1"/>
          </p:cNvSpPr>
          <p:nvPr>
            <p:ph type="dt" sz="half" idx="10"/>
          </p:nvPr>
        </p:nvSpPr>
        <p:spPr/>
        <p:txBody>
          <a:bodyPr/>
          <a:lstStyle/>
          <a:p>
            <a:fld id="{2DF09CBD-693A-4DC0-9D11-B438EAF54114}" type="datetimeFigureOut">
              <a:rPr lang="vi-VN" smtClean="0"/>
              <a:t>29/10/2023</a:t>
            </a:fld>
            <a:endParaRPr lang="vi-VN"/>
          </a:p>
        </p:txBody>
      </p:sp>
      <p:sp>
        <p:nvSpPr>
          <p:cNvPr id="5" name="Footer Placeholder 4">
            <a:extLst>
              <a:ext uri="{FF2B5EF4-FFF2-40B4-BE49-F238E27FC236}">
                <a16:creationId xmlns:a16="http://schemas.microsoft.com/office/drawing/2014/main" id="{6CC0879D-0B50-451B-AF68-05F9C24352F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7E91CCB-DE47-4EA4-B260-4F54A5FA5F25}"/>
              </a:ext>
            </a:extLst>
          </p:cNvPr>
          <p:cNvSpPr>
            <a:spLocks noGrp="1"/>
          </p:cNvSpPr>
          <p:nvPr>
            <p:ph type="sldNum" sz="quarter" idx="12"/>
          </p:nvPr>
        </p:nvSpPr>
        <p:spPr/>
        <p:txBody>
          <a:bodyPr/>
          <a:lstStyle/>
          <a:p>
            <a:fld id="{3FDABCDD-BD01-4FFC-B0A4-9874CF1A02AD}" type="slidenum">
              <a:rPr lang="vi-VN" smtClean="0"/>
              <a:t>‹#›</a:t>
            </a:fld>
            <a:endParaRPr lang="vi-VN"/>
          </a:p>
        </p:txBody>
      </p:sp>
    </p:spTree>
    <p:extLst>
      <p:ext uri="{BB962C8B-B14F-4D97-AF65-F5344CB8AC3E}">
        <p14:creationId xmlns:p14="http://schemas.microsoft.com/office/powerpoint/2010/main" val="2483098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grpSp>
        <p:nvGrpSpPr>
          <p:cNvPr id="21" name="Google Shape;21;p3"/>
          <p:cNvGrpSpPr/>
          <p:nvPr/>
        </p:nvGrpSpPr>
        <p:grpSpPr>
          <a:xfrm>
            <a:off x="11" y="10"/>
            <a:ext cx="12192004" cy="6860124"/>
            <a:chOff x="8" y="7"/>
            <a:chExt cx="9144003" cy="5145093"/>
          </a:xfrm>
        </p:grpSpPr>
        <p:grpSp>
          <p:nvGrpSpPr>
            <p:cNvPr id="22" name="Google Shape;22;p3"/>
            <p:cNvGrpSpPr/>
            <p:nvPr/>
          </p:nvGrpSpPr>
          <p:grpSpPr>
            <a:xfrm rot="5400000" flipH="1">
              <a:off x="-525343" y="2297373"/>
              <a:ext cx="3366902" cy="2316200"/>
              <a:chOff x="529875" y="3526025"/>
              <a:chExt cx="1175225" cy="808475"/>
            </a:xfrm>
          </p:grpSpPr>
          <p:sp>
            <p:nvSpPr>
              <p:cNvPr id="23" name="Google Shape;23;p3"/>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3"/>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3"/>
            <p:cNvGrpSpPr/>
            <p:nvPr/>
          </p:nvGrpSpPr>
          <p:grpSpPr>
            <a:xfrm flipH="1">
              <a:off x="5671275" y="7"/>
              <a:ext cx="3472736" cy="2184757"/>
              <a:chOff x="5223150" y="2771850"/>
              <a:chExt cx="1210350" cy="761425"/>
            </a:xfrm>
          </p:grpSpPr>
          <p:sp>
            <p:nvSpPr>
              <p:cNvPr id="30" name="Google Shape;30;p3"/>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2" name="Google Shape;32;p3"/>
          <p:cNvSpPr txBox="1">
            <a:spLocks noGrp="1"/>
          </p:cNvSpPr>
          <p:nvPr>
            <p:ph type="ctrTitle"/>
          </p:nvPr>
        </p:nvSpPr>
        <p:spPr>
          <a:xfrm>
            <a:off x="2898400" y="719333"/>
            <a:ext cx="6395200" cy="3623200"/>
          </a:xfrm>
          <a:prstGeom prst="rect">
            <a:avLst/>
          </a:prstGeom>
        </p:spPr>
        <p:txBody>
          <a:bodyPr spcFirstLastPara="1" wrap="square" lIns="0" tIns="0" rIns="0" bIns="0" anchor="b" anchorCtr="0">
            <a:noAutofit/>
          </a:bodyPr>
          <a:lstStyle>
            <a:lvl1pPr lvl="0" algn="ctr" rtl="0">
              <a:spcBef>
                <a:spcPts val="0"/>
              </a:spcBef>
              <a:spcAft>
                <a:spcPts val="0"/>
              </a:spcAft>
              <a:buClr>
                <a:srgbClr val="EA8C6D"/>
              </a:buClr>
              <a:buSzPts val="8300"/>
              <a:buFont typeface="Amatic SC"/>
              <a:buNone/>
              <a:defRPr sz="8666" b="1">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 name="Google Shape;33;p3"/>
          <p:cNvSpPr txBox="1">
            <a:spLocks noGrp="1"/>
          </p:cNvSpPr>
          <p:nvPr>
            <p:ph type="subTitle" idx="1"/>
          </p:nvPr>
        </p:nvSpPr>
        <p:spPr>
          <a:xfrm>
            <a:off x="3529600" y="4422567"/>
            <a:ext cx="5132800" cy="1710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3200">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545230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and text 1">
  <p:cSld name="Título and text 1">
    <p:spTree>
      <p:nvGrpSpPr>
        <p:cNvPr id="1" name="Shape 46"/>
        <p:cNvGrpSpPr/>
        <p:nvPr/>
      </p:nvGrpSpPr>
      <p:grpSpPr>
        <a:xfrm>
          <a:off x="0" y="0"/>
          <a:ext cx="0" cy="0"/>
          <a:chOff x="0" y="0"/>
          <a:chExt cx="0" cy="0"/>
        </a:xfrm>
      </p:grpSpPr>
      <p:grpSp>
        <p:nvGrpSpPr>
          <p:cNvPr id="47" name="Google Shape;47;p5"/>
          <p:cNvGrpSpPr/>
          <p:nvPr/>
        </p:nvGrpSpPr>
        <p:grpSpPr>
          <a:xfrm>
            <a:off x="24" y="-9"/>
            <a:ext cx="12191977" cy="6860860"/>
            <a:chOff x="17" y="-7"/>
            <a:chExt cx="9143983" cy="5145645"/>
          </a:xfrm>
        </p:grpSpPr>
        <p:grpSp>
          <p:nvGrpSpPr>
            <p:cNvPr id="48" name="Google Shape;48;p5"/>
            <p:cNvGrpSpPr/>
            <p:nvPr/>
          </p:nvGrpSpPr>
          <p:grpSpPr>
            <a:xfrm flipH="1">
              <a:off x="5713554" y="-7"/>
              <a:ext cx="3430446" cy="1998576"/>
              <a:chOff x="2387099" y="3646800"/>
              <a:chExt cx="1386375" cy="807701"/>
            </a:xfrm>
          </p:grpSpPr>
          <p:sp>
            <p:nvSpPr>
              <p:cNvPr id="49" name="Google Shape;49;p5"/>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 name="Google Shape;55;p5"/>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5"/>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rtl="0">
              <a:spcBef>
                <a:spcPts val="0"/>
              </a:spcBef>
              <a:spcAft>
                <a:spcPts val="0"/>
              </a:spcAft>
              <a:buSzPts val="28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5"/>
          <p:cNvSpPr txBox="1">
            <a:spLocks noGrp="1"/>
          </p:cNvSpPr>
          <p:nvPr>
            <p:ph type="body" idx="1"/>
          </p:nvPr>
        </p:nvSpPr>
        <p:spPr>
          <a:xfrm>
            <a:off x="950967" y="1841433"/>
            <a:ext cx="53176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58" name="Google Shape;58;p5"/>
          <p:cNvSpPr txBox="1">
            <a:spLocks noGrp="1"/>
          </p:cNvSpPr>
          <p:nvPr>
            <p:ph type="body" idx="2"/>
          </p:nvPr>
        </p:nvSpPr>
        <p:spPr>
          <a:xfrm>
            <a:off x="6429333" y="1841433"/>
            <a:ext cx="42060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26618570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4"/>
        <p:cNvGrpSpPr/>
        <p:nvPr/>
      </p:nvGrpSpPr>
      <p:grpSpPr>
        <a:xfrm>
          <a:off x="0" y="0"/>
          <a:ext cx="0" cy="0"/>
          <a:chOff x="0" y="0"/>
          <a:chExt cx="0" cy="0"/>
        </a:xfrm>
      </p:grpSpPr>
      <p:grpSp>
        <p:nvGrpSpPr>
          <p:cNvPr id="35" name="Google Shape;35;p4"/>
          <p:cNvGrpSpPr/>
          <p:nvPr/>
        </p:nvGrpSpPr>
        <p:grpSpPr>
          <a:xfrm>
            <a:off x="24" y="-9"/>
            <a:ext cx="12191977" cy="6860860"/>
            <a:chOff x="17" y="-7"/>
            <a:chExt cx="9143983" cy="5145645"/>
          </a:xfrm>
        </p:grpSpPr>
        <p:grpSp>
          <p:nvGrpSpPr>
            <p:cNvPr id="36" name="Google Shape;36;p4"/>
            <p:cNvGrpSpPr/>
            <p:nvPr/>
          </p:nvGrpSpPr>
          <p:grpSpPr>
            <a:xfrm flipH="1">
              <a:off x="5713554" y="-7"/>
              <a:ext cx="3430446" cy="1998576"/>
              <a:chOff x="2387099" y="3646800"/>
              <a:chExt cx="1386375" cy="807701"/>
            </a:xfrm>
          </p:grpSpPr>
          <p:sp>
            <p:nvSpPr>
              <p:cNvPr id="37" name="Google Shape;37;p4"/>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4"/>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 name="Google Shape;43;p4"/>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a:spcBef>
                <a:spcPts val="0"/>
              </a:spcBef>
              <a:spcAft>
                <a:spcPts val="0"/>
              </a:spcAft>
              <a:buSzPts val="2800"/>
              <a:buNone/>
              <a:defRPr sz="4667"/>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lt1"/>
              </a:buClr>
              <a:buSzPts val="1200"/>
              <a:buFont typeface="Livvic"/>
              <a:buChar char="●"/>
              <a:defRPr sz="1600"/>
            </a:lvl1pPr>
            <a:lvl2pPr marL="1219170" lvl="1" indent="-406390">
              <a:spcBef>
                <a:spcPts val="2133"/>
              </a:spcBef>
              <a:spcAft>
                <a:spcPts val="0"/>
              </a:spcAft>
              <a:buClr>
                <a:srgbClr val="434343"/>
              </a:buClr>
              <a:buSzPts val="1200"/>
              <a:buFont typeface="Roboto Condensed Light"/>
              <a:buChar char="○"/>
              <a:defRPr/>
            </a:lvl2pPr>
            <a:lvl3pPr marL="1828754" lvl="2" indent="-406390">
              <a:spcBef>
                <a:spcPts val="2133"/>
              </a:spcBef>
              <a:spcAft>
                <a:spcPts val="0"/>
              </a:spcAft>
              <a:buClr>
                <a:srgbClr val="434343"/>
              </a:buClr>
              <a:buSzPts val="1200"/>
              <a:buFont typeface="Roboto Condensed Light"/>
              <a:buChar char="■"/>
              <a:defRPr/>
            </a:lvl3pPr>
            <a:lvl4pPr marL="2438339" lvl="3" indent="-406390">
              <a:spcBef>
                <a:spcPts val="2133"/>
              </a:spcBef>
              <a:spcAft>
                <a:spcPts val="0"/>
              </a:spcAft>
              <a:buClr>
                <a:srgbClr val="434343"/>
              </a:buClr>
              <a:buSzPts val="1200"/>
              <a:buFont typeface="Roboto Condensed Light"/>
              <a:buChar char="●"/>
              <a:defRPr/>
            </a:lvl4pPr>
            <a:lvl5pPr marL="3047924" lvl="4" indent="-406390">
              <a:spcBef>
                <a:spcPts val="2133"/>
              </a:spcBef>
              <a:spcAft>
                <a:spcPts val="0"/>
              </a:spcAft>
              <a:buClr>
                <a:srgbClr val="434343"/>
              </a:buClr>
              <a:buSzPts val="1200"/>
              <a:buFont typeface="Roboto Condensed Light"/>
              <a:buChar char="○"/>
              <a:defRPr/>
            </a:lvl5pPr>
            <a:lvl6pPr marL="3657509" lvl="5" indent="-406390">
              <a:spcBef>
                <a:spcPts val="2133"/>
              </a:spcBef>
              <a:spcAft>
                <a:spcPts val="0"/>
              </a:spcAft>
              <a:buClr>
                <a:srgbClr val="434343"/>
              </a:buClr>
              <a:buSzPts val="1200"/>
              <a:buFont typeface="Roboto Condensed Light"/>
              <a:buChar char="■"/>
              <a:defRPr/>
            </a:lvl6pPr>
            <a:lvl7pPr marL="4267093" lvl="6" indent="-406390">
              <a:spcBef>
                <a:spcPts val="2133"/>
              </a:spcBef>
              <a:spcAft>
                <a:spcPts val="0"/>
              </a:spcAft>
              <a:buClr>
                <a:srgbClr val="434343"/>
              </a:buClr>
              <a:buSzPts val="1200"/>
              <a:buFont typeface="Roboto Condensed Light"/>
              <a:buChar char="●"/>
              <a:defRPr/>
            </a:lvl7pPr>
            <a:lvl8pPr marL="4876678" lvl="7" indent="-406390">
              <a:spcBef>
                <a:spcPts val="2133"/>
              </a:spcBef>
              <a:spcAft>
                <a:spcPts val="0"/>
              </a:spcAft>
              <a:buClr>
                <a:srgbClr val="434343"/>
              </a:buClr>
              <a:buSzPts val="1200"/>
              <a:buFont typeface="Roboto Condensed Light"/>
              <a:buChar char="○"/>
              <a:defRPr/>
            </a:lvl8pPr>
            <a:lvl9pPr marL="5486263" lvl="8" indent="-40639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23308906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ítulo and text 1">
  <p:cSld name="Título and text 1">
    <p:spTree>
      <p:nvGrpSpPr>
        <p:cNvPr id="1" name="Shape 46"/>
        <p:cNvGrpSpPr/>
        <p:nvPr/>
      </p:nvGrpSpPr>
      <p:grpSpPr>
        <a:xfrm>
          <a:off x="0" y="0"/>
          <a:ext cx="0" cy="0"/>
          <a:chOff x="0" y="0"/>
          <a:chExt cx="0" cy="0"/>
        </a:xfrm>
      </p:grpSpPr>
      <p:grpSp>
        <p:nvGrpSpPr>
          <p:cNvPr id="47" name="Google Shape;47;p5"/>
          <p:cNvGrpSpPr/>
          <p:nvPr/>
        </p:nvGrpSpPr>
        <p:grpSpPr>
          <a:xfrm>
            <a:off x="24" y="-9"/>
            <a:ext cx="12191977" cy="6860860"/>
            <a:chOff x="17" y="-7"/>
            <a:chExt cx="9143983" cy="5145645"/>
          </a:xfrm>
        </p:grpSpPr>
        <p:grpSp>
          <p:nvGrpSpPr>
            <p:cNvPr id="48" name="Google Shape;48;p5"/>
            <p:cNvGrpSpPr/>
            <p:nvPr/>
          </p:nvGrpSpPr>
          <p:grpSpPr>
            <a:xfrm flipH="1">
              <a:off x="5713554" y="-7"/>
              <a:ext cx="3430446" cy="1998576"/>
              <a:chOff x="2387099" y="3646800"/>
              <a:chExt cx="1386375" cy="807701"/>
            </a:xfrm>
          </p:grpSpPr>
          <p:sp>
            <p:nvSpPr>
              <p:cNvPr id="49" name="Google Shape;49;p5"/>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 name="Google Shape;55;p5"/>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5"/>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rtl="0">
              <a:spcBef>
                <a:spcPts val="0"/>
              </a:spcBef>
              <a:spcAft>
                <a:spcPts val="0"/>
              </a:spcAft>
              <a:buSzPts val="28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5"/>
          <p:cNvSpPr txBox="1">
            <a:spLocks noGrp="1"/>
          </p:cNvSpPr>
          <p:nvPr>
            <p:ph type="body" idx="1"/>
          </p:nvPr>
        </p:nvSpPr>
        <p:spPr>
          <a:xfrm>
            <a:off x="950967" y="1841433"/>
            <a:ext cx="53176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58" name="Google Shape;58;p5"/>
          <p:cNvSpPr txBox="1">
            <a:spLocks noGrp="1"/>
          </p:cNvSpPr>
          <p:nvPr>
            <p:ph type="body" idx="2"/>
          </p:nvPr>
        </p:nvSpPr>
        <p:spPr>
          <a:xfrm>
            <a:off x="6429333" y="1841433"/>
            <a:ext cx="42060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8438118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9"/>
        <p:cNvGrpSpPr/>
        <p:nvPr/>
      </p:nvGrpSpPr>
      <p:grpSpPr>
        <a:xfrm>
          <a:off x="0" y="0"/>
          <a:ext cx="0" cy="0"/>
          <a:chOff x="0" y="0"/>
          <a:chExt cx="0" cy="0"/>
        </a:xfrm>
      </p:grpSpPr>
      <p:grpSp>
        <p:nvGrpSpPr>
          <p:cNvPr id="60" name="Google Shape;60;p6"/>
          <p:cNvGrpSpPr/>
          <p:nvPr/>
        </p:nvGrpSpPr>
        <p:grpSpPr>
          <a:xfrm flipH="1">
            <a:off x="-15" y="3388869"/>
            <a:ext cx="11996565" cy="3463148"/>
            <a:chOff x="1213475" y="1281350"/>
            <a:chExt cx="3125625" cy="902300"/>
          </a:xfrm>
        </p:grpSpPr>
        <p:sp>
          <p:nvSpPr>
            <p:cNvPr id="61" name="Google Shape;61;p6"/>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63" name="Google Shape;63;p6"/>
          <p:cNvPicPr preferRelativeResize="0"/>
          <p:nvPr/>
        </p:nvPicPr>
        <p:blipFill>
          <a:blip r:embed="rId2">
            <a:alphaModFix/>
          </a:blip>
          <a:stretch>
            <a:fillRect/>
          </a:stretch>
        </p:blipFill>
        <p:spPr>
          <a:xfrm>
            <a:off x="1" y="0"/>
            <a:ext cx="12191999" cy="6856371"/>
          </a:xfrm>
          <a:prstGeom prst="rect">
            <a:avLst/>
          </a:prstGeom>
          <a:noFill/>
          <a:ln>
            <a:noFill/>
          </a:ln>
        </p:spPr>
      </p:pic>
      <p:sp>
        <p:nvSpPr>
          <p:cNvPr id="64" name="Google Shape;64;p6"/>
          <p:cNvSpPr txBox="1">
            <a:spLocks noGrp="1"/>
          </p:cNvSpPr>
          <p:nvPr>
            <p:ph type="ctrTitle"/>
          </p:nvPr>
        </p:nvSpPr>
        <p:spPr>
          <a:xfrm>
            <a:off x="950967" y="719333"/>
            <a:ext cx="4599200" cy="1497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5" name="Google Shape;65;p6"/>
          <p:cNvSpPr txBox="1">
            <a:spLocks noGrp="1"/>
          </p:cNvSpPr>
          <p:nvPr>
            <p:ph type="subTitle" idx="1"/>
          </p:nvPr>
        </p:nvSpPr>
        <p:spPr>
          <a:xfrm>
            <a:off x="6268233" y="790267"/>
            <a:ext cx="4972800" cy="2638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500"/>
              <a:buFont typeface="Happy Monkey"/>
              <a:buNone/>
              <a:defRPr>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708126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grpSp>
        <p:nvGrpSpPr>
          <p:cNvPr id="67" name="Google Shape;67;p7"/>
          <p:cNvGrpSpPr/>
          <p:nvPr/>
        </p:nvGrpSpPr>
        <p:grpSpPr>
          <a:xfrm>
            <a:off x="-914390" y="-101609"/>
            <a:ext cx="13106391" cy="6961743"/>
            <a:chOff x="-685793" y="-76207"/>
            <a:chExt cx="9829793" cy="5221307"/>
          </a:xfrm>
        </p:grpSpPr>
        <p:grpSp>
          <p:nvGrpSpPr>
            <p:cNvPr id="68" name="Google Shape;68;p7"/>
            <p:cNvGrpSpPr/>
            <p:nvPr/>
          </p:nvGrpSpPr>
          <p:grpSpPr>
            <a:xfrm>
              <a:off x="-685793" y="-76207"/>
              <a:ext cx="3430446" cy="2367692"/>
              <a:chOff x="2109942" y="3616005"/>
              <a:chExt cx="1386375" cy="956875"/>
            </a:xfrm>
          </p:grpSpPr>
          <p:sp>
            <p:nvSpPr>
              <p:cNvPr id="69" name="Google Shape;69;p7"/>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a:off x="3319667" y="3616005"/>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a:off x="2109942" y="3616005"/>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7"/>
              <p:cNvSpPr/>
              <p:nvPr/>
            </p:nvSpPr>
            <p:spPr>
              <a:xfrm>
                <a:off x="2109942" y="3616005"/>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7"/>
              <p:cNvSpPr/>
              <p:nvPr/>
            </p:nvSpPr>
            <p:spPr>
              <a:xfrm>
                <a:off x="2109942" y="3616005"/>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7"/>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 name="Google Shape;76;p7"/>
          <p:cNvSpPr txBox="1">
            <a:spLocks noGrp="1"/>
          </p:cNvSpPr>
          <p:nvPr>
            <p:ph type="title"/>
          </p:nvPr>
        </p:nvSpPr>
        <p:spPr>
          <a:xfrm>
            <a:off x="2937567"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200"/>
              <a:buNone/>
              <a:defRPr sz="4267" b="1">
                <a:solidFill>
                  <a:srgbClr val="EA8C6D"/>
                </a:solidFill>
              </a:defRPr>
            </a:lvl2pPr>
            <a:lvl3pPr lvl="2" rtl="0">
              <a:spcBef>
                <a:spcPts val="0"/>
              </a:spcBef>
              <a:spcAft>
                <a:spcPts val="0"/>
              </a:spcAft>
              <a:buClr>
                <a:srgbClr val="EA8C6D"/>
              </a:buClr>
              <a:buSzPts val="3200"/>
              <a:buNone/>
              <a:defRPr sz="4267" b="1">
                <a:solidFill>
                  <a:srgbClr val="EA8C6D"/>
                </a:solidFill>
              </a:defRPr>
            </a:lvl3pPr>
            <a:lvl4pPr lvl="3" rtl="0">
              <a:spcBef>
                <a:spcPts val="0"/>
              </a:spcBef>
              <a:spcAft>
                <a:spcPts val="0"/>
              </a:spcAft>
              <a:buClr>
                <a:srgbClr val="EA8C6D"/>
              </a:buClr>
              <a:buSzPts val="3200"/>
              <a:buNone/>
              <a:defRPr sz="4267" b="1">
                <a:solidFill>
                  <a:srgbClr val="EA8C6D"/>
                </a:solidFill>
              </a:defRPr>
            </a:lvl4pPr>
            <a:lvl5pPr lvl="4" rtl="0">
              <a:spcBef>
                <a:spcPts val="0"/>
              </a:spcBef>
              <a:spcAft>
                <a:spcPts val="0"/>
              </a:spcAft>
              <a:buClr>
                <a:srgbClr val="EA8C6D"/>
              </a:buClr>
              <a:buSzPts val="3200"/>
              <a:buNone/>
              <a:defRPr sz="4267" b="1">
                <a:solidFill>
                  <a:srgbClr val="EA8C6D"/>
                </a:solidFill>
              </a:defRPr>
            </a:lvl5pPr>
            <a:lvl6pPr lvl="5" rtl="0">
              <a:spcBef>
                <a:spcPts val="0"/>
              </a:spcBef>
              <a:spcAft>
                <a:spcPts val="0"/>
              </a:spcAft>
              <a:buClr>
                <a:srgbClr val="EA8C6D"/>
              </a:buClr>
              <a:buSzPts val="3200"/>
              <a:buNone/>
              <a:defRPr sz="4267" b="1">
                <a:solidFill>
                  <a:srgbClr val="EA8C6D"/>
                </a:solidFill>
              </a:defRPr>
            </a:lvl6pPr>
            <a:lvl7pPr lvl="6" rtl="0">
              <a:spcBef>
                <a:spcPts val="0"/>
              </a:spcBef>
              <a:spcAft>
                <a:spcPts val="0"/>
              </a:spcAft>
              <a:buClr>
                <a:srgbClr val="EA8C6D"/>
              </a:buClr>
              <a:buSzPts val="3200"/>
              <a:buNone/>
              <a:defRPr sz="4267" b="1">
                <a:solidFill>
                  <a:srgbClr val="EA8C6D"/>
                </a:solidFill>
              </a:defRPr>
            </a:lvl7pPr>
            <a:lvl8pPr lvl="7" rtl="0">
              <a:spcBef>
                <a:spcPts val="0"/>
              </a:spcBef>
              <a:spcAft>
                <a:spcPts val="0"/>
              </a:spcAft>
              <a:buClr>
                <a:srgbClr val="EA8C6D"/>
              </a:buClr>
              <a:buSzPts val="3200"/>
              <a:buNone/>
              <a:defRPr sz="4267" b="1">
                <a:solidFill>
                  <a:srgbClr val="EA8C6D"/>
                </a:solidFill>
              </a:defRPr>
            </a:lvl8pPr>
            <a:lvl9pPr lvl="8" rtl="0">
              <a:spcBef>
                <a:spcPts val="0"/>
              </a:spcBef>
              <a:spcAft>
                <a:spcPts val="0"/>
              </a:spcAft>
              <a:buClr>
                <a:srgbClr val="EA8C6D"/>
              </a:buClr>
              <a:buSzPts val="3200"/>
              <a:buNone/>
              <a:defRPr sz="4267" b="1">
                <a:solidFill>
                  <a:srgbClr val="EA8C6D"/>
                </a:solidFill>
              </a:defRPr>
            </a:lvl9pPr>
          </a:lstStyle>
          <a:p>
            <a:endParaRPr/>
          </a:p>
        </p:txBody>
      </p:sp>
      <p:sp>
        <p:nvSpPr>
          <p:cNvPr id="77" name="Google Shape;77;p7"/>
          <p:cNvSpPr txBox="1">
            <a:spLocks noGrp="1"/>
          </p:cNvSpPr>
          <p:nvPr>
            <p:ph type="title" idx="2"/>
          </p:nvPr>
        </p:nvSpPr>
        <p:spPr>
          <a:xfrm>
            <a:off x="7393700"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8" name="Google Shape;78;p7"/>
          <p:cNvSpPr txBox="1">
            <a:spLocks noGrp="1"/>
          </p:cNvSpPr>
          <p:nvPr>
            <p:ph type="title" idx="3"/>
          </p:nvPr>
        </p:nvSpPr>
        <p:spPr>
          <a:xfrm>
            <a:off x="7393700"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9" name="Google Shape;79;p7"/>
          <p:cNvSpPr txBox="1">
            <a:spLocks noGrp="1"/>
          </p:cNvSpPr>
          <p:nvPr>
            <p:ph type="title" idx="4"/>
          </p:nvPr>
        </p:nvSpPr>
        <p:spPr>
          <a:xfrm>
            <a:off x="2937567"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80" name="Google Shape;80;p7"/>
          <p:cNvSpPr txBox="1">
            <a:spLocks noGrp="1"/>
          </p:cNvSpPr>
          <p:nvPr>
            <p:ph type="subTitle" idx="1"/>
          </p:nvPr>
        </p:nvSpPr>
        <p:spPr>
          <a:xfrm>
            <a:off x="29375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2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1" name="Google Shape;81;p7"/>
          <p:cNvSpPr txBox="1">
            <a:spLocks noGrp="1"/>
          </p:cNvSpPr>
          <p:nvPr>
            <p:ph type="subTitle" idx="5"/>
          </p:nvPr>
        </p:nvSpPr>
        <p:spPr>
          <a:xfrm>
            <a:off x="73937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2" name="Google Shape;82;p7"/>
          <p:cNvSpPr txBox="1">
            <a:spLocks noGrp="1"/>
          </p:cNvSpPr>
          <p:nvPr>
            <p:ph type="subTitle" idx="6"/>
          </p:nvPr>
        </p:nvSpPr>
        <p:spPr>
          <a:xfrm>
            <a:off x="2937601"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3" name="Google Shape;83;p7"/>
          <p:cNvSpPr txBox="1">
            <a:spLocks noGrp="1"/>
          </p:cNvSpPr>
          <p:nvPr>
            <p:ph type="subTitle" idx="7"/>
          </p:nvPr>
        </p:nvSpPr>
        <p:spPr>
          <a:xfrm>
            <a:off x="7393735"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6264833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2"/>
        <p:cNvGrpSpPr/>
        <p:nvPr/>
      </p:nvGrpSpPr>
      <p:grpSpPr>
        <a:xfrm>
          <a:off x="0" y="0"/>
          <a:ext cx="0" cy="0"/>
          <a:chOff x="0" y="0"/>
          <a:chExt cx="0" cy="0"/>
        </a:xfrm>
      </p:grpSpPr>
      <p:grpSp>
        <p:nvGrpSpPr>
          <p:cNvPr id="93" name="Google Shape;93;p9"/>
          <p:cNvGrpSpPr/>
          <p:nvPr/>
        </p:nvGrpSpPr>
        <p:grpSpPr>
          <a:xfrm>
            <a:off x="5" y="-100"/>
            <a:ext cx="12584296" cy="6858087"/>
            <a:chOff x="4" y="-75"/>
            <a:chExt cx="9438222" cy="5143565"/>
          </a:xfrm>
        </p:grpSpPr>
        <p:grpSp>
          <p:nvGrpSpPr>
            <p:cNvPr id="94" name="Google Shape;94;p9"/>
            <p:cNvGrpSpPr/>
            <p:nvPr/>
          </p:nvGrpSpPr>
          <p:grpSpPr>
            <a:xfrm>
              <a:off x="4" y="2520635"/>
              <a:ext cx="3576210" cy="2622855"/>
              <a:chOff x="529875" y="3526025"/>
              <a:chExt cx="1175225" cy="808475"/>
            </a:xfrm>
          </p:grpSpPr>
          <p:sp>
            <p:nvSpPr>
              <p:cNvPr id="95" name="Google Shape;95;p9"/>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9"/>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9"/>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9"/>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9"/>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9"/>
            <p:cNvGrpSpPr/>
            <p:nvPr/>
          </p:nvGrpSpPr>
          <p:grpSpPr>
            <a:xfrm flipH="1">
              <a:off x="6639163" y="-75"/>
              <a:ext cx="2799062" cy="1335692"/>
              <a:chOff x="5055440" y="2771848"/>
              <a:chExt cx="1595725" cy="761425"/>
            </a:xfrm>
          </p:grpSpPr>
          <p:sp>
            <p:nvSpPr>
              <p:cNvPr id="101" name="Google Shape;101;p9"/>
              <p:cNvSpPr/>
              <p:nvPr/>
            </p:nvSpPr>
            <p:spPr>
              <a:xfrm>
                <a:off x="5055440" y="2771848"/>
                <a:ext cx="131322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9"/>
              <p:cNvSpPr/>
              <p:nvPr/>
            </p:nvSpPr>
            <p:spPr>
              <a:xfrm>
                <a:off x="5055440" y="2771848"/>
                <a:ext cx="159572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3" name="Google Shape;103;p9"/>
          <p:cNvSpPr txBox="1">
            <a:spLocks noGrp="1"/>
          </p:cNvSpPr>
          <p:nvPr>
            <p:ph type="title"/>
          </p:nvPr>
        </p:nvSpPr>
        <p:spPr>
          <a:xfrm>
            <a:off x="1969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4" name="Google Shape;104;p9"/>
          <p:cNvSpPr txBox="1">
            <a:spLocks noGrp="1"/>
          </p:cNvSpPr>
          <p:nvPr>
            <p:ph type="subTitle" idx="1"/>
          </p:nvPr>
        </p:nvSpPr>
        <p:spPr>
          <a:xfrm>
            <a:off x="1969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5" name="Google Shape;105;p9"/>
          <p:cNvSpPr txBox="1">
            <a:spLocks noGrp="1"/>
          </p:cNvSpPr>
          <p:nvPr>
            <p:ph type="title" idx="2"/>
          </p:nvPr>
        </p:nvSpPr>
        <p:spPr>
          <a:xfrm>
            <a:off x="7088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6" name="Google Shape;106;p9"/>
          <p:cNvSpPr txBox="1">
            <a:spLocks noGrp="1"/>
          </p:cNvSpPr>
          <p:nvPr>
            <p:ph type="subTitle" idx="3"/>
          </p:nvPr>
        </p:nvSpPr>
        <p:spPr>
          <a:xfrm>
            <a:off x="7088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7" name="Google Shape;107;p9"/>
          <p:cNvSpPr txBox="1">
            <a:spLocks noGrp="1"/>
          </p:cNvSpPr>
          <p:nvPr>
            <p:ph type="title" idx="4"/>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38335516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
        <p:cNvGrpSpPr/>
        <p:nvPr/>
      </p:nvGrpSpPr>
      <p:grpSpPr>
        <a:xfrm>
          <a:off x="0" y="0"/>
          <a:ext cx="0" cy="0"/>
          <a:chOff x="0" y="0"/>
          <a:chExt cx="0" cy="0"/>
        </a:xfrm>
      </p:grpSpPr>
      <p:grpSp>
        <p:nvGrpSpPr>
          <p:cNvPr id="109" name="Google Shape;109;p10"/>
          <p:cNvGrpSpPr/>
          <p:nvPr/>
        </p:nvGrpSpPr>
        <p:grpSpPr>
          <a:xfrm>
            <a:off x="-24326" y="-436243"/>
            <a:ext cx="12216327" cy="7296376"/>
            <a:chOff x="-18245" y="-327182"/>
            <a:chExt cx="9162245" cy="5472282"/>
          </a:xfrm>
        </p:grpSpPr>
        <p:sp>
          <p:nvSpPr>
            <p:cNvPr id="110" name="Google Shape;110;p10"/>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 name="Google Shape;111;p10"/>
            <p:cNvGrpSpPr/>
            <p:nvPr/>
          </p:nvGrpSpPr>
          <p:grpSpPr>
            <a:xfrm>
              <a:off x="-18245" y="-327182"/>
              <a:ext cx="3085100" cy="2367692"/>
              <a:chOff x="2387100" y="3646800"/>
              <a:chExt cx="1386375" cy="956875"/>
            </a:xfrm>
          </p:grpSpPr>
          <p:sp>
            <p:nvSpPr>
              <p:cNvPr id="112" name="Google Shape;112;p10"/>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10"/>
              <p:cNvSpPr/>
              <p:nvPr/>
            </p:nvSpPr>
            <p:spPr>
              <a:xfrm>
                <a:off x="3596825" y="3646800"/>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0"/>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0"/>
              <p:cNvSpPr/>
              <p:nvPr/>
            </p:nvSpPr>
            <p:spPr>
              <a:xfrm>
                <a:off x="2387100" y="3646800"/>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10"/>
              <p:cNvSpPr/>
              <p:nvPr/>
            </p:nvSpPr>
            <p:spPr>
              <a:xfrm>
                <a:off x="2387100" y="3646800"/>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0"/>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18" name="Google Shape;118;p10"/>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
        <p:nvSpPr>
          <p:cNvPr id="119" name="Google Shape;119;p10"/>
          <p:cNvSpPr txBox="1">
            <a:spLocks noGrp="1"/>
          </p:cNvSpPr>
          <p:nvPr>
            <p:ph type="title" idx="2"/>
          </p:nvPr>
        </p:nvSpPr>
        <p:spPr>
          <a:xfrm>
            <a:off x="4803144"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0" name="Google Shape;120;p10"/>
          <p:cNvSpPr txBox="1">
            <a:spLocks noGrp="1"/>
          </p:cNvSpPr>
          <p:nvPr>
            <p:ph type="subTitle" idx="1"/>
          </p:nvPr>
        </p:nvSpPr>
        <p:spPr>
          <a:xfrm>
            <a:off x="4548344"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1" name="Google Shape;121;p10"/>
          <p:cNvSpPr txBox="1">
            <a:spLocks noGrp="1"/>
          </p:cNvSpPr>
          <p:nvPr>
            <p:ph type="title" idx="3"/>
          </p:nvPr>
        </p:nvSpPr>
        <p:spPr>
          <a:xfrm>
            <a:off x="1375400"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2" name="Google Shape;122;p10"/>
          <p:cNvSpPr txBox="1">
            <a:spLocks noGrp="1"/>
          </p:cNvSpPr>
          <p:nvPr>
            <p:ph type="subTitle" idx="4"/>
          </p:nvPr>
        </p:nvSpPr>
        <p:spPr>
          <a:xfrm>
            <a:off x="1120600"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3" name="Google Shape;123;p10"/>
          <p:cNvSpPr txBox="1">
            <a:spLocks noGrp="1"/>
          </p:cNvSpPr>
          <p:nvPr>
            <p:ph type="title" idx="5"/>
          </p:nvPr>
        </p:nvSpPr>
        <p:spPr>
          <a:xfrm>
            <a:off x="8230872"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4" name="Google Shape;124;p10"/>
          <p:cNvSpPr txBox="1">
            <a:spLocks noGrp="1"/>
          </p:cNvSpPr>
          <p:nvPr>
            <p:ph type="subTitle" idx="6"/>
          </p:nvPr>
        </p:nvSpPr>
        <p:spPr>
          <a:xfrm>
            <a:off x="7976072"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39459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5"/>
        <p:cNvGrpSpPr/>
        <p:nvPr/>
      </p:nvGrpSpPr>
      <p:grpSpPr>
        <a:xfrm>
          <a:off x="0" y="0"/>
          <a:ext cx="0" cy="0"/>
          <a:chOff x="0" y="0"/>
          <a:chExt cx="0" cy="0"/>
        </a:xfrm>
      </p:grpSpPr>
      <p:grpSp>
        <p:nvGrpSpPr>
          <p:cNvPr id="126" name="Google Shape;126;p11"/>
          <p:cNvGrpSpPr/>
          <p:nvPr/>
        </p:nvGrpSpPr>
        <p:grpSpPr>
          <a:xfrm>
            <a:off x="-206633" y="-812790"/>
            <a:ext cx="12398641" cy="7672924"/>
            <a:chOff x="-154975" y="-609593"/>
            <a:chExt cx="9298981" cy="5754693"/>
          </a:xfrm>
        </p:grpSpPr>
        <p:sp>
          <p:nvSpPr>
            <p:cNvPr id="127" name="Google Shape;127;p11"/>
            <p:cNvSpPr/>
            <p:nvPr/>
          </p:nvSpPr>
          <p:spPr>
            <a:xfrm rot="10800000" flipH="1">
              <a:off x="7080900" y="4151542"/>
              <a:ext cx="2063105" cy="9935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8" name="Google Shape;128;p11"/>
            <p:cNvGrpSpPr/>
            <p:nvPr/>
          </p:nvGrpSpPr>
          <p:grpSpPr>
            <a:xfrm>
              <a:off x="-154975" y="-609593"/>
              <a:ext cx="3472736" cy="2184757"/>
              <a:chOff x="5170034" y="2559394"/>
              <a:chExt cx="1210350" cy="761425"/>
            </a:xfrm>
          </p:grpSpPr>
          <p:sp>
            <p:nvSpPr>
              <p:cNvPr id="129" name="Google Shape;129;p11"/>
              <p:cNvSpPr/>
              <p:nvPr/>
            </p:nvSpPr>
            <p:spPr>
              <a:xfrm>
                <a:off x="5170034" y="2559394"/>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11"/>
              <p:cNvSpPr/>
              <p:nvPr/>
            </p:nvSpPr>
            <p:spPr>
              <a:xfrm>
                <a:off x="5170034" y="2559394"/>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1" name="Google Shape;131;p11"/>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40392002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design 1">
  <p:cSld name="Title design 1">
    <p:spTree>
      <p:nvGrpSpPr>
        <p:cNvPr id="1" name="Shape 132"/>
        <p:cNvGrpSpPr/>
        <p:nvPr/>
      </p:nvGrpSpPr>
      <p:grpSpPr>
        <a:xfrm>
          <a:off x="0" y="0"/>
          <a:ext cx="0" cy="0"/>
          <a:chOff x="0" y="0"/>
          <a:chExt cx="0" cy="0"/>
        </a:xfrm>
      </p:grpSpPr>
      <p:sp>
        <p:nvSpPr>
          <p:cNvPr id="133" name="Google Shape;133;p12"/>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grpSp>
        <p:nvGrpSpPr>
          <p:cNvPr id="134" name="Google Shape;134;p12"/>
          <p:cNvGrpSpPr/>
          <p:nvPr/>
        </p:nvGrpSpPr>
        <p:grpSpPr>
          <a:xfrm>
            <a:off x="-409833" y="-304800"/>
            <a:ext cx="12601833" cy="7164933"/>
            <a:chOff x="-307375" y="-228600"/>
            <a:chExt cx="9451375" cy="5373700"/>
          </a:xfrm>
        </p:grpSpPr>
        <p:sp>
          <p:nvSpPr>
            <p:cNvPr id="135" name="Google Shape;135;p12"/>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 name="Google Shape;136;p12"/>
            <p:cNvGrpSpPr/>
            <p:nvPr/>
          </p:nvGrpSpPr>
          <p:grpSpPr>
            <a:xfrm>
              <a:off x="-307375" y="-228600"/>
              <a:ext cx="2868133" cy="1881076"/>
              <a:chOff x="5116918" y="2692176"/>
              <a:chExt cx="999628" cy="655587"/>
            </a:xfrm>
          </p:grpSpPr>
          <p:sp>
            <p:nvSpPr>
              <p:cNvPr id="137" name="Google Shape;137;p12"/>
              <p:cNvSpPr/>
              <p:nvPr/>
            </p:nvSpPr>
            <p:spPr>
              <a:xfrm>
                <a:off x="5116918" y="2692176"/>
                <a:ext cx="822658" cy="398428"/>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2"/>
              <p:cNvSpPr/>
              <p:nvPr/>
            </p:nvSpPr>
            <p:spPr>
              <a:xfrm>
                <a:off x="5116918" y="2692176"/>
                <a:ext cx="999628" cy="655587"/>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8232406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design 2">
  <p:cSld name="Title design 2">
    <p:spTree>
      <p:nvGrpSpPr>
        <p:cNvPr id="1" name="Shape 158"/>
        <p:cNvGrpSpPr/>
        <p:nvPr/>
      </p:nvGrpSpPr>
      <p:grpSpPr>
        <a:xfrm>
          <a:off x="0" y="0"/>
          <a:ext cx="0" cy="0"/>
          <a:chOff x="0" y="0"/>
          <a:chExt cx="0" cy="0"/>
        </a:xfrm>
      </p:grpSpPr>
      <p:grpSp>
        <p:nvGrpSpPr>
          <p:cNvPr id="159" name="Google Shape;159;p14"/>
          <p:cNvGrpSpPr/>
          <p:nvPr/>
        </p:nvGrpSpPr>
        <p:grpSpPr>
          <a:xfrm flipH="1">
            <a:off x="-3433" y="-203200"/>
            <a:ext cx="12805033" cy="7063333"/>
            <a:chOff x="-459775" y="-152400"/>
            <a:chExt cx="9603775" cy="5297500"/>
          </a:xfrm>
        </p:grpSpPr>
        <p:grpSp>
          <p:nvGrpSpPr>
            <p:cNvPr id="160" name="Google Shape;160;p14"/>
            <p:cNvGrpSpPr/>
            <p:nvPr/>
          </p:nvGrpSpPr>
          <p:grpSpPr>
            <a:xfrm>
              <a:off x="-459775" y="-152400"/>
              <a:ext cx="2665672" cy="2184757"/>
              <a:chOff x="5063802" y="2718733"/>
              <a:chExt cx="929065" cy="761425"/>
            </a:xfrm>
          </p:grpSpPr>
          <p:sp>
            <p:nvSpPr>
              <p:cNvPr id="161" name="Google Shape;161;p14"/>
              <p:cNvSpPr/>
              <p:nvPr/>
            </p:nvSpPr>
            <p:spPr>
              <a:xfrm>
                <a:off x="5063802" y="2718733"/>
                <a:ext cx="92906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4"/>
              <p:cNvSpPr/>
              <p:nvPr/>
            </p:nvSpPr>
            <p:spPr>
              <a:xfrm>
                <a:off x="5063802" y="2718733"/>
                <a:ext cx="764587"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3" name="Google Shape;163;p14"/>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4" name="Google Shape;164;p14"/>
          <p:cNvSpPr txBox="1">
            <a:spLocks noGrp="1"/>
          </p:cNvSpPr>
          <p:nvPr>
            <p:ph type="title"/>
          </p:nvPr>
        </p:nvSpPr>
        <p:spPr>
          <a:xfrm>
            <a:off x="2687800" y="725400"/>
            <a:ext cx="6816400" cy="5672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599386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5"/>
        <p:cNvGrpSpPr/>
        <p:nvPr/>
      </p:nvGrpSpPr>
      <p:grpSpPr>
        <a:xfrm>
          <a:off x="0" y="0"/>
          <a:ext cx="0" cy="0"/>
          <a:chOff x="0" y="0"/>
          <a:chExt cx="0" cy="0"/>
        </a:xfrm>
      </p:grpSpPr>
      <p:grpSp>
        <p:nvGrpSpPr>
          <p:cNvPr id="166" name="Google Shape;166;p15"/>
          <p:cNvGrpSpPr/>
          <p:nvPr/>
        </p:nvGrpSpPr>
        <p:grpSpPr>
          <a:xfrm>
            <a:off x="-19545" y="-8244"/>
            <a:ext cx="12211545" cy="6890280"/>
            <a:chOff x="-14659" y="-6183"/>
            <a:chExt cx="9158659" cy="5167710"/>
          </a:xfrm>
        </p:grpSpPr>
        <p:sp>
          <p:nvSpPr>
            <p:cNvPr id="167" name="Google Shape;167;p15"/>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8" name="Google Shape;168;p15"/>
            <p:cNvGrpSpPr/>
            <p:nvPr/>
          </p:nvGrpSpPr>
          <p:grpSpPr>
            <a:xfrm>
              <a:off x="-14659" y="2815576"/>
              <a:ext cx="3410268" cy="2345952"/>
              <a:chOff x="529875" y="3526025"/>
              <a:chExt cx="1175225" cy="808475"/>
            </a:xfrm>
          </p:grpSpPr>
          <p:sp>
            <p:nvSpPr>
              <p:cNvPr id="169" name="Google Shape;169;p15"/>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5"/>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74" name="Google Shape;174;p15"/>
          <p:cNvSpPr txBox="1">
            <a:spLocks noGrp="1"/>
          </p:cNvSpPr>
          <p:nvPr>
            <p:ph type="ctrTitle"/>
          </p:nvPr>
        </p:nvSpPr>
        <p:spPr>
          <a:xfrm>
            <a:off x="950967" y="719333"/>
            <a:ext cx="4010400" cy="18660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6533"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75" name="Google Shape;175;p15"/>
          <p:cNvSpPr txBox="1">
            <a:spLocks noGrp="1"/>
          </p:cNvSpPr>
          <p:nvPr>
            <p:ph type="body" idx="1"/>
          </p:nvPr>
        </p:nvSpPr>
        <p:spPr>
          <a:xfrm>
            <a:off x="5197067" y="2640000"/>
            <a:ext cx="6044000" cy="3492400"/>
          </a:xfrm>
          <a:prstGeom prst="rect">
            <a:avLst/>
          </a:prstGeom>
        </p:spPr>
        <p:txBody>
          <a:bodyPr spcFirstLastPara="1" wrap="square" lIns="0" tIns="0" rIns="0" bIns="0" anchor="t" anchorCtr="0">
            <a:noAutofit/>
          </a:bodyPr>
          <a:lstStyle>
            <a:lvl1pPr marL="609585" lvl="0" indent="-431789" rtl="0">
              <a:lnSpc>
                <a:spcPct val="100000"/>
              </a:lnSpc>
              <a:spcBef>
                <a:spcPts val="0"/>
              </a:spcBef>
              <a:spcAft>
                <a:spcPts val="0"/>
              </a:spcAft>
              <a:buClr>
                <a:srgbClr val="EA8C6D"/>
              </a:buClr>
              <a:buSzPts val="1500"/>
              <a:buChar char="●"/>
              <a:defRPr sz="2267"/>
            </a:lvl1pPr>
            <a:lvl2pPr marL="1219170" lvl="1" indent="-431789" rtl="0">
              <a:lnSpc>
                <a:spcPct val="100000"/>
              </a:lnSpc>
              <a:spcBef>
                <a:spcPts val="0"/>
              </a:spcBef>
              <a:spcAft>
                <a:spcPts val="0"/>
              </a:spcAft>
              <a:buClr>
                <a:srgbClr val="999999"/>
              </a:buClr>
              <a:buSzPts val="1500"/>
              <a:buChar char="○"/>
              <a:defRPr sz="2000"/>
            </a:lvl2pPr>
            <a:lvl3pPr marL="1828754" lvl="2" indent="-431789" rtl="0">
              <a:lnSpc>
                <a:spcPct val="100000"/>
              </a:lnSpc>
              <a:spcBef>
                <a:spcPts val="2133"/>
              </a:spcBef>
              <a:spcAft>
                <a:spcPts val="0"/>
              </a:spcAft>
              <a:buClr>
                <a:srgbClr val="999999"/>
              </a:buClr>
              <a:buSzPts val="1500"/>
              <a:buChar char="■"/>
              <a:defRPr sz="2000"/>
            </a:lvl3pPr>
            <a:lvl4pPr marL="2438339" lvl="3" indent="-431789" rtl="0">
              <a:lnSpc>
                <a:spcPct val="100000"/>
              </a:lnSpc>
              <a:spcBef>
                <a:spcPts val="2133"/>
              </a:spcBef>
              <a:spcAft>
                <a:spcPts val="0"/>
              </a:spcAft>
              <a:buClr>
                <a:srgbClr val="999999"/>
              </a:buClr>
              <a:buSzPts val="1500"/>
              <a:buChar char="●"/>
              <a:defRPr sz="2000"/>
            </a:lvl4pPr>
            <a:lvl5pPr marL="3047924" lvl="4" indent="-431789" rtl="0">
              <a:lnSpc>
                <a:spcPct val="100000"/>
              </a:lnSpc>
              <a:spcBef>
                <a:spcPts val="2133"/>
              </a:spcBef>
              <a:spcAft>
                <a:spcPts val="0"/>
              </a:spcAft>
              <a:buClr>
                <a:srgbClr val="999999"/>
              </a:buClr>
              <a:buSzPts val="1500"/>
              <a:buChar char="○"/>
              <a:defRPr sz="2000"/>
            </a:lvl5pPr>
            <a:lvl6pPr marL="3657509" lvl="5" indent="-431789" rtl="0">
              <a:lnSpc>
                <a:spcPct val="100000"/>
              </a:lnSpc>
              <a:spcBef>
                <a:spcPts val="2133"/>
              </a:spcBef>
              <a:spcAft>
                <a:spcPts val="0"/>
              </a:spcAft>
              <a:buClr>
                <a:srgbClr val="999999"/>
              </a:buClr>
              <a:buSzPts val="1500"/>
              <a:buChar char="■"/>
              <a:defRPr sz="2000"/>
            </a:lvl6pPr>
            <a:lvl7pPr marL="4267093" lvl="6" indent="-431789" rtl="0">
              <a:lnSpc>
                <a:spcPct val="100000"/>
              </a:lnSpc>
              <a:spcBef>
                <a:spcPts val="2133"/>
              </a:spcBef>
              <a:spcAft>
                <a:spcPts val="0"/>
              </a:spcAft>
              <a:buClr>
                <a:srgbClr val="999999"/>
              </a:buClr>
              <a:buSzPts val="1500"/>
              <a:buChar char="●"/>
              <a:defRPr sz="2000"/>
            </a:lvl7pPr>
            <a:lvl8pPr marL="4876678" lvl="7" indent="-431789" rtl="0">
              <a:lnSpc>
                <a:spcPct val="100000"/>
              </a:lnSpc>
              <a:spcBef>
                <a:spcPts val="2133"/>
              </a:spcBef>
              <a:spcAft>
                <a:spcPts val="0"/>
              </a:spcAft>
              <a:buClr>
                <a:srgbClr val="999999"/>
              </a:buClr>
              <a:buSzPts val="1500"/>
              <a:buChar char="○"/>
              <a:defRPr sz="2000"/>
            </a:lvl8pPr>
            <a:lvl9pPr marL="5486263" lvl="8" indent="-431789" rtl="0">
              <a:lnSpc>
                <a:spcPct val="100000"/>
              </a:lnSpc>
              <a:spcBef>
                <a:spcPts val="2133"/>
              </a:spcBef>
              <a:spcAft>
                <a:spcPts val="2133"/>
              </a:spcAft>
              <a:buClr>
                <a:srgbClr val="999999"/>
              </a:buClr>
              <a:buSzPts val="1500"/>
              <a:buChar char="■"/>
              <a:defRPr sz="2000"/>
            </a:lvl9pPr>
          </a:lstStyle>
          <a:p>
            <a:endParaRPr/>
          </a:p>
        </p:txBody>
      </p:sp>
    </p:spTree>
    <p:extLst>
      <p:ext uri="{BB962C8B-B14F-4D97-AF65-F5344CB8AC3E}">
        <p14:creationId xmlns:p14="http://schemas.microsoft.com/office/powerpoint/2010/main" val="1164678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9"/>
        <p:cNvGrpSpPr/>
        <p:nvPr/>
      </p:nvGrpSpPr>
      <p:grpSpPr>
        <a:xfrm>
          <a:off x="0" y="0"/>
          <a:ext cx="0" cy="0"/>
          <a:chOff x="0" y="0"/>
          <a:chExt cx="0" cy="0"/>
        </a:xfrm>
      </p:grpSpPr>
      <p:grpSp>
        <p:nvGrpSpPr>
          <p:cNvPr id="60" name="Google Shape;60;p6"/>
          <p:cNvGrpSpPr/>
          <p:nvPr/>
        </p:nvGrpSpPr>
        <p:grpSpPr>
          <a:xfrm flipH="1">
            <a:off x="-15" y="3388869"/>
            <a:ext cx="11996565" cy="3463148"/>
            <a:chOff x="1213475" y="1281350"/>
            <a:chExt cx="3125625" cy="902300"/>
          </a:xfrm>
        </p:grpSpPr>
        <p:sp>
          <p:nvSpPr>
            <p:cNvPr id="61" name="Google Shape;61;p6"/>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63" name="Google Shape;63;p6"/>
          <p:cNvPicPr preferRelativeResize="0"/>
          <p:nvPr/>
        </p:nvPicPr>
        <p:blipFill>
          <a:blip r:embed="rId2">
            <a:alphaModFix/>
          </a:blip>
          <a:stretch>
            <a:fillRect/>
          </a:stretch>
        </p:blipFill>
        <p:spPr>
          <a:xfrm>
            <a:off x="1" y="0"/>
            <a:ext cx="12191999" cy="6856371"/>
          </a:xfrm>
          <a:prstGeom prst="rect">
            <a:avLst/>
          </a:prstGeom>
          <a:noFill/>
          <a:ln>
            <a:noFill/>
          </a:ln>
        </p:spPr>
      </p:pic>
      <p:sp>
        <p:nvSpPr>
          <p:cNvPr id="64" name="Google Shape;64;p6"/>
          <p:cNvSpPr txBox="1">
            <a:spLocks noGrp="1"/>
          </p:cNvSpPr>
          <p:nvPr>
            <p:ph type="ctrTitle"/>
          </p:nvPr>
        </p:nvSpPr>
        <p:spPr>
          <a:xfrm>
            <a:off x="950967" y="719333"/>
            <a:ext cx="4599200" cy="1497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5" name="Google Shape;65;p6"/>
          <p:cNvSpPr txBox="1">
            <a:spLocks noGrp="1"/>
          </p:cNvSpPr>
          <p:nvPr>
            <p:ph type="subTitle" idx="1"/>
          </p:nvPr>
        </p:nvSpPr>
        <p:spPr>
          <a:xfrm>
            <a:off x="6268233" y="790267"/>
            <a:ext cx="4972800" cy="2638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500"/>
              <a:buFont typeface="Happy Monkey"/>
              <a:buNone/>
              <a:defRPr>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9980848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6"/>
        <p:cNvGrpSpPr/>
        <p:nvPr/>
      </p:nvGrpSpPr>
      <p:grpSpPr>
        <a:xfrm>
          <a:off x="0" y="0"/>
          <a:ext cx="0" cy="0"/>
          <a:chOff x="0" y="0"/>
          <a:chExt cx="0" cy="0"/>
        </a:xfrm>
      </p:grpSpPr>
      <p:sp>
        <p:nvSpPr>
          <p:cNvPr id="177" name="Google Shape;177;p16"/>
          <p:cNvSpPr/>
          <p:nvPr/>
        </p:nvSpPr>
        <p:spPr>
          <a:xfrm rot="10800000" flipH="1">
            <a:off x="9441194" y="5404989"/>
            <a:ext cx="2750807" cy="1455144"/>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6"/>
          <p:cNvSpPr txBox="1">
            <a:spLocks noGrp="1"/>
          </p:cNvSpPr>
          <p:nvPr>
            <p:ph type="title"/>
          </p:nvPr>
        </p:nvSpPr>
        <p:spPr>
          <a:xfrm>
            <a:off x="6096000" y="1295400"/>
            <a:ext cx="5145200" cy="4436400"/>
          </a:xfrm>
          <a:prstGeom prst="rect">
            <a:avLst/>
          </a:prstGeom>
        </p:spPr>
        <p:txBody>
          <a:bodyPr spcFirstLastPara="1" wrap="square" lIns="0" tIns="0" rIns="0" bIns="0" anchor="t" anchorCtr="0">
            <a:noAutofit/>
          </a:bodyPr>
          <a:lstStyle>
            <a:lvl1pPr lvl="0" algn="r" rtl="0">
              <a:spcBef>
                <a:spcPts val="0"/>
              </a:spcBef>
              <a:spcAft>
                <a:spcPts val="0"/>
              </a:spcAft>
              <a:buNone/>
              <a:defRPr sz="7333" b="1"/>
            </a:lvl1pPr>
            <a:lvl2pPr lvl="1" algn="r" rtl="0">
              <a:spcBef>
                <a:spcPts val="0"/>
              </a:spcBef>
              <a:spcAft>
                <a:spcPts val="0"/>
              </a:spcAft>
              <a:buNone/>
              <a:defRPr sz="7333" b="1"/>
            </a:lvl2pPr>
            <a:lvl3pPr lvl="2" algn="r" rtl="0">
              <a:spcBef>
                <a:spcPts val="0"/>
              </a:spcBef>
              <a:spcAft>
                <a:spcPts val="0"/>
              </a:spcAft>
              <a:buNone/>
              <a:defRPr sz="7333" b="1"/>
            </a:lvl3pPr>
            <a:lvl4pPr lvl="3" algn="r" rtl="0">
              <a:spcBef>
                <a:spcPts val="0"/>
              </a:spcBef>
              <a:spcAft>
                <a:spcPts val="0"/>
              </a:spcAft>
              <a:buNone/>
              <a:defRPr sz="7333" b="1"/>
            </a:lvl4pPr>
            <a:lvl5pPr lvl="4" algn="r" rtl="0">
              <a:spcBef>
                <a:spcPts val="0"/>
              </a:spcBef>
              <a:spcAft>
                <a:spcPts val="0"/>
              </a:spcAft>
              <a:buNone/>
              <a:defRPr sz="7333" b="1"/>
            </a:lvl5pPr>
            <a:lvl6pPr lvl="5" algn="r" rtl="0">
              <a:spcBef>
                <a:spcPts val="0"/>
              </a:spcBef>
              <a:spcAft>
                <a:spcPts val="0"/>
              </a:spcAft>
              <a:buNone/>
              <a:defRPr sz="7333" b="1"/>
            </a:lvl6pPr>
            <a:lvl7pPr lvl="6" algn="r" rtl="0">
              <a:spcBef>
                <a:spcPts val="0"/>
              </a:spcBef>
              <a:spcAft>
                <a:spcPts val="0"/>
              </a:spcAft>
              <a:buNone/>
              <a:defRPr sz="7333" b="1"/>
            </a:lvl7pPr>
            <a:lvl8pPr lvl="7" algn="r" rtl="0">
              <a:spcBef>
                <a:spcPts val="0"/>
              </a:spcBef>
              <a:spcAft>
                <a:spcPts val="0"/>
              </a:spcAft>
              <a:buNone/>
              <a:defRPr sz="7333" b="1"/>
            </a:lvl8pPr>
            <a:lvl9pPr lvl="8" algn="r" rtl="0">
              <a:spcBef>
                <a:spcPts val="0"/>
              </a:spcBef>
              <a:spcAft>
                <a:spcPts val="0"/>
              </a:spcAft>
              <a:buNone/>
              <a:defRPr sz="7333" b="1"/>
            </a:lvl9pPr>
          </a:lstStyle>
          <a:p>
            <a:endParaRPr/>
          </a:p>
        </p:txBody>
      </p:sp>
    </p:spTree>
    <p:extLst>
      <p:ext uri="{BB962C8B-B14F-4D97-AF65-F5344CB8AC3E}">
        <p14:creationId xmlns:p14="http://schemas.microsoft.com/office/powerpoint/2010/main" val="10819335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9"/>
        <p:cNvGrpSpPr/>
        <p:nvPr/>
      </p:nvGrpSpPr>
      <p:grpSpPr>
        <a:xfrm>
          <a:off x="0" y="0"/>
          <a:ext cx="0" cy="0"/>
          <a:chOff x="0" y="0"/>
          <a:chExt cx="0" cy="0"/>
        </a:xfrm>
      </p:grpSpPr>
      <p:grpSp>
        <p:nvGrpSpPr>
          <p:cNvPr id="180" name="Google Shape;180;p17"/>
          <p:cNvGrpSpPr/>
          <p:nvPr/>
        </p:nvGrpSpPr>
        <p:grpSpPr>
          <a:xfrm rot="10800000" flipH="1">
            <a:off x="-320148" y="5413953"/>
            <a:ext cx="3295541" cy="1437875"/>
            <a:chOff x="5223150" y="2771850"/>
            <a:chExt cx="1210350" cy="761425"/>
          </a:xfrm>
        </p:grpSpPr>
        <p:sp>
          <p:nvSpPr>
            <p:cNvPr id="181" name="Google Shape;181;p1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 name="Google Shape;183;p17"/>
          <p:cNvSpPr txBox="1">
            <a:spLocks noGrp="1"/>
          </p:cNvSpPr>
          <p:nvPr>
            <p:ph type="title"/>
          </p:nvPr>
        </p:nvSpPr>
        <p:spPr>
          <a:xfrm>
            <a:off x="950967" y="720000"/>
            <a:ext cx="3828400" cy="270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184" name="Google Shape;184;p17"/>
          <p:cNvSpPr txBox="1">
            <a:spLocks noGrp="1"/>
          </p:cNvSpPr>
          <p:nvPr>
            <p:ph type="subTitle" idx="1"/>
          </p:nvPr>
        </p:nvSpPr>
        <p:spPr>
          <a:xfrm>
            <a:off x="950967" y="3429000"/>
            <a:ext cx="5145200" cy="2703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050785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5"/>
        <p:cNvGrpSpPr/>
        <p:nvPr/>
      </p:nvGrpSpPr>
      <p:grpSpPr>
        <a:xfrm>
          <a:off x="0" y="0"/>
          <a:ext cx="0" cy="0"/>
          <a:chOff x="0" y="0"/>
          <a:chExt cx="0" cy="0"/>
        </a:xfrm>
      </p:grpSpPr>
      <p:grpSp>
        <p:nvGrpSpPr>
          <p:cNvPr id="186" name="Google Shape;186;p18"/>
          <p:cNvGrpSpPr/>
          <p:nvPr/>
        </p:nvGrpSpPr>
        <p:grpSpPr>
          <a:xfrm>
            <a:off x="-7" y="-8244"/>
            <a:ext cx="12192005" cy="6860143"/>
            <a:chOff x="-5" y="-6183"/>
            <a:chExt cx="9144004" cy="5145107"/>
          </a:xfrm>
        </p:grpSpPr>
        <p:sp>
          <p:nvSpPr>
            <p:cNvPr id="187" name="Google Shape;187;p18"/>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8" name="Google Shape;188;p18"/>
            <p:cNvGrpSpPr/>
            <p:nvPr/>
          </p:nvGrpSpPr>
          <p:grpSpPr>
            <a:xfrm rot="5400000" flipH="1">
              <a:off x="-525343" y="2297373"/>
              <a:ext cx="3366902" cy="2316200"/>
              <a:chOff x="529875" y="3526025"/>
              <a:chExt cx="1175225" cy="808475"/>
            </a:xfrm>
          </p:grpSpPr>
          <p:sp>
            <p:nvSpPr>
              <p:cNvPr id="189" name="Google Shape;189;p18"/>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8"/>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8"/>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8"/>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8"/>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 name="Google Shape;194;p18"/>
            <p:cNvGrpSpPr/>
            <p:nvPr/>
          </p:nvGrpSpPr>
          <p:grpSpPr>
            <a:xfrm rot="5400000">
              <a:off x="6289362" y="643764"/>
              <a:ext cx="3504568" cy="2204706"/>
              <a:chOff x="5223150" y="2771850"/>
              <a:chExt cx="1210350" cy="761425"/>
            </a:xfrm>
          </p:grpSpPr>
          <p:sp>
            <p:nvSpPr>
              <p:cNvPr id="195" name="Google Shape;195;p1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7" name="Google Shape;197;p18"/>
          <p:cNvSpPr txBox="1">
            <a:spLocks noGrp="1"/>
          </p:cNvSpPr>
          <p:nvPr>
            <p:ph type="title"/>
          </p:nvPr>
        </p:nvSpPr>
        <p:spPr>
          <a:xfrm>
            <a:off x="2687800" y="3917200"/>
            <a:ext cx="6816400" cy="776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algn="ctr" rtl="0">
              <a:spcBef>
                <a:spcPts val="0"/>
              </a:spcBef>
              <a:spcAft>
                <a:spcPts val="0"/>
              </a:spcAft>
              <a:buSzPts val="4800"/>
              <a:buFont typeface="Amatic SC"/>
              <a:buNone/>
              <a:defRPr sz="6400">
                <a:latin typeface="Amatic SC"/>
                <a:ea typeface="Amatic SC"/>
                <a:cs typeface="Amatic SC"/>
                <a:sym typeface="Amatic SC"/>
              </a:defRPr>
            </a:lvl2pPr>
            <a:lvl3pPr lvl="2" algn="ctr" rtl="0">
              <a:spcBef>
                <a:spcPts val="0"/>
              </a:spcBef>
              <a:spcAft>
                <a:spcPts val="0"/>
              </a:spcAft>
              <a:buSzPts val="4800"/>
              <a:buFont typeface="Amatic SC"/>
              <a:buNone/>
              <a:defRPr sz="6400">
                <a:latin typeface="Amatic SC"/>
                <a:ea typeface="Amatic SC"/>
                <a:cs typeface="Amatic SC"/>
                <a:sym typeface="Amatic SC"/>
              </a:defRPr>
            </a:lvl3pPr>
            <a:lvl4pPr lvl="3" algn="ctr" rtl="0">
              <a:spcBef>
                <a:spcPts val="0"/>
              </a:spcBef>
              <a:spcAft>
                <a:spcPts val="0"/>
              </a:spcAft>
              <a:buSzPts val="4800"/>
              <a:buFont typeface="Amatic SC"/>
              <a:buNone/>
              <a:defRPr sz="6400">
                <a:latin typeface="Amatic SC"/>
                <a:ea typeface="Amatic SC"/>
                <a:cs typeface="Amatic SC"/>
                <a:sym typeface="Amatic SC"/>
              </a:defRPr>
            </a:lvl4pPr>
            <a:lvl5pPr lvl="4" algn="ctr" rtl="0">
              <a:spcBef>
                <a:spcPts val="0"/>
              </a:spcBef>
              <a:spcAft>
                <a:spcPts val="0"/>
              </a:spcAft>
              <a:buSzPts val="4800"/>
              <a:buFont typeface="Amatic SC"/>
              <a:buNone/>
              <a:defRPr sz="6400">
                <a:latin typeface="Amatic SC"/>
                <a:ea typeface="Amatic SC"/>
                <a:cs typeface="Amatic SC"/>
                <a:sym typeface="Amatic SC"/>
              </a:defRPr>
            </a:lvl5pPr>
            <a:lvl6pPr lvl="5" algn="ctr" rtl="0">
              <a:spcBef>
                <a:spcPts val="0"/>
              </a:spcBef>
              <a:spcAft>
                <a:spcPts val="0"/>
              </a:spcAft>
              <a:buSzPts val="4800"/>
              <a:buFont typeface="Amatic SC"/>
              <a:buNone/>
              <a:defRPr sz="6400">
                <a:latin typeface="Amatic SC"/>
                <a:ea typeface="Amatic SC"/>
                <a:cs typeface="Amatic SC"/>
                <a:sym typeface="Amatic SC"/>
              </a:defRPr>
            </a:lvl6pPr>
            <a:lvl7pPr lvl="6" algn="ctr" rtl="0">
              <a:spcBef>
                <a:spcPts val="0"/>
              </a:spcBef>
              <a:spcAft>
                <a:spcPts val="0"/>
              </a:spcAft>
              <a:buSzPts val="4800"/>
              <a:buFont typeface="Amatic SC"/>
              <a:buNone/>
              <a:defRPr sz="6400">
                <a:latin typeface="Amatic SC"/>
                <a:ea typeface="Amatic SC"/>
                <a:cs typeface="Amatic SC"/>
                <a:sym typeface="Amatic SC"/>
              </a:defRPr>
            </a:lvl7pPr>
            <a:lvl8pPr lvl="7" algn="ctr" rtl="0">
              <a:spcBef>
                <a:spcPts val="0"/>
              </a:spcBef>
              <a:spcAft>
                <a:spcPts val="0"/>
              </a:spcAft>
              <a:buSzPts val="4800"/>
              <a:buFont typeface="Amatic SC"/>
              <a:buNone/>
              <a:defRPr sz="6400">
                <a:latin typeface="Amatic SC"/>
                <a:ea typeface="Amatic SC"/>
                <a:cs typeface="Amatic SC"/>
                <a:sym typeface="Amatic SC"/>
              </a:defRPr>
            </a:lvl8pPr>
            <a:lvl9pPr lvl="8" algn="ctr"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198" name="Google Shape;198;p18"/>
          <p:cNvSpPr txBox="1">
            <a:spLocks noGrp="1"/>
          </p:cNvSpPr>
          <p:nvPr>
            <p:ph type="title" idx="2" hasCustomPrompt="1"/>
          </p:nvPr>
        </p:nvSpPr>
        <p:spPr>
          <a:xfrm>
            <a:off x="4669200" y="984800"/>
            <a:ext cx="2853600" cy="29324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9" name="Google Shape;199;p18"/>
          <p:cNvSpPr txBox="1">
            <a:spLocks noGrp="1"/>
          </p:cNvSpPr>
          <p:nvPr>
            <p:ph type="subTitle" idx="1"/>
          </p:nvPr>
        </p:nvSpPr>
        <p:spPr>
          <a:xfrm>
            <a:off x="2687800" y="4915033"/>
            <a:ext cx="6816400" cy="121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4697370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0"/>
        <p:cNvGrpSpPr/>
        <p:nvPr/>
      </p:nvGrpSpPr>
      <p:grpSpPr>
        <a:xfrm>
          <a:off x="0" y="0"/>
          <a:ext cx="0" cy="0"/>
          <a:chOff x="0" y="0"/>
          <a:chExt cx="0" cy="0"/>
        </a:xfrm>
      </p:grpSpPr>
      <p:sp>
        <p:nvSpPr>
          <p:cNvPr id="201" name="Google Shape;201;p19"/>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2929449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2"/>
        <p:cNvGrpSpPr/>
        <p:nvPr/>
      </p:nvGrpSpPr>
      <p:grpSpPr>
        <a:xfrm>
          <a:off x="0" y="0"/>
          <a:ext cx="0" cy="0"/>
          <a:chOff x="0" y="0"/>
          <a:chExt cx="0" cy="0"/>
        </a:xfrm>
      </p:grpSpPr>
      <p:grpSp>
        <p:nvGrpSpPr>
          <p:cNvPr id="203" name="Google Shape;203;p20"/>
          <p:cNvGrpSpPr/>
          <p:nvPr/>
        </p:nvGrpSpPr>
        <p:grpSpPr>
          <a:xfrm flipH="1">
            <a:off x="-19545" y="-8244"/>
            <a:ext cx="12211545" cy="6890280"/>
            <a:chOff x="-14659" y="-6183"/>
            <a:chExt cx="9158659" cy="5167710"/>
          </a:xfrm>
        </p:grpSpPr>
        <p:sp>
          <p:nvSpPr>
            <p:cNvPr id="204" name="Google Shape;204;p20"/>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5" name="Google Shape;205;p20"/>
            <p:cNvGrpSpPr/>
            <p:nvPr/>
          </p:nvGrpSpPr>
          <p:grpSpPr>
            <a:xfrm>
              <a:off x="-14659" y="2815576"/>
              <a:ext cx="3410268" cy="2345952"/>
              <a:chOff x="529875" y="3526025"/>
              <a:chExt cx="1175225" cy="808475"/>
            </a:xfrm>
          </p:grpSpPr>
          <p:sp>
            <p:nvSpPr>
              <p:cNvPr id="206" name="Google Shape;206;p20"/>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0"/>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0"/>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0"/>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0"/>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11" name="Google Shape;211;p20"/>
          <p:cNvSpPr txBox="1">
            <a:spLocks noGrp="1"/>
          </p:cNvSpPr>
          <p:nvPr>
            <p:ph type="subTitle" idx="1"/>
          </p:nvPr>
        </p:nvSpPr>
        <p:spPr>
          <a:xfrm>
            <a:off x="1297004" y="3833767"/>
            <a:ext cx="6241600" cy="2298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933">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212" name="Google Shape;212;p20"/>
          <p:cNvSpPr txBox="1">
            <a:spLocks noGrp="1"/>
          </p:cNvSpPr>
          <p:nvPr>
            <p:ph type="title" hasCustomPrompt="1"/>
          </p:nvPr>
        </p:nvSpPr>
        <p:spPr>
          <a:xfrm>
            <a:off x="1069237" y="1818633"/>
            <a:ext cx="7717600" cy="20152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12533"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917951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3"/>
        <p:cNvGrpSpPr/>
        <p:nvPr/>
      </p:nvGrpSpPr>
      <p:grpSpPr>
        <a:xfrm>
          <a:off x="0" y="0"/>
          <a:ext cx="0" cy="0"/>
          <a:chOff x="0" y="0"/>
          <a:chExt cx="0" cy="0"/>
        </a:xfrm>
      </p:grpSpPr>
      <p:grpSp>
        <p:nvGrpSpPr>
          <p:cNvPr id="214" name="Google Shape;214;p21"/>
          <p:cNvGrpSpPr/>
          <p:nvPr/>
        </p:nvGrpSpPr>
        <p:grpSpPr>
          <a:xfrm>
            <a:off x="-19545" y="-8244"/>
            <a:ext cx="12211545" cy="6890280"/>
            <a:chOff x="-14659" y="-6183"/>
            <a:chExt cx="9158659" cy="5167710"/>
          </a:xfrm>
        </p:grpSpPr>
        <p:sp>
          <p:nvSpPr>
            <p:cNvPr id="215" name="Google Shape;215;p21"/>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 name="Google Shape;216;p21"/>
            <p:cNvGrpSpPr/>
            <p:nvPr/>
          </p:nvGrpSpPr>
          <p:grpSpPr>
            <a:xfrm>
              <a:off x="-14659" y="2815576"/>
              <a:ext cx="3410268" cy="2345952"/>
              <a:chOff x="529875" y="3526025"/>
              <a:chExt cx="1175225" cy="808475"/>
            </a:xfrm>
          </p:grpSpPr>
          <p:sp>
            <p:nvSpPr>
              <p:cNvPr id="217" name="Google Shape;217;p21"/>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1"/>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1"/>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1"/>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1"/>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22" name="Google Shape;222;p21"/>
          <p:cNvSpPr txBox="1">
            <a:spLocks noGrp="1"/>
          </p:cNvSpPr>
          <p:nvPr>
            <p:ph type="subTitle" idx="1"/>
          </p:nvPr>
        </p:nvSpPr>
        <p:spPr>
          <a:xfrm>
            <a:off x="6556316" y="2435433"/>
            <a:ext cx="4073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3" name="Google Shape;223;p21"/>
          <p:cNvSpPr txBox="1">
            <a:spLocks noGrp="1"/>
          </p:cNvSpPr>
          <p:nvPr>
            <p:ph type="title" hasCustomPrompt="1"/>
          </p:nvPr>
        </p:nvSpPr>
        <p:spPr>
          <a:xfrm>
            <a:off x="6556244" y="861933"/>
            <a:ext cx="42416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4" name="Google Shape;224;p21"/>
          <p:cNvSpPr txBox="1">
            <a:spLocks noGrp="1"/>
          </p:cNvSpPr>
          <p:nvPr>
            <p:ph type="subTitle" idx="2"/>
          </p:nvPr>
        </p:nvSpPr>
        <p:spPr>
          <a:xfrm>
            <a:off x="1367249" y="2422033"/>
            <a:ext cx="4241600" cy="944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5" name="Google Shape;225;p21"/>
          <p:cNvSpPr txBox="1">
            <a:spLocks noGrp="1"/>
          </p:cNvSpPr>
          <p:nvPr>
            <p:ph type="title" idx="3" hasCustomPrompt="1"/>
          </p:nvPr>
        </p:nvSpPr>
        <p:spPr>
          <a:xfrm>
            <a:off x="1233449" y="861933"/>
            <a:ext cx="4584800" cy="14716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6" name="Google Shape;226;p21"/>
          <p:cNvSpPr txBox="1">
            <a:spLocks noGrp="1"/>
          </p:cNvSpPr>
          <p:nvPr>
            <p:ph type="subTitle" idx="4"/>
          </p:nvPr>
        </p:nvSpPr>
        <p:spPr>
          <a:xfrm>
            <a:off x="6556516" y="5187667"/>
            <a:ext cx="4241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7" name="Google Shape;227;p21"/>
          <p:cNvSpPr txBox="1">
            <a:spLocks noGrp="1"/>
          </p:cNvSpPr>
          <p:nvPr>
            <p:ph type="title" idx="5" hasCustomPrompt="1"/>
          </p:nvPr>
        </p:nvSpPr>
        <p:spPr>
          <a:xfrm>
            <a:off x="6534551" y="3716067"/>
            <a:ext cx="44240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6271845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Headline">
  <p:cSld name="Headline">
    <p:spTree>
      <p:nvGrpSpPr>
        <p:cNvPr id="1" name="Shape 228"/>
        <p:cNvGrpSpPr/>
        <p:nvPr/>
      </p:nvGrpSpPr>
      <p:grpSpPr>
        <a:xfrm>
          <a:off x="0" y="0"/>
          <a:ext cx="0" cy="0"/>
          <a:chOff x="0" y="0"/>
          <a:chExt cx="0" cy="0"/>
        </a:xfrm>
      </p:grpSpPr>
      <p:grpSp>
        <p:nvGrpSpPr>
          <p:cNvPr id="229" name="Google Shape;229;p22"/>
          <p:cNvGrpSpPr/>
          <p:nvPr/>
        </p:nvGrpSpPr>
        <p:grpSpPr>
          <a:xfrm flipH="1">
            <a:off x="-508007" y="-414622"/>
            <a:ext cx="12700005" cy="7266521"/>
            <a:chOff x="-5" y="-310967"/>
            <a:chExt cx="9525004" cy="5449891"/>
          </a:xfrm>
        </p:grpSpPr>
        <p:sp>
          <p:nvSpPr>
            <p:cNvPr id="230" name="Google Shape;230;p22"/>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1" name="Google Shape;231;p22"/>
            <p:cNvGrpSpPr/>
            <p:nvPr/>
          </p:nvGrpSpPr>
          <p:grpSpPr>
            <a:xfrm rot="5400000" flipH="1">
              <a:off x="-525343" y="2297373"/>
              <a:ext cx="3366902" cy="2316200"/>
              <a:chOff x="529875" y="3526025"/>
              <a:chExt cx="1175225" cy="808475"/>
            </a:xfrm>
          </p:grpSpPr>
          <p:sp>
            <p:nvSpPr>
              <p:cNvPr id="232" name="Google Shape;232;p22"/>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2"/>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2"/>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2"/>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2"/>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 name="Google Shape;237;p22"/>
            <p:cNvGrpSpPr/>
            <p:nvPr/>
          </p:nvGrpSpPr>
          <p:grpSpPr>
            <a:xfrm rot="5400000">
              <a:off x="6670362" y="338964"/>
              <a:ext cx="3504568" cy="2204706"/>
              <a:chOff x="5117883" y="2640267"/>
              <a:chExt cx="1210350" cy="761425"/>
            </a:xfrm>
          </p:grpSpPr>
          <p:sp>
            <p:nvSpPr>
              <p:cNvPr id="238" name="Google Shape;238;p22"/>
              <p:cNvSpPr/>
              <p:nvPr/>
            </p:nvSpPr>
            <p:spPr>
              <a:xfrm>
                <a:off x="5117883" y="2640267"/>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2"/>
              <p:cNvSpPr/>
              <p:nvPr/>
            </p:nvSpPr>
            <p:spPr>
              <a:xfrm>
                <a:off x="5117883" y="2640267"/>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40" name="Google Shape;240;p22"/>
          <p:cNvSpPr txBox="1">
            <a:spLocks noGrp="1"/>
          </p:cNvSpPr>
          <p:nvPr>
            <p:ph type="title"/>
          </p:nvPr>
        </p:nvSpPr>
        <p:spPr>
          <a:xfrm>
            <a:off x="1776400" y="4045133"/>
            <a:ext cx="7728000" cy="6164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rtl="0">
              <a:spcBef>
                <a:spcPts val="0"/>
              </a:spcBef>
              <a:spcAft>
                <a:spcPts val="0"/>
              </a:spcAft>
              <a:buSzPts val="4800"/>
              <a:buFont typeface="Amatic SC"/>
              <a:buNone/>
              <a:defRPr sz="6400">
                <a:latin typeface="Amatic SC"/>
                <a:ea typeface="Amatic SC"/>
                <a:cs typeface="Amatic SC"/>
                <a:sym typeface="Amatic SC"/>
              </a:defRPr>
            </a:lvl2pPr>
            <a:lvl3pPr lvl="2" rtl="0">
              <a:spcBef>
                <a:spcPts val="0"/>
              </a:spcBef>
              <a:spcAft>
                <a:spcPts val="0"/>
              </a:spcAft>
              <a:buSzPts val="4800"/>
              <a:buFont typeface="Amatic SC"/>
              <a:buNone/>
              <a:defRPr sz="6400">
                <a:latin typeface="Amatic SC"/>
                <a:ea typeface="Amatic SC"/>
                <a:cs typeface="Amatic SC"/>
                <a:sym typeface="Amatic SC"/>
              </a:defRPr>
            </a:lvl3pPr>
            <a:lvl4pPr lvl="3" rtl="0">
              <a:spcBef>
                <a:spcPts val="0"/>
              </a:spcBef>
              <a:spcAft>
                <a:spcPts val="0"/>
              </a:spcAft>
              <a:buSzPts val="4800"/>
              <a:buFont typeface="Amatic SC"/>
              <a:buNone/>
              <a:defRPr sz="6400">
                <a:latin typeface="Amatic SC"/>
                <a:ea typeface="Amatic SC"/>
                <a:cs typeface="Amatic SC"/>
                <a:sym typeface="Amatic SC"/>
              </a:defRPr>
            </a:lvl4pPr>
            <a:lvl5pPr lvl="4" rtl="0">
              <a:spcBef>
                <a:spcPts val="0"/>
              </a:spcBef>
              <a:spcAft>
                <a:spcPts val="0"/>
              </a:spcAft>
              <a:buSzPts val="4800"/>
              <a:buFont typeface="Amatic SC"/>
              <a:buNone/>
              <a:defRPr sz="6400">
                <a:latin typeface="Amatic SC"/>
                <a:ea typeface="Amatic SC"/>
                <a:cs typeface="Amatic SC"/>
                <a:sym typeface="Amatic SC"/>
              </a:defRPr>
            </a:lvl5pPr>
            <a:lvl6pPr lvl="5" rtl="0">
              <a:spcBef>
                <a:spcPts val="0"/>
              </a:spcBef>
              <a:spcAft>
                <a:spcPts val="0"/>
              </a:spcAft>
              <a:buSzPts val="4800"/>
              <a:buFont typeface="Amatic SC"/>
              <a:buNone/>
              <a:defRPr sz="6400">
                <a:latin typeface="Amatic SC"/>
                <a:ea typeface="Amatic SC"/>
                <a:cs typeface="Amatic SC"/>
                <a:sym typeface="Amatic SC"/>
              </a:defRPr>
            </a:lvl6pPr>
            <a:lvl7pPr lvl="6" rtl="0">
              <a:spcBef>
                <a:spcPts val="0"/>
              </a:spcBef>
              <a:spcAft>
                <a:spcPts val="0"/>
              </a:spcAft>
              <a:buSzPts val="4800"/>
              <a:buFont typeface="Amatic SC"/>
              <a:buNone/>
              <a:defRPr sz="6400">
                <a:latin typeface="Amatic SC"/>
                <a:ea typeface="Amatic SC"/>
                <a:cs typeface="Amatic SC"/>
                <a:sym typeface="Amatic SC"/>
              </a:defRPr>
            </a:lvl7pPr>
            <a:lvl8pPr lvl="7" rtl="0">
              <a:spcBef>
                <a:spcPts val="0"/>
              </a:spcBef>
              <a:spcAft>
                <a:spcPts val="0"/>
              </a:spcAft>
              <a:buSzPts val="4800"/>
              <a:buFont typeface="Amatic SC"/>
              <a:buNone/>
              <a:defRPr sz="6400">
                <a:latin typeface="Amatic SC"/>
                <a:ea typeface="Amatic SC"/>
                <a:cs typeface="Amatic SC"/>
                <a:sym typeface="Amatic SC"/>
              </a:defRPr>
            </a:lvl8pPr>
            <a:lvl9pPr lvl="8"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241" name="Google Shape;241;p22"/>
          <p:cNvSpPr txBox="1">
            <a:spLocks noGrp="1"/>
          </p:cNvSpPr>
          <p:nvPr>
            <p:ph type="title" idx="2" hasCustomPrompt="1"/>
          </p:nvPr>
        </p:nvSpPr>
        <p:spPr>
          <a:xfrm>
            <a:off x="1736000" y="1492800"/>
            <a:ext cx="2469600" cy="24440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242" name="Google Shape;242;p22"/>
          <p:cNvSpPr txBox="1">
            <a:spLocks noGrp="1"/>
          </p:cNvSpPr>
          <p:nvPr>
            <p:ph type="subTitle" idx="1"/>
          </p:nvPr>
        </p:nvSpPr>
        <p:spPr>
          <a:xfrm>
            <a:off x="1965600" y="4881067"/>
            <a:ext cx="7538800" cy="86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7830742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43"/>
        <p:cNvGrpSpPr/>
        <p:nvPr/>
      </p:nvGrpSpPr>
      <p:grpSpPr>
        <a:xfrm>
          <a:off x="0" y="0"/>
          <a:ext cx="0" cy="0"/>
          <a:chOff x="0" y="0"/>
          <a:chExt cx="0" cy="0"/>
        </a:xfrm>
      </p:grpSpPr>
      <p:grpSp>
        <p:nvGrpSpPr>
          <p:cNvPr id="244" name="Google Shape;244;p23"/>
          <p:cNvGrpSpPr/>
          <p:nvPr/>
        </p:nvGrpSpPr>
        <p:grpSpPr>
          <a:xfrm>
            <a:off x="195664" y="3388869"/>
            <a:ext cx="11996565" cy="3463148"/>
            <a:chOff x="1213475" y="1281350"/>
            <a:chExt cx="3125625" cy="902300"/>
          </a:xfrm>
        </p:grpSpPr>
        <p:sp>
          <p:nvSpPr>
            <p:cNvPr id="245" name="Google Shape;245;p23"/>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3"/>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47" name="Google Shape;247;p23"/>
          <p:cNvPicPr preferRelativeResize="0"/>
          <p:nvPr/>
        </p:nvPicPr>
        <p:blipFill>
          <a:blip r:embed="rId2">
            <a:alphaModFix/>
          </a:blip>
          <a:stretch>
            <a:fillRect/>
          </a:stretch>
        </p:blipFill>
        <p:spPr>
          <a:xfrm>
            <a:off x="227" y="0"/>
            <a:ext cx="12191996" cy="6855197"/>
          </a:xfrm>
          <a:prstGeom prst="rect">
            <a:avLst/>
          </a:prstGeom>
          <a:noFill/>
          <a:ln>
            <a:noFill/>
          </a:ln>
        </p:spPr>
      </p:pic>
      <p:sp>
        <p:nvSpPr>
          <p:cNvPr id="248" name="Google Shape;248;p23"/>
          <p:cNvSpPr txBox="1">
            <a:spLocks noGrp="1"/>
          </p:cNvSpPr>
          <p:nvPr>
            <p:ph type="ctrTitle"/>
          </p:nvPr>
        </p:nvSpPr>
        <p:spPr>
          <a:xfrm>
            <a:off x="950967" y="720000"/>
            <a:ext cx="5145200" cy="3673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4408388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design 3">
  <p:cSld name="Title design 3">
    <p:spTree>
      <p:nvGrpSpPr>
        <p:cNvPr id="1" name="Shape 249"/>
        <p:cNvGrpSpPr/>
        <p:nvPr/>
      </p:nvGrpSpPr>
      <p:grpSpPr>
        <a:xfrm>
          <a:off x="0" y="0"/>
          <a:ext cx="0" cy="0"/>
          <a:chOff x="0" y="0"/>
          <a:chExt cx="0" cy="0"/>
        </a:xfrm>
      </p:grpSpPr>
      <p:grpSp>
        <p:nvGrpSpPr>
          <p:cNvPr id="250" name="Google Shape;250;p24"/>
          <p:cNvGrpSpPr/>
          <p:nvPr/>
        </p:nvGrpSpPr>
        <p:grpSpPr>
          <a:xfrm>
            <a:off x="-308233" y="-304800"/>
            <a:ext cx="12500233" cy="7186837"/>
            <a:chOff x="-231175" y="-228600"/>
            <a:chExt cx="9375175" cy="5390128"/>
          </a:xfrm>
        </p:grpSpPr>
        <p:grpSp>
          <p:nvGrpSpPr>
            <p:cNvPr id="251" name="Google Shape;251;p24"/>
            <p:cNvGrpSpPr/>
            <p:nvPr/>
          </p:nvGrpSpPr>
          <p:grpSpPr>
            <a:xfrm>
              <a:off x="-231175" y="-228600"/>
              <a:ext cx="2931337" cy="1894184"/>
              <a:chOff x="5143476" y="2692176"/>
              <a:chExt cx="1021656" cy="660155"/>
            </a:xfrm>
          </p:grpSpPr>
          <p:sp>
            <p:nvSpPr>
              <p:cNvPr id="252" name="Google Shape;252;p24"/>
              <p:cNvSpPr/>
              <p:nvPr/>
            </p:nvSpPr>
            <p:spPr>
              <a:xfrm>
                <a:off x="5143476" y="2692176"/>
                <a:ext cx="840787" cy="401204"/>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4"/>
              <p:cNvSpPr/>
              <p:nvPr/>
            </p:nvSpPr>
            <p:spPr>
              <a:xfrm>
                <a:off x="5143476" y="2692176"/>
                <a:ext cx="1021656" cy="66015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 name="Google Shape;254;p24"/>
            <p:cNvGrpSpPr/>
            <p:nvPr/>
          </p:nvGrpSpPr>
          <p:grpSpPr>
            <a:xfrm flipH="1">
              <a:off x="5733732" y="2815576"/>
              <a:ext cx="3410268" cy="2345952"/>
              <a:chOff x="529875" y="3526025"/>
              <a:chExt cx="1175225" cy="808475"/>
            </a:xfrm>
          </p:grpSpPr>
          <p:sp>
            <p:nvSpPr>
              <p:cNvPr id="255" name="Google Shape;255;p24"/>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4"/>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4"/>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4"/>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4"/>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60" name="Google Shape;260;p24"/>
          <p:cNvSpPr txBox="1">
            <a:spLocks noGrp="1"/>
          </p:cNvSpPr>
          <p:nvPr>
            <p:ph type="title"/>
          </p:nvPr>
        </p:nvSpPr>
        <p:spPr>
          <a:xfrm>
            <a:off x="415600" y="720000"/>
            <a:ext cx="11360800" cy="8584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22827299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61"/>
        <p:cNvGrpSpPr/>
        <p:nvPr/>
      </p:nvGrpSpPr>
      <p:grpSpPr>
        <a:xfrm>
          <a:off x="0" y="0"/>
          <a:ext cx="0" cy="0"/>
          <a:chOff x="0" y="0"/>
          <a:chExt cx="0" cy="0"/>
        </a:xfrm>
      </p:grpSpPr>
      <p:grpSp>
        <p:nvGrpSpPr>
          <p:cNvPr id="262" name="Google Shape;262;p25"/>
          <p:cNvGrpSpPr/>
          <p:nvPr/>
        </p:nvGrpSpPr>
        <p:grpSpPr>
          <a:xfrm flipH="1">
            <a:off x="-3433" y="10"/>
            <a:ext cx="12195433" cy="6860124"/>
            <a:chOff x="-2575" y="7"/>
            <a:chExt cx="9146575" cy="5145093"/>
          </a:xfrm>
        </p:grpSpPr>
        <p:grpSp>
          <p:nvGrpSpPr>
            <p:cNvPr id="263" name="Google Shape;263;p25"/>
            <p:cNvGrpSpPr/>
            <p:nvPr/>
          </p:nvGrpSpPr>
          <p:grpSpPr>
            <a:xfrm>
              <a:off x="-2575" y="7"/>
              <a:ext cx="3472736" cy="2184757"/>
              <a:chOff x="5223150" y="2771850"/>
              <a:chExt cx="1210350" cy="761425"/>
            </a:xfrm>
          </p:grpSpPr>
          <p:sp>
            <p:nvSpPr>
              <p:cNvPr id="264" name="Google Shape;264;p25"/>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5"/>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6" name="Google Shape;266;p25"/>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 name="Google Shape;267;p25"/>
          <p:cNvSpPr txBox="1">
            <a:spLocks noGrp="1"/>
          </p:cNvSpPr>
          <p:nvPr>
            <p:ph type="title"/>
          </p:nvPr>
        </p:nvSpPr>
        <p:spPr>
          <a:xfrm>
            <a:off x="950967" y="720000"/>
            <a:ext cx="7717600" cy="5728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68" name="Google Shape;268;p25"/>
          <p:cNvSpPr txBox="1">
            <a:spLocks noGrp="1"/>
          </p:cNvSpPr>
          <p:nvPr>
            <p:ph type="title" idx="2"/>
          </p:nvPr>
        </p:nvSpPr>
        <p:spPr>
          <a:xfrm>
            <a:off x="7432233" y="2370667"/>
            <a:ext cx="2072000" cy="11924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69" name="Google Shape;269;p25"/>
          <p:cNvSpPr txBox="1">
            <a:spLocks noGrp="1"/>
          </p:cNvSpPr>
          <p:nvPr>
            <p:ph type="subTitle" idx="1"/>
          </p:nvPr>
        </p:nvSpPr>
        <p:spPr>
          <a:xfrm>
            <a:off x="7432233" y="3803633"/>
            <a:ext cx="3808800" cy="154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4189531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grpSp>
        <p:nvGrpSpPr>
          <p:cNvPr id="67" name="Google Shape;67;p7"/>
          <p:cNvGrpSpPr/>
          <p:nvPr/>
        </p:nvGrpSpPr>
        <p:grpSpPr>
          <a:xfrm>
            <a:off x="-914390" y="-101609"/>
            <a:ext cx="13106391" cy="6961743"/>
            <a:chOff x="-685793" y="-76207"/>
            <a:chExt cx="9829793" cy="5221307"/>
          </a:xfrm>
        </p:grpSpPr>
        <p:grpSp>
          <p:nvGrpSpPr>
            <p:cNvPr id="68" name="Google Shape;68;p7"/>
            <p:cNvGrpSpPr/>
            <p:nvPr/>
          </p:nvGrpSpPr>
          <p:grpSpPr>
            <a:xfrm>
              <a:off x="-685793" y="-76207"/>
              <a:ext cx="3430446" cy="2367692"/>
              <a:chOff x="2109942" y="3616005"/>
              <a:chExt cx="1386375" cy="956875"/>
            </a:xfrm>
          </p:grpSpPr>
          <p:sp>
            <p:nvSpPr>
              <p:cNvPr id="69" name="Google Shape;69;p7"/>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a:off x="3319667" y="3616005"/>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a:off x="2109942" y="3616005"/>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7"/>
              <p:cNvSpPr/>
              <p:nvPr/>
            </p:nvSpPr>
            <p:spPr>
              <a:xfrm>
                <a:off x="2109942" y="3616005"/>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7"/>
              <p:cNvSpPr/>
              <p:nvPr/>
            </p:nvSpPr>
            <p:spPr>
              <a:xfrm>
                <a:off x="2109942" y="3616005"/>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7"/>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 name="Google Shape;76;p7"/>
          <p:cNvSpPr txBox="1">
            <a:spLocks noGrp="1"/>
          </p:cNvSpPr>
          <p:nvPr>
            <p:ph type="title"/>
          </p:nvPr>
        </p:nvSpPr>
        <p:spPr>
          <a:xfrm>
            <a:off x="2937567"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200"/>
              <a:buNone/>
              <a:defRPr sz="4267" b="1">
                <a:solidFill>
                  <a:srgbClr val="EA8C6D"/>
                </a:solidFill>
              </a:defRPr>
            </a:lvl2pPr>
            <a:lvl3pPr lvl="2" rtl="0">
              <a:spcBef>
                <a:spcPts val="0"/>
              </a:spcBef>
              <a:spcAft>
                <a:spcPts val="0"/>
              </a:spcAft>
              <a:buClr>
                <a:srgbClr val="EA8C6D"/>
              </a:buClr>
              <a:buSzPts val="3200"/>
              <a:buNone/>
              <a:defRPr sz="4267" b="1">
                <a:solidFill>
                  <a:srgbClr val="EA8C6D"/>
                </a:solidFill>
              </a:defRPr>
            </a:lvl3pPr>
            <a:lvl4pPr lvl="3" rtl="0">
              <a:spcBef>
                <a:spcPts val="0"/>
              </a:spcBef>
              <a:spcAft>
                <a:spcPts val="0"/>
              </a:spcAft>
              <a:buClr>
                <a:srgbClr val="EA8C6D"/>
              </a:buClr>
              <a:buSzPts val="3200"/>
              <a:buNone/>
              <a:defRPr sz="4267" b="1">
                <a:solidFill>
                  <a:srgbClr val="EA8C6D"/>
                </a:solidFill>
              </a:defRPr>
            </a:lvl4pPr>
            <a:lvl5pPr lvl="4" rtl="0">
              <a:spcBef>
                <a:spcPts val="0"/>
              </a:spcBef>
              <a:spcAft>
                <a:spcPts val="0"/>
              </a:spcAft>
              <a:buClr>
                <a:srgbClr val="EA8C6D"/>
              </a:buClr>
              <a:buSzPts val="3200"/>
              <a:buNone/>
              <a:defRPr sz="4267" b="1">
                <a:solidFill>
                  <a:srgbClr val="EA8C6D"/>
                </a:solidFill>
              </a:defRPr>
            </a:lvl5pPr>
            <a:lvl6pPr lvl="5" rtl="0">
              <a:spcBef>
                <a:spcPts val="0"/>
              </a:spcBef>
              <a:spcAft>
                <a:spcPts val="0"/>
              </a:spcAft>
              <a:buClr>
                <a:srgbClr val="EA8C6D"/>
              </a:buClr>
              <a:buSzPts val="3200"/>
              <a:buNone/>
              <a:defRPr sz="4267" b="1">
                <a:solidFill>
                  <a:srgbClr val="EA8C6D"/>
                </a:solidFill>
              </a:defRPr>
            </a:lvl6pPr>
            <a:lvl7pPr lvl="6" rtl="0">
              <a:spcBef>
                <a:spcPts val="0"/>
              </a:spcBef>
              <a:spcAft>
                <a:spcPts val="0"/>
              </a:spcAft>
              <a:buClr>
                <a:srgbClr val="EA8C6D"/>
              </a:buClr>
              <a:buSzPts val="3200"/>
              <a:buNone/>
              <a:defRPr sz="4267" b="1">
                <a:solidFill>
                  <a:srgbClr val="EA8C6D"/>
                </a:solidFill>
              </a:defRPr>
            </a:lvl7pPr>
            <a:lvl8pPr lvl="7" rtl="0">
              <a:spcBef>
                <a:spcPts val="0"/>
              </a:spcBef>
              <a:spcAft>
                <a:spcPts val="0"/>
              </a:spcAft>
              <a:buClr>
                <a:srgbClr val="EA8C6D"/>
              </a:buClr>
              <a:buSzPts val="3200"/>
              <a:buNone/>
              <a:defRPr sz="4267" b="1">
                <a:solidFill>
                  <a:srgbClr val="EA8C6D"/>
                </a:solidFill>
              </a:defRPr>
            </a:lvl8pPr>
            <a:lvl9pPr lvl="8" rtl="0">
              <a:spcBef>
                <a:spcPts val="0"/>
              </a:spcBef>
              <a:spcAft>
                <a:spcPts val="0"/>
              </a:spcAft>
              <a:buClr>
                <a:srgbClr val="EA8C6D"/>
              </a:buClr>
              <a:buSzPts val="3200"/>
              <a:buNone/>
              <a:defRPr sz="4267" b="1">
                <a:solidFill>
                  <a:srgbClr val="EA8C6D"/>
                </a:solidFill>
              </a:defRPr>
            </a:lvl9pPr>
          </a:lstStyle>
          <a:p>
            <a:endParaRPr/>
          </a:p>
        </p:txBody>
      </p:sp>
      <p:sp>
        <p:nvSpPr>
          <p:cNvPr id="77" name="Google Shape;77;p7"/>
          <p:cNvSpPr txBox="1">
            <a:spLocks noGrp="1"/>
          </p:cNvSpPr>
          <p:nvPr>
            <p:ph type="title" idx="2"/>
          </p:nvPr>
        </p:nvSpPr>
        <p:spPr>
          <a:xfrm>
            <a:off x="7393700"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8" name="Google Shape;78;p7"/>
          <p:cNvSpPr txBox="1">
            <a:spLocks noGrp="1"/>
          </p:cNvSpPr>
          <p:nvPr>
            <p:ph type="title" idx="3"/>
          </p:nvPr>
        </p:nvSpPr>
        <p:spPr>
          <a:xfrm>
            <a:off x="7393700"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9" name="Google Shape;79;p7"/>
          <p:cNvSpPr txBox="1">
            <a:spLocks noGrp="1"/>
          </p:cNvSpPr>
          <p:nvPr>
            <p:ph type="title" idx="4"/>
          </p:nvPr>
        </p:nvSpPr>
        <p:spPr>
          <a:xfrm>
            <a:off x="2937567"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80" name="Google Shape;80;p7"/>
          <p:cNvSpPr txBox="1">
            <a:spLocks noGrp="1"/>
          </p:cNvSpPr>
          <p:nvPr>
            <p:ph type="subTitle" idx="1"/>
          </p:nvPr>
        </p:nvSpPr>
        <p:spPr>
          <a:xfrm>
            <a:off x="29375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2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1" name="Google Shape;81;p7"/>
          <p:cNvSpPr txBox="1">
            <a:spLocks noGrp="1"/>
          </p:cNvSpPr>
          <p:nvPr>
            <p:ph type="subTitle" idx="5"/>
          </p:nvPr>
        </p:nvSpPr>
        <p:spPr>
          <a:xfrm>
            <a:off x="73937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2" name="Google Shape;82;p7"/>
          <p:cNvSpPr txBox="1">
            <a:spLocks noGrp="1"/>
          </p:cNvSpPr>
          <p:nvPr>
            <p:ph type="subTitle" idx="6"/>
          </p:nvPr>
        </p:nvSpPr>
        <p:spPr>
          <a:xfrm>
            <a:off x="2937601"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3" name="Google Shape;83;p7"/>
          <p:cNvSpPr txBox="1">
            <a:spLocks noGrp="1"/>
          </p:cNvSpPr>
          <p:nvPr>
            <p:ph type="subTitle" idx="7"/>
          </p:nvPr>
        </p:nvSpPr>
        <p:spPr>
          <a:xfrm>
            <a:off x="7393735"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8422609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70"/>
        <p:cNvGrpSpPr/>
        <p:nvPr/>
      </p:nvGrpSpPr>
      <p:grpSpPr>
        <a:xfrm>
          <a:off x="0" y="0"/>
          <a:ext cx="0" cy="0"/>
          <a:chOff x="0" y="0"/>
          <a:chExt cx="0" cy="0"/>
        </a:xfrm>
      </p:grpSpPr>
      <p:grpSp>
        <p:nvGrpSpPr>
          <p:cNvPr id="271" name="Google Shape;271;p26"/>
          <p:cNvGrpSpPr/>
          <p:nvPr/>
        </p:nvGrpSpPr>
        <p:grpSpPr>
          <a:xfrm flipH="1">
            <a:off x="-19545" y="-8244"/>
            <a:ext cx="12211545" cy="6890280"/>
            <a:chOff x="-14659" y="-6183"/>
            <a:chExt cx="9158659" cy="5167710"/>
          </a:xfrm>
        </p:grpSpPr>
        <p:sp>
          <p:nvSpPr>
            <p:cNvPr id="272" name="Google Shape;272;p26"/>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3" name="Google Shape;273;p26"/>
            <p:cNvGrpSpPr/>
            <p:nvPr/>
          </p:nvGrpSpPr>
          <p:grpSpPr>
            <a:xfrm>
              <a:off x="-14659" y="2815576"/>
              <a:ext cx="3410268" cy="2345952"/>
              <a:chOff x="529875" y="3526025"/>
              <a:chExt cx="1175225" cy="808475"/>
            </a:xfrm>
          </p:grpSpPr>
          <p:sp>
            <p:nvSpPr>
              <p:cNvPr id="274" name="Google Shape;274;p26"/>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6"/>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6"/>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6"/>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6"/>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79" name="Google Shape;279;p26"/>
          <p:cNvSpPr txBox="1">
            <a:spLocks noGrp="1"/>
          </p:cNvSpPr>
          <p:nvPr>
            <p:ph type="title"/>
          </p:nvPr>
        </p:nvSpPr>
        <p:spPr>
          <a:xfrm>
            <a:off x="2687800" y="719333"/>
            <a:ext cx="8553200" cy="5732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0" name="Google Shape;280;p26"/>
          <p:cNvSpPr txBox="1">
            <a:spLocks noGrp="1"/>
          </p:cNvSpPr>
          <p:nvPr>
            <p:ph type="title" idx="2"/>
          </p:nvPr>
        </p:nvSpPr>
        <p:spPr>
          <a:xfrm>
            <a:off x="3161100" y="2381600"/>
            <a:ext cx="1263200" cy="1361600"/>
          </a:xfrm>
          <a:prstGeom prst="rect">
            <a:avLst/>
          </a:prstGeom>
        </p:spPr>
        <p:txBody>
          <a:bodyPr spcFirstLastPara="1" wrap="square" lIns="0" tIns="0" rIns="0" bIns="0" anchor="t" anchorCtr="0">
            <a:noAutofit/>
          </a:bodyPr>
          <a:lstStyle>
            <a:lvl1pPr lvl="0" algn="r"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81" name="Google Shape;281;p26"/>
          <p:cNvSpPr txBox="1">
            <a:spLocks noGrp="1"/>
          </p:cNvSpPr>
          <p:nvPr>
            <p:ph type="subTitle" idx="1"/>
          </p:nvPr>
        </p:nvSpPr>
        <p:spPr>
          <a:xfrm>
            <a:off x="950967" y="3814567"/>
            <a:ext cx="3473200" cy="1776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4900165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82"/>
        <p:cNvGrpSpPr/>
        <p:nvPr/>
      </p:nvGrpSpPr>
      <p:grpSpPr>
        <a:xfrm>
          <a:off x="0" y="0"/>
          <a:ext cx="0" cy="0"/>
          <a:chOff x="0" y="0"/>
          <a:chExt cx="0" cy="0"/>
        </a:xfrm>
      </p:grpSpPr>
      <p:grpSp>
        <p:nvGrpSpPr>
          <p:cNvPr id="283" name="Google Shape;283;p27"/>
          <p:cNvGrpSpPr/>
          <p:nvPr/>
        </p:nvGrpSpPr>
        <p:grpSpPr>
          <a:xfrm>
            <a:off x="-3433" y="10"/>
            <a:ext cx="12195433" cy="6860124"/>
            <a:chOff x="-2575" y="7"/>
            <a:chExt cx="9146575" cy="5145093"/>
          </a:xfrm>
        </p:grpSpPr>
        <p:grpSp>
          <p:nvGrpSpPr>
            <p:cNvPr id="284" name="Google Shape;284;p27"/>
            <p:cNvGrpSpPr/>
            <p:nvPr/>
          </p:nvGrpSpPr>
          <p:grpSpPr>
            <a:xfrm>
              <a:off x="-2575" y="7"/>
              <a:ext cx="3472736" cy="2184757"/>
              <a:chOff x="5223150" y="2771850"/>
              <a:chExt cx="1210350" cy="761425"/>
            </a:xfrm>
          </p:grpSpPr>
          <p:sp>
            <p:nvSpPr>
              <p:cNvPr id="285" name="Google Shape;285;p2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7" name="Google Shape;287;p2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8" name="Google Shape;288;p27"/>
          <p:cNvSpPr txBox="1">
            <a:spLocks noGrp="1"/>
          </p:cNvSpPr>
          <p:nvPr>
            <p:ph type="title"/>
          </p:nvPr>
        </p:nvSpPr>
        <p:spPr>
          <a:xfrm>
            <a:off x="2692900" y="720000"/>
            <a:ext cx="8548000" cy="5728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9" name="Google Shape;289;p27"/>
          <p:cNvSpPr txBox="1">
            <a:spLocks noGrp="1"/>
          </p:cNvSpPr>
          <p:nvPr>
            <p:ph type="title" idx="2"/>
          </p:nvPr>
        </p:nvSpPr>
        <p:spPr>
          <a:xfrm>
            <a:off x="5281000" y="2651933"/>
            <a:ext cx="1563600" cy="13616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90" name="Google Shape;290;p27"/>
          <p:cNvSpPr txBox="1">
            <a:spLocks noGrp="1"/>
          </p:cNvSpPr>
          <p:nvPr>
            <p:ph type="subTitle" idx="1"/>
          </p:nvPr>
        </p:nvSpPr>
        <p:spPr>
          <a:xfrm>
            <a:off x="5281000" y="4084900"/>
            <a:ext cx="4223200" cy="1776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30397753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1"/>
        <p:cNvGrpSpPr/>
        <p:nvPr/>
      </p:nvGrpSpPr>
      <p:grpSpPr>
        <a:xfrm>
          <a:off x="0" y="0"/>
          <a:ext cx="0" cy="0"/>
          <a:chOff x="0" y="0"/>
          <a:chExt cx="0" cy="0"/>
        </a:xfrm>
      </p:grpSpPr>
      <p:grpSp>
        <p:nvGrpSpPr>
          <p:cNvPr id="292" name="Google Shape;292;p28"/>
          <p:cNvGrpSpPr/>
          <p:nvPr/>
        </p:nvGrpSpPr>
        <p:grpSpPr>
          <a:xfrm>
            <a:off x="-3434" y="10"/>
            <a:ext cx="12195419" cy="6851905"/>
            <a:chOff x="-2575" y="7"/>
            <a:chExt cx="9146564" cy="5138929"/>
          </a:xfrm>
        </p:grpSpPr>
        <p:grpSp>
          <p:nvGrpSpPr>
            <p:cNvPr id="293" name="Google Shape;293;p28"/>
            <p:cNvGrpSpPr/>
            <p:nvPr/>
          </p:nvGrpSpPr>
          <p:grpSpPr>
            <a:xfrm>
              <a:off x="-2575" y="7"/>
              <a:ext cx="3472736" cy="2184757"/>
              <a:chOff x="5223150" y="2771850"/>
              <a:chExt cx="1210350" cy="761425"/>
            </a:xfrm>
          </p:grpSpPr>
          <p:sp>
            <p:nvSpPr>
              <p:cNvPr id="294" name="Google Shape;294;p2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28"/>
            <p:cNvGrpSpPr/>
            <p:nvPr/>
          </p:nvGrpSpPr>
          <p:grpSpPr>
            <a:xfrm>
              <a:off x="146564" y="2541576"/>
              <a:ext cx="8997424" cy="2597361"/>
              <a:chOff x="1213475" y="1281350"/>
              <a:chExt cx="3125625" cy="902300"/>
            </a:xfrm>
          </p:grpSpPr>
          <p:sp>
            <p:nvSpPr>
              <p:cNvPr id="297" name="Google Shape;297;p2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299" name="Google Shape;299;p28"/>
          <p:cNvPicPr preferRelativeResize="0"/>
          <p:nvPr/>
        </p:nvPicPr>
        <p:blipFill>
          <a:blip r:embed="rId2">
            <a:alphaModFix/>
          </a:blip>
          <a:stretch>
            <a:fillRect/>
          </a:stretch>
        </p:blipFill>
        <p:spPr>
          <a:xfrm>
            <a:off x="1" y="1405"/>
            <a:ext cx="12191996" cy="6855187"/>
          </a:xfrm>
          <a:prstGeom prst="rect">
            <a:avLst/>
          </a:prstGeom>
          <a:noFill/>
          <a:ln>
            <a:noFill/>
          </a:ln>
        </p:spPr>
      </p:pic>
      <p:sp>
        <p:nvSpPr>
          <p:cNvPr id="300" name="Google Shape;300;p28"/>
          <p:cNvSpPr txBox="1">
            <a:spLocks noGrp="1"/>
          </p:cNvSpPr>
          <p:nvPr>
            <p:ph type="title"/>
          </p:nvPr>
        </p:nvSpPr>
        <p:spPr>
          <a:xfrm>
            <a:off x="3596800" y="1394400"/>
            <a:ext cx="4998400" cy="97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rgbClr val="FAF2DD"/>
              </a:buClr>
              <a:buSzPts val="7700"/>
              <a:buFont typeface="Amatic SC"/>
              <a:buNone/>
              <a:defRPr sz="8000" b="1">
                <a:solidFill>
                  <a:srgbClr val="FAF2DD"/>
                </a:solidFill>
                <a:latin typeface="Amatic SC"/>
                <a:ea typeface="Amatic SC"/>
                <a:cs typeface="Amatic SC"/>
                <a:sym typeface="Amatic SC"/>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1" name="Google Shape;301;p28"/>
          <p:cNvSpPr txBox="1">
            <a:spLocks noGrp="1"/>
          </p:cNvSpPr>
          <p:nvPr>
            <p:ph type="subTitle" idx="1"/>
          </p:nvPr>
        </p:nvSpPr>
        <p:spPr>
          <a:xfrm>
            <a:off x="3596800" y="3041751"/>
            <a:ext cx="4998400" cy="1442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rgbClr val="FAF2DD"/>
              </a:buClr>
              <a:buSzPts val="1200"/>
              <a:buFont typeface="Happy Monkey"/>
              <a:buNone/>
              <a:defRPr sz="2000">
                <a:solidFill>
                  <a:srgbClr val="FAF2DD"/>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302" name="Google Shape;302;p28"/>
          <p:cNvSpPr txBox="1"/>
          <p:nvPr/>
        </p:nvSpPr>
        <p:spPr>
          <a:xfrm>
            <a:off x="3134800" y="4576351"/>
            <a:ext cx="5922400" cy="748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600">
                <a:solidFill>
                  <a:srgbClr val="FAF2DD"/>
                </a:solidFill>
                <a:latin typeface="Mallanna"/>
                <a:ea typeface="Mallanna"/>
                <a:cs typeface="Mallanna"/>
                <a:sym typeface="Mallanna"/>
              </a:rPr>
              <a:t>CREDITS: This presentation template was created by ​</a:t>
            </a:r>
            <a:r>
              <a:rPr lang="en" sz="1600" b="1">
                <a:solidFill>
                  <a:srgbClr val="FAF2DD"/>
                </a:solidFill>
                <a:latin typeface="Mallanna"/>
                <a:ea typeface="Mallanna"/>
                <a:cs typeface="Mallanna"/>
                <a:sym typeface="Mallanna"/>
              </a:rPr>
              <a:t>Slidesgo</a:t>
            </a:r>
            <a:r>
              <a:rPr lang="en" sz="1600">
                <a:solidFill>
                  <a:srgbClr val="FAF2DD"/>
                </a:solidFill>
                <a:latin typeface="Mallanna"/>
                <a:ea typeface="Mallanna"/>
                <a:cs typeface="Mallanna"/>
                <a:sym typeface="Mallanna"/>
              </a:rPr>
              <a:t>​,  including icons by </a:t>
            </a:r>
            <a:r>
              <a:rPr lang="en" sz="1600" b="1">
                <a:solidFill>
                  <a:srgbClr val="FAF2DD"/>
                </a:solidFill>
                <a:latin typeface="Mallanna"/>
                <a:ea typeface="Mallanna"/>
                <a:cs typeface="Mallanna"/>
                <a:sym typeface="Mallanna"/>
              </a:rPr>
              <a:t>Flaticon</a:t>
            </a:r>
            <a:r>
              <a:rPr lang="en" sz="1600">
                <a:solidFill>
                  <a:srgbClr val="FAF2DD"/>
                </a:solidFill>
                <a:latin typeface="Mallanna"/>
                <a:ea typeface="Mallanna"/>
                <a:cs typeface="Mallanna"/>
                <a:sym typeface="Mallanna"/>
              </a:rPr>
              <a:t>​, infographics &amp; images by </a:t>
            </a:r>
            <a:r>
              <a:rPr lang="en" sz="1600" b="1">
                <a:solidFill>
                  <a:srgbClr val="FAF2DD"/>
                </a:solidFill>
                <a:latin typeface="Mallanna"/>
                <a:ea typeface="Mallanna"/>
                <a:cs typeface="Mallanna"/>
                <a:sym typeface="Mallanna"/>
              </a:rPr>
              <a:t>​Freepik</a:t>
            </a:r>
            <a:endParaRPr sz="1600" b="1">
              <a:solidFill>
                <a:srgbClr val="FAF2DD"/>
              </a:solidFill>
              <a:latin typeface="Mallanna"/>
              <a:ea typeface="Mallanna"/>
              <a:cs typeface="Mallanna"/>
              <a:sym typeface="Mallanna"/>
            </a:endParaRPr>
          </a:p>
        </p:txBody>
      </p:sp>
    </p:spTree>
    <p:extLst>
      <p:ext uri="{BB962C8B-B14F-4D97-AF65-F5344CB8AC3E}">
        <p14:creationId xmlns:p14="http://schemas.microsoft.com/office/powerpoint/2010/main" val="7676422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03"/>
        <p:cNvGrpSpPr/>
        <p:nvPr/>
      </p:nvGrpSpPr>
      <p:grpSpPr>
        <a:xfrm>
          <a:off x="0" y="0"/>
          <a:ext cx="0" cy="0"/>
          <a:chOff x="0" y="0"/>
          <a:chExt cx="0" cy="0"/>
        </a:xfrm>
      </p:grpSpPr>
    </p:spTree>
    <p:extLst>
      <p:ext uri="{BB962C8B-B14F-4D97-AF65-F5344CB8AC3E}">
        <p14:creationId xmlns:p14="http://schemas.microsoft.com/office/powerpoint/2010/main" val="39938906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4"/>
        <p:cNvGrpSpPr/>
        <p:nvPr/>
      </p:nvGrpSpPr>
      <p:grpSpPr>
        <a:xfrm>
          <a:off x="0" y="0"/>
          <a:ext cx="0" cy="0"/>
          <a:chOff x="0" y="0"/>
          <a:chExt cx="0" cy="0"/>
        </a:xfrm>
      </p:grpSpPr>
    </p:spTree>
    <p:extLst>
      <p:ext uri="{BB962C8B-B14F-4D97-AF65-F5344CB8AC3E}">
        <p14:creationId xmlns:p14="http://schemas.microsoft.com/office/powerpoint/2010/main" val="11270141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05"/>
        <p:cNvGrpSpPr/>
        <p:nvPr/>
      </p:nvGrpSpPr>
      <p:grpSpPr>
        <a:xfrm>
          <a:off x="0" y="0"/>
          <a:ext cx="0" cy="0"/>
          <a:chOff x="0" y="0"/>
          <a:chExt cx="0" cy="0"/>
        </a:xfrm>
      </p:grpSpPr>
      <p:grpSp>
        <p:nvGrpSpPr>
          <p:cNvPr id="306" name="Google Shape;306;p31"/>
          <p:cNvGrpSpPr/>
          <p:nvPr/>
        </p:nvGrpSpPr>
        <p:grpSpPr>
          <a:xfrm>
            <a:off x="-14" y="-9"/>
            <a:ext cx="12192244" cy="6852024"/>
            <a:chOff x="-11" y="-7"/>
            <a:chExt cx="9144183" cy="5139018"/>
          </a:xfrm>
        </p:grpSpPr>
        <p:grpSp>
          <p:nvGrpSpPr>
            <p:cNvPr id="307" name="Google Shape;307;p31"/>
            <p:cNvGrpSpPr/>
            <p:nvPr/>
          </p:nvGrpSpPr>
          <p:grpSpPr>
            <a:xfrm>
              <a:off x="146748" y="2541651"/>
              <a:ext cx="8997424" cy="2597361"/>
              <a:chOff x="1213475" y="1281350"/>
              <a:chExt cx="3125625" cy="902300"/>
            </a:xfrm>
          </p:grpSpPr>
          <p:sp>
            <p:nvSpPr>
              <p:cNvPr id="308" name="Google Shape;308;p31"/>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31"/>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0" name="Google Shape;310;p31"/>
            <p:cNvGrpSpPr/>
            <p:nvPr/>
          </p:nvGrpSpPr>
          <p:grpSpPr>
            <a:xfrm>
              <a:off x="-11" y="-7"/>
              <a:ext cx="3516067" cy="2211940"/>
              <a:chOff x="5223150" y="2771850"/>
              <a:chExt cx="1210350" cy="761425"/>
            </a:xfrm>
          </p:grpSpPr>
          <p:sp>
            <p:nvSpPr>
              <p:cNvPr id="311" name="Google Shape;311;p31"/>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31"/>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313" name="Google Shape;313;p31"/>
          <p:cNvPicPr preferRelativeResize="0"/>
          <p:nvPr/>
        </p:nvPicPr>
        <p:blipFill>
          <a:blip r:embed="rId2">
            <a:alphaModFix/>
          </a:blip>
          <a:stretch>
            <a:fillRect/>
          </a:stretch>
        </p:blipFill>
        <p:spPr>
          <a:xfrm flipH="1">
            <a:off x="1" y="0"/>
            <a:ext cx="12191999" cy="6856371"/>
          </a:xfrm>
          <a:prstGeom prst="rect">
            <a:avLst/>
          </a:prstGeom>
          <a:noFill/>
          <a:ln>
            <a:noFill/>
          </a:ln>
        </p:spPr>
      </p:pic>
      <p:grpSp>
        <p:nvGrpSpPr>
          <p:cNvPr id="314" name="Google Shape;314;p31"/>
          <p:cNvGrpSpPr/>
          <p:nvPr/>
        </p:nvGrpSpPr>
        <p:grpSpPr>
          <a:xfrm rot="10800000" flipH="1">
            <a:off x="-212062" y="-457497"/>
            <a:ext cx="3327935" cy="2927781"/>
            <a:chOff x="3312900" y="2468375"/>
            <a:chExt cx="1021800" cy="898975"/>
          </a:xfrm>
        </p:grpSpPr>
        <p:sp>
          <p:nvSpPr>
            <p:cNvPr id="315" name="Google Shape;315;p31"/>
            <p:cNvSpPr/>
            <p:nvPr/>
          </p:nvSpPr>
          <p:spPr>
            <a:xfrm>
              <a:off x="3799175" y="2641950"/>
              <a:ext cx="218375" cy="171725"/>
            </a:xfrm>
            <a:custGeom>
              <a:avLst/>
              <a:gdLst/>
              <a:ahLst/>
              <a:cxnLst/>
              <a:rect l="l" t="t" r="r" b="b"/>
              <a:pathLst>
                <a:path w="8735" h="6869" extrusionOk="0">
                  <a:moveTo>
                    <a:pt x="7178" y="1"/>
                  </a:moveTo>
                  <a:cubicBezTo>
                    <a:pt x="7027" y="202"/>
                    <a:pt x="6940" y="453"/>
                    <a:pt x="6940" y="716"/>
                  </a:cubicBezTo>
                  <a:cubicBezTo>
                    <a:pt x="6312" y="402"/>
                    <a:pt x="5617" y="254"/>
                    <a:pt x="4931" y="254"/>
                  </a:cubicBezTo>
                  <a:cubicBezTo>
                    <a:pt x="4547" y="254"/>
                    <a:pt x="4167" y="300"/>
                    <a:pt x="3802" y="390"/>
                  </a:cubicBezTo>
                  <a:cubicBezTo>
                    <a:pt x="2773" y="628"/>
                    <a:pt x="1870" y="1218"/>
                    <a:pt x="1167" y="1984"/>
                  </a:cubicBezTo>
                  <a:cubicBezTo>
                    <a:pt x="728" y="2461"/>
                    <a:pt x="364" y="3025"/>
                    <a:pt x="176" y="3653"/>
                  </a:cubicBezTo>
                  <a:cubicBezTo>
                    <a:pt x="0" y="4280"/>
                    <a:pt x="13" y="4995"/>
                    <a:pt x="289" y="5623"/>
                  </a:cubicBezTo>
                  <a:cubicBezTo>
                    <a:pt x="1065" y="6379"/>
                    <a:pt x="2044" y="6868"/>
                    <a:pt x="3057" y="6868"/>
                  </a:cubicBezTo>
                  <a:cubicBezTo>
                    <a:pt x="3304" y="6868"/>
                    <a:pt x="3554" y="6839"/>
                    <a:pt x="3802" y="6777"/>
                  </a:cubicBezTo>
                  <a:cubicBezTo>
                    <a:pt x="4995" y="6476"/>
                    <a:pt x="6162" y="5598"/>
                    <a:pt x="6864" y="4669"/>
                  </a:cubicBezTo>
                  <a:cubicBezTo>
                    <a:pt x="7467" y="3904"/>
                    <a:pt x="7743" y="3075"/>
                    <a:pt x="7805" y="2084"/>
                  </a:cubicBezTo>
                  <a:cubicBezTo>
                    <a:pt x="7970" y="2113"/>
                    <a:pt x="8262" y="2307"/>
                    <a:pt x="8462" y="2307"/>
                  </a:cubicBezTo>
                  <a:cubicBezTo>
                    <a:pt x="8521" y="2307"/>
                    <a:pt x="8571" y="2290"/>
                    <a:pt x="8609" y="2247"/>
                  </a:cubicBezTo>
                  <a:cubicBezTo>
                    <a:pt x="8734" y="2109"/>
                    <a:pt x="8646" y="1871"/>
                    <a:pt x="8496" y="1745"/>
                  </a:cubicBezTo>
                  <a:cubicBezTo>
                    <a:pt x="8333" y="1632"/>
                    <a:pt x="8132" y="1607"/>
                    <a:pt x="7943" y="1570"/>
                  </a:cubicBezTo>
                  <a:cubicBezTo>
                    <a:pt x="8169" y="1519"/>
                    <a:pt x="8408" y="1344"/>
                    <a:pt x="8358" y="1105"/>
                  </a:cubicBezTo>
                  <a:cubicBezTo>
                    <a:pt x="8320" y="942"/>
                    <a:pt x="8132" y="842"/>
                    <a:pt x="7956" y="829"/>
                  </a:cubicBezTo>
                  <a:cubicBezTo>
                    <a:pt x="7793" y="829"/>
                    <a:pt x="7642" y="904"/>
                    <a:pt x="7492" y="967"/>
                  </a:cubicBezTo>
                  <a:cubicBezTo>
                    <a:pt x="7517" y="792"/>
                    <a:pt x="7542" y="616"/>
                    <a:pt x="7504" y="428"/>
                  </a:cubicBezTo>
                  <a:cubicBezTo>
                    <a:pt x="7467" y="252"/>
                    <a:pt x="7354" y="76"/>
                    <a:pt x="7178" y="1"/>
                  </a:cubicBezTo>
                  <a:close/>
                </a:path>
              </a:pathLst>
            </a:custGeom>
            <a:solidFill>
              <a:srgbClr val="E98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31"/>
            <p:cNvSpPr/>
            <p:nvPr/>
          </p:nvSpPr>
          <p:spPr>
            <a:xfrm>
              <a:off x="3800500" y="2657400"/>
              <a:ext cx="154925" cy="107200"/>
            </a:xfrm>
            <a:custGeom>
              <a:avLst/>
              <a:gdLst/>
              <a:ahLst/>
              <a:cxnLst/>
              <a:rect l="l" t="t" r="r" b="b"/>
              <a:pathLst>
                <a:path w="6197" h="4288" extrusionOk="0">
                  <a:moveTo>
                    <a:pt x="5793" y="0"/>
                  </a:moveTo>
                  <a:cubicBezTo>
                    <a:pt x="3134" y="0"/>
                    <a:pt x="875" y="1752"/>
                    <a:pt x="10" y="4252"/>
                  </a:cubicBezTo>
                  <a:cubicBezTo>
                    <a:pt x="1" y="4270"/>
                    <a:pt x="23" y="4287"/>
                    <a:pt x="42" y="4287"/>
                  </a:cubicBezTo>
                  <a:cubicBezTo>
                    <a:pt x="49" y="4287"/>
                    <a:pt x="56" y="4284"/>
                    <a:pt x="60" y="4277"/>
                  </a:cubicBezTo>
                  <a:cubicBezTo>
                    <a:pt x="537" y="3160"/>
                    <a:pt x="1139" y="2094"/>
                    <a:pt x="2131" y="1341"/>
                  </a:cubicBezTo>
                  <a:cubicBezTo>
                    <a:pt x="3241" y="499"/>
                    <a:pt x="4636" y="72"/>
                    <a:pt x="6027" y="72"/>
                  </a:cubicBezTo>
                  <a:cubicBezTo>
                    <a:pt x="6067" y="72"/>
                    <a:pt x="6106" y="72"/>
                    <a:pt x="6146" y="73"/>
                  </a:cubicBezTo>
                  <a:cubicBezTo>
                    <a:pt x="6196" y="73"/>
                    <a:pt x="6196" y="10"/>
                    <a:pt x="6146" y="10"/>
                  </a:cubicBezTo>
                  <a:cubicBezTo>
                    <a:pt x="6028" y="4"/>
                    <a:pt x="5910" y="0"/>
                    <a:pt x="5793"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31"/>
            <p:cNvSpPr/>
            <p:nvPr/>
          </p:nvSpPr>
          <p:spPr>
            <a:xfrm>
              <a:off x="3803025" y="2662350"/>
              <a:ext cx="162750" cy="104125"/>
            </a:xfrm>
            <a:custGeom>
              <a:avLst/>
              <a:gdLst/>
              <a:ahLst/>
              <a:cxnLst/>
              <a:rect l="l" t="t" r="r" b="b"/>
              <a:pathLst>
                <a:path w="6510" h="4165" extrusionOk="0">
                  <a:moveTo>
                    <a:pt x="6484" y="1"/>
                  </a:moveTo>
                  <a:cubicBezTo>
                    <a:pt x="3824" y="252"/>
                    <a:pt x="1565" y="2046"/>
                    <a:pt x="9" y="4129"/>
                  </a:cubicBezTo>
                  <a:cubicBezTo>
                    <a:pt x="0" y="4147"/>
                    <a:pt x="17" y="4165"/>
                    <a:pt x="31" y="4165"/>
                  </a:cubicBezTo>
                  <a:cubicBezTo>
                    <a:pt x="37" y="4165"/>
                    <a:pt x="43" y="4162"/>
                    <a:pt x="47" y="4154"/>
                  </a:cubicBezTo>
                  <a:cubicBezTo>
                    <a:pt x="1791" y="2159"/>
                    <a:pt x="3761" y="415"/>
                    <a:pt x="6484" y="38"/>
                  </a:cubicBezTo>
                  <a:cubicBezTo>
                    <a:pt x="6510" y="38"/>
                    <a:pt x="6510" y="1"/>
                    <a:pt x="6484" y="1"/>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31"/>
            <p:cNvSpPr/>
            <p:nvPr/>
          </p:nvSpPr>
          <p:spPr>
            <a:xfrm>
              <a:off x="3807150" y="2676725"/>
              <a:ext cx="162000" cy="95650"/>
            </a:xfrm>
            <a:custGeom>
              <a:avLst/>
              <a:gdLst/>
              <a:ahLst/>
              <a:cxnLst/>
              <a:rect l="l" t="t" r="r" b="b"/>
              <a:pathLst>
                <a:path w="6480" h="3826" extrusionOk="0">
                  <a:moveTo>
                    <a:pt x="6455" y="0"/>
                  </a:moveTo>
                  <a:cubicBezTo>
                    <a:pt x="6452" y="0"/>
                    <a:pt x="6448" y="1"/>
                    <a:pt x="6445" y="3"/>
                  </a:cubicBezTo>
                  <a:cubicBezTo>
                    <a:pt x="4123" y="756"/>
                    <a:pt x="1814" y="2136"/>
                    <a:pt x="20" y="3780"/>
                  </a:cubicBezTo>
                  <a:cubicBezTo>
                    <a:pt x="1" y="3799"/>
                    <a:pt x="18" y="3826"/>
                    <a:pt x="39" y="3826"/>
                  </a:cubicBezTo>
                  <a:cubicBezTo>
                    <a:pt x="45" y="3826"/>
                    <a:pt x="52" y="3824"/>
                    <a:pt x="58" y="3818"/>
                  </a:cubicBezTo>
                  <a:cubicBezTo>
                    <a:pt x="2015" y="2287"/>
                    <a:pt x="4111" y="894"/>
                    <a:pt x="6457" y="41"/>
                  </a:cubicBezTo>
                  <a:cubicBezTo>
                    <a:pt x="6479" y="30"/>
                    <a:pt x="6473" y="0"/>
                    <a:pt x="6455"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31"/>
            <p:cNvSpPr/>
            <p:nvPr/>
          </p:nvSpPr>
          <p:spPr>
            <a:xfrm>
              <a:off x="3811825" y="2691075"/>
              <a:ext cx="157250" cy="85850"/>
            </a:xfrm>
            <a:custGeom>
              <a:avLst/>
              <a:gdLst/>
              <a:ahLst/>
              <a:cxnLst/>
              <a:rect l="l" t="t" r="r" b="b"/>
              <a:pathLst>
                <a:path w="6290" h="3434" extrusionOk="0">
                  <a:moveTo>
                    <a:pt x="6238" y="0"/>
                  </a:moveTo>
                  <a:cubicBezTo>
                    <a:pt x="6233" y="0"/>
                    <a:pt x="6226" y="2"/>
                    <a:pt x="6220" y="6"/>
                  </a:cubicBezTo>
                  <a:cubicBezTo>
                    <a:pt x="4162" y="1110"/>
                    <a:pt x="2041" y="2165"/>
                    <a:pt x="34" y="3382"/>
                  </a:cubicBezTo>
                  <a:cubicBezTo>
                    <a:pt x="0" y="3393"/>
                    <a:pt x="26" y="3434"/>
                    <a:pt x="59" y="3434"/>
                  </a:cubicBezTo>
                  <a:cubicBezTo>
                    <a:pt x="63" y="3434"/>
                    <a:pt x="67" y="3433"/>
                    <a:pt x="71" y="3432"/>
                  </a:cubicBezTo>
                  <a:cubicBezTo>
                    <a:pt x="2180" y="2403"/>
                    <a:pt x="4200" y="1186"/>
                    <a:pt x="6258" y="56"/>
                  </a:cubicBezTo>
                  <a:cubicBezTo>
                    <a:pt x="6289" y="46"/>
                    <a:pt x="6268" y="0"/>
                    <a:pt x="6238"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31"/>
            <p:cNvSpPr/>
            <p:nvPr/>
          </p:nvSpPr>
          <p:spPr>
            <a:xfrm>
              <a:off x="3815800" y="2697550"/>
              <a:ext cx="162350" cy="84050"/>
            </a:xfrm>
            <a:custGeom>
              <a:avLst/>
              <a:gdLst/>
              <a:ahLst/>
              <a:cxnLst/>
              <a:rect l="l" t="t" r="r" b="b"/>
              <a:pathLst>
                <a:path w="6494" h="3362" extrusionOk="0">
                  <a:moveTo>
                    <a:pt x="6466" y="0"/>
                  </a:moveTo>
                  <a:cubicBezTo>
                    <a:pt x="6460" y="0"/>
                    <a:pt x="6454" y="3"/>
                    <a:pt x="6450" y="11"/>
                  </a:cubicBezTo>
                  <a:cubicBezTo>
                    <a:pt x="4631" y="1642"/>
                    <a:pt x="2422" y="2759"/>
                    <a:pt x="38" y="3298"/>
                  </a:cubicBezTo>
                  <a:cubicBezTo>
                    <a:pt x="0" y="3311"/>
                    <a:pt x="25" y="3361"/>
                    <a:pt x="50" y="3361"/>
                  </a:cubicBezTo>
                  <a:cubicBezTo>
                    <a:pt x="2435" y="3010"/>
                    <a:pt x="4756" y="1667"/>
                    <a:pt x="6475" y="36"/>
                  </a:cubicBezTo>
                  <a:cubicBezTo>
                    <a:pt x="6493" y="18"/>
                    <a:pt x="6479" y="0"/>
                    <a:pt x="6466"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31"/>
            <p:cNvSpPr/>
            <p:nvPr/>
          </p:nvSpPr>
          <p:spPr>
            <a:xfrm>
              <a:off x="3821550" y="2707000"/>
              <a:ext cx="161650" cy="83225"/>
            </a:xfrm>
            <a:custGeom>
              <a:avLst/>
              <a:gdLst/>
              <a:ahLst/>
              <a:cxnLst/>
              <a:rect l="l" t="t" r="r" b="b"/>
              <a:pathLst>
                <a:path w="6466" h="3329" extrusionOk="0">
                  <a:moveTo>
                    <a:pt x="6427" y="1"/>
                  </a:moveTo>
                  <a:cubicBezTo>
                    <a:pt x="6421" y="1"/>
                    <a:pt x="6414" y="3"/>
                    <a:pt x="6409" y="9"/>
                  </a:cubicBezTo>
                  <a:cubicBezTo>
                    <a:pt x="5133" y="1566"/>
                    <a:pt x="3178" y="3206"/>
                    <a:pt x="1073" y="3206"/>
                  </a:cubicBezTo>
                  <a:cubicBezTo>
                    <a:pt x="734" y="3206"/>
                    <a:pt x="391" y="3163"/>
                    <a:pt x="46" y="3071"/>
                  </a:cubicBezTo>
                  <a:cubicBezTo>
                    <a:pt x="42" y="3070"/>
                    <a:pt x="38" y="3069"/>
                    <a:pt x="35" y="3069"/>
                  </a:cubicBezTo>
                  <a:cubicBezTo>
                    <a:pt x="6" y="3069"/>
                    <a:pt x="0" y="3110"/>
                    <a:pt x="34" y="3121"/>
                  </a:cubicBezTo>
                  <a:cubicBezTo>
                    <a:pt x="428" y="3264"/>
                    <a:pt x="826" y="3329"/>
                    <a:pt x="1220" y="3329"/>
                  </a:cubicBezTo>
                  <a:cubicBezTo>
                    <a:pt x="3285" y="3329"/>
                    <a:pt x="5277" y="1564"/>
                    <a:pt x="6446" y="47"/>
                  </a:cubicBezTo>
                  <a:cubicBezTo>
                    <a:pt x="6465" y="28"/>
                    <a:pt x="6448" y="1"/>
                    <a:pt x="6427" y="1"/>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31"/>
            <p:cNvSpPr/>
            <p:nvPr/>
          </p:nvSpPr>
          <p:spPr>
            <a:xfrm>
              <a:off x="3826325" y="2713450"/>
              <a:ext cx="162550" cy="89300"/>
            </a:xfrm>
            <a:custGeom>
              <a:avLst/>
              <a:gdLst/>
              <a:ahLst/>
              <a:cxnLst/>
              <a:rect l="l" t="t" r="r" b="b"/>
              <a:pathLst>
                <a:path w="6502" h="3572" extrusionOk="0">
                  <a:moveTo>
                    <a:pt x="6477" y="1"/>
                  </a:moveTo>
                  <a:cubicBezTo>
                    <a:pt x="6469" y="1"/>
                    <a:pt x="6461" y="5"/>
                    <a:pt x="6456" y="15"/>
                  </a:cubicBezTo>
                  <a:cubicBezTo>
                    <a:pt x="5404" y="1738"/>
                    <a:pt x="3494" y="3401"/>
                    <a:pt x="1426" y="3401"/>
                  </a:cubicBezTo>
                  <a:cubicBezTo>
                    <a:pt x="978" y="3401"/>
                    <a:pt x="524" y="3324"/>
                    <a:pt x="69" y="3152"/>
                  </a:cubicBezTo>
                  <a:cubicBezTo>
                    <a:pt x="63" y="3148"/>
                    <a:pt x="58" y="3147"/>
                    <a:pt x="53" y="3147"/>
                  </a:cubicBezTo>
                  <a:cubicBezTo>
                    <a:pt x="22" y="3147"/>
                    <a:pt x="0" y="3206"/>
                    <a:pt x="43" y="3227"/>
                  </a:cubicBezTo>
                  <a:cubicBezTo>
                    <a:pt x="521" y="3466"/>
                    <a:pt x="1006" y="3571"/>
                    <a:pt x="1488" y="3571"/>
                  </a:cubicBezTo>
                  <a:cubicBezTo>
                    <a:pt x="3538" y="3571"/>
                    <a:pt x="5518" y="1663"/>
                    <a:pt x="6494" y="27"/>
                  </a:cubicBezTo>
                  <a:cubicBezTo>
                    <a:pt x="6501" y="12"/>
                    <a:pt x="6490" y="1"/>
                    <a:pt x="6477" y="1"/>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31"/>
            <p:cNvSpPr/>
            <p:nvPr/>
          </p:nvSpPr>
          <p:spPr>
            <a:xfrm>
              <a:off x="3529675" y="2773300"/>
              <a:ext cx="286775" cy="384675"/>
            </a:xfrm>
            <a:custGeom>
              <a:avLst/>
              <a:gdLst/>
              <a:ahLst/>
              <a:cxnLst/>
              <a:rect l="l" t="t" r="r" b="b"/>
              <a:pathLst>
                <a:path w="11471" h="15387" extrusionOk="0">
                  <a:moveTo>
                    <a:pt x="11218" y="0"/>
                  </a:moveTo>
                  <a:cubicBezTo>
                    <a:pt x="11194" y="0"/>
                    <a:pt x="11169" y="6"/>
                    <a:pt x="11144" y="17"/>
                  </a:cubicBezTo>
                  <a:cubicBezTo>
                    <a:pt x="8885" y="1185"/>
                    <a:pt x="6877" y="2854"/>
                    <a:pt x="5133" y="4698"/>
                  </a:cubicBezTo>
                  <a:cubicBezTo>
                    <a:pt x="3301" y="6643"/>
                    <a:pt x="1657" y="8889"/>
                    <a:pt x="716" y="11412"/>
                  </a:cubicBezTo>
                  <a:cubicBezTo>
                    <a:pt x="264" y="12654"/>
                    <a:pt x="1" y="13972"/>
                    <a:pt x="114" y="15302"/>
                  </a:cubicBezTo>
                  <a:cubicBezTo>
                    <a:pt x="120" y="15358"/>
                    <a:pt x="167" y="15387"/>
                    <a:pt x="211" y="15387"/>
                  </a:cubicBezTo>
                  <a:cubicBezTo>
                    <a:pt x="255" y="15387"/>
                    <a:pt x="296" y="15358"/>
                    <a:pt x="289" y="15302"/>
                  </a:cubicBezTo>
                  <a:cubicBezTo>
                    <a:pt x="126" y="12842"/>
                    <a:pt x="1193" y="10458"/>
                    <a:pt x="2510" y="8438"/>
                  </a:cubicBezTo>
                  <a:cubicBezTo>
                    <a:pt x="3966" y="6191"/>
                    <a:pt x="5848" y="4209"/>
                    <a:pt x="7931" y="2527"/>
                  </a:cubicBezTo>
                  <a:cubicBezTo>
                    <a:pt x="8986" y="1674"/>
                    <a:pt x="10102" y="908"/>
                    <a:pt x="11307" y="294"/>
                  </a:cubicBezTo>
                  <a:cubicBezTo>
                    <a:pt x="11470" y="218"/>
                    <a:pt x="11370" y="0"/>
                    <a:pt x="11218"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31"/>
            <p:cNvSpPr/>
            <p:nvPr/>
          </p:nvSpPr>
          <p:spPr>
            <a:xfrm>
              <a:off x="3615950" y="2793500"/>
              <a:ext cx="60575" cy="147775"/>
            </a:xfrm>
            <a:custGeom>
              <a:avLst/>
              <a:gdLst/>
              <a:ahLst/>
              <a:cxnLst/>
              <a:rect l="l" t="t" r="r" b="b"/>
              <a:pathLst>
                <a:path w="2423" h="5911" extrusionOk="0">
                  <a:moveTo>
                    <a:pt x="685" y="0"/>
                  </a:moveTo>
                  <a:cubicBezTo>
                    <a:pt x="657" y="0"/>
                    <a:pt x="630" y="4"/>
                    <a:pt x="603" y="13"/>
                  </a:cubicBezTo>
                  <a:cubicBezTo>
                    <a:pt x="528" y="38"/>
                    <a:pt x="465" y="100"/>
                    <a:pt x="415" y="163"/>
                  </a:cubicBezTo>
                  <a:cubicBezTo>
                    <a:pt x="1" y="728"/>
                    <a:pt x="214" y="1493"/>
                    <a:pt x="364" y="2171"/>
                  </a:cubicBezTo>
                  <a:cubicBezTo>
                    <a:pt x="653" y="3514"/>
                    <a:pt x="590" y="5057"/>
                    <a:pt x="113" y="5911"/>
                  </a:cubicBezTo>
                  <a:lnTo>
                    <a:pt x="327" y="5634"/>
                  </a:lnTo>
                  <a:cubicBezTo>
                    <a:pt x="1230" y="4342"/>
                    <a:pt x="2422" y="1757"/>
                    <a:pt x="1055" y="213"/>
                  </a:cubicBezTo>
                  <a:cubicBezTo>
                    <a:pt x="960" y="98"/>
                    <a:pt x="822" y="0"/>
                    <a:pt x="685"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31"/>
            <p:cNvSpPr/>
            <p:nvPr/>
          </p:nvSpPr>
          <p:spPr>
            <a:xfrm>
              <a:off x="3532500" y="2868850"/>
              <a:ext cx="65275" cy="146150"/>
            </a:xfrm>
            <a:custGeom>
              <a:avLst/>
              <a:gdLst/>
              <a:ahLst/>
              <a:cxnLst/>
              <a:rect l="l" t="t" r="r" b="b"/>
              <a:pathLst>
                <a:path w="2611" h="5846" extrusionOk="0">
                  <a:moveTo>
                    <a:pt x="535" y="0"/>
                  </a:moveTo>
                  <a:cubicBezTo>
                    <a:pt x="478" y="0"/>
                    <a:pt x="424" y="14"/>
                    <a:pt x="377" y="48"/>
                  </a:cubicBezTo>
                  <a:cubicBezTo>
                    <a:pt x="314" y="98"/>
                    <a:pt x="277" y="173"/>
                    <a:pt x="252" y="249"/>
                  </a:cubicBezTo>
                  <a:cubicBezTo>
                    <a:pt x="1" y="901"/>
                    <a:pt x="415" y="1579"/>
                    <a:pt x="741" y="2194"/>
                  </a:cubicBezTo>
                  <a:cubicBezTo>
                    <a:pt x="1393" y="3398"/>
                    <a:pt x="1757" y="4904"/>
                    <a:pt x="1544" y="5846"/>
                  </a:cubicBezTo>
                  <a:lnTo>
                    <a:pt x="1670" y="5532"/>
                  </a:lnTo>
                  <a:cubicBezTo>
                    <a:pt x="2184" y="4038"/>
                    <a:pt x="2611" y="1215"/>
                    <a:pt x="866" y="111"/>
                  </a:cubicBezTo>
                  <a:cubicBezTo>
                    <a:pt x="767" y="53"/>
                    <a:pt x="645" y="0"/>
                    <a:pt x="535"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31"/>
            <p:cNvSpPr/>
            <p:nvPr/>
          </p:nvSpPr>
          <p:spPr>
            <a:xfrm>
              <a:off x="3677750" y="2740175"/>
              <a:ext cx="55550" cy="132075"/>
            </a:xfrm>
            <a:custGeom>
              <a:avLst/>
              <a:gdLst/>
              <a:ahLst/>
              <a:cxnLst/>
              <a:rect l="l" t="t" r="r" b="b"/>
              <a:pathLst>
                <a:path w="2222" h="5283" extrusionOk="0">
                  <a:moveTo>
                    <a:pt x="698" y="0"/>
                  </a:moveTo>
                  <a:cubicBezTo>
                    <a:pt x="675" y="0"/>
                    <a:pt x="651" y="4"/>
                    <a:pt x="628" y="12"/>
                  </a:cubicBezTo>
                  <a:cubicBezTo>
                    <a:pt x="553" y="37"/>
                    <a:pt x="503" y="100"/>
                    <a:pt x="465" y="150"/>
                  </a:cubicBezTo>
                  <a:cubicBezTo>
                    <a:pt x="114" y="640"/>
                    <a:pt x="289" y="1317"/>
                    <a:pt x="415" y="1895"/>
                  </a:cubicBezTo>
                  <a:cubicBezTo>
                    <a:pt x="678" y="3074"/>
                    <a:pt x="528" y="4317"/>
                    <a:pt x="1" y="5283"/>
                  </a:cubicBezTo>
                  <a:lnTo>
                    <a:pt x="76" y="5195"/>
                  </a:lnTo>
                  <a:cubicBezTo>
                    <a:pt x="942" y="4003"/>
                    <a:pt x="2222" y="1531"/>
                    <a:pt x="1017" y="188"/>
                  </a:cubicBezTo>
                  <a:cubicBezTo>
                    <a:pt x="934" y="94"/>
                    <a:pt x="815" y="0"/>
                    <a:pt x="698"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31"/>
            <p:cNvSpPr/>
            <p:nvPr/>
          </p:nvSpPr>
          <p:spPr>
            <a:xfrm>
              <a:off x="3736100" y="2710125"/>
              <a:ext cx="51925" cy="111000"/>
            </a:xfrm>
            <a:custGeom>
              <a:avLst/>
              <a:gdLst/>
              <a:ahLst/>
              <a:cxnLst/>
              <a:rect l="l" t="t" r="r" b="b"/>
              <a:pathLst>
                <a:path w="2077" h="4440" extrusionOk="0">
                  <a:moveTo>
                    <a:pt x="885" y="1"/>
                  </a:moveTo>
                  <a:cubicBezTo>
                    <a:pt x="866" y="1"/>
                    <a:pt x="847" y="4"/>
                    <a:pt x="829" y="10"/>
                  </a:cubicBezTo>
                  <a:cubicBezTo>
                    <a:pt x="766" y="22"/>
                    <a:pt x="729" y="60"/>
                    <a:pt x="691" y="110"/>
                  </a:cubicBezTo>
                  <a:cubicBezTo>
                    <a:pt x="365" y="499"/>
                    <a:pt x="478" y="1064"/>
                    <a:pt x="553" y="1566"/>
                  </a:cubicBezTo>
                  <a:cubicBezTo>
                    <a:pt x="693" y="2491"/>
                    <a:pt x="637" y="3515"/>
                    <a:pt x="119" y="4280"/>
                  </a:cubicBezTo>
                  <a:lnTo>
                    <a:pt x="119" y="4280"/>
                  </a:lnTo>
                  <a:cubicBezTo>
                    <a:pt x="897" y="3330"/>
                    <a:pt x="2077" y="1344"/>
                    <a:pt x="1143" y="160"/>
                  </a:cubicBezTo>
                  <a:cubicBezTo>
                    <a:pt x="1080" y="76"/>
                    <a:pt x="981" y="1"/>
                    <a:pt x="885" y="1"/>
                  </a:cubicBezTo>
                  <a:close/>
                  <a:moveTo>
                    <a:pt x="119" y="4280"/>
                  </a:moveTo>
                  <a:lnTo>
                    <a:pt x="119" y="4280"/>
                  </a:lnTo>
                  <a:cubicBezTo>
                    <a:pt x="113" y="4287"/>
                    <a:pt x="107" y="4294"/>
                    <a:pt x="101" y="4301"/>
                  </a:cubicBezTo>
                  <a:lnTo>
                    <a:pt x="1" y="4439"/>
                  </a:lnTo>
                  <a:cubicBezTo>
                    <a:pt x="42" y="4388"/>
                    <a:pt x="82" y="4335"/>
                    <a:pt x="119" y="428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31"/>
            <p:cNvSpPr/>
            <p:nvPr/>
          </p:nvSpPr>
          <p:spPr>
            <a:xfrm>
              <a:off x="3601825" y="2926575"/>
              <a:ext cx="155950" cy="39175"/>
            </a:xfrm>
            <a:custGeom>
              <a:avLst/>
              <a:gdLst/>
              <a:ahLst/>
              <a:cxnLst/>
              <a:rect l="l" t="t" r="r" b="b"/>
              <a:pathLst>
                <a:path w="6238" h="1567" extrusionOk="0">
                  <a:moveTo>
                    <a:pt x="4204" y="1"/>
                  </a:moveTo>
                  <a:cubicBezTo>
                    <a:pt x="2781" y="1"/>
                    <a:pt x="1139" y="788"/>
                    <a:pt x="189" y="1416"/>
                  </a:cubicBezTo>
                  <a:lnTo>
                    <a:pt x="1" y="1566"/>
                  </a:lnTo>
                  <a:cubicBezTo>
                    <a:pt x="747" y="1261"/>
                    <a:pt x="1637" y="1075"/>
                    <a:pt x="2526" y="1075"/>
                  </a:cubicBezTo>
                  <a:cubicBezTo>
                    <a:pt x="3028" y="1075"/>
                    <a:pt x="3529" y="1134"/>
                    <a:pt x="4004" y="1265"/>
                  </a:cubicBezTo>
                  <a:cubicBezTo>
                    <a:pt x="4413" y="1371"/>
                    <a:pt x="4849" y="1500"/>
                    <a:pt x="5258" y="1500"/>
                  </a:cubicBezTo>
                  <a:cubicBezTo>
                    <a:pt x="5526" y="1500"/>
                    <a:pt x="5783" y="1444"/>
                    <a:pt x="6012" y="1290"/>
                  </a:cubicBezTo>
                  <a:cubicBezTo>
                    <a:pt x="6074" y="1240"/>
                    <a:pt x="6137" y="1190"/>
                    <a:pt x="6175" y="1115"/>
                  </a:cubicBezTo>
                  <a:cubicBezTo>
                    <a:pt x="6238" y="951"/>
                    <a:pt x="6125" y="776"/>
                    <a:pt x="5999" y="650"/>
                  </a:cubicBezTo>
                  <a:cubicBezTo>
                    <a:pt x="5519" y="182"/>
                    <a:pt x="4887" y="1"/>
                    <a:pt x="4204" y="1"/>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31"/>
            <p:cNvSpPr/>
            <p:nvPr/>
          </p:nvSpPr>
          <p:spPr>
            <a:xfrm>
              <a:off x="3647950" y="2868850"/>
              <a:ext cx="135875" cy="34475"/>
            </a:xfrm>
            <a:custGeom>
              <a:avLst/>
              <a:gdLst/>
              <a:ahLst/>
              <a:cxnLst/>
              <a:rect l="l" t="t" r="r" b="b"/>
              <a:pathLst>
                <a:path w="5435" h="1379" extrusionOk="0">
                  <a:moveTo>
                    <a:pt x="3712" y="1"/>
                  </a:moveTo>
                  <a:cubicBezTo>
                    <a:pt x="2476" y="1"/>
                    <a:pt x="1039" y="718"/>
                    <a:pt x="194" y="1266"/>
                  </a:cubicBezTo>
                  <a:lnTo>
                    <a:pt x="194" y="1266"/>
                  </a:lnTo>
                  <a:cubicBezTo>
                    <a:pt x="725" y="985"/>
                    <a:pt x="1323" y="870"/>
                    <a:pt x="1933" y="870"/>
                  </a:cubicBezTo>
                  <a:cubicBezTo>
                    <a:pt x="2454" y="870"/>
                    <a:pt x="2985" y="954"/>
                    <a:pt x="3489" y="1090"/>
                  </a:cubicBezTo>
                  <a:cubicBezTo>
                    <a:pt x="3840" y="1181"/>
                    <a:pt x="4223" y="1296"/>
                    <a:pt x="4582" y="1296"/>
                  </a:cubicBezTo>
                  <a:cubicBezTo>
                    <a:pt x="4814" y="1296"/>
                    <a:pt x="5036" y="1248"/>
                    <a:pt x="5233" y="1115"/>
                  </a:cubicBezTo>
                  <a:cubicBezTo>
                    <a:pt x="5296" y="1077"/>
                    <a:pt x="5346" y="1027"/>
                    <a:pt x="5371" y="964"/>
                  </a:cubicBezTo>
                  <a:cubicBezTo>
                    <a:pt x="5434" y="813"/>
                    <a:pt x="5334" y="663"/>
                    <a:pt x="5221" y="550"/>
                  </a:cubicBezTo>
                  <a:cubicBezTo>
                    <a:pt x="4814" y="155"/>
                    <a:pt x="4284" y="1"/>
                    <a:pt x="3712" y="1"/>
                  </a:cubicBezTo>
                  <a:close/>
                  <a:moveTo>
                    <a:pt x="194" y="1266"/>
                  </a:moveTo>
                  <a:lnTo>
                    <a:pt x="194" y="1266"/>
                  </a:lnTo>
                  <a:cubicBezTo>
                    <a:pt x="128" y="1301"/>
                    <a:pt x="64" y="1338"/>
                    <a:pt x="1" y="1378"/>
                  </a:cubicBezTo>
                  <a:lnTo>
                    <a:pt x="176" y="1278"/>
                  </a:lnTo>
                  <a:cubicBezTo>
                    <a:pt x="182" y="1274"/>
                    <a:pt x="188" y="1270"/>
                    <a:pt x="194" y="1266"/>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31"/>
            <p:cNvSpPr/>
            <p:nvPr/>
          </p:nvSpPr>
          <p:spPr>
            <a:xfrm>
              <a:off x="3711950" y="2808800"/>
              <a:ext cx="112650" cy="33650"/>
            </a:xfrm>
            <a:custGeom>
              <a:avLst/>
              <a:gdLst/>
              <a:ahLst/>
              <a:cxnLst/>
              <a:rect l="l" t="t" r="r" b="b"/>
              <a:pathLst>
                <a:path w="4506" h="1346" extrusionOk="0">
                  <a:moveTo>
                    <a:pt x="3172" y="0"/>
                  </a:moveTo>
                  <a:cubicBezTo>
                    <a:pt x="2118" y="0"/>
                    <a:pt x="897" y="694"/>
                    <a:pt x="186" y="1222"/>
                  </a:cubicBezTo>
                  <a:lnTo>
                    <a:pt x="186" y="1222"/>
                  </a:lnTo>
                  <a:cubicBezTo>
                    <a:pt x="678" y="926"/>
                    <a:pt x="1261" y="809"/>
                    <a:pt x="1851" y="809"/>
                  </a:cubicBezTo>
                  <a:cubicBezTo>
                    <a:pt x="2200" y="809"/>
                    <a:pt x="2551" y="850"/>
                    <a:pt x="2887" y="919"/>
                  </a:cubicBezTo>
                  <a:cubicBezTo>
                    <a:pt x="3160" y="974"/>
                    <a:pt x="3452" y="1039"/>
                    <a:pt x="3726" y="1039"/>
                  </a:cubicBezTo>
                  <a:cubicBezTo>
                    <a:pt x="3955" y="1039"/>
                    <a:pt x="4172" y="993"/>
                    <a:pt x="4355" y="856"/>
                  </a:cubicBezTo>
                  <a:cubicBezTo>
                    <a:pt x="4405" y="819"/>
                    <a:pt x="4443" y="781"/>
                    <a:pt x="4468" y="718"/>
                  </a:cubicBezTo>
                  <a:cubicBezTo>
                    <a:pt x="4506" y="593"/>
                    <a:pt x="4418" y="467"/>
                    <a:pt x="4317" y="392"/>
                  </a:cubicBezTo>
                  <a:cubicBezTo>
                    <a:pt x="3992" y="112"/>
                    <a:pt x="3595" y="0"/>
                    <a:pt x="3172" y="0"/>
                  </a:cubicBezTo>
                  <a:close/>
                  <a:moveTo>
                    <a:pt x="186" y="1222"/>
                  </a:moveTo>
                  <a:cubicBezTo>
                    <a:pt x="123" y="1260"/>
                    <a:pt x="61" y="1301"/>
                    <a:pt x="0" y="1346"/>
                  </a:cubicBezTo>
                  <a:lnTo>
                    <a:pt x="139" y="1258"/>
                  </a:lnTo>
                  <a:cubicBezTo>
                    <a:pt x="154" y="1246"/>
                    <a:pt x="170" y="1234"/>
                    <a:pt x="186" y="1222"/>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31"/>
            <p:cNvSpPr/>
            <p:nvPr/>
          </p:nvSpPr>
          <p:spPr>
            <a:xfrm>
              <a:off x="3795400" y="2752675"/>
              <a:ext cx="37675" cy="43725"/>
            </a:xfrm>
            <a:custGeom>
              <a:avLst/>
              <a:gdLst/>
              <a:ahLst/>
              <a:cxnLst/>
              <a:rect l="l" t="t" r="r" b="b"/>
              <a:pathLst>
                <a:path w="1507" h="1749" extrusionOk="0">
                  <a:moveTo>
                    <a:pt x="199" y="0"/>
                  </a:moveTo>
                  <a:cubicBezTo>
                    <a:pt x="132" y="0"/>
                    <a:pt x="88" y="82"/>
                    <a:pt x="76" y="152"/>
                  </a:cubicBezTo>
                  <a:cubicBezTo>
                    <a:pt x="0" y="491"/>
                    <a:pt x="51" y="855"/>
                    <a:pt x="214" y="1156"/>
                  </a:cubicBezTo>
                  <a:cubicBezTo>
                    <a:pt x="565" y="1545"/>
                    <a:pt x="879" y="1583"/>
                    <a:pt x="1092" y="1683"/>
                  </a:cubicBezTo>
                  <a:cubicBezTo>
                    <a:pt x="1147" y="1716"/>
                    <a:pt x="1210" y="1748"/>
                    <a:pt x="1267" y="1748"/>
                  </a:cubicBezTo>
                  <a:cubicBezTo>
                    <a:pt x="1276" y="1748"/>
                    <a:pt x="1285" y="1748"/>
                    <a:pt x="1293" y="1746"/>
                  </a:cubicBezTo>
                  <a:cubicBezTo>
                    <a:pt x="1431" y="1733"/>
                    <a:pt x="1506" y="1595"/>
                    <a:pt x="1494" y="1470"/>
                  </a:cubicBezTo>
                  <a:cubicBezTo>
                    <a:pt x="1469" y="1332"/>
                    <a:pt x="1356" y="1244"/>
                    <a:pt x="1243" y="1194"/>
                  </a:cubicBezTo>
                  <a:cubicBezTo>
                    <a:pt x="1117" y="1144"/>
                    <a:pt x="992" y="1131"/>
                    <a:pt x="866" y="1119"/>
                  </a:cubicBezTo>
                  <a:cubicBezTo>
                    <a:pt x="954" y="1031"/>
                    <a:pt x="1080" y="1018"/>
                    <a:pt x="1193" y="981"/>
                  </a:cubicBezTo>
                  <a:cubicBezTo>
                    <a:pt x="1306" y="930"/>
                    <a:pt x="1419" y="805"/>
                    <a:pt x="1356" y="692"/>
                  </a:cubicBezTo>
                  <a:cubicBezTo>
                    <a:pt x="1331" y="629"/>
                    <a:pt x="1255" y="604"/>
                    <a:pt x="1193" y="591"/>
                  </a:cubicBezTo>
                  <a:cubicBezTo>
                    <a:pt x="1167" y="588"/>
                    <a:pt x="1141" y="586"/>
                    <a:pt x="1116" y="586"/>
                  </a:cubicBezTo>
                  <a:cubicBezTo>
                    <a:pt x="883" y="586"/>
                    <a:pt x="671" y="734"/>
                    <a:pt x="490" y="893"/>
                  </a:cubicBezTo>
                  <a:cubicBezTo>
                    <a:pt x="553" y="604"/>
                    <a:pt x="477" y="290"/>
                    <a:pt x="289" y="52"/>
                  </a:cubicBezTo>
                  <a:cubicBezTo>
                    <a:pt x="264" y="39"/>
                    <a:pt x="251" y="14"/>
                    <a:pt x="214" y="2"/>
                  </a:cubicBezTo>
                  <a:cubicBezTo>
                    <a:pt x="209" y="1"/>
                    <a:pt x="204" y="0"/>
                    <a:pt x="199"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31"/>
            <p:cNvSpPr/>
            <p:nvPr/>
          </p:nvSpPr>
          <p:spPr>
            <a:xfrm>
              <a:off x="3617725" y="2813825"/>
              <a:ext cx="31500" cy="128225"/>
            </a:xfrm>
            <a:custGeom>
              <a:avLst/>
              <a:gdLst/>
              <a:ahLst/>
              <a:cxnLst/>
              <a:rect l="l" t="t" r="r" b="b"/>
              <a:pathLst>
                <a:path w="1260" h="5129" extrusionOk="0">
                  <a:moveTo>
                    <a:pt x="725" y="1"/>
                  </a:moveTo>
                  <a:cubicBezTo>
                    <a:pt x="716" y="1"/>
                    <a:pt x="708" y="8"/>
                    <a:pt x="708" y="15"/>
                  </a:cubicBezTo>
                  <a:cubicBezTo>
                    <a:pt x="896" y="906"/>
                    <a:pt x="996" y="1785"/>
                    <a:pt x="858" y="2688"/>
                  </a:cubicBezTo>
                  <a:cubicBezTo>
                    <a:pt x="733" y="3541"/>
                    <a:pt x="369" y="4294"/>
                    <a:pt x="17" y="5072"/>
                  </a:cubicBezTo>
                  <a:cubicBezTo>
                    <a:pt x="1" y="5106"/>
                    <a:pt x="23" y="5128"/>
                    <a:pt x="47" y="5128"/>
                  </a:cubicBezTo>
                  <a:cubicBezTo>
                    <a:pt x="59" y="5128"/>
                    <a:pt x="72" y="5123"/>
                    <a:pt x="80" y="5110"/>
                  </a:cubicBezTo>
                  <a:cubicBezTo>
                    <a:pt x="1097" y="3604"/>
                    <a:pt x="1260" y="1722"/>
                    <a:pt x="745" y="15"/>
                  </a:cubicBezTo>
                  <a:cubicBezTo>
                    <a:pt x="740" y="5"/>
                    <a:pt x="732" y="1"/>
                    <a:pt x="725"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31"/>
            <p:cNvSpPr/>
            <p:nvPr/>
          </p:nvSpPr>
          <p:spPr>
            <a:xfrm>
              <a:off x="3551950" y="2888100"/>
              <a:ext cx="33900" cy="127900"/>
            </a:xfrm>
            <a:custGeom>
              <a:avLst/>
              <a:gdLst/>
              <a:ahLst/>
              <a:cxnLst/>
              <a:rect l="l" t="t" r="r" b="b"/>
              <a:pathLst>
                <a:path w="1356" h="5116" extrusionOk="0">
                  <a:moveTo>
                    <a:pt x="15" y="1"/>
                  </a:moveTo>
                  <a:cubicBezTo>
                    <a:pt x="7" y="1"/>
                    <a:pt x="1" y="9"/>
                    <a:pt x="1" y="18"/>
                  </a:cubicBezTo>
                  <a:cubicBezTo>
                    <a:pt x="402" y="771"/>
                    <a:pt x="728" y="1549"/>
                    <a:pt x="866" y="2403"/>
                  </a:cubicBezTo>
                  <a:cubicBezTo>
                    <a:pt x="1004" y="3306"/>
                    <a:pt x="854" y="4172"/>
                    <a:pt x="728" y="5063"/>
                  </a:cubicBezTo>
                  <a:cubicBezTo>
                    <a:pt x="721" y="5094"/>
                    <a:pt x="742" y="5115"/>
                    <a:pt x="762" y="5115"/>
                  </a:cubicBezTo>
                  <a:cubicBezTo>
                    <a:pt x="774" y="5115"/>
                    <a:pt x="786" y="5107"/>
                    <a:pt x="791" y="5088"/>
                  </a:cubicBezTo>
                  <a:cubicBezTo>
                    <a:pt x="1356" y="3369"/>
                    <a:pt x="1004" y="1499"/>
                    <a:pt x="26" y="6"/>
                  </a:cubicBezTo>
                  <a:cubicBezTo>
                    <a:pt x="22" y="2"/>
                    <a:pt x="18" y="1"/>
                    <a:pt x="15"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31"/>
            <p:cNvSpPr/>
            <p:nvPr/>
          </p:nvSpPr>
          <p:spPr>
            <a:xfrm>
              <a:off x="3677525" y="2758000"/>
              <a:ext cx="32250" cy="117475"/>
            </a:xfrm>
            <a:custGeom>
              <a:avLst/>
              <a:gdLst/>
              <a:ahLst/>
              <a:cxnLst/>
              <a:rect l="l" t="t" r="r" b="b"/>
              <a:pathLst>
                <a:path w="1290" h="4699" extrusionOk="0">
                  <a:moveTo>
                    <a:pt x="806" y="0"/>
                  </a:moveTo>
                  <a:cubicBezTo>
                    <a:pt x="796" y="0"/>
                    <a:pt x="788" y="7"/>
                    <a:pt x="788" y="15"/>
                  </a:cubicBezTo>
                  <a:cubicBezTo>
                    <a:pt x="963" y="843"/>
                    <a:pt x="988" y="1646"/>
                    <a:pt x="825" y="2474"/>
                  </a:cubicBezTo>
                  <a:cubicBezTo>
                    <a:pt x="675" y="3240"/>
                    <a:pt x="336" y="3930"/>
                    <a:pt x="10" y="4645"/>
                  </a:cubicBezTo>
                  <a:cubicBezTo>
                    <a:pt x="1" y="4672"/>
                    <a:pt x="23" y="4698"/>
                    <a:pt x="46" y="4698"/>
                  </a:cubicBezTo>
                  <a:cubicBezTo>
                    <a:pt x="56" y="4698"/>
                    <a:pt x="65" y="4694"/>
                    <a:pt x="72" y="4683"/>
                  </a:cubicBezTo>
                  <a:cubicBezTo>
                    <a:pt x="988" y="3353"/>
                    <a:pt x="1290" y="1558"/>
                    <a:pt x="825" y="15"/>
                  </a:cubicBezTo>
                  <a:cubicBezTo>
                    <a:pt x="820" y="4"/>
                    <a:pt x="812" y="0"/>
                    <a:pt x="806"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31"/>
            <p:cNvSpPr/>
            <p:nvPr/>
          </p:nvSpPr>
          <p:spPr>
            <a:xfrm>
              <a:off x="3736300" y="2724900"/>
              <a:ext cx="31525" cy="96925"/>
            </a:xfrm>
            <a:custGeom>
              <a:avLst/>
              <a:gdLst/>
              <a:ahLst/>
              <a:cxnLst/>
              <a:rect l="l" t="t" r="r" b="b"/>
              <a:pathLst>
                <a:path w="1261" h="3877" extrusionOk="0">
                  <a:moveTo>
                    <a:pt x="925" y="0"/>
                  </a:moveTo>
                  <a:cubicBezTo>
                    <a:pt x="917" y="0"/>
                    <a:pt x="909" y="6"/>
                    <a:pt x="909" y="21"/>
                  </a:cubicBezTo>
                  <a:cubicBezTo>
                    <a:pt x="997" y="686"/>
                    <a:pt x="984" y="1339"/>
                    <a:pt x="821" y="1991"/>
                  </a:cubicBezTo>
                  <a:cubicBezTo>
                    <a:pt x="645" y="2656"/>
                    <a:pt x="319" y="3221"/>
                    <a:pt x="18" y="3823"/>
                  </a:cubicBezTo>
                  <a:cubicBezTo>
                    <a:pt x="0" y="3850"/>
                    <a:pt x="20" y="3876"/>
                    <a:pt x="42" y="3876"/>
                  </a:cubicBezTo>
                  <a:cubicBezTo>
                    <a:pt x="51" y="3876"/>
                    <a:pt x="61" y="3872"/>
                    <a:pt x="68" y="3861"/>
                  </a:cubicBezTo>
                  <a:cubicBezTo>
                    <a:pt x="921" y="2807"/>
                    <a:pt x="1260" y="1326"/>
                    <a:pt x="934" y="8"/>
                  </a:cubicBezTo>
                  <a:cubicBezTo>
                    <a:pt x="934" y="3"/>
                    <a:pt x="930" y="0"/>
                    <a:pt x="925"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31"/>
            <p:cNvSpPr/>
            <p:nvPr/>
          </p:nvSpPr>
          <p:spPr>
            <a:xfrm>
              <a:off x="3600725" y="2941350"/>
              <a:ext cx="133525" cy="25175"/>
            </a:xfrm>
            <a:custGeom>
              <a:avLst/>
              <a:gdLst/>
              <a:ahLst/>
              <a:cxnLst/>
              <a:rect l="l" t="t" r="r" b="b"/>
              <a:pathLst>
                <a:path w="5341" h="1007" extrusionOk="0">
                  <a:moveTo>
                    <a:pt x="3376" y="1"/>
                  </a:moveTo>
                  <a:cubicBezTo>
                    <a:pt x="2206" y="1"/>
                    <a:pt x="1035" y="328"/>
                    <a:pt x="32" y="938"/>
                  </a:cubicBezTo>
                  <a:cubicBezTo>
                    <a:pt x="1" y="959"/>
                    <a:pt x="13" y="1006"/>
                    <a:pt x="40" y="1006"/>
                  </a:cubicBezTo>
                  <a:cubicBezTo>
                    <a:pt x="46" y="1006"/>
                    <a:pt x="51" y="1004"/>
                    <a:pt x="57" y="1000"/>
                  </a:cubicBezTo>
                  <a:cubicBezTo>
                    <a:pt x="861" y="687"/>
                    <a:pt x="1626" y="335"/>
                    <a:pt x="2479" y="185"/>
                  </a:cubicBezTo>
                  <a:cubicBezTo>
                    <a:pt x="2813" y="132"/>
                    <a:pt x="3148" y="107"/>
                    <a:pt x="3481" y="107"/>
                  </a:cubicBezTo>
                  <a:cubicBezTo>
                    <a:pt x="4098" y="107"/>
                    <a:pt x="4712" y="193"/>
                    <a:pt x="5315" y="348"/>
                  </a:cubicBezTo>
                  <a:cubicBezTo>
                    <a:pt x="5340" y="348"/>
                    <a:pt x="5340" y="323"/>
                    <a:pt x="5328" y="323"/>
                  </a:cubicBezTo>
                  <a:cubicBezTo>
                    <a:pt x="4698" y="105"/>
                    <a:pt x="4037" y="1"/>
                    <a:pt x="3376"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31"/>
            <p:cNvSpPr/>
            <p:nvPr/>
          </p:nvSpPr>
          <p:spPr>
            <a:xfrm>
              <a:off x="3648675" y="2880725"/>
              <a:ext cx="116625" cy="24525"/>
            </a:xfrm>
            <a:custGeom>
              <a:avLst/>
              <a:gdLst/>
              <a:ahLst/>
              <a:cxnLst/>
              <a:rect l="l" t="t" r="r" b="b"/>
              <a:pathLst>
                <a:path w="4665" h="981" extrusionOk="0">
                  <a:moveTo>
                    <a:pt x="3044" y="0"/>
                  </a:moveTo>
                  <a:cubicBezTo>
                    <a:pt x="1982" y="0"/>
                    <a:pt x="915" y="326"/>
                    <a:pt x="34" y="916"/>
                  </a:cubicBezTo>
                  <a:cubicBezTo>
                    <a:pt x="1" y="938"/>
                    <a:pt x="27" y="980"/>
                    <a:pt x="60" y="980"/>
                  </a:cubicBezTo>
                  <a:cubicBezTo>
                    <a:pt x="64" y="980"/>
                    <a:pt x="68" y="980"/>
                    <a:pt x="72" y="978"/>
                  </a:cubicBezTo>
                  <a:cubicBezTo>
                    <a:pt x="787" y="677"/>
                    <a:pt x="1465" y="338"/>
                    <a:pt x="2230" y="188"/>
                  </a:cubicBezTo>
                  <a:cubicBezTo>
                    <a:pt x="2539" y="131"/>
                    <a:pt x="2844" y="104"/>
                    <a:pt x="3147" y="104"/>
                  </a:cubicBezTo>
                  <a:cubicBezTo>
                    <a:pt x="3646" y="104"/>
                    <a:pt x="4140" y="176"/>
                    <a:pt x="4640" y="301"/>
                  </a:cubicBezTo>
                  <a:cubicBezTo>
                    <a:pt x="4652" y="301"/>
                    <a:pt x="4665" y="276"/>
                    <a:pt x="4640" y="263"/>
                  </a:cubicBezTo>
                  <a:cubicBezTo>
                    <a:pt x="4126" y="85"/>
                    <a:pt x="3586" y="0"/>
                    <a:pt x="3044"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31"/>
            <p:cNvSpPr/>
            <p:nvPr/>
          </p:nvSpPr>
          <p:spPr>
            <a:xfrm>
              <a:off x="3716100" y="2818975"/>
              <a:ext cx="93000" cy="20700"/>
            </a:xfrm>
            <a:custGeom>
              <a:avLst/>
              <a:gdLst/>
              <a:ahLst/>
              <a:cxnLst/>
              <a:rect l="l" t="t" r="r" b="b"/>
              <a:pathLst>
                <a:path w="3720" h="828" extrusionOk="0">
                  <a:moveTo>
                    <a:pt x="2546" y="0"/>
                  </a:moveTo>
                  <a:cubicBezTo>
                    <a:pt x="1663" y="0"/>
                    <a:pt x="765" y="264"/>
                    <a:pt x="35" y="750"/>
                  </a:cubicBezTo>
                  <a:cubicBezTo>
                    <a:pt x="1" y="773"/>
                    <a:pt x="19" y="827"/>
                    <a:pt x="51" y="827"/>
                  </a:cubicBezTo>
                  <a:cubicBezTo>
                    <a:pt x="54" y="827"/>
                    <a:pt x="57" y="827"/>
                    <a:pt x="60" y="826"/>
                  </a:cubicBezTo>
                  <a:cubicBezTo>
                    <a:pt x="587" y="625"/>
                    <a:pt x="1077" y="374"/>
                    <a:pt x="1616" y="236"/>
                  </a:cubicBezTo>
                  <a:cubicBezTo>
                    <a:pt x="1993" y="147"/>
                    <a:pt x="2370" y="106"/>
                    <a:pt x="2749" y="106"/>
                  </a:cubicBezTo>
                  <a:cubicBezTo>
                    <a:pt x="3064" y="106"/>
                    <a:pt x="3380" y="134"/>
                    <a:pt x="3700" y="186"/>
                  </a:cubicBezTo>
                  <a:cubicBezTo>
                    <a:pt x="3702" y="188"/>
                    <a:pt x="3704" y="189"/>
                    <a:pt x="3706" y="189"/>
                  </a:cubicBezTo>
                  <a:cubicBezTo>
                    <a:pt x="3716" y="189"/>
                    <a:pt x="3720" y="171"/>
                    <a:pt x="3700" y="161"/>
                  </a:cubicBezTo>
                  <a:cubicBezTo>
                    <a:pt x="3329" y="52"/>
                    <a:pt x="2938" y="0"/>
                    <a:pt x="2546"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1"/>
            <p:cNvSpPr/>
            <p:nvPr/>
          </p:nvSpPr>
          <p:spPr>
            <a:xfrm>
              <a:off x="3559800" y="2639050"/>
              <a:ext cx="63825" cy="384575"/>
            </a:xfrm>
            <a:custGeom>
              <a:avLst/>
              <a:gdLst/>
              <a:ahLst/>
              <a:cxnLst/>
              <a:rect l="l" t="t" r="r" b="b"/>
              <a:pathLst>
                <a:path w="2553" h="15383" extrusionOk="0">
                  <a:moveTo>
                    <a:pt x="2501" y="1"/>
                  </a:moveTo>
                  <a:cubicBezTo>
                    <a:pt x="2490" y="1"/>
                    <a:pt x="2480" y="6"/>
                    <a:pt x="2472" y="17"/>
                  </a:cubicBezTo>
                  <a:cubicBezTo>
                    <a:pt x="979" y="1999"/>
                    <a:pt x="527" y="4785"/>
                    <a:pt x="276" y="7182"/>
                  </a:cubicBezTo>
                  <a:cubicBezTo>
                    <a:pt x="0" y="9880"/>
                    <a:pt x="50" y="12616"/>
                    <a:pt x="239" y="15326"/>
                  </a:cubicBezTo>
                  <a:cubicBezTo>
                    <a:pt x="239" y="15364"/>
                    <a:pt x="267" y="15383"/>
                    <a:pt x="295" y="15383"/>
                  </a:cubicBezTo>
                  <a:cubicBezTo>
                    <a:pt x="323" y="15383"/>
                    <a:pt x="352" y="15364"/>
                    <a:pt x="352" y="15326"/>
                  </a:cubicBezTo>
                  <a:cubicBezTo>
                    <a:pt x="251" y="12716"/>
                    <a:pt x="189" y="10106"/>
                    <a:pt x="427" y="7508"/>
                  </a:cubicBezTo>
                  <a:cubicBezTo>
                    <a:pt x="540" y="6165"/>
                    <a:pt x="753" y="4835"/>
                    <a:pt x="1105" y="3530"/>
                  </a:cubicBezTo>
                  <a:cubicBezTo>
                    <a:pt x="1431" y="2300"/>
                    <a:pt x="1933" y="1184"/>
                    <a:pt x="2535" y="54"/>
                  </a:cubicBezTo>
                  <a:cubicBezTo>
                    <a:pt x="2553" y="28"/>
                    <a:pt x="2527" y="1"/>
                    <a:pt x="2501"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31"/>
            <p:cNvSpPr/>
            <p:nvPr/>
          </p:nvSpPr>
          <p:spPr>
            <a:xfrm>
              <a:off x="3586775" y="2468375"/>
              <a:ext cx="133975" cy="174875"/>
            </a:xfrm>
            <a:custGeom>
              <a:avLst/>
              <a:gdLst/>
              <a:ahLst/>
              <a:cxnLst/>
              <a:rect l="l" t="t" r="r" b="b"/>
              <a:pathLst>
                <a:path w="5359" h="6995" extrusionOk="0">
                  <a:moveTo>
                    <a:pt x="3567" y="1"/>
                  </a:moveTo>
                  <a:cubicBezTo>
                    <a:pt x="3514" y="1"/>
                    <a:pt x="3464" y="17"/>
                    <a:pt x="3426" y="55"/>
                  </a:cubicBezTo>
                  <a:cubicBezTo>
                    <a:pt x="3288" y="205"/>
                    <a:pt x="3552" y="519"/>
                    <a:pt x="3602" y="682"/>
                  </a:cubicBezTo>
                  <a:cubicBezTo>
                    <a:pt x="2824" y="795"/>
                    <a:pt x="2197" y="1084"/>
                    <a:pt x="1619" y="1598"/>
                  </a:cubicBezTo>
                  <a:cubicBezTo>
                    <a:pt x="942" y="2226"/>
                    <a:pt x="314" y="3217"/>
                    <a:pt x="164" y="4171"/>
                  </a:cubicBezTo>
                  <a:cubicBezTo>
                    <a:pt x="0" y="5200"/>
                    <a:pt x="502" y="6178"/>
                    <a:pt x="1318" y="6881"/>
                  </a:cubicBezTo>
                  <a:cubicBezTo>
                    <a:pt x="1545" y="6959"/>
                    <a:pt x="1781" y="6995"/>
                    <a:pt x="2016" y="6995"/>
                  </a:cubicBezTo>
                  <a:cubicBezTo>
                    <a:pt x="2315" y="6995"/>
                    <a:pt x="2613" y="6936"/>
                    <a:pt x="2887" y="6831"/>
                  </a:cubicBezTo>
                  <a:cubicBezTo>
                    <a:pt x="3376" y="6643"/>
                    <a:pt x="3790" y="6317"/>
                    <a:pt x="4142" y="5928"/>
                  </a:cubicBezTo>
                  <a:cubicBezTo>
                    <a:pt x="4706" y="5325"/>
                    <a:pt x="5095" y="4572"/>
                    <a:pt x="5221" y="3744"/>
                  </a:cubicBezTo>
                  <a:cubicBezTo>
                    <a:pt x="5359" y="2916"/>
                    <a:pt x="5196" y="2025"/>
                    <a:pt x="4744" y="1272"/>
                  </a:cubicBezTo>
                  <a:cubicBezTo>
                    <a:pt x="4957" y="1259"/>
                    <a:pt x="5146" y="1172"/>
                    <a:pt x="5296" y="1033"/>
                  </a:cubicBezTo>
                  <a:cubicBezTo>
                    <a:pt x="5233" y="908"/>
                    <a:pt x="5083" y="820"/>
                    <a:pt x="4932" y="808"/>
                  </a:cubicBezTo>
                  <a:cubicBezTo>
                    <a:pt x="4908" y="805"/>
                    <a:pt x="4883" y="804"/>
                    <a:pt x="4858" y="804"/>
                  </a:cubicBezTo>
                  <a:cubicBezTo>
                    <a:pt x="4741" y="804"/>
                    <a:pt x="4619" y="827"/>
                    <a:pt x="4506" y="858"/>
                  </a:cubicBezTo>
                  <a:cubicBezTo>
                    <a:pt x="4556" y="732"/>
                    <a:pt x="4606" y="607"/>
                    <a:pt x="4581" y="481"/>
                  </a:cubicBezTo>
                  <a:cubicBezTo>
                    <a:pt x="4568" y="343"/>
                    <a:pt x="4480" y="205"/>
                    <a:pt x="4342" y="180"/>
                  </a:cubicBezTo>
                  <a:cubicBezTo>
                    <a:pt x="4332" y="179"/>
                    <a:pt x="4321" y="178"/>
                    <a:pt x="4311" y="178"/>
                  </a:cubicBezTo>
                  <a:cubicBezTo>
                    <a:pt x="4140" y="178"/>
                    <a:pt x="4027" y="367"/>
                    <a:pt x="4004" y="544"/>
                  </a:cubicBezTo>
                  <a:cubicBezTo>
                    <a:pt x="3966" y="393"/>
                    <a:pt x="3928" y="230"/>
                    <a:pt x="3828" y="117"/>
                  </a:cubicBezTo>
                  <a:cubicBezTo>
                    <a:pt x="3757" y="47"/>
                    <a:pt x="3657" y="1"/>
                    <a:pt x="3567" y="1"/>
                  </a:cubicBezTo>
                  <a:close/>
                </a:path>
              </a:pathLst>
            </a:custGeom>
            <a:solidFill>
              <a:srgbClr val="AD5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31"/>
            <p:cNvSpPr/>
            <p:nvPr/>
          </p:nvSpPr>
          <p:spPr>
            <a:xfrm>
              <a:off x="3633675" y="2513800"/>
              <a:ext cx="83625" cy="129900"/>
            </a:xfrm>
            <a:custGeom>
              <a:avLst/>
              <a:gdLst/>
              <a:ahLst/>
              <a:cxnLst/>
              <a:rect l="l" t="t" r="r" b="b"/>
              <a:pathLst>
                <a:path w="3345" h="5196" extrusionOk="0">
                  <a:moveTo>
                    <a:pt x="2966" y="0"/>
                  </a:moveTo>
                  <a:cubicBezTo>
                    <a:pt x="2944" y="0"/>
                    <a:pt x="2924" y="17"/>
                    <a:pt x="2931" y="45"/>
                  </a:cubicBezTo>
                  <a:cubicBezTo>
                    <a:pt x="3031" y="1149"/>
                    <a:pt x="2818" y="2266"/>
                    <a:pt x="2241" y="3232"/>
                  </a:cubicBezTo>
                  <a:cubicBezTo>
                    <a:pt x="1726" y="4098"/>
                    <a:pt x="898" y="4650"/>
                    <a:pt x="32" y="5140"/>
                  </a:cubicBezTo>
                  <a:cubicBezTo>
                    <a:pt x="0" y="5150"/>
                    <a:pt x="22" y="5196"/>
                    <a:pt x="51" y="5196"/>
                  </a:cubicBezTo>
                  <a:cubicBezTo>
                    <a:pt x="57" y="5196"/>
                    <a:pt x="63" y="5194"/>
                    <a:pt x="70" y="5190"/>
                  </a:cubicBezTo>
                  <a:cubicBezTo>
                    <a:pt x="2090" y="4324"/>
                    <a:pt x="3345" y="2228"/>
                    <a:pt x="3006" y="32"/>
                  </a:cubicBezTo>
                  <a:cubicBezTo>
                    <a:pt x="3000" y="10"/>
                    <a:pt x="2983" y="0"/>
                    <a:pt x="2966" y="0"/>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1"/>
            <p:cNvSpPr/>
            <p:nvPr/>
          </p:nvSpPr>
          <p:spPr>
            <a:xfrm>
              <a:off x="3632100" y="2505725"/>
              <a:ext cx="72350" cy="136150"/>
            </a:xfrm>
            <a:custGeom>
              <a:avLst/>
              <a:gdLst/>
              <a:ahLst/>
              <a:cxnLst/>
              <a:rect l="l" t="t" r="r" b="b"/>
              <a:pathLst>
                <a:path w="2894" h="5446" extrusionOk="0">
                  <a:moveTo>
                    <a:pt x="2856" y="1"/>
                  </a:moveTo>
                  <a:cubicBezTo>
                    <a:pt x="2843" y="1"/>
                    <a:pt x="2831" y="10"/>
                    <a:pt x="2831" y="29"/>
                  </a:cubicBezTo>
                  <a:cubicBezTo>
                    <a:pt x="2693" y="2225"/>
                    <a:pt x="1475" y="3844"/>
                    <a:pt x="20" y="5400"/>
                  </a:cubicBezTo>
                  <a:cubicBezTo>
                    <a:pt x="0" y="5419"/>
                    <a:pt x="18" y="5446"/>
                    <a:pt x="39" y="5446"/>
                  </a:cubicBezTo>
                  <a:cubicBezTo>
                    <a:pt x="45" y="5446"/>
                    <a:pt x="51" y="5443"/>
                    <a:pt x="57" y="5437"/>
                  </a:cubicBezTo>
                  <a:cubicBezTo>
                    <a:pt x="1613" y="4095"/>
                    <a:pt x="2893" y="2150"/>
                    <a:pt x="2881" y="29"/>
                  </a:cubicBezTo>
                  <a:cubicBezTo>
                    <a:pt x="2881" y="10"/>
                    <a:pt x="2868" y="1"/>
                    <a:pt x="2856"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1"/>
            <p:cNvSpPr/>
            <p:nvPr/>
          </p:nvSpPr>
          <p:spPr>
            <a:xfrm>
              <a:off x="3627325" y="2504200"/>
              <a:ext cx="65400" cy="134850"/>
            </a:xfrm>
            <a:custGeom>
              <a:avLst/>
              <a:gdLst/>
              <a:ahLst/>
              <a:cxnLst/>
              <a:rect l="l" t="t" r="r" b="b"/>
              <a:pathLst>
                <a:path w="2616" h="5394" extrusionOk="0">
                  <a:moveTo>
                    <a:pt x="2585" y="1"/>
                  </a:moveTo>
                  <a:cubicBezTo>
                    <a:pt x="2577" y="1"/>
                    <a:pt x="2570" y="5"/>
                    <a:pt x="2570" y="15"/>
                  </a:cubicBezTo>
                  <a:cubicBezTo>
                    <a:pt x="2030" y="1935"/>
                    <a:pt x="1064" y="3666"/>
                    <a:pt x="10" y="5348"/>
                  </a:cubicBezTo>
                  <a:cubicBezTo>
                    <a:pt x="0" y="5367"/>
                    <a:pt x="20" y="5394"/>
                    <a:pt x="41" y="5394"/>
                  </a:cubicBezTo>
                  <a:cubicBezTo>
                    <a:pt x="48" y="5394"/>
                    <a:pt x="54" y="5391"/>
                    <a:pt x="60" y="5385"/>
                  </a:cubicBezTo>
                  <a:cubicBezTo>
                    <a:pt x="1252" y="3867"/>
                    <a:pt x="2193" y="1909"/>
                    <a:pt x="2607" y="27"/>
                  </a:cubicBezTo>
                  <a:cubicBezTo>
                    <a:pt x="2615" y="12"/>
                    <a:pt x="2599" y="1"/>
                    <a:pt x="2585"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1"/>
            <p:cNvSpPr/>
            <p:nvPr/>
          </p:nvSpPr>
          <p:spPr>
            <a:xfrm>
              <a:off x="3623275" y="2505275"/>
              <a:ext cx="58400" cy="130275"/>
            </a:xfrm>
            <a:custGeom>
              <a:avLst/>
              <a:gdLst/>
              <a:ahLst/>
              <a:cxnLst/>
              <a:rect l="l" t="t" r="r" b="b"/>
              <a:pathLst>
                <a:path w="2336" h="5211" extrusionOk="0">
                  <a:moveTo>
                    <a:pt x="2284" y="1"/>
                  </a:moveTo>
                  <a:cubicBezTo>
                    <a:pt x="2273" y="1"/>
                    <a:pt x="2263" y="7"/>
                    <a:pt x="2255" y="22"/>
                  </a:cubicBezTo>
                  <a:cubicBezTo>
                    <a:pt x="1502" y="1716"/>
                    <a:pt x="649" y="3410"/>
                    <a:pt x="9" y="5167"/>
                  </a:cubicBezTo>
                  <a:cubicBezTo>
                    <a:pt x="1" y="5191"/>
                    <a:pt x="24" y="5211"/>
                    <a:pt x="45" y="5211"/>
                  </a:cubicBezTo>
                  <a:cubicBezTo>
                    <a:pt x="57" y="5211"/>
                    <a:pt x="67" y="5205"/>
                    <a:pt x="71" y="5192"/>
                  </a:cubicBezTo>
                  <a:cubicBezTo>
                    <a:pt x="925" y="3535"/>
                    <a:pt x="1590" y="1766"/>
                    <a:pt x="2318" y="59"/>
                  </a:cubicBezTo>
                  <a:cubicBezTo>
                    <a:pt x="2335" y="33"/>
                    <a:pt x="2310" y="1"/>
                    <a:pt x="2284"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1"/>
            <p:cNvSpPr/>
            <p:nvPr/>
          </p:nvSpPr>
          <p:spPr>
            <a:xfrm>
              <a:off x="3619400" y="2498500"/>
              <a:ext cx="56450" cy="134275"/>
            </a:xfrm>
            <a:custGeom>
              <a:avLst/>
              <a:gdLst/>
              <a:ahLst/>
              <a:cxnLst/>
              <a:rect l="l" t="t" r="r" b="b"/>
              <a:pathLst>
                <a:path w="2258" h="5371" extrusionOk="0">
                  <a:moveTo>
                    <a:pt x="2218" y="1"/>
                  </a:moveTo>
                  <a:cubicBezTo>
                    <a:pt x="2215" y="1"/>
                    <a:pt x="2211" y="2"/>
                    <a:pt x="2209" y="4"/>
                  </a:cubicBezTo>
                  <a:cubicBezTo>
                    <a:pt x="1017" y="1472"/>
                    <a:pt x="88" y="3417"/>
                    <a:pt x="1" y="5337"/>
                  </a:cubicBezTo>
                  <a:cubicBezTo>
                    <a:pt x="1" y="5358"/>
                    <a:pt x="22" y="5371"/>
                    <a:pt x="42" y="5371"/>
                  </a:cubicBezTo>
                  <a:cubicBezTo>
                    <a:pt x="60" y="5371"/>
                    <a:pt x="76" y="5361"/>
                    <a:pt x="76" y="5337"/>
                  </a:cubicBezTo>
                  <a:cubicBezTo>
                    <a:pt x="364" y="3417"/>
                    <a:pt x="1080" y="1610"/>
                    <a:pt x="2247" y="42"/>
                  </a:cubicBezTo>
                  <a:cubicBezTo>
                    <a:pt x="2257" y="21"/>
                    <a:pt x="2234" y="1"/>
                    <a:pt x="2218"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1"/>
            <p:cNvSpPr/>
            <p:nvPr/>
          </p:nvSpPr>
          <p:spPr>
            <a:xfrm>
              <a:off x="3593675" y="2495250"/>
              <a:ext cx="74475" cy="133400"/>
            </a:xfrm>
            <a:custGeom>
              <a:avLst/>
              <a:gdLst/>
              <a:ahLst/>
              <a:cxnLst/>
              <a:rect l="l" t="t" r="r" b="b"/>
              <a:pathLst>
                <a:path w="2979" h="5336" extrusionOk="0">
                  <a:moveTo>
                    <a:pt x="2926" y="1"/>
                  </a:moveTo>
                  <a:cubicBezTo>
                    <a:pt x="2917" y="1"/>
                    <a:pt x="2908" y="3"/>
                    <a:pt x="2899" y="9"/>
                  </a:cubicBezTo>
                  <a:cubicBezTo>
                    <a:pt x="1544" y="1238"/>
                    <a:pt x="1" y="3434"/>
                    <a:pt x="904" y="5317"/>
                  </a:cubicBezTo>
                  <a:cubicBezTo>
                    <a:pt x="913" y="5330"/>
                    <a:pt x="926" y="5335"/>
                    <a:pt x="939" y="5335"/>
                  </a:cubicBezTo>
                  <a:cubicBezTo>
                    <a:pt x="964" y="5335"/>
                    <a:pt x="988" y="5316"/>
                    <a:pt x="979" y="5292"/>
                  </a:cubicBezTo>
                  <a:cubicBezTo>
                    <a:pt x="327" y="3347"/>
                    <a:pt x="1632" y="1376"/>
                    <a:pt x="2950" y="59"/>
                  </a:cubicBezTo>
                  <a:cubicBezTo>
                    <a:pt x="2979" y="30"/>
                    <a:pt x="2955" y="1"/>
                    <a:pt x="2926"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1"/>
            <p:cNvSpPr/>
            <p:nvPr/>
          </p:nvSpPr>
          <p:spPr>
            <a:xfrm>
              <a:off x="3578625" y="2491000"/>
              <a:ext cx="83700" cy="134250"/>
            </a:xfrm>
            <a:custGeom>
              <a:avLst/>
              <a:gdLst/>
              <a:ahLst/>
              <a:cxnLst/>
              <a:rect l="l" t="t" r="r" b="b"/>
              <a:pathLst>
                <a:path w="3348" h="5370" extrusionOk="0">
                  <a:moveTo>
                    <a:pt x="3323" y="0"/>
                  </a:moveTo>
                  <a:cubicBezTo>
                    <a:pt x="3320" y="0"/>
                    <a:pt x="3317" y="1"/>
                    <a:pt x="3313" y="3"/>
                  </a:cubicBezTo>
                  <a:cubicBezTo>
                    <a:pt x="1795" y="1095"/>
                    <a:pt x="0" y="3441"/>
                    <a:pt x="1205" y="5349"/>
                  </a:cubicBezTo>
                  <a:cubicBezTo>
                    <a:pt x="1216" y="5363"/>
                    <a:pt x="1230" y="5370"/>
                    <a:pt x="1244" y="5370"/>
                  </a:cubicBezTo>
                  <a:cubicBezTo>
                    <a:pt x="1278" y="5370"/>
                    <a:pt x="1311" y="5334"/>
                    <a:pt x="1293" y="5299"/>
                  </a:cubicBezTo>
                  <a:cubicBezTo>
                    <a:pt x="402" y="3328"/>
                    <a:pt x="1757" y="1220"/>
                    <a:pt x="3326" y="41"/>
                  </a:cubicBezTo>
                  <a:cubicBezTo>
                    <a:pt x="3347" y="30"/>
                    <a:pt x="3341" y="0"/>
                    <a:pt x="3323" y="0"/>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1"/>
            <p:cNvSpPr/>
            <p:nvPr/>
          </p:nvSpPr>
          <p:spPr>
            <a:xfrm>
              <a:off x="3605600" y="2617150"/>
              <a:ext cx="43625" cy="31900"/>
            </a:xfrm>
            <a:custGeom>
              <a:avLst/>
              <a:gdLst/>
              <a:ahLst/>
              <a:cxnLst/>
              <a:rect l="l" t="t" r="r" b="b"/>
              <a:pathLst>
                <a:path w="1745" h="1276" extrusionOk="0">
                  <a:moveTo>
                    <a:pt x="230" y="0"/>
                  </a:moveTo>
                  <a:cubicBezTo>
                    <a:pt x="121" y="0"/>
                    <a:pt x="0" y="85"/>
                    <a:pt x="0" y="202"/>
                  </a:cubicBezTo>
                  <a:cubicBezTo>
                    <a:pt x="0" y="265"/>
                    <a:pt x="38" y="328"/>
                    <a:pt x="76" y="391"/>
                  </a:cubicBezTo>
                  <a:cubicBezTo>
                    <a:pt x="201" y="579"/>
                    <a:pt x="251" y="867"/>
                    <a:pt x="653" y="1169"/>
                  </a:cubicBezTo>
                  <a:cubicBezTo>
                    <a:pt x="819" y="1241"/>
                    <a:pt x="1001" y="1275"/>
                    <a:pt x="1185" y="1275"/>
                  </a:cubicBezTo>
                  <a:cubicBezTo>
                    <a:pt x="1322" y="1275"/>
                    <a:pt x="1460" y="1256"/>
                    <a:pt x="1594" y="1219"/>
                  </a:cubicBezTo>
                  <a:cubicBezTo>
                    <a:pt x="1669" y="1194"/>
                    <a:pt x="1745" y="1144"/>
                    <a:pt x="1720" y="1068"/>
                  </a:cubicBezTo>
                  <a:cubicBezTo>
                    <a:pt x="1720" y="1043"/>
                    <a:pt x="1695" y="1031"/>
                    <a:pt x="1669" y="1006"/>
                  </a:cubicBezTo>
                  <a:cubicBezTo>
                    <a:pt x="1519" y="905"/>
                    <a:pt x="1335" y="849"/>
                    <a:pt x="1151" y="849"/>
                  </a:cubicBezTo>
                  <a:cubicBezTo>
                    <a:pt x="1059" y="849"/>
                    <a:pt x="967" y="863"/>
                    <a:pt x="879" y="893"/>
                  </a:cubicBezTo>
                  <a:cubicBezTo>
                    <a:pt x="1017" y="692"/>
                    <a:pt x="1155" y="453"/>
                    <a:pt x="1092" y="215"/>
                  </a:cubicBezTo>
                  <a:cubicBezTo>
                    <a:pt x="1080" y="152"/>
                    <a:pt x="1042" y="77"/>
                    <a:pt x="992" y="52"/>
                  </a:cubicBezTo>
                  <a:cubicBezTo>
                    <a:pt x="977" y="47"/>
                    <a:pt x="961" y="44"/>
                    <a:pt x="946" y="44"/>
                  </a:cubicBezTo>
                  <a:cubicBezTo>
                    <a:pt x="850" y="44"/>
                    <a:pt x="763" y="141"/>
                    <a:pt x="741" y="227"/>
                  </a:cubicBezTo>
                  <a:cubicBezTo>
                    <a:pt x="703" y="340"/>
                    <a:pt x="703" y="466"/>
                    <a:pt x="628" y="554"/>
                  </a:cubicBezTo>
                  <a:cubicBezTo>
                    <a:pt x="603" y="441"/>
                    <a:pt x="590" y="315"/>
                    <a:pt x="527" y="202"/>
                  </a:cubicBezTo>
                  <a:cubicBezTo>
                    <a:pt x="477" y="102"/>
                    <a:pt x="377" y="14"/>
                    <a:pt x="251" y="2"/>
                  </a:cubicBezTo>
                  <a:cubicBezTo>
                    <a:pt x="244" y="1"/>
                    <a:pt x="237" y="0"/>
                    <a:pt x="230"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31"/>
            <p:cNvSpPr/>
            <p:nvPr/>
          </p:nvSpPr>
          <p:spPr>
            <a:xfrm>
              <a:off x="3566700" y="2710025"/>
              <a:ext cx="144950" cy="125525"/>
            </a:xfrm>
            <a:custGeom>
              <a:avLst/>
              <a:gdLst/>
              <a:ahLst/>
              <a:cxnLst/>
              <a:rect l="l" t="t" r="r" b="b"/>
              <a:pathLst>
                <a:path w="5798" h="5021" extrusionOk="0">
                  <a:moveTo>
                    <a:pt x="4855" y="0"/>
                  </a:moveTo>
                  <a:cubicBezTo>
                    <a:pt x="2487" y="0"/>
                    <a:pt x="792" y="2857"/>
                    <a:pt x="126" y="4619"/>
                  </a:cubicBezTo>
                  <a:lnTo>
                    <a:pt x="0" y="5021"/>
                  </a:lnTo>
                  <a:cubicBezTo>
                    <a:pt x="553" y="3929"/>
                    <a:pt x="2096" y="2774"/>
                    <a:pt x="3702" y="2134"/>
                  </a:cubicBezTo>
                  <a:cubicBezTo>
                    <a:pt x="4505" y="1808"/>
                    <a:pt x="5459" y="1482"/>
                    <a:pt x="5735" y="654"/>
                  </a:cubicBezTo>
                  <a:cubicBezTo>
                    <a:pt x="5773" y="566"/>
                    <a:pt x="5798" y="465"/>
                    <a:pt x="5773" y="365"/>
                  </a:cubicBezTo>
                  <a:cubicBezTo>
                    <a:pt x="5710" y="152"/>
                    <a:pt x="5472" y="51"/>
                    <a:pt x="5246" y="26"/>
                  </a:cubicBezTo>
                  <a:cubicBezTo>
                    <a:pt x="5113" y="9"/>
                    <a:pt x="4983" y="0"/>
                    <a:pt x="4855"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31"/>
            <p:cNvSpPr/>
            <p:nvPr/>
          </p:nvSpPr>
          <p:spPr>
            <a:xfrm>
              <a:off x="3565025" y="2727850"/>
              <a:ext cx="122075" cy="108925"/>
            </a:xfrm>
            <a:custGeom>
              <a:avLst/>
              <a:gdLst/>
              <a:ahLst/>
              <a:cxnLst/>
              <a:rect l="l" t="t" r="r" b="b"/>
              <a:pathLst>
                <a:path w="4883" h="4357" extrusionOk="0">
                  <a:moveTo>
                    <a:pt x="4858" y="1"/>
                  </a:moveTo>
                  <a:cubicBezTo>
                    <a:pt x="4855" y="1"/>
                    <a:pt x="4852" y="2"/>
                    <a:pt x="4848" y="3"/>
                  </a:cubicBezTo>
                  <a:cubicBezTo>
                    <a:pt x="2715" y="643"/>
                    <a:pt x="820" y="2174"/>
                    <a:pt x="17" y="4295"/>
                  </a:cubicBezTo>
                  <a:cubicBezTo>
                    <a:pt x="0" y="4329"/>
                    <a:pt x="34" y="4356"/>
                    <a:pt x="66" y="4356"/>
                  </a:cubicBezTo>
                  <a:cubicBezTo>
                    <a:pt x="81" y="4356"/>
                    <a:pt x="97" y="4349"/>
                    <a:pt x="105" y="4333"/>
                  </a:cubicBezTo>
                  <a:cubicBezTo>
                    <a:pt x="682" y="3404"/>
                    <a:pt x="1197" y="2501"/>
                    <a:pt x="2012" y="1748"/>
                  </a:cubicBezTo>
                  <a:cubicBezTo>
                    <a:pt x="2841" y="982"/>
                    <a:pt x="3819" y="468"/>
                    <a:pt x="4861" y="41"/>
                  </a:cubicBezTo>
                  <a:cubicBezTo>
                    <a:pt x="4883" y="30"/>
                    <a:pt x="4876" y="1"/>
                    <a:pt x="4858"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1"/>
            <p:cNvSpPr/>
            <p:nvPr/>
          </p:nvSpPr>
          <p:spPr>
            <a:xfrm>
              <a:off x="3565125" y="2782100"/>
              <a:ext cx="148725" cy="148200"/>
            </a:xfrm>
            <a:custGeom>
              <a:avLst/>
              <a:gdLst/>
              <a:ahLst/>
              <a:cxnLst/>
              <a:rect l="l" t="t" r="r" b="b"/>
              <a:pathLst>
                <a:path w="5949" h="5928" extrusionOk="0">
                  <a:moveTo>
                    <a:pt x="5152" y="0"/>
                  </a:moveTo>
                  <a:cubicBezTo>
                    <a:pt x="2404" y="0"/>
                    <a:pt x="592" y="3544"/>
                    <a:pt x="1" y="5601"/>
                  </a:cubicBezTo>
                  <a:lnTo>
                    <a:pt x="1" y="5927"/>
                  </a:lnTo>
                  <a:cubicBezTo>
                    <a:pt x="515" y="4685"/>
                    <a:pt x="2109" y="3280"/>
                    <a:pt x="3803" y="2439"/>
                  </a:cubicBezTo>
                  <a:cubicBezTo>
                    <a:pt x="4656" y="2025"/>
                    <a:pt x="5660" y="1573"/>
                    <a:pt x="5899" y="657"/>
                  </a:cubicBezTo>
                  <a:cubicBezTo>
                    <a:pt x="5936" y="544"/>
                    <a:pt x="5949" y="431"/>
                    <a:pt x="5911" y="331"/>
                  </a:cubicBezTo>
                  <a:cubicBezTo>
                    <a:pt x="5836" y="105"/>
                    <a:pt x="5560" y="17"/>
                    <a:pt x="5309" y="4"/>
                  </a:cubicBezTo>
                  <a:cubicBezTo>
                    <a:pt x="5256" y="2"/>
                    <a:pt x="5204" y="0"/>
                    <a:pt x="5152"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1"/>
            <p:cNvSpPr/>
            <p:nvPr/>
          </p:nvSpPr>
          <p:spPr>
            <a:xfrm>
              <a:off x="3563775" y="2801950"/>
              <a:ext cx="123725" cy="129575"/>
            </a:xfrm>
            <a:custGeom>
              <a:avLst/>
              <a:gdLst/>
              <a:ahLst/>
              <a:cxnLst/>
              <a:rect l="l" t="t" r="r" b="b"/>
              <a:pathLst>
                <a:path w="4949" h="5183" extrusionOk="0">
                  <a:moveTo>
                    <a:pt x="4911" y="1"/>
                  </a:moveTo>
                  <a:cubicBezTo>
                    <a:pt x="2652" y="904"/>
                    <a:pt x="720" y="2737"/>
                    <a:pt x="17" y="5121"/>
                  </a:cubicBezTo>
                  <a:cubicBezTo>
                    <a:pt x="0" y="5154"/>
                    <a:pt x="34" y="5182"/>
                    <a:pt x="65" y="5182"/>
                  </a:cubicBezTo>
                  <a:cubicBezTo>
                    <a:pt x="81" y="5182"/>
                    <a:pt x="96" y="5175"/>
                    <a:pt x="105" y="5158"/>
                  </a:cubicBezTo>
                  <a:cubicBezTo>
                    <a:pt x="657" y="4067"/>
                    <a:pt x="1159" y="3000"/>
                    <a:pt x="2000" y="2109"/>
                  </a:cubicBezTo>
                  <a:cubicBezTo>
                    <a:pt x="2840" y="1218"/>
                    <a:pt x="3857" y="578"/>
                    <a:pt x="4936" y="39"/>
                  </a:cubicBezTo>
                  <a:cubicBezTo>
                    <a:pt x="4949" y="26"/>
                    <a:pt x="4936" y="1"/>
                    <a:pt x="4911"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1"/>
            <p:cNvSpPr/>
            <p:nvPr/>
          </p:nvSpPr>
          <p:spPr>
            <a:xfrm>
              <a:off x="3561675" y="2865525"/>
              <a:ext cx="180100" cy="179275"/>
            </a:xfrm>
            <a:custGeom>
              <a:avLst/>
              <a:gdLst/>
              <a:ahLst/>
              <a:cxnLst/>
              <a:rect l="l" t="t" r="r" b="b"/>
              <a:pathLst>
                <a:path w="7204" h="7171" extrusionOk="0">
                  <a:moveTo>
                    <a:pt x="6253" y="1"/>
                  </a:moveTo>
                  <a:cubicBezTo>
                    <a:pt x="2919" y="1"/>
                    <a:pt x="728" y="4292"/>
                    <a:pt x="1" y="6769"/>
                  </a:cubicBezTo>
                  <a:lnTo>
                    <a:pt x="13" y="7171"/>
                  </a:lnTo>
                  <a:cubicBezTo>
                    <a:pt x="628" y="5677"/>
                    <a:pt x="2561" y="3971"/>
                    <a:pt x="4606" y="2954"/>
                  </a:cubicBezTo>
                  <a:cubicBezTo>
                    <a:pt x="5648" y="2452"/>
                    <a:pt x="6865" y="1913"/>
                    <a:pt x="7153" y="796"/>
                  </a:cubicBezTo>
                  <a:cubicBezTo>
                    <a:pt x="7191" y="670"/>
                    <a:pt x="7204" y="532"/>
                    <a:pt x="7166" y="407"/>
                  </a:cubicBezTo>
                  <a:cubicBezTo>
                    <a:pt x="7066" y="131"/>
                    <a:pt x="6727" y="30"/>
                    <a:pt x="6438" y="5"/>
                  </a:cubicBezTo>
                  <a:cubicBezTo>
                    <a:pt x="6376" y="2"/>
                    <a:pt x="6314" y="1"/>
                    <a:pt x="6253"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1"/>
            <p:cNvSpPr/>
            <p:nvPr/>
          </p:nvSpPr>
          <p:spPr>
            <a:xfrm>
              <a:off x="3560525" y="2889750"/>
              <a:ext cx="149200" cy="156275"/>
            </a:xfrm>
            <a:custGeom>
              <a:avLst/>
              <a:gdLst/>
              <a:ahLst/>
              <a:cxnLst/>
              <a:rect l="l" t="t" r="r" b="b"/>
              <a:pathLst>
                <a:path w="5968" h="6251" extrusionOk="0">
                  <a:moveTo>
                    <a:pt x="5950" y="0"/>
                  </a:moveTo>
                  <a:cubicBezTo>
                    <a:pt x="5948" y="0"/>
                    <a:pt x="5946" y="1"/>
                    <a:pt x="5945" y="3"/>
                  </a:cubicBezTo>
                  <a:cubicBezTo>
                    <a:pt x="3196" y="1107"/>
                    <a:pt x="900" y="3315"/>
                    <a:pt x="9" y="6189"/>
                  </a:cubicBezTo>
                  <a:cubicBezTo>
                    <a:pt x="1" y="6223"/>
                    <a:pt x="31" y="6250"/>
                    <a:pt x="60" y="6250"/>
                  </a:cubicBezTo>
                  <a:cubicBezTo>
                    <a:pt x="74" y="6250"/>
                    <a:pt x="88" y="6243"/>
                    <a:pt x="97" y="6227"/>
                  </a:cubicBezTo>
                  <a:cubicBezTo>
                    <a:pt x="749" y="4897"/>
                    <a:pt x="1377" y="3617"/>
                    <a:pt x="2406" y="2537"/>
                  </a:cubicBezTo>
                  <a:cubicBezTo>
                    <a:pt x="3410" y="1458"/>
                    <a:pt x="4639" y="680"/>
                    <a:pt x="5957" y="40"/>
                  </a:cubicBezTo>
                  <a:cubicBezTo>
                    <a:pt x="5968" y="29"/>
                    <a:pt x="5960" y="0"/>
                    <a:pt x="5950"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1"/>
            <p:cNvSpPr/>
            <p:nvPr/>
          </p:nvSpPr>
          <p:spPr>
            <a:xfrm>
              <a:off x="3468200" y="2674900"/>
              <a:ext cx="99475" cy="172250"/>
            </a:xfrm>
            <a:custGeom>
              <a:avLst/>
              <a:gdLst/>
              <a:ahLst/>
              <a:cxnLst/>
              <a:rect l="l" t="t" r="r" b="b"/>
              <a:pathLst>
                <a:path w="3979" h="6890" extrusionOk="0">
                  <a:moveTo>
                    <a:pt x="456" y="0"/>
                  </a:moveTo>
                  <a:cubicBezTo>
                    <a:pt x="299" y="0"/>
                    <a:pt x="152" y="44"/>
                    <a:pt x="75" y="164"/>
                  </a:cubicBezTo>
                  <a:cubicBezTo>
                    <a:pt x="13" y="252"/>
                    <a:pt x="0" y="352"/>
                    <a:pt x="0" y="452"/>
                  </a:cubicBezTo>
                  <a:cubicBezTo>
                    <a:pt x="13" y="1331"/>
                    <a:pt x="791" y="1946"/>
                    <a:pt x="1456" y="2510"/>
                  </a:cubicBezTo>
                  <a:cubicBezTo>
                    <a:pt x="2761" y="3640"/>
                    <a:pt x="3639" y="5334"/>
                    <a:pt x="3965" y="6890"/>
                  </a:cubicBezTo>
                  <a:lnTo>
                    <a:pt x="3978" y="6589"/>
                  </a:lnTo>
                  <a:cubicBezTo>
                    <a:pt x="3953" y="4481"/>
                    <a:pt x="3213" y="540"/>
                    <a:pt x="678" y="26"/>
                  </a:cubicBezTo>
                  <a:cubicBezTo>
                    <a:pt x="606" y="10"/>
                    <a:pt x="530" y="0"/>
                    <a:pt x="456"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1"/>
            <p:cNvSpPr/>
            <p:nvPr/>
          </p:nvSpPr>
          <p:spPr>
            <a:xfrm>
              <a:off x="3489925" y="2698375"/>
              <a:ext cx="78675" cy="149900"/>
            </a:xfrm>
            <a:custGeom>
              <a:avLst/>
              <a:gdLst/>
              <a:ahLst/>
              <a:cxnLst/>
              <a:rect l="l" t="t" r="r" b="b"/>
              <a:pathLst>
                <a:path w="3147" h="5996" extrusionOk="0">
                  <a:moveTo>
                    <a:pt x="29" y="0"/>
                  </a:moveTo>
                  <a:cubicBezTo>
                    <a:pt x="16" y="0"/>
                    <a:pt x="0" y="30"/>
                    <a:pt x="22" y="40"/>
                  </a:cubicBezTo>
                  <a:cubicBezTo>
                    <a:pt x="875" y="793"/>
                    <a:pt x="1591" y="1659"/>
                    <a:pt x="2093" y="2688"/>
                  </a:cubicBezTo>
                  <a:cubicBezTo>
                    <a:pt x="2607" y="3730"/>
                    <a:pt x="2795" y="4834"/>
                    <a:pt x="3046" y="5963"/>
                  </a:cubicBezTo>
                  <a:cubicBezTo>
                    <a:pt x="3052" y="5985"/>
                    <a:pt x="3072" y="5995"/>
                    <a:pt x="3092" y="5995"/>
                  </a:cubicBezTo>
                  <a:cubicBezTo>
                    <a:pt x="3119" y="5995"/>
                    <a:pt x="3147" y="5979"/>
                    <a:pt x="3147" y="5951"/>
                  </a:cubicBezTo>
                  <a:cubicBezTo>
                    <a:pt x="3071" y="3654"/>
                    <a:pt x="1892" y="1358"/>
                    <a:pt x="35" y="3"/>
                  </a:cubicBezTo>
                  <a:cubicBezTo>
                    <a:pt x="33" y="1"/>
                    <a:pt x="31" y="0"/>
                    <a:pt x="29"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1"/>
            <p:cNvSpPr/>
            <p:nvPr/>
          </p:nvSpPr>
          <p:spPr>
            <a:xfrm>
              <a:off x="3502075" y="2613125"/>
              <a:ext cx="77825" cy="146200"/>
            </a:xfrm>
            <a:custGeom>
              <a:avLst/>
              <a:gdLst/>
              <a:ahLst/>
              <a:cxnLst/>
              <a:rect l="l" t="t" r="r" b="b"/>
              <a:pathLst>
                <a:path w="3113" h="5848" extrusionOk="0">
                  <a:moveTo>
                    <a:pt x="408" y="0"/>
                  </a:moveTo>
                  <a:cubicBezTo>
                    <a:pt x="289" y="0"/>
                    <a:pt x="176" y="30"/>
                    <a:pt x="113" y="125"/>
                  </a:cubicBezTo>
                  <a:cubicBezTo>
                    <a:pt x="63" y="188"/>
                    <a:pt x="51" y="276"/>
                    <a:pt x="38" y="363"/>
                  </a:cubicBezTo>
                  <a:cubicBezTo>
                    <a:pt x="0" y="1079"/>
                    <a:pt x="665" y="1593"/>
                    <a:pt x="1142" y="2120"/>
                  </a:cubicBezTo>
                  <a:cubicBezTo>
                    <a:pt x="2171" y="3300"/>
                    <a:pt x="2711" y="4643"/>
                    <a:pt x="3012" y="5847"/>
                  </a:cubicBezTo>
                  <a:lnTo>
                    <a:pt x="3050" y="5609"/>
                  </a:lnTo>
                  <a:cubicBezTo>
                    <a:pt x="3112" y="3865"/>
                    <a:pt x="2686" y="577"/>
                    <a:pt x="615" y="25"/>
                  </a:cubicBezTo>
                  <a:cubicBezTo>
                    <a:pt x="550" y="11"/>
                    <a:pt x="478" y="0"/>
                    <a:pt x="408"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1"/>
            <p:cNvSpPr/>
            <p:nvPr/>
          </p:nvSpPr>
          <p:spPr>
            <a:xfrm>
              <a:off x="3520325" y="2633100"/>
              <a:ext cx="60200" cy="127450"/>
            </a:xfrm>
            <a:custGeom>
              <a:avLst/>
              <a:gdLst/>
              <a:ahLst/>
              <a:cxnLst/>
              <a:rect l="l" t="t" r="r" b="b"/>
              <a:pathLst>
                <a:path w="2408" h="5098" extrusionOk="0">
                  <a:moveTo>
                    <a:pt x="28" y="0"/>
                  </a:moveTo>
                  <a:cubicBezTo>
                    <a:pt x="15" y="0"/>
                    <a:pt x="1" y="19"/>
                    <a:pt x="11" y="29"/>
                  </a:cubicBezTo>
                  <a:cubicBezTo>
                    <a:pt x="713" y="744"/>
                    <a:pt x="1278" y="1522"/>
                    <a:pt x="1642" y="2438"/>
                  </a:cubicBezTo>
                  <a:cubicBezTo>
                    <a:pt x="1981" y="3291"/>
                    <a:pt x="2081" y="4170"/>
                    <a:pt x="2244" y="5061"/>
                  </a:cubicBezTo>
                  <a:cubicBezTo>
                    <a:pt x="2250" y="5087"/>
                    <a:pt x="2266" y="5098"/>
                    <a:pt x="2283" y="5098"/>
                  </a:cubicBezTo>
                  <a:cubicBezTo>
                    <a:pt x="2307" y="5098"/>
                    <a:pt x="2332" y="5077"/>
                    <a:pt x="2332" y="5048"/>
                  </a:cubicBezTo>
                  <a:cubicBezTo>
                    <a:pt x="2408" y="3166"/>
                    <a:pt x="1504" y="1183"/>
                    <a:pt x="36" y="4"/>
                  </a:cubicBezTo>
                  <a:cubicBezTo>
                    <a:pt x="33" y="1"/>
                    <a:pt x="31" y="0"/>
                    <a:pt x="28"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1"/>
            <p:cNvSpPr/>
            <p:nvPr/>
          </p:nvSpPr>
          <p:spPr>
            <a:xfrm>
              <a:off x="3582700" y="2658550"/>
              <a:ext cx="107625" cy="81625"/>
            </a:xfrm>
            <a:custGeom>
              <a:avLst/>
              <a:gdLst/>
              <a:ahLst/>
              <a:cxnLst/>
              <a:rect l="l" t="t" r="r" b="b"/>
              <a:pathLst>
                <a:path w="4305" h="3265" extrusionOk="0">
                  <a:moveTo>
                    <a:pt x="3549" y="1"/>
                  </a:moveTo>
                  <a:cubicBezTo>
                    <a:pt x="2022" y="1"/>
                    <a:pt x="650" y="1917"/>
                    <a:pt x="76" y="3077"/>
                  </a:cubicBezTo>
                  <a:lnTo>
                    <a:pt x="0" y="3265"/>
                  </a:lnTo>
                  <a:cubicBezTo>
                    <a:pt x="691" y="2512"/>
                    <a:pt x="1594" y="1771"/>
                    <a:pt x="2786" y="1345"/>
                  </a:cubicBezTo>
                  <a:cubicBezTo>
                    <a:pt x="3326" y="1144"/>
                    <a:pt x="4003" y="1031"/>
                    <a:pt x="4254" y="504"/>
                  </a:cubicBezTo>
                  <a:cubicBezTo>
                    <a:pt x="4280" y="454"/>
                    <a:pt x="4305" y="379"/>
                    <a:pt x="4292" y="316"/>
                  </a:cubicBezTo>
                  <a:cubicBezTo>
                    <a:pt x="4280" y="165"/>
                    <a:pt x="4116" y="90"/>
                    <a:pt x="3978" y="52"/>
                  </a:cubicBezTo>
                  <a:cubicBezTo>
                    <a:pt x="3834" y="17"/>
                    <a:pt x="3691" y="1"/>
                    <a:pt x="3549"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1"/>
            <p:cNvSpPr/>
            <p:nvPr/>
          </p:nvSpPr>
          <p:spPr>
            <a:xfrm>
              <a:off x="3581300" y="2672025"/>
              <a:ext cx="91375" cy="69250"/>
            </a:xfrm>
            <a:custGeom>
              <a:avLst/>
              <a:gdLst/>
              <a:ahLst/>
              <a:cxnLst/>
              <a:rect l="l" t="t" r="r" b="b"/>
              <a:pathLst>
                <a:path w="3655" h="2770" extrusionOk="0">
                  <a:moveTo>
                    <a:pt x="3630" y="0"/>
                  </a:moveTo>
                  <a:cubicBezTo>
                    <a:pt x="3627" y="0"/>
                    <a:pt x="3624" y="1"/>
                    <a:pt x="3620" y="3"/>
                  </a:cubicBezTo>
                  <a:cubicBezTo>
                    <a:pt x="2127" y="254"/>
                    <a:pt x="671" y="1308"/>
                    <a:pt x="19" y="2701"/>
                  </a:cubicBezTo>
                  <a:cubicBezTo>
                    <a:pt x="0" y="2728"/>
                    <a:pt x="29" y="2770"/>
                    <a:pt x="61" y="2770"/>
                  </a:cubicBezTo>
                  <a:cubicBezTo>
                    <a:pt x="72" y="2770"/>
                    <a:pt x="84" y="2764"/>
                    <a:pt x="94" y="2751"/>
                  </a:cubicBezTo>
                  <a:cubicBezTo>
                    <a:pt x="558" y="2199"/>
                    <a:pt x="960" y="1609"/>
                    <a:pt x="1525" y="1145"/>
                  </a:cubicBezTo>
                  <a:cubicBezTo>
                    <a:pt x="2152" y="618"/>
                    <a:pt x="2855" y="279"/>
                    <a:pt x="3633" y="40"/>
                  </a:cubicBezTo>
                  <a:cubicBezTo>
                    <a:pt x="3654" y="30"/>
                    <a:pt x="3648" y="0"/>
                    <a:pt x="3630"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1"/>
            <p:cNvSpPr/>
            <p:nvPr/>
          </p:nvSpPr>
          <p:spPr>
            <a:xfrm>
              <a:off x="3426150" y="2770775"/>
              <a:ext cx="138700" cy="181800"/>
            </a:xfrm>
            <a:custGeom>
              <a:avLst/>
              <a:gdLst/>
              <a:ahLst/>
              <a:cxnLst/>
              <a:rect l="l" t="t" r="r" b="b"/>
              <a:pathLst>
                <a:path w="5548" h="7272" extrusionOk="0">
                  <a:moveTo>
                    <a:pt x="600" y="0"/>
                  </a:moveTo>
                  <a:cubicBezTo>
                    <a:pt x="377" y="0"/>
                    <a:pt x="148" y="74"/>
                    <a:pt x="51" y="269"/>
                  </a:cubicBezTo>
                  <a:cubicBezTo>
                    <a:pt x="0" y="369"/>
                    <a:pt x="0" y="495"/>
                    <a:pt x="26" y="608"/>
                  </a:cubicBezTo>
                  <a:cubicBezTo>
                    <a:pt x="164" y="1587"/>
                    <a:pt x="1155" y="2176"/>
                    <a:pt x="1996" y="2716"/>
                  </a:cubicBezTo>
                  <a:cubicBezTo>
                    <a:pt x="3652" y="3783"/>
                    <a:pt x="4920" y="5565"/>
                    <a:pt x="5547" y="7271"/>
                  </a:cubicBezTo>
                  <a:lnTo>
                    <a:pt x="5522" y="6932"/>
                  </a:lnTo>
                  <a:cubicBezTo>
                    <a:pt x="5146" y="4536"/>
                    <a:pt x="3677" y="181"/>
                    <a:pt x="703" y="6"/>
                  </a:cubicBezTo>
                  <a:cubicBezTo>
                    <a:pt x="669" y="2"/>
                    <a:pt x="635" y="0"/>
                    <a:pt x="600"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1"/>
            <p:cNvSpPr/>
            <p:nvPr/>
          </p:nvSpPr>
          <p:spPr>
            <a:xfrm>
              <a:off x="3453500" y="2796225"/>
              <a:ext cx="112775" cy="157575"/>
            </a:xfrm>
            <a:custGeom>
              <a:avLst/>
              <a:gdLst/>
              <a:ahLst/>
              <a:cxnLst/>
              <a:rect l="l" t="t" r="r" b="b"/>
              <a:pathLst>
                <a:path w="4511" h="6303" extrusionOk="0">
                  <a:moveTo>
                    <a:pt x="23" y="1"/>
                  </a:moveTo>
                  <a:cubicBezTo>
                    <a:pt x="7" y="1"/>
                    <a:pt x="1" y="21"/>
                    <a:pt x="11" y="42"/>
                  </a:cubicBezTo>
                  <a:cubicBezTo>
                    <a:pt x="1128" y="757"/>
                    <a:pt x="2094" y="1648"/>
                    <a:pt x="2834" y="2752"/>
                  </a:cubicBezTo>
                  <a:cubicBezTo>
                    <a:pt x="3562" y="3844"/>
                    <a:pt x="3964" y="5049"/>
                    <a:pt x="4403" y="6266"/>
                  </a:cubicBezTo>
                  <a:cubicBezTo>
                    <a:pt x="4413" y="6291"/>
                    <a:pt x="4433" y="6302"/>
                    <a:pt x="4453" y="6302"/>
                  </a:cubicBezTo>
                  <a:cubicBezTo>
                    <a:pt x="4483" y="6302"/>
                    <a:pt x="4511" y="6278"/>
                    <a:pt x="4503" y="6241"/>
                  </a:cubicBezTo>
                  <a:cubicBezTo>
                    <a:pt x="4026" y="3656"/>
                    <a:pt x="2345" y="1246"/>
                    <a:pt x="36" y="4"/>
                  </a:cubicBezTo>
                  <a:cubicBezTo>
                    <a:pt x="31" y="2"/>
                    <a:pt x="27" y="1"/>
                    <a:pt x="23"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1"/>
            <p:cNvSpPr/>
            <p:nvPr/>
          </p:nvSpPr>
          <p:spPr>
            <a:xfrm>
              <a:off x="3380650" y="2857475"/>
              <a:ext cx="195800" cy="184825"/>
            </a:xfrm>
            <a:custGeom>
              <a:avLst/>
              <a:gdLst/>
              <a:ahLst/>
              <a:cxnLst/>
              <a:rect l="l" t="t" r="r" b="b"/>
              <a:pathLst>
                <a:path w="7832" h="7393" extrusionOk="0">
                  <a:moveTo>
                    <a:pt x="1168" y="1"/>
                  </a:moveTo>
                  <a:cubicBezTo>
                    <a:pt x="1028" y="1"/>
                    <a:pt x="885" y="9"/>
                    <a:pt x="741" y="26"/>
                  </a:cubicBezTo>
                  <a:cubicBezTo>
                    <a:pt x="440" y="51"/>
                    <a:pt x="101" y="177"/>
                    <a:pt x="26" y="465"/>
                  </a:cubicBezTo>
                  <a:cubicBezTo>
                    <a:pt x="1" y="591"/>
                    <a:pt x="26" y="729"/>
                    <a:pt x="64" y="854"/>
                  </a:cubicBezTo>
                  <a:cubicBezTo>
                    <a:pt x="440" y="1959"/>
                    <a:pt x="1708" y="2435"/>
                    <a:pt x="2774" y="2875"/>
                  </a:cubicBezTo>
                  <a:cubicBezTo>
                    <a:pt x="4920" y="3766"/>
                    <a:pt x="6752" y="5548"/>
                    <a:pt x="7831" y="7392"/>
                  </a:cubicBezTo>
                  <a:lnTo>
                    <a:pt x="7718" y="7003"/>
                  </a:lnTo>
                  <a:cubicBezTo>
                    <a:pt x="6840" y="4441"/>
                    <a:pt x="4418" y="1"/>
                    <a:pt x="1168"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1"/>
            <p:cNvSpPr/>
            <p:nvPr/>
          </p:nvSpPr>
          <p:spPr>
            <a:xfrm>
              <a:off x="3415475" y="2885100"/>
              <a:ext cx="162325" cy="158275"/>
            </a:xfrm>
            <a:custGeom>
              <a:avLst/>
              <a:gdLst/>
              <a:ahLst/>
              <a:cxnLst/>
              <a:rect l="l" t="t" r="r" b="b"/>
              <a:pathLst>
                <a:path w="6493" h="6331" extrusionOk="0">
                  <a:moveTo>
                    <a:pt x="38" y="0"/>
                  </a:moveTo>
                  <a:cubicBezTo>
                    <a:pt x="13" y="0"/>
                    <a:pt x="1" y="38"/>
                    <a:pt x="26" y="38"/>
                  </a:cubicBezTo>
                  <a:cubicBezTo>
                    <a:pt x="1456" y="628"/>
                    <a:pt x="2762" y="1456"/>
                    <a:pt x="3841" y="2573"/>
                  </a:cubicBezTo>
                  <a:cubicBezTo>
                    <a:pt x="4920" y="3677"/>
                    <a:pt x="5635" y="4982"/>
                    <a:pt x="6388" y="6312"/>
                  </a:cubicBezTo>
                  <a:cubicBezTo>
                    <a:pt x="6397" y="6325"/>
                    <a:pt x="6412" y="6330"/>
                    <a:pt x="6428" y="6330"/>
                  </a:cubicBezTo>
                  <a:cubicBezTo>
                    <a:pt x="6459" y="6330"/>
                    <a:pt x="6493" y="6308"/>
                    <a:pt x="6476" y="6275"/>
                  </a:cubicBezTo>
                  <a:cubicBezTo>
                    <a:pt x="5372" y="3388"/>
                    <a:pt x="2962" y="979"/>
                    <a:pt x="38"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1"/>
            <p:cNvSpPr/>
            <p:nvPr/>
          </p:nvSpPr>
          <p:spPr>
            <a:xfrm>
              <a:off x="3565950" y="3120625"/>
              <a:ext cx="658950" cy="62400"/>
            </a:xfrm>
            <a:custGeom>
              <a:avLst/>
              <a:gdLst/>
              <a:ahLst/>
              <a:cxnLst/>
              <a:rect l="l" t="t" r="r" b="b"/>
              <a:pathLst>
                <a:path w="26358" h="2496" extrusionOk="0">
                  <a:moveTo>
                    <a:pt x="97" y="0"/>
                  </a:moveTo>
                  <a:cubicBezTo>
                    <a:pt x="25" y="0"/>
                    <a:pt x="0" y="117"/>
                    <a:pt x="81" y="129"/>
                  </a:cubicBezTo>
                  <a:cubicBezTo>
                    <a:pt x="6108" y="1406"/>
                    <a:pt x="12342" y="2496"/>
                    <a:pt x="18539" y="2496"/>
                  </a:cubicBezTo>
                  <a:cubicBezTo>
                    <a:pt x="19348" y="2496"/>
                    <a:pt x="20155" y="2477"/>
                    <a:pt x="20962" y="2438"/>
                  </a:cubicBezTo>
                  <a:cubicBezTo>
                    <a:pt x="22744" y="2350"/>
                    <a:pt x="24588" y="2200"/>
                    <a:pt x="26308" y="1698"/>
                  </a:cubicBezTo>
                  <a:cubicBezTo>
                    <a:pt x="26358" y="1685"/>
                    <a:pt x="26333" y="1610"/>
                    <a:pt x="26283" y="1610"/>
                  </a:cubicBezTo>
                  <a:cubicBezTo>
                    <a:pt x="24676" y="1886"/>
                    <a:pt x="23083" y="2124"/>
                    <a:pt x="21464" y="2212"/>
                  </a:cubicBezTo>
                  <a:cubicBezTo>
                    <a:pt x="20627" y="2261"/>
                    <a:pt x="19787" y="2283"/>
                    <a:pt x="18948" y="2283"/>
                  </a:cubicBezTo>
                  <a:cubicBezTo>
                    <a:pt x="18052" y="2283"/>
                    <a:pt x="17157" y="2257"/>
                    <a:pt x="16269" y="2212"/>
                  </a:cubicBezTo>
                  <a:cubicBezTo>
                    <a:pt x="12680" y="2036"/>
                    <a:pt x="9103" y="1560"/>
                    <a:pt x="5564" y="970"/>
                  </a:cubicBezTo>
                  <a:cubicBezTo>
                    <a:pt x="3745" y="669"/>
                    <a:pt x="1925" y="330"/>
                    <a:pt x="118" y="3"/>
                  </a:cubicBezTo>
                  <a:cubicBezTo>
                    <a:pt x="111" y="1"/>
                    <a:pt x="104" y="0"/>
                    <a:pt x="97"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1"/>
            <p:cNvSpPr/>
            <p:nvPr/>
          </p:nvSpPr>
          <p:spPr>
            <a:xfrm>
              <a:off x="3875700" y="3042150"/>
              <a:ext cx="266700" cy="130025"/>
            </a:xfrm>
            <a:custGeom>
              <a:avLst/>
              <a:gdLst/>
              <a:ahLst/>
              <a:cxnLst/>
              <a:rect l="l" t="t" r="r" b="b"/>
              <a:pathLst>
                <a:path w="10668" h="5201" extrusionOk="0">
                  <a:moveTo>
                    <a:pt x="9926" y="1"/>
                  </a:moveTo>
                  <a:cubicBezTo>
                    <a:pt x="9885" y="1"/>
                    <a:pt x="9843" y="2"/>
                    <a:pt x="9802" y="5"/>
                  </a:cubicBezTo>
                  <a:cubicBezTo>
                    <a:pt x="8321" y="106"/>
                    <a:pt x="7342" y="1059"/>
                    <a:pt x="6439" y="1862"/>
                  </a:cubicBezTo>
                  <a:cubicBezTo>
                    <a:pt x="4657" y="3469"/>
                    <a:pt x="2046" y="4874"/>
                    <a:pt x="1" y="5200"/>
                  </a:cubicBezTo>
                  <a:lnTo>
                    <a:pt x="729" y="5163"/>
                  </a:lnTo>
                  <a:cubicBezTo>
                    <a:pt x="4104" y="4862"/>
                    <a:pt x="10002" y="3644"/>
                    <a:pt x="10617" y="721"/>
                  </a:cubicBezTo>
                  <a:cubicBezTo>
                    <a:pt x="10668" y="470"/>
                    <a:pt x="10630" y="168"/>
                    <a:pt x="10304" y="55"/>
                  </a:cubicBezTo>
                  <a:cubicBezTo>
                    <a:pt x="10189" y="17"/>
                    <a:pt x="10059" y="1"/>
                    <a:pt x="9926"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1"/>
            <p:cNvSpPr/>
            <p:nvPr/>
          </p:nvSpPr>
          <p:spPr>
            <a:xfrm>
              <a:off x="3873600" y="3067600"/>
              <a:ext cx="234175" cy="105850"/>
            </a:xfrm>
            <a:custGeom>
              <a:avLst/>
              <a:gdLst/>
              <a:ahLst/>
              <a:cxnLst/>
              <a:rect l="l" t="t" r="r" b="b"/>
              <a:pathLst>
                <a:path w="9367" h="4234" extrusionOk="0">
                  <a:moveTo>
                    <a:pt x="9323" y="0"/>
                  </a:moveTo>
                  <a:cubicBezTo>
                    <a:pt x="9318" y="0"/>
                    <a:pt x="9313" y="1"/>
                    <a:pt x="9308" y="4"/>
                  </a:cubicBezTo>
                  <a:cubicBezTo>
                    <a:pt x="8116" y="1095"/>
                    <a:pt x="6786" y="1999"/>
                    <a:pt x="5305" y="2652"/>
                  </a:cubicBezTo>
                  <a:cubicBezTo>
                    <a:pt x="3611" y="3404"/>
                    <a:pt x="1842" y="3706"/>
                    <a:pt x="60" y="4120"/>
                  </a:cubicBezTo>
                  <a:cubicBezTo>
                    <a:pt x="0" y="4132"/>
                    <a:pt x="9" y="4234"/>
                    <a:pt x="74" y="4234"/>
                  </a:cubicBezTo>
                  <a:cubicBezTo>
                    <a:pt x="77" y="4234"/>
                    <a:pt x="81" y="4233"/>
                    <a:pt x="85" y="4233"/>
                  </a:cubicBezTo>
                  <a:cubicBezTo>
                    <a:pt x="3486" y="4019"/>
                    <a:pt x="6987" y="2513"/>
                    <a:pt x="9346" y="41"/>
                  </a:cubicBezTo>
                  <a:cubicBezTo>
                    <a:pt x="9367" y="21"/>
                    <a:pt x="9345" y="0"/>
                    <a:pt x="9323"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1"/>
            <p:cNvSpPr/>
            <p:nvPr/>
          </p:nvSpPr>
          <p:spPr>
            <a:xfrm>
              <a:off x="3719175" y="3020625"/>
              <a:ext cx="306525" cy="130525"/>
            </a:xfrm>
            <a:custGeom>
              <a:avLst/>
              <a:gdLst/>
              <a:ahLst/>
              <a:cxnLst/>
              <a:rect l="l" t="t" r="r" b="b"/>
              <a:pathLst>
                <a:path w="12261" h="5221" extrusionOk="0">
                  <a:moveTo>
                    <a:pt x="11369" y="0"/>
                  </a:moveTo>
                  <a:cubicBezTo>
                    <a:pt x="9738" y="25"/>
                    <a:pt x="8546" y="1017"/>
                    <a:pt x="7467" y="1845"/>
                  </a:cubicBezTo>
                  <a:cubicBezTo>
                    <a:pt x="5308" y="3489"/>
                    <a:pt x="2271" y="4882"/>
                    <a:pt x="0" y="5120"/>
                  </a:cubicBezTo>
                  <a:lnTo>
                    <a:pt x="527" y="5221"/>
                  </a:lnTo>
                  <a:cubicBezTo>
                    <a:pt x="4254" y="5095"/>
                    <a:pt x="11106" y="3991"/>
                    <a:pt x="12160" y="816"/>
                  </a:cubicBezTo>
                  <a:cubicBezTo>
                    <a:pt x="12260" y="553"/>
                    <a:pt x="12248" y="226"/>
                    <a:pt x="11909" y="76"/>
                  </a:cubicBezTo>
                  <a:cubicBezTo>
                    <a:pt x="11746" y="13"/>
                    <a:pt x="11558" y="0"/>
                    <a:pt x="11369"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1"/>
            <p:cNvSpPr/>
            <p:nvPr/>
          </p:nvSpPr>
          <p:spPr>
            <a:xfrm>
              <a:off x="3716975" y="3047525"/>
              <a:ext cx="268775" cy="102700"/>
            </a:xfrm>
            <a:custGeom>
              <a:avLst/>
              <a:gdLst/>
              <a:ahLst/>
              <a:cxnLst/>
              <a:rect l="l" t="t" r="r" b="b"/>
              <a:pathLst>
                <a:path w="10751" h="4108" extrusionOk="0">
                  <a:moveTo>
                    <a:pt x="10707" y="0"/>
                  </a:moveTo>
                  <a:cubicBezTo>
                    <a:pt x="10702" y="0"/>
                    <a:pt x="10697" y="1"/>
                    <a:pt x="10692" y="4"/>
                  </a:cubicBezTo>
                  <a:cubicBezTo>
                    <a:pt x="9224" y="1146"/>
                    <a:pt x="7617" y="2087"/>
                    <a:pt x="5861" y="2727"/>
                  </a:cubicBezTo>
                  <a:cubicBezTo>
                    <a:pt x="3966" y="3417"/>
                    <a:pt x="2033" y="3643"/>
                    <a:pt x="76" y="3982"/>
                  </a:cubicBezTo>
                  <a:cubicBezTo>
                    <a:pt x="0" y="3994"/>
                    <a:pt x="13" y="4107"/>
                    <a:pt x="88" y="4107"/>
                  </a:cubicBezTo>
                  <a:cubicBezTo>
                    <a:pt x="3903" y="4032"/>
                    <a:pt x="7868" y="2576"/>
                    <a:pt x="10730" y="41"/>
                  </a:cubicBezTo>
                  <a:cubicBezTo>
                    <a:pt x="10750" y="21"/>
                    <a:pt x="10729" y="0"/>
                    <a:pt x="10707"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1"/>
            <p:cNvSpPr/>
            <p:nvPr/>
          </p:nvSpPr>
          <p:spPr>
            <a:xfrm>
              <a:off x="3528725" y="2966975"/>
              <a:ext cx="370850" cy="157825"/>
            </a:xfrm>
            <a:custGeom>
              <a:avLst/>
              <a:gdLst/>
              <a:ahLst/>
              <a:cxnLst/>
              <a:rect l="l" t="t" r="r" b="b"/>
              <a:pathLst>
                <a:path w="14834" h="6313" extrusionOk="0">
                  <a:moveTo>
                    <a:pt x="13767" y="1"/>
                  </a:moveTo>
                  <a:cubicBezTo>
                    <a:pt x="11797" y="38"/>
                    <a:pt x="10354" y="1230"/>
                    <a:pt x="9036" y="2234"/>
                  </a:cubicBezTo>
                  <a:cubicBezTo>
                    <a:pt x="6439" y="4229"/>
                    <a:pt x="2749" y="5911"/>
                    <a:pt x="1" y="6200"/>
                  </a:cubicBezTo>
                  <a:lnTo>
                    <a:pt x="653" y="6313"/>
                  </a:lnTo>
                  <a:cubicBezTo>
                    <a:pt x="5146" y="6162"/>
                    <a:pt x="13453" y="4844"/>
                    <a:pt x="14733" y="1004"/>
                  </a:cubicBezTo>
                  <a:cubicBezTo>
                    <a:pt x="14834" y="678"/>
                    <a:pt x="14834" y="277"/>
                    <a:pt x="14420" y="101"/>
                  </a:cubicBezTo>
                  <a:cubicBezTo>
                    <a:pt x="14231" y="13"/>
                    <a:pt x="13993" y="1"/>
                    <a:pt x="13767"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1"/>
            <p:cNvSpPr/>
            <p:nvPr/>
          </p:nvSpPr>
          <p:spPr>
            <a:xfrm>
              <a:off x="3526850" y="2999825"/>
              <a:ext cx="324625" cy="123725"/>
            </a:xfrm>
            <a:custGeom>
              <a:avLst/>
              <a:gdLst/>
              <a:ahLst/>
              <a:cxnLst/>
              <a:rect l="l" t="t" r="r" b="b"/>
              <a:pathLst>
                <a:path w="12985" h="4949" extrusionOk="0">
                  <a:moveTo>
                    <a:pt x="12941" y="1"/>
                  </a:moveTo>
                  <a:cubicBezTo>
                    <a:pt x="12936" y="1"/>
                    <a:pt x="12931" y="2"/>
                    <a:pt x="12926" y="4"/>
                  </a:cubicBezTo>
                  <a:cubicBezTo>
                    <a:pt x="11144" y="1397"/>
                    <a:pt x="9212" y="2526"/>
                    <a:pt x="7103" y="3305"/>
                  </a:cubicBezTo>
                  <a:cubicBezTo>
                    <a:pt x="4807" y="4145"/>
                    <a:pt x="2448" y="4434"/>
                    <a:pt x="63" y="4823"/>
                  </a:cubicBezTo>
                  <a:cubicBezTo>
                    <a:pt x="1" y="4835"/>
                    <a:pt x="13" y="4948"/>
                    <a:pt x="76" y="4948"/>
                  </a:cubicBezTo>
                  <a:cubicBezTo>
                    <a:pt x="2536" y="4886"/>
                    <a:pt x="5083" y="4308"/>
                    <a:pt x="7367" y="3430"/>
                  </a:cubicBezTo>
                  <a:cubicBezTo>
                    <a:pt x="9412" y="2639"/>
                    <a:pt x="11307" y="1497"/>
                    <a:pt x="12964" y="42"/>
                  </a:cubicBezTo>
                  <a:cubicBezTo>
                    <a:pt x="12984" y="21"/>
                    <a:pt x="12963" y="1"/>
                    <a:pt x="12941" y="1"/>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1"/>
            <p:cNvSpPr/>
            <p:nvPr/>
          </p:nvSpPr>
          <p:spPr>
            <a:xfrm>
              <a:off x="3856900" y="3168375"/>
              <a:ext cx="252875" cy="151975"/>
            </a:xfrm>
            <a:custGeom>
              <a:avLst/>
              <a:gdLst/>
              <a:ahLst/>
              <a:cxnLst/>
              <a:rect l="l" t="t" r="r" b="b"/>
              <a:pathLst>
                <a:path w="10115" h="6079" extrusionOk="0">
                  <a:moveTo>
                    <a:pt x="0" y="1"/>
                  </a:moveTo>
                  <a:lnTo>
                    <a:pt x="0" y="1"/>
                  </a:lnTo>
                  <a:cubicBezTo>
                    <a:pt x="2409" y="766"/>
                    <a:pt x="4794" y="2184"/>
                    <a:pt x="6061" y="3916"/>
                  </a:cubicBezTo>
                  <a:cubicBezTo>
                    <a:pt x="6689" y="4795"/>
                    <a:pt x="7366" y="5824"/>
                    <a:pt x="8797" y="6049"/>
                  </a:cubicBezTo>
                  <a:cubicBezTo>
                    <a:pt x="8891" y="6064"/>
                    <a:pt x="8989" y="6078"/>
                    <a:pt x="9087" y="6078"/>
                  </a:cubicBezTo>
                  <a:cubicBezTo>
                    <a:pt x="9159" y="6078"/>
                    <a:pt x="9230" y="6071"/>
                    <a:pt x="9299" y="6049"/>
                  </a:cubicBezTo>
                  <a:cubicBezTo>
                    <a:pt x="9650" y="5974"/>
                    <a:pt x="9788" y="5686"/>
                    <a:pt x="9813" y="5435"/>
                  </a:cubicBezTo>
                  <a:cubicBezTo>
                    <a:pt x="10114" y="2486"/>
                    <a:pt x="3966" y="641"/>
                    <a:pt x="502" y="51"/>
                  </a:cubicBezTo>
                  <a:lnTo>
                    <a:pt x="0" y="1"/>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1"/>
            <p:cNvSpPr/>
            <p:nvPr/>
          </p:nvSpPr>
          <p:spPr>
            <a:xfrm>
              <a:off x="3854800" y="3166800"/>
              <a:ext cx="211900" cy="125475"/>
            </a:xfrm>
            <a:custGeom>
              <a:avLst/>
              <a:gdLst/>
              <a:ahLst/>
              <a:cxnLst/>
              <a:rect l="l" t="t" r="r" b="b"/>
              <a:pathLst>
                <a:path w="8476" h="5019" extrusionOk="0">
                  <a:moveTo>
                    <a:pt x="96" y="0"/>
                  </a:moveTo>
                  <a:cubicBezTo>
                    <a:pt x="30" y="0"/>
                    <a:pt x="1" y="90"/>
                    <a:pt x="72" y="114"/>
                  </a:cubicBezTo>
                  <a:cubicBezTo>
                    <a:pt x="1753" y="691"/>
                    <a:pt x="3435" y="1143"/>
                    <a:pt x="4991" y="2009"/>
                  </a:cubicBezTo>
                  <a:cubicBezTo>
                    <a:pt x="6346" y="2749"/>
                    <a:pt x="7526" y="3741"/>
                    <a:pt x="8429" y="5008"/>
                  </a:cubicBezTo>
                  <a:cubicBezTo>
                    <a:pt x="8433" y="5015"/>
                    <a:pt x="8439" y="5019"/>
                    <a:pt x="8445" y="5019"/>
                  </a:cubicBezTo>
                  <a:cubicBezTo>
                    <a:pt x="8459" y="5019"/>
                    <a:pt x="8476" y="5001"/>
                    <a:pt x="8467" y="4983"/>
                  </a:cubicBezTo>
                  <a:cubicBezTo>
                    <a:pt x="7689" y="3678"/>
                    <a:pt x="6534" y="2661"/>
                    <a:pt x="5229" y="1896"/>
                  </a:cubicBezTo>
                  <a:cubicBezTo>
                    <a:pt x="3686" y="992"/>
                    <a:pt x="1866" y="290"/>
                    <a:pt x="109" y="1"/>
                  </a:cubicBezTo>
                  <a:cubicBezTo>
                    <a:pt x="105" y="0"/>
                    <a:pt x="100" y="0"/>
                    <a:pt x="96"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1"/>
            <p:cNvSpPr/>
            <p:nvPr/>
          </p:nvSpPr>
          <p:spPr>
            <a:xfrm>
              <a:off x="4006225" y="3180000"/>
              <a:ext cx="213350" cy="118600"/>
            </a:xfrm>
            <a:custGeom>
              <a:avLst/>
              <a:gdLst/>
              <a:ahLst/>
              <a:cxnLst/>
              <a:rect l="l" t="t" r="r" b="b"/>
              <a:pathLst>
                <a:path w="8534" h="4744" extrusionOk="0">
                  <a:moveTo>
                    <a:pt x="0" y="0"/>
                  </a:moveTo>
                  <a:cubicBezTo>
                    <a:pt x="1845" y="653"/>
                    <a:pt x="3815" y="1606"/>
                    <a:pt x="5271" y="3050"/>
                  </a:cubicBezTo>
                  <a:cubicBezTo>
                    <a:pt x="5948" y="3715"/>
                    <a:pt x="6488" y="4581"/>
                    <a:pt x="7680" y="4731"/>
                  </a:cubicBezTo>
                  <a:cubicBezTo>
                    <a:pt x="7749" y="4737"/>
                    <a:pt x="7821" y="4744"/>
                    <a:pt x="7894" y="4744"/>
                  </a:cubicBezTo>
                  <a:cubicBezTo>
                    <a:pt x="7966" y="4744"/>
                    <a:pt x="8038" y="4737"/>
                    <a:pt x="8107" y="4719"/>
                  </a:cubicBezTo>
                  <a:cubicBezTo>
                    <a:pt x="8396" y="4631"/>
                    <a:pt x="8483" y="4392"/>
                    <a:pt x="8496" y="4192"/>
                  </a:cubicBezTo>
                  <a:cubicBezTo>
                    <a:pt x="8534" y="1744"/>
                    <a:pt x="3313" y="414"/>
                    <a:pt x="414" y="38"/>
                  </a:cubicBezTo>
                  <a:lnTo>
                    <a:pt x="0" y="0"/>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31"/>
            <p:cNvSpPr/>
            <p:nvPr/>
          </p:nvSpPr>
          <p:spPr>
            <a:xfrm>
              <a:off x="4004025" y="3178425"/>
              <a:ext cx="184425" cy="97675"/>
            </a:xfrm>
            <a:custGeom>
              <a:avLst/>
              <a:gdLst/>
              <a:ahLst/>
              <a:cxnLst/>
              <a:rect l="l" t="t" r="r" b="b"/>
              <a:pathLst>
                <a:path w="7377" h="3907" extrusionOk="0">
                  <a:moveTo>
                    <a:pt x="88" y="0"/>
                  </a:moveTo>
                  <a:cubicBezTo>
                    <a:pt x="13" y="0"/>
                    <a:pt x="0" y="101"/>
                    <a:pt x="63" y="126"/>
                  </a:cubicBezTo>
                  <a:cubicBezTo>
                    <a:pt x="1506" y="578"/>
                    <a:pt x="2949" y="879"/>
                    <a:pt x="4317" y="1557"/>
                  </a:cubicBezTo>
                  <a:cubicBezTo>
                    <a:pt x="5472" y="2134"/>
                    <a:pt x="6488" y="2912"/>
                    <a:pt x="7329" y="3903"/>
                  </a:cubicBezTo>
                  <a:cubicBezTo>
                    <a:pt x="7331" y="3905"/>
                    <a:pt x="7334" y="3906"/>
                    <a:pt x="7338" y="3906"/>
                  </a:cubicBezTo>
                  <a:cubicBezTo>
                    <a:pt x="7354" y="3906"/>
                    <a:pt x="7377" y="3886"/>
                    <a:pt x="7367" y="3865"/>
                  </a:cubicBezTo>
                  <a:cubicBezTo>
                    <a:pt x="6614" y="2786"/>
                    <a:pt x="5572" y="1983"/>
                    <a:pt x="4418" y="1381"/>
                  </a:cubicBezTo>
                  <a:cubicBezTo>
                    <a:pt x="3100" y="703"/>
                    <a:pt x="1569" y="176"/>
                    <a:pt x="88"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31"/>
            <p:cNvSpPr/>
            <p:nvPr/>
          </p:nvSpPr>
          <p:spPr>
            <a:xfrm>
              <a:off x="4040425" y="3079875"/>
              <a:ext cx="177575" cy="99525"/>
            </a:xfrm>
            <a:custGeom>
              <a:avLst/>
              <a:gdLst/>
              <a:ahLst/>
              <a:cxnLst/>
              <a:rect l="l" t="t" r="r" b="b"/>
              <a:pathLst>
                <a:path w="7103" h="3981" extrusionOk="0">
                  <a:moveTo>
                    <a:pt x="6664" y="0"/>
                  </a:moveTo>
                  <a:cubicBezTo>
                    <a:pt x="6597" y="0"/>
                    <a:pt x="6528" y="7"/>
                    <a:pt x="6463" y="15"/>
                  </a:cubicBezTo>
                  <a:cubicBezTo>
                    <a:pt x="5484" y="153"/>
                    <a:pt x="5007" y="868"/>
                    <a:pt x="4430" y="1420"/>
                  </a:cubicBezTo>
                  <a:cubicBezTo>
                    <a:pt x="3175" y="2612"/>
                    <a:pt x="1531" y="3415"/>
                    <a:pt x="0" y="3980"/>
                  </a:cubicBezTo>
                  <a:lnTo>
                    <a:pt x="339" y="3942"/>
                  </a:lnTo>
                  <a:cubicBezTo>
                    <a:pt x="2711" y="3591"/>
                    <a:pt x="7015" y="2411"/>
                    <a:pt x="7090" y="441"/>
                  </a:cubicBezTo>
                  <a:cubicBezTo>
                    <a:pt x="7103" y="278"/>
                    <a:pt x="7040" y="77"/>
                    <a:pt x="6802" y="15"/>
                  </a:cubicBezTo>
                  <a:cubicBezTo>
                    <a:pt x="6759" y="4"/>
                    <a:pt x="6712" y="0"/>
                    <a:pt x="6664"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1"/>
            <p:cNvSpPr/>
            <p:nvPr/>
          </p:nvSpPr>
          <p:spPr>
            <a:xfrm>
              <a:off x="4038525" y="3098225"/>
              <a:ext cx="154625" cy="82725"/>
            </a:xfrm>
            <a:custGeom>
              <a:avLst/>
              <a:gdLst/>
              <a:ahLst/>
              <a:cxnLst/>
              <a:rect l="l" t="t" r="r" b="b"/>
              <a:pathLst>
                <a:path w="6185" h="3309" extrusionOk="0">
                  <a:moveTo>
                    <a:pt x="6144" y="0"/>
                  </a:moveTo>
                  <a:cubicBezTo>
                    <a:pt x="6137" y="0"/>
                    <a:pt x="6131" y="2"/>
                    <a:pt x="6125" y="8"/>
                  </a:cubicBezTo>
                  <a:cubicBezTo>
                    <a:pt x="5397" y="812"/>
                    <a:pt x="4544" y="1452"/>
                    <a:pt x="3565" y="1941"/>
                  </a:cubicBezTo>
                  <a:cubicBezTo>
                    <a:pt x="2435" y="2506"/>
                    <a:pt x="1243" y="2769"/>
                    <a:pt x="64" y="3183"/>
                  </a:cubicBezTo>
                  <a:cubicBezTo>
                    <a:pt x="1" y="3208"/>
                    <a:pt x="1" y="3309"/>
                    <a:pt x="76" y="3309"/>
                  </a:cubicBezTo>
                  <a:cubicBezTo>
                    <a:pt x="2297" y="3045"/>
                    <a:pt x="4832" y="1891"/>
                    <a:pt x="6175" y="34"/>
                  </a:cubicBezTo>
                  <a:cubicBezTo>
                    <a:pt x="6184" y="24"/>
                    <a:pt x="6165" y="0"/>
                    <a:pt x="6144"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1"/>
            <p:cNvSpPr/>
            <p:nvPr/>
          </p:nvSpPr>
          <p:spPr>
            <a:xfrm>
              <a:off x="4132975" y="3100000"/>
              <a:ext cx="201725" cy="75300"/>
            </a:xfrm>
            <a:custGeom>
              <a:avLst/>
              <a:gdLst/>
              <a:ahLst/>
              <a:cxnLst/>
              <a:rect l="l" t="t" r="r" b="b"/>
              <a:pathLst>
                <a:path w="8069" h="3012" extrusionOk="0">
                  <a:moveTo>
                    <a:pt x="7529" y="0"/>
                  </a:moveTo>
                  <a:cubicBezTo>
                    <a:pt x="6538" y="0"/>
                    <a:pt x="5848" y="640"/>
                    <a:pt x="5107" y="1105"/>
                  </a:cubicBezTo>
                  <a:cubicBezTo>
                    <a:pt x="3514" y="2108"/>
                    <a:pt x="1669" y="2661"/>
                    <a:pt x="0" y="3012"/>
                  </a:cubicBezTo>
                  <a:lnTo>
                    <a:pt x="339" y="3012"/>
                  </a:lnTo>
                  <a:cubicBezTo>
                    <a:pt x="2761" y="2999"/>
                    <a:pt x="7303" y="2447"/>
                    <a:pt x="8006" y="515"/>
                  </a:cubicBezTo>
                  <a:cubicBezTo>
                    <a:pt x="8069" y="352"/>
                    <a:pt x="8069" y="138"/>
                    <a:pt x="7856" y="50"/>
                  </a:cubicBezTo>
                  <a:cubicBezTo>
                    <a:pt x="7768" y="13"/>
                    <a:pt x="7642" y="0"/>
                    <a:pt x="7529"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1"/>
            <p:cNvSpPr/>
            <p:nvPr/>
          </p:nvSpPr>
          <p:spPr>
            <a:xfrm>
              <a:off x="4130775" y="3116425"/>
              <a:ext cx="175875" cy="60225"/>
            </a:xfrm>
            <a:custGeom>
              <a:avLst/>
              <a:gdLst/>
              <a:ahLst/>
              <a:cxnLst/>
              <a:rect l="l" t="t" r="r" b="b"/>
              <a:pathLst>
                <a:path w="7035" h="2409" extrusionOk="0">
                  <a:moveTo>
                    <a:pt x="7007" y="0"/>
                  </a:moveTo>
                  <a:cubicBezTo>
                    <a:pt x="7002" y="0"/>
                    <a:pt x="6996" y="2"/>
                    <a:pt x="6990" y="8"/>
                  </a:cubicBezTo>
                  <a:cubicBezTo>
                    <a:pt x="6011" y="699"/>
                    <a:pt x="4957" y="1213"/>
                    <a:pt x="3803" y="1564"/>
                  </a:cubicBezTo>
                  <a:cubicBezTo>
                    <a:pt x="2585" y="1953"/>
                    <a:pt x="1330" y="2054"/>
                    <a:pt x="76" y="2292"/>
                  </a:cubicBezTo>
                  <a:cubicBezTo>
                    <a:pt x="0" y="2305"/>
                    <a:pt x="25" y="2405"/>
                    <a:pt x="88" y="2405"/>
                  </a:cubicBezTo>
                  <a:cubicBezTo>
                    <a:pt x="162" y="2407"/>
                    <a:pt x="236" y="2408"/>
                    <a:pt x="311" y="2408"/>
                  </a:cubicBezTo>
                  <a:cubicBezTo>
                    <a:pt x="1550" y="2408"/>
                    <a:pt x="2856" y="2118"/>
                    <a:pt x="4016" y="1728"/>
                  </a:cubicBezTo>
                  <a:cubicBezTo>
                    <a:pt x="5108" y="1351"/>
                    <a:pt x="6149" y="811"/>
                    <a:pt x="7015" y="46"/>
                  </a:cubicBezTo>
                  <a:cubicBezTo>
                    <a:pt x="7034" y="27"/>
                    <a:pt x="7024" y="0"/>
                    <a:pt x="7007"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1"/>
            <p:cNvSpPr/>
            <p:nvPr/>
          </p:nvSpPr>
          <p:spPr>
            <a:xfrm>
              <a:off x="3682150" y="3143275"/>
              <a:ext cx="270450" cy="197875"/>
            </a:xfrm>
            <a:custGeom>
              <a:avLst/>
              <a:gdLst/>
              <a:ahLst/>
              <a:cxnLst/>
              <a:rect l="l" t="t" r="r" b="b"/>
              <a:pathLst>
                <a:path w="10818" h="7915" extrusionOk="0">
                  <a:moveTo>
                    <a:pt x="0" y="1"/>
                  </a:moveTo>
                  <a:cubicBezTo>
                    <a:pt x="2535" y="1130"/>
                    <a:pt x="4894" y="3000"/>
                    <a:pt x="5886" y="5121"/>
                  </a:cubicBezTo>
                  <a:cubicBezTo>
                    <a:pt x="6400" y="6175"/>
                    <a:pt x="6902" y="7430"/>
                    <a:pt x="8458" y="7844"/>
                  </a:cubicBezTo>
                  <a:cubicBezTo>
                    <a:pt x="8605" y="7883"/>
                    <a:pt x="8752" y="7915"/>
                    <a:pt x="8905" y="7915"/>
                  </a:cubicBezTo>
                  <a:cubicBezTo>
                    <a:pt x="8948" y="7915"/>
                    <a:pt x="8992" y="7912"/>
                    <a:pt x="9036" y="7907"/>
                  </a:cubicBezTo>
                  <a:cubicBezTo>
                    <a:pt x="9462" y="7844"/>
                    <a:pt x="9676" y="7530"/>
                    <a:pt x="9776" y="7242"/>
                  </a:cubicBezTo>
                  <a:cubicBezTo>
                    <a:pt x="10817" y="3916"/>
                    <a:pt x="4317" y="1155"/>
                    <a:pt x="540" y="114"/>
                  </a:cubicBezTo>
                  <a:lnTo>
                    <a:pt x="0" y="1"/>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1"/>
            <p:cNvSpPr/>
            <p:nvPr/>
          </p:nvSpPr>
          <p:spPr>
            <a:xfrm>
              <a:off x="3680050" y="3141700"/>
              <a:ext cx="209075" cy="165325"/>
            </a:xfrm>
            <a:custGeom>
              <a:avLst/>
              <a:gdLst/>
              <a:ahLst/>
              <a:cxnLst/>
              <a:rect l="l" t="t" r="r" b="b"/>
              <a:pathLst>
                <a:path w="8363" h="6613" extrusionOk="0">
                  <a:moveTo>
                    <a:pt x="85" y="0"/>
                  </a:moveTo>
                  <a:cubicBezTo>
                    <a:pt x="30" y="0"/>
                    <a:pt x="1" y="79"/>
                    <a:pt x="59" y="114"/>
                  </a:cubicBezTo>
                  <a:cubicBezTo>
                    <a:pt x="1804" y="917"/>
                    <a:pt x="3573" y="1607"/>
                    <a:pt x="5129" y="2762"/>
                  </a:cubicBezTo>
                  <a:cubicBezTo>
                    <a:pt x="6497" y="3766"/>
                    <a:pt x="7614" y="5046"/>
                    <a:pt x="8316" y="6602"/>
                  </a:cubicBezTo>
                  <a:cubicBezTo>
                    <a:pt x="8320" y="6609"/>
                    <a:pt x="8326" y="6612"/>
                    <a:pt x="8332" y="6612"/>
                  </a:cubicBezTo>
                  <a:cubicBezTo>
                    <a:pt x="8347" y="6612"/>
                    <a:pt x="8363" y="6595"/>
                    <a:pt x="8354" y="6577"/>
                  </a:cubicBezTo>
                  <a:cubicBezTo>
                    <a:pt x="7777" y="4996"/>
                    <a:pt x="6685" y="3703"/>
                    <a:pt x="5367" y="2687"/>
                  </a:cubicBezTo>
                  <a:cubicBezTo>
                    <a:pt x="3849" y="1495"/>
                    <a:pt x="1967" y="528"/>
                    <a:pt x="97" y="1"/>
                  </a:cubicBezTo>
                  <a:cubicBezTo>
                    <a:pt x="93" y="0"/>
                    <a:pt x="89" y="0"/>
                    <a:pt x="85"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1"/>
            <p:cNvSpPr/>
            <p:nvPr/>
          </p:nvSpPr>
          <p:spPr>
            <a:xfrm>
              <a:off x="3539725" y="3106900"/>
              <a:ext cx="278925" cy="260450"/>
            </a:xfrm>
            <a:custGeom>
              <a:avLst/>
              <a:gdLst/>
              <a:ahLst/>
              <a:cxnLst/>
              <a:rect l="l" t="t" r="r" b="b"/>
              <a:pathLst>
                <a:path w="11157" h="10418" extrusionOk="0">
                  <a:moveTo>
                    <a:pt x="0" y="0"/>
                  </a:moveTo>
                  <a:cubicBezTo>
                    <a:pt x="2535" y="1669"/>
                    <a:pt x="4643" y="4167"/>
                    <a:pt x="5133" y="6752"/>
                  </a:cubicBezTo>
                  <a:cubicBezTo>
                    <a:pt x="5371" y="8057"/>
                    <a:pt x="5559" y="9575"/>
                    <a:pt x="7216" y="10278"/>
                  </a:cubicBezTo>
                  <a:cubicBezTo>
                    <a:pt x="7390" y="10348"/>
                    <a:pt x="7586" y="10417"/>
                    <a:pt x="7803" y="10417"/>
                  </a:cubicBezTo>
                  <a:cubicBezTo>
                    <a:pt x="7821" y="10417"/>
                    <a:pt x="7838" y="10417"/>
                    <a:pt x="7856" y="10416"/>
                  </a:cubicBezTo>
                  <a:cubicBezTo>
                    <a:pt x="8358" y="10416"/>
                    <a:pt x="8709" y="10077"/>
                    <a:pt x="8897" y="9763"/>
                  </a:cubicBezTo>
                  <a:cubicBezTo>
                    <a:pt x="11156" y="6049"/>
                    <a:pt x="4568" y="1945"/>
                    <a:pt x="577" y="214"/>
                  </a:cubicBezTo>
                  <a:lnTo>
                    <a:pt x="0" y="0"/>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1"/>
            <p:cNvSpPr/>
            <p:nvPr/>
          </p:nvSpPr>
          <p:spPr>
            <a:xfrm>
              <a:off x="3537450" y="3105425"/>
              <a:ext cx="187700" cy="219875"/>
            </a:xfrm>
            <a:custGeom>
              <a:avLst/>
              <a:gdLst/>
              <a:ahLst/>
              <a:cxnLst/>
              <a:rect l="l" t="t" r="r" b="b"/>
              <a:pathLst>
                <a:path w="7508" h="8795" extrusionOk="0">
                  <a:moveTo>
                    <a:pt x="88" y="1"/>
                  </a:moveTo>
                  <a:cubicBezTo>
                    <a:pt x="37" y="1"/>
                    <a:pt x="0" y="78"/>
                    <a:pt x="54" y="110"/>
                  </a:cubicBezTo>
                  <a:cubicBezTo>
                    <a:pt x="1848" y="1277"/>
                    <a:pt x="3642" y="2331"/>
                    <a:pt x="5086" y="3924"/>
                  </a:cubicBezTo>
                  <a:cubicBezTo>
                    <a:pt x="6328" y="5305"/>
                    <a:pt x="7169" y="6936"/>
                    <a:pt x="7457" y="8781"/>
                  </a:cubicBezTo>
                  <a:cubicBezTo>
                    <a:pt x="7457" y="8790"/>
                    <a:pt x="7465" y="8794"/>
                    <a:pt x="7474" y="8794"/>
                  </a:cubicBezTo>
                  <a:cubicBezTo>
                    <a:pt x="7488" y="8794"/>
                    <a:pt x="7508" y="8784"/>
                    <a:pt x="7508" y="8768"/>
                  </a:cubicBezTo>
                  <a:cubicBezTo>
                    <a:pt x="7332" y="6961"/>
                    <a:pt x="6541" y="5317"/>
                    <a:pt x="5374" y="3937"/>
                  </a:cubicBezTo>
                  <a:cubicBezTo>
                    <a:pt x="3981" y="2306"/>
                    <a:pt x="2074" y="900"/>
                    <a:pt x="116" y="9"/>
                  </a:cubicBezTo>
                  <a:cubicBezTo>
                    <a:pt x="107" y="3"/>
                    <a:pt x="97" y="1"/>
                    <a:pt x="88" y="1"/>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1"/>
            <p:cNvSpPr/>
            <p:nvPr/>
          </p:nvSpPr>
          <p:spPr>
            <a:xfrm>
              <a:off x="4195700" y="3173625"/>
              <a:ext cx="52750" cy="26200"/>
            </a:xfrm>
            <a:custGeom>
              <a:avLst/>
              <a:gdLst/>
              <a:ahLst/>
              <a:cxnLst/>
              <a:rect l="l" t="t" r="r" b="b"/>
              <a:pathLst>
                <a:path w="2110" h="1048" extrusionOk="0">
                  <a:moveTo>
                    <a:pt x="763" y="1"/>
                  </a:moveTo>
                  <a:cubicBezTo>
                    <a:pt x="507" y="1"/>
                    <a:pt x="251" y="19"/>
                    <a:pt x="1" y="54"/>
                  </a:cubicBezTo>
                  <a:lnTo>
                    <a:pt x="340" y="1033"/>
                  </a:lnTo>
                  <a:cubicBezTo>
                    <a:pt x="443" y="1042"/>
                    <a:pt x="547" y="1047"/>
                    <a:pt x="651" y="1047"/>
                  </a:cubicBezTo>
                  <a:cubicBezTo>
                    <a:pt x="1115" y="1047"/>
                    <a:pt x="1572" y="948"/>
                    <a:pt x="1921" y="682"/>
                  </a:cubicBezTo>
                  <a:cubicBezTo>
                    <a:pt x="2021" y="619"/>
                    <a:pt x="2109" y="519"/>
                    <a:pt x="2096" y="406"/>
                  </a:cubicBezTo>
                  <a:cubicBezTo>
                    <a:pt x="2096" y="305"/>
                    <a:pt x="2021" y="218"/>
                    <a:pt x="1933" y="167"/>
                  </a:cubicBezTo>
                  <a:cubicBezTo>
                    <a:pt x="1846" y="117"/>
                    <a:pt x="1745" y="92"/>
                    <a:pt x="1645" y="80"/>
                  </a:cubicBezTo>
                  <a:cubicBezTo>
                    <a:pt x="1356" y="26"/>
                    <a:pt x="1059" y="1"/>
                    <a:pt x="763"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1"/>
            <p:cNvSpPr/>
            <p:nvPr/>
          </p:nvSpPr>
          <p:spPr>
            <a:xfrm>
              <a:off x="4190700" y="3180150"/>
              <a:ext cx="43300" cy="11675"/>
            </a:xfrm>
            <a:custGeom>
              <a:avLst/>
              <a:gdLst/>
              <a:ahLst/>
              <a:cxnLst/>
              <a:rect l="l" t="t" r="r" b="b"/>
              <a:pathLst>
                <a:path w="1732" h="467" extrusionOk="0">
                  <a:moveTo>
                    <a:pt x="1065" y="1"/>
                  </a:moveTo>
                  <a:cubicBezTo>
                    <a:pt x="682" y="1"/>
                    <a:pt x="368" y="121"/>
                    <a:pt x="0" y="195"/>
                  </a:cubicBezTo>
                  <a:cubicBezTo>
                    <a:pt x="0" y="195"/>
                    <a:pt x="825" y="467"/>
                    <a:pt x="1351" y="467"/>
                  </a:cubicBezTo>
                  <a:cubicBezTo>
                    <a:pt x="1402" y="467"/>
                    <a:pt x="1449" y="464"/>
                    <a:pt x="1493" y="458"/>
                  </a:cubicBezTo>
                  <a:cubicBezTo>
                    <a:pt x="1581" y="446"/>
                    <a:pt x="1682" y="408"/>
                    <a:pt x="1719" y="333"/>
                  </a:cubicBezTo>
                  <a:cubicBezTo>
                    <a:pt x="1732" y="270"/>
                    <a:pt x="1707" y="208"/>
                    <a:pt x="1669" y="157"/>
                  </a:cubicBezTo>
                  <a:cubicBezTo>
                    <a:pt x="1631" y="120"/>
                    <a:pt x="1581" y="69"/>
                    <a:pt x="1518" y="57"/>
                  </a:cubicBezTo>
                  <a:cubicBezTo>
                    <a:pt x="1354" y="17"/>
                    <a:pt x="1205" y="1"/>
                    <a:pt x="1065"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1"/>
            <p:cNvSpPr/>
            <p:nvPr/>
          </p:nvSpPr>
          <p:spPr>
            <a:xfrm>
              <a:off x="4191325" y="3144625"/>
              <a:ext cx="61200" cy="30375"/>
            </a:xfrm>
            <a:custGeom>
              <a:avLst/>
              <a:gdLst/>
              <a:ahLst/>
              <a:cxnLst/>
              <a:rect l="l" t="t" r="r" b="b"/>
              <a:pathLst>
                <a:path w="2448" h="1215" extrusionOk="0">
                  <a:moveTo>
                    <a:pt x="1741" y="1"/>
                  </a:moveTo>
                  <a:cubicBezTo>
                    <a:pt x="1146" y="1"/>
                    <a:pt x="578" y="245"/>
                    <a:pt x="0" y="336"/>
                  </a:cubicBezTo>
                  <a:lnTo>
                    <a:pt x="289" y="1214"/>
                  </a:lnTo>
                  <a:cubicBezTo>
                    <a:pt x="979" y="1202"/>
                    <a:pt x="1694" y="1114"/>
                    <a:pt x="2209" y="700"/>
                  </a:cubicBezTo>
                  <a:cubicBezTo>
                    <a:pt x="2334" y="600"/>
                    <a:pt x="2447" y="461"/>
                    <a:pt x="2410" y="311"/>
                  </a:cubicBezTo>
                  <a:cubicBezTo>
                    <a:pt x="2397" y="211"/>
                    <a:pt x="2322" y="135"/>
                    <a:pt x="2221" y="85"/>
                  </a:cubicBezTo>
                  <a:cubicBezTo>
                    <a:pt x="2133" y="35"/>
                    <a:pt x="2033" y="22"/>
                    <a:pt x="1933" y="10"/>
                  </a:cubicBezTo>
                  <a:cubicBezTo>
                    <a:pt x="1869" y="4"/>
                    <a:pt x="1805" y="1"/>
                    <a:pt x="1741"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1"/>
            <p:cNvSpPr/>
            <p:nvPr/>
          </p:nvSpPr>
          <p:spPr>
            <a:xfrm>
              <a:off x="4197900" y="3151125"/>
              <a:ext cx="42375" cy="13900"/>
            </a:xfrm>
            <a:custGeom>
              <a:avLst/>
              <a:gdLst/>
              <a:ahLst/>
              <a:cxnLst/>
              <a:rect l="l" t="t" r="r" b="b"/>
              <a:pathLst>
                <a:path w="1695" h="556" extrusionOk="0">
                  <a:moveTo>
                    <a:pt x="1431" y="1"/>
                  </a:moveTo>
                  <a:cubicBezTo>
                    <a:pt x="791" y="26"/>
                    <a:pt x="452" y="327"/>
                    <a:pt x="1" y="553"/>
                  </a:cubicBezTo>
                  <a:cubicBezTo>
                    <a:pt x="1" y="553"/>
                    <a:pt x="87" y="556"/>
                    <a:pt x="220" y="556"/>
                  </a:cubicBezTo>
                  <a:cubicBezTo>
                    <a:pt x="554" y="556"/>
                    <a:pt x="1184" y="537"/>
                    <a:pt x="1507" y="402"/>
                  </a:cubicBezTo>
                  <a:cubicBezTo>
                    <a:pt x="1594" y="365"/>
                    <a:pt x="1682" y="302"/>
                    <a:pt x="1682" y="214"/>
                  </a:cubicBezTo>
                  <a:cubicBezTo>
                    <a:pt x="1695" y="151"/>
                    <a:pt x="1645" y="101"/>
                    <a:pt x="1594" y="63"/>
                  </a:cubicBezTo>
                  <a:cubicBezTo>
                    <a:pt x="1544" y="26"/>
                    <a:pt x="1494" y="1"/>
                    <a:pt x="1431"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1"/>
            <p:cNvSpPr/>
            <p:nvPr/>
          </p:nvSpPr>
          <p:spPr>
            <a:xfrm>
              <a:off x="4182850" y="3116750"/>
              <a:ext cx="66850" cy="32200"/>
            </a:xfrm>
            <a:custGeom>
              <a:avLst/>
              <a:gdLst/>
              <a:ahLst/>
              <a:cxnLst/>
              <a:rect l="l" t="t" r="r" b="b"/>
              <a:pathLst>
                <a:path w="2674" h="1288" extrusionOk="0">
                  <a:moveTo>
                    <a:pt x="1924" y="1"/>
                  </a:moveTo>
                  <a:cubicBezTo>
                    <a:pt x="1859" y="1"/>
                    <a:pt x="1795" y="4"/>
                    <a:pt x="1732" y="8"/>
                  </a:cubicBezTo>
                  <a:cubicBezTo>
                    <a:pt x="1130" y="33"/>
                    <a:pt x="565" y="184"/>
                    <a:pt x="0" y="334"/>
                  </a:cubicBezTo>
                  <a:lnTo>
                    <a:pt x="578" y="1288"/>
                  </a:lnTo>
                  <a:cubicBezTo>
                    <a:pt x="1280" y="1137"/>
                    <a:pt x="1996" y="987"/>
                    <a:pt x="2523" y="573"/>
                  </a:cubicBezTo>
                  <a:cubicBezTo>
                    <a:pt x="2598" y="522"/>
                    <a:pt x="2661" y="460"/>
                    <a:pt x="2661" y="372"/>
                  </a:cubicBezTo>
                  <a:cubicBezTo>
                    <a:pt x="2673" y="284"/>
                    <a:pt x="2623" y="209"/>
                    <a:pt x="2548" y="146"/>
                  </a:cubicBezTo>
                  <a:cubicBezTo>
                    <a:pt x="2485" y="96"/>
                    <a:pt x="2397" y="58"/>
                    <a:pt x="2309" y="46"/>
                  </a:cubicBezTo>
                  <a:cubicBezTo>
                    <a:pt x="2184" y="12"/>
                    <a:pt x="2053" y="1"/>
                    <a:pt x="1924"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1"/>
            <p:cNvSpPr/>
            <p:nvPr/>
          </p:nvSpPr>
          <p:spPr>
            <a:xfrm>
              <a:off x="4191325" y="3121900"/>
              <a:ext cx="43000" cy="14275"/>
            </a:xfrm>
            <a:custGeom>
              <a:avLst/>
              <a:gdLst/>
              <a:ahLst/>
              <a:cxnLst/>
              <a:rect l="l" t="t" r="r" b="b"/>
              <a:pathLst>
                <a:path w="1720" h="571" extrusionOk="0">
                  <a:moveTo>
                    <a:pt x="1456" y="0"/>
                  </a:moveTo>
                  <a:cubicBezTo>
                    <a:pt x="1448" y="0"/>
                    <a:pt x="1439" y="1"/>
                    <a:pt x="1431" y="3"/>
                  </a:cubicBezTo>
                  <a:cubicBezTo>
                    <a:pt x="778" y="28"/>
                    <a:pt x="452" y="329"/>
                    <a:pt x="0" y="567"/>
                  </a:cubicBezTo>
                  <a:cubicBezTo>
                    <a:pt x="0" y="567"/>
                    <a:pt x="81" y="570"/>
                    <a:pt x="209" y="570"/>
                  </a:cubicBezTo>
                  <a:cubicBezTo>
                    <a:pt x="548" y="570"/>
                    <a:pt x="1215" y="550"/>
                    <a:pt x="1544" y="404"/>
                  </a:cubicBezTo>
                  <a:cubicBezTo>
                    <a:pt x="1631" y="367"/>
                    <a:pt x="1719" y="304"/>
                    <a:pt x="1719" y="216"/>
                  </a:cubicBezTo>
                  <a:cubicBezTo>
                    <a:pt x="1719" y="153"/>
                    <a:pt x="1669" y="91"/>
                    <a:pt x="1619" y="65"/>
                  </a:cubicBezTo>
                  <a:cubicBezTo>
                    <a:pt x="1565" y="33"/>
                    <a:pt x="1510" y="0"/>
                    <a:pt x="1456"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1"/>
            <p:cNvSpPr/>
            <p:nvPr/>
          </p:nvSpPr>
          <p:spPr>
            <a:xfrm>
              <a:off x="4171250" y="3089550"/>
              <a:ext cx="64325" cy="34000"/>
            </a:xfrm>
            <a:custGeom>
              <a:avLst/>
              <a:gdLst/>
              <a:ahLst/>
              <a:cxnLst/>
              <a:rect l="l" t="t" r="r" b="b"/>
              <a:pathLst>
                <a:path w="2573" h="1360" extrusionOk="0">
                  <a:moveTo>
                    <a:pt x="2126" y="0"/>
                  </a:moveTo>
                  <a:cubicBezTo>
                    <a:pt x="2095" y="0"/>
                    <a:pt x="2064" y="2"/>
                    <a:pt x="2033" y="4"/>
                  </a:cubicBezTo>
                  <a:cubicBezTo>
                    <a:pt x="1330" y="29"/>
                    <a:pt x="640" y="180"/>
                    <a:pt x="0" y="431"/>
                  </a:cubicBezTo>
                  <a:lnTo>
                    <a:pt x="602" y="1359"/>
                  </a:lnTo>
                  <a:cubicBezTo>
                    <a:pt x="619" y="1360"/>
                    <a:pt x="635" y="1360"/>
                    <a:pt x="652" y="1360"/>
                  </a:cubicBezTo>
                  <a:cubicBezTo>
                    <a:pt x="1263" y="1360"/>
                    <a:pt x="1869" y="1135"/>
                    <a:pt x="2322" y="732"/>
                  </a:cubicBezTo>
                  <a:cubicBezTo>
                    <a:pt x="2409" y="657"/>
                    <a:pt x="2485" y="569"/>
                    <a:pt x="2522" y="456"/>
                  </a:cubicBezTo>
                  <a:cubicBezTo>
                    <a:pt x="2573" y="355"/>
                    <a:pt x="2560" y="217"/>
                    <a:pt x="2485" y="130"/>
                  </a:cubicBezTo>
                  <a:cubicBezTo>
                    <a:pt x="2393" y="28"/>
                    <a:pt x="2260" y="0"/>
                    <a:pt x="2126"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1"/>
            <p:cNvSpPr/>
            <p:nvPr/>
          </p:nvSpPr>
          <p:spPr>
            <a:xfrm>
              <a:off x="4181275" y="3098975"/>
              <a:ext cx="41450" cy="16425"/>
            </a:xfrm>
            <a:custGeom>
              <a:avLst/>
              <a:gdLst/>
              <a:ahLst/>
              <a:cxnLst/>
              <a:rect l="l" t="t" r="r" b="b"/>
              <a:pathLst>
                <a:path w="1658" h="657" extrusionOk="0">
                  <a:moveTo>
                    <a:pt x="1415" y="0"/>
                  </a:moveTo>
                  <a:cubicBezTo>
                    <a:pt x="1404" y="0"/>
                    <a:pt x="1392" y="1"/>
                    <a:pt x="1381" y="4"/>
                  </a:cubicBezTo>
                  <a:cubicBezTo>
                    <a:pt x="754" y="66"/>
                    <a:pt x="440" y="393"/>
                    <a:pt x="1" y="656"/>
                  </a:cubicBezTo>
                  <a:cubicBezTo>
                    <a:pt x="1" y="656"/>
                    <a:pt x="1055" y="618"/>
                    <a:pt x="1494" y="380"/>
                  </a:cubicBezTo>
                  <a:cubicBezTo>
                    <a:pt x="1569" y="342"/>
                    <a:pt x="1657" y="280"/>
                    <a:pt x="1657" y="179"/>
                  </a:cubicBezTo>
                  <a:cubicBezTo>
                    <a:pt x="1657" y="129"/>
                    <a:pt x="1607" y="79"/>
                    <a:pt x="1557" y="41"/>
                  </a:cubicBezTo>
                  <a:cubicBezTo>
                    <a:pt x="1516" y="21"/>
                    <a:pt x="1466" y="0"/>
                    <a:pt x="1415"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1"/>
            <p:cNvSpPr/>
            <p:nvPr/>
          </p:nvSpPr>
          <p:spPr>
            <a:xfrm>
              <a:off x="4155550" y="3063300"/>
              <a:ext cx="60250" cy="39550"/>
            </a:xfrm>
            <a:custGeom>
              <a:avLst/>
              <a:gdLst/>
              <a:ahLst/>
              <a:cxnLst/>
              <a:rect l="l" t="t" r="r" b="b"/>
              <a:pathLst>
                <a:path w="2410" h="1582" extrusionOk="0">
                  <a:moveTo>
                    <a:pt x="2109" y="0"/>
                  </a:moveTo>
                  <a:cubicBezTo>
                    <a:pt x="1958" y="0"/>
                    <a:pt x="1820" y="25"/>
                    <a:pt x="1682" y="63"/>
                  </a:cubicBezTo>
                  <a:cubicBezTo>
                    <a:pt x="1230" y="188"/>
                    <a:pt x="540" y="464"/>
                    <a:pt x="1" y="1054"/>
                  </a:cubicBezTo>
                  <a:lnTo>
                    <a:pt x="841" y="1581"/>
                  </a:lnTo>
                  <a:cubicBezTo>
                    <a:pt x="1406" y="1330"/>
                    <a:pt x="1908" y="941"/>
                    <a:pt x="2272" y="464"/>
                  </a:cubicBezTo>
                  <a:cubicBezTo>
                    <a:pt x="2347" y="351"/>
                    <a:pt x="2410" y="213"/>
                    <a:pt x="2335" y="100"/>
                  </a:cubicBezTo>
                  <a:cubicBezTo>
                    <a:pt x="2284" y="38"/>
                    <a:pt x="2184" y="13"/>
                    <a:pt x="2109"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1"/>
            <p:cNvSpPr/>
            <p:nvPr/>
          </p:nvSpPr>
          <p:spPr>
            <a:xfrm>
              <a:off x="4165600" y="3071400"/>
              <a:ext cx="38925" cy="23275"/>
            </a:xfrm>
            <a:custGeom>
              <a:avLst/>
              <a:gdLst/>
              <a:ahLst/>
              <a:cxnLst/>
              <a:rect l="l" t="t" r="r" b="b"/>
              <a:pathLst>
                <a:path w="1557" h="931" extrusionOk="0">
                  <a:moveTo>
                    <a:pt x="1309" y="0"/>
                  </a:moveTo>
                  <a:cubicBezTo>
                    <a:pt x="1283" y="0"/>
                    <a:pt x="1256" y="4"/>
                    <a:pt x="1230" y="15"/>
                  </a:cubicBezTo>
                  <a:cubicBezTo>
                    <a:pt x="628" y="203"/>
                    <a:pt x="377" y="580"/>
                    <a:pt x="0" y="931"/>
                  </a:cubicBezTo>
                  <a:cubicBezTo>
                    <a:pt x="0" y="931"/>
                    <a:pt x="1029" y="680"/>
                    <a:pt x="1406" y="366"/>
                  </a:cubicBezTo>
                  <a:cubicBezTo>
                    <a:pt x="1481" y="303"/>
                    <a:pt x="1556" y="228"/>
                    <a:pt x="1531" y="140"/>
                  </a:cubicBezTo>
                  <a:cubicBezTo>
                    <a:pt x="1519" y="78"/>
                    <a:pt x="1468" y="40"/>
                    <a:pt x="1418" y="15"/>
                  </a:cubicBezTo>
                  <a:cubicBezTo>
                    <a:pt x="1382" y="8"/>
                    <a:pt x="1346" y="0"/>
                    <a:pt x="1309"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1"/>
            <p:cNvSpPr/>
            <p:nvPr/>
          </p:nvSpPr>
          <p:spPr>
            <a:xfrm>
              <a:off x="4196975" y="3185000"/>
              <a:ext cx="18500" cy="5450"/>
            </a:xfrm>
            <a:custGeom>
              <a:avLst/>
              <a:gdLst/>
              <a:ahLst/>
              <a:cxnLst/>
              <a:rect l="l" t="t" r="r" b="b"/>
              <a:pathLst>
                <a:path w="740" h="218" extrusionOk="0">
                  <a:moveTo>
                    <a:pt x="25" y="1"/>
                  </a:moveTo>
                  <a:cubicBezTo>
                    <a:pt x="13" y="1"/>
                    <a:pt x="0" y="14"/>
                    <a:pt x="13" y="26"/>
                  </a:cubicBezTo>
                  <a:cubicBezTo>
                    <a:pt x="226" y="139"/>
                    <a:pt x="489" y="189"/>
                    <a:pt x="728" y="214"/>
                  </a:cubicBezTo>
                  <a:cubicBezTo>
                    <a:pt x="730" y="217"/>
                    <a:pt x="732" y="218"/>
                    <a:pt x="734" y="218"/>
                  </a:cubicBezTo>
                  <a:cubicBezTo>
                    <a:pt x="740" y="218"/>
                    <a:pt x="738" y="202"/>
                    <a:pt x="728" y="202"/>
                  </a:cubicBezTo>
                  <a:cubicBezTo>
                    <a:pt x="489" y="152"/>
                    <a:pt x="264" y="76"/>
                    <a:pt x="2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1"/>
            <p:cNvSpPr/>
            <p:nvPr/>
          </p:nvSpPr>
          <p:spPr>
            <a:xfrm>
              <a:off x="4201975" y="3176225"/>
              <a:ext cx="11000" cy="2625"/>
            </a:xfrm>
            <a:custGeom>
              <a:avLst/>
              <a:gdLst/>
              <a:ahLst/>
              <a:cxnLst/>
              <a:rect l="l" t="t" r="r" b="b"/>
              <a:pathLst>
                <a:path w="440" h="105" extrusionOk="0">
                  <a:moveTo>
                    <a:pt x="26" y="1"/>
                  </a:moveTo>
                  <a:cubicBezTo>
                    <a:pt x="13" y="1"/>
                    <a:pt x="1" y="13"/>
                    <a:pt x="13" y="13"/>
                  </a:cubicBezTo>
                  <a:cubicBezTo>
                    <a:pt x="118" y="76"/>
                    <a:pt x="241" y="104"/>
                    <a:pt x="359" y="104"/>
                  </a:cubicBezTo>
                  <a:cubicBezTo>
                    <a:pt x="382" y="104"/>
                    <a:pt x="405" y="103"/>
                    <a:pt x="427" y="101"/>
                  </a:cubicBezTo>
                  <a:cubicBezTo>
                    <a:pt x="440" y="101"/>
                    <a:pt x="440" y="88"/>
                    <a:pt x="427" y="88"/>
                  </a:cubicBezTo>
                  <a:cubicBezTo>
                    <a:pt x="277" y="88"/>
                    <a:pt x="151" y="38"/>
                    <a:pt x="26"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1"/>
            <p:cNvSpPr/>
            <p:nvPr/>
          </p:nvSpPr>
          <p:spPr>
            <a:xfrm>
              <a:off x="4198525" y="3160225"/>
              <a:ext cx="22000" cy="2525"/>
            </a:xfrm>
            <a:custGeom>
              <a:avLst/>
              <a:gdLst/>
              <a:ahLst/>
              <a:cxnLst/>
              <a:rect l="l" t="t" r="r" b="b"/>
              <a:pathLst>
                <a:path w="880" h="101" extrusionOk="0">
                  <a:moveTo>
                    <a:pt x="867" y="1"/>
                  </a:moveTo>
                  <a:cubicBezTo>
                    <a:pt x="578" y="26"/>
                    <a:pt x="302" y="38"/>
                    <a:pt x="26" y="76"/>
                  </a:cubicBezTo>
                  <a:cubicBezTo>
                    <a:pt x="1" y="76"/>
                    <a:pt x="13" y="101"/>
                    <a:pt x="26" y="101"/>
                  </a:cubicBezTo>
                  <a:cubicBezTo>
                    <a:pt x="302" y="101"/>
                    <a:pt x="591" y="63"/>
                    <a:pt x="867" y="26"/>
                  </a:cubicBezTo>
                  <a:cubicBezTo>
                    <a:pt x="879" y="26"/>
                    <a:pt x="879" y="1"/>
                    <a:pt x="86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1"/>
            <p:cNvSpPr/>
            <p:nvPr/>
          </p:nvSpPr>
          <p:spPr>
            <a:xfrm>
              <a:off x="4196325" y="3148225"/>
              <a:ext cx="14775" cy="2475"/>
            </a:xfrm>
            <a:custGeom>
              <a:avLst/>
              <a:gdLst/>
              <a:ahLst/>
              <a:cxnLst/>
              <a:rect l="l" t="t" r="r" b="b"/>
              <a:pathLst>
                <a:path w="591" h="99" extrusionOk="0">
                  <a:moveTo>
                    <a:pt x="584" y="0"/>
                  </a:moveTo>
                  <a:cubicBezTo>
                    <a:pt x="583" y="0"/>
                    <a:pt x="581" y="1"/>
                    <a:pt x="578" y="4"/>
                  </a:cubicBezTo>
                  <a:cubicBezTo>
                    <a:pt x="390" y="41"/>
                    <a:pt x="202" y="41"/>
                    <a:pt x="13" y="67"/>
                  </a:cubicBezTo>
                  <a:cubicBezTo>
                    <a:pt x="1" y="67"/>
                    <a:pt x="1" y="92"/>
                    <a:pt x="13" y="92"/>
                  </a:cubicBezTo>
                  <a:cubicBezTo>
                    <a:pt x="49" y="96"/>
                    <a:pt x="84" y="98"/>
                    <a:pt x="120" y="98"/>
                  </a:cubicBezTo>
                  <a:cubicBezTo>
                    <a:pt x="276" y="98"/>
                    <a:pt x="435" y="59"/>
                    <a:pt x="578" y="29"/>
                  </a:cubicBezTo>
                  <a:cubicBezTo>
                    <a:pt x="588" y="19"/>
                    <a:pt x="590" y="0"/>
                    <a:pt x="58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1"/>
            <p:cNvSpPr/>
            <p:nvPr/>
          </p:nvSpPr>
          <p:spPr>
            <a:xfrm>
              <a:off x="4191000" y="3133875"/>
              <a:ext cx="26375" cy="5975"/>
            </a:xfrm>
            <a:custGeom>
              <a:avLst/>
              <a:gdLst/>
              <a:ahLst/>
              <a:cxnLst/>
              <a:rect l="l" t="t" r="r" b="b"/>
              <a:pathLst>
                <a:path w="1055" h="239" extrusionOk="0">
                  <a:moveTo>
                    <a:pt x="1030" y="1"/>
                  </a:moveTo>
                  <a:cubicBezTo>
                    <a:pt x="691" y="38"/>
                    <a:pt x="339" y="101"/>
                    <a:pt x="13" y="214"/>
                  </a:cubicBezTo>
                  <a:cubicBezTo>
                    <a:pt x="1" y="214"/>
                    <a:pt x="1" y="239"/>
                    <a:pt x="26" y="239"/>
                  </a:cubicBezTo>
                  <a:cubicBezTo>
                    <a:pt x="365" y="164"/>
                    <a:pt x="691" y="76"/>
                    <a:pt x="1042" y="26"/>
                  </a:cubicBezTo>
                  <a:cubicBezTo>
                    <a:pt x="1055" y="26"/>
                    <a:pt x="1042" y="1"/>
                    <a:pt x="103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1"/>
            <p:cNvSpPr/>
            <p:nvPr/>
          </p:nvSpPr>
          <p:spPr>
            <a:xfrm>
              <a:off x="4182225" y="3110575"/>
              <a:ext cx="17250" cy="4200"/>
            </a:xfrm>
            <a:custGeom>
              <a:avLst/>
              <a:gdLst/>
              <a:ahLst/>
              <a:cxnLst/>
              <a:rect l="l" t="t" r="r" b="b"/>
              <a:pathLst>
                <a:path w="690" h="168" extrusionOk="0">
                  <a:moveTo>
                    <a:pt x="684" y="0"/>
                  </a:moveTo>
                  <a:cubicBezTo>
                    <a:pt x="682" y="0"/>
                    <a:pt x="680" y="2"/>
                    <a:pt x="678" y="4"/>
                  </a:cubicBezTo>
                  <a:cubicBezTo>
                    <a:pt x="452" y="42"/>
                    <a:pt x="226" y="79"/>
                    <a:pt x="13" y="142"/>
                  </a:cubicBezTo>
                  <a:cubicBezTo>
                    <a:pt x="0" y="154"/>
                    <a:pt x="0" y="167"/>
                    <a:pt x="13" y="167"/>
                  </a:cubicBezTo>
                  <a:cubicBezTo>
                    <a:pt x="239" y="142"/>
                    <a:pt x="465" y="79"/>
                    <a:pt x="678" y="29"/>
                  </a:cubicBezTo>
                  <a:cubicBezTo>
                    <a:pt x="688" y="19"/>
                    <a:pt x="690" y="0"/>
                    <a:pt x="68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1"/>
            <p:cNvSpPr/>
            <p:nvPr/>
          </p:nvSpPr>
          <p:spPr>
            <a:xfrm>
              <a:off x="4178825" y="3100000"/>
              <a:ext cx="25700" cy="11075"/>
            </a:xfrm>
            <a:custGeom>
              <a:avLst/>
              <a:gdLst/>
              <a:ahLst/>
              <a:cxnLst/>
              <a:rect l="l" t="t" r="r" b="b"/>
              <a:pathLst>
                <a:path w="1028" h="443" extrusionOk="0">
                  <a:moveTo>
                    <a:pt x="990" y="0"/>
                  </a:moveTo>
                  <a:cubicBezTo>
                    <a:pt x="651" y="63"/>
                    <a:pt x="287" y="201"/>
                    <a:pt x="11" y="414"/>
                  </a:cubicBezTo>
                  <a:cubicBezTo>
                    <a:pt x="1" y="425"/>
                    <a:pt x="7" y="443"/>
                    <a:pt x="16" y="443"/>
                  </a:cubicBezTo>
                  <a:cubicBezTo>
                    <a:pt x="18" y="443"/>
                    <a:pt x="21" y="442"/>
                    <a:pt x="23" y="439"/>
                  </a:cubicBezTo>
                  <a:cubicBezTo>
                    <a:pt x="337" y="264"/>
                    <a:pt x="651" y="113"/>
                    <a:pt x="1002" y="25"/>
                  </a:cubicBezTo>
                  <a:cubicBezTo>
                    <a:pt x="1027" y="25"/>
                    <a:pt x="1015" y="0"/>
                    <a:pt x="990"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1"/>
            <p:cNvSpPr/>
            <p:nvPr/>
          </p:nvSpPr>
          <p:spPr>
            <a:xfrm>
              <a:off x="4169100" y="3091450"/>
              <a:ext cx="21250" cy="8975"/>
            </a:xfrm>
            <a:custGeom>
              <a:avLst/>
              <a:gdLst/>
              <a:ahLst/>
              <a:cxnLst/>
              <a:rect l="l" t="t" r="r" b="b"/>
              <a:pathLst>
                <a:path w="850" h="359" extrusionOk="0">
                  <a:moveTo>
                    <a:pt x="833" y="0"/>
                  </a:moveTo>
                  <a:cubicBezTo>
                    <a:pt x="831" y="0"/>
                    <a:pt x="829" y="1"/>
                    <a:pt x="826" y="3"/>
                  </a:cubicBezTo>
                  <a:cubicBezTo>
                    <a:pt x="550" y="104"/>
                    <a:pt x="274" y="204"/>
                    <a:pt x="11" y="330"/>
                  </a:cubicBezTo>
                  <a:cubicBezTo>
                    <a:pt x="1" y="340"/>
                    <a:pt x="7" y="358"/>
                    <a:pt x="16" y="358"/>
                  </a:cubicBezTo>
                  <a:cubicBezTo>
                    <a:pt x="18" y="358"/>
                    <a:pt x="21" y="357"/>
                    <a:pt x="23" y="355"/>
                  </a:cubicBezTo>
                  <a:cubicBezTo>
                    <a:pt x="299" y="267"/>
                    <a:pt x="563" y="141"/>
                    <a:pt x="839" y="29"/>
                  </a:cubicBezTo>
                  <a:cubicBezTo>
                    <a:pt x="849" y="18"/>
                    <a:pt x="843" y="0"/>
                    <a:pt x="833"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1"/>
            <p:cNvSpPr/>
            <p:nvPr/>
          </p:nvSpPr>
          <p:spPr>
            <a:xfrm>
              <a:off x="4159625" y="3077625"/>
              <a:ext cx="26950" cy="17500"/>
            </a:xfrm>
            <a:custGeom>
              <a:avLst/>
              <a:gdLst/>
              <a:ahLst/>
              <a:cxnLst/>
              <a:rect l="l" t="t" r="r" b="b"/>
              <a:pathLst>
                <a:path w="1078" h="700" extrusionOk="0">
                  <a:moveTo>
                    <a:pt x="1062" y="1"/>
                  </a:moveTo>
                  <a:cubicBezTo>
                    <a:pt x="1060" y="1"/>
                    <a:pt x="1057" y="2"/>
                    <a:pt x="1055" y="4"/>
                  </a:cubicBezTo>
                  <a:cubicBezTo>
                    <a:pt x="678" y="155"/>
                    <a:pt x="277" y="368"/>
                    <a:pt x="1" y="682"/>
                  </a:cubicBezTo>
                  <a:cubicBezTo>
                    <a:pt x="1" y="691"/>
                    <a:pt x="7" y="700"/>
                    <a:pt x="11" y="700"/>
                  </a:cubicBezTo>
                  <a:cubicBezTo>
                    <a:pt x="12" y="700"/>
                    <a:pt x="13" y="698"/>
                    <a:pt x="13" y="694"/>
                  </a:cubicBezTo>
                  <a:cubicBezTo>
                    <a:pt x="189" y="569"/>
                    <a:pt x="340" y="431"/>
                    <a:pt x="515" y="318"/>
                  </a:cubicBezTo>
                  <a:cubicBezTo>
                    <a:pt x="691" y="205"/>
                    <a:pt x="879" y="105"/>
                    <a:pt x="1067" y="29"/>
                  </a:cubicBezTo>
                  <a:cubicBezTo>
                    <a:pt x="1078" y="19"/>
                    <a:pt x="1071" y="1"/>
                    <a:pt x="106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1"/>
            <p:cNvSpPr/>
            <p:nvPr/>
          </p:nvSpPr>
          <p:spPr>
            <a:xfrm>
              <a:off x="4179700" y="3073800"/>
              <a:ext cx="10375" cy="9200"/>
            </a:xfrm>
            <a:custGeom>
              <a:avLst/>
              <a:gdLst/>
              <a:ahLst/>
              <a:cxnLst/>
              <a:rect l="l" t="t" r="r" b="b"/>
              <a:pathLst>
                <a:path w="415" h="368" extrusionOk="0">
                  <a:moveTo>
                    <a:pt x="208" y="0"/>
                  </a:moveTo>
                  <a:cubicBezTo>
                    <a:pt x="161" y="0"/>
                    <a:pt x="114" y="19"/>
                    <a:pt x="76" y="57"/>
                  </a:cubicBezTo>
                  <a:cubicBezTo>
                    <a:pt x="1" y="120"/>
                    <a:pt x="1" y="245"/>
                    <a:pt x="76" y="320"/>
                  </a:cubicBezTo>
                  <a:cubicBezTo>
                    <a:pt x="114" y="352"/>
                    <a:pt x="161" y="367"/>
                    <a:pt x="208" y="367"/>
                  </a:cubicBezTo>
                  <a:cubicBezTo>
                    <a:pt x="255" y="367"/>
                    <a:pt x="302" y="352"/>
                    <a:pt x="340" y="320"/>
                  </a:cubicBezTo>
                  <a:cubicBezTo>
                    <a:pt x="415" y="245"/>
                    <a:pt x="415" y="120"/>
                    <a:pt x="340" y="57"/>
                  </a:cubicBezTo>
                  <a:cubicBezTo>
                    <a:pt x="302" y="19"/>
                    <a:pt x="255" y="0"/>
                    <a:pt x="208"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1"/>
            <p:cNvSpPr/>
            <p:nvPr/>
          </p:nvSpPr>
          <p:spPr>
            <a:xfrm>
              <a:off x="4178150" y="3087375"/>
              <a:ext cx="5650" cy="5200"/>
            </a:xfrm>
            <a:custGeom>
              <a:avLst/>
              <a:gdLst/>
              <a:ahLst/>
              <a:cxnLst/>
              <a:rect l="l" t="t" r="r" b="b"/>
              <a:pathLst>
                <a:path w="226" h="208" extrusionOk="0">
                  <a:moveTo>
                    <a:pt x="119" y="0"/>
                  </a:moveTo>
                  <a:cubicBezTo>
                    <a:pt x="94" y="0"/>
                    <a:pt x="69" y="10"/>
                    <a:pt x="50" y="28"/>
                  </a:cubicBezTo>
                  <a:cubicBezTo>
                    <a:pt x="0" y="79"/>
                    <a:pt x="0" y="141"/>
                    <a:pt x="50" y="179"/>
                  </a:cubicBezTo>
                  <a:cubicBezTo>
                    <a:pt x="69" y="198"/>
                    <a:pt x="94" y="207"/>
                    <a:pt x="119" y="207"/>
                  </a:cubicBezTo>
                  <a:cubicBezTo>
                    <a:pt x="144" y="207"/>
                    <a:pt x="169" y="198"/>
                    <a:pt x="188" y="179"/>
                  </a:cubicBezTo>
                  <a:cubicBezTo>
                    <a:pt x="226" y="141"/>
                    <a:pt x="226" y="79"/>
                    <a:pt x="188" y="28"/>
                  </a:cubicBezTo>
                  <a:cubicBezTo>
                    <a:pt x="169" y="10"/>
                    <a:pt x="144" y="0"/>
                    <a:pt x="119"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1"/>
            <p:cNvSpPr/>
            <p:nvPr/>
          </p:nvSpPr>
          <p:spPr>
            <a:xfrm>
              <a:off x="4213600" y="3132000"/>
              <a:ext cx="5650" cy="5125"/>
            </a:xfrm>
            <a:custGeom>
              <a:avLst/>
              <a:gdLst/>
              <a:ahLst/>
              <a:cxnLst/>
              <a:rect l="l" t="t" r="r" b="b"/>
              <a:pathLst>
                <a:path w="226" h="205" extrusionOk="0">
                  <a:moveTo>
                    <a:pt x="118" y="0"/>
                  </a:moveTo>
                  <a:cubicBezTo>
                    <a:pt x="91" y="0"/>
                    <a:pt x="63" y="13"/>
                    <a:pt x="38" y="38"/>
                  </a:cubicBezTo>
                  <a:cubicBezTo>
                    <a:pt x="0" y="76"/>
                    <a:pt x="0" y="138"/>
                    <a:pt x="38" y="176"/>
                  </a:cubicBezTo>
                  <a:cubicBezTo>
                    <a:pt x="63" y="195"/>
                    <a:pt x="91" y="204"/>
                    <a:pt x="118" y="204"/>
                  </a:cubicBezTo>
                  <a:cubicBezTo>
                    <a:pt x="144" y="204"/>
                    <a:pt x="170" y="195"/>
                    <a:pt x="188" y="176"/>
                  </a:cubicBezTo>
                  <a:cubicBezTo>
                    <a:pt x="226" y="138"/>
                    <a:pt x="226" y="76"/>
                    <a:pt x="188" y="38"/>
                  </a:cubicBezTo>
                  <a:cubicBezTo>
                    <a:pt x="170" y="13"/>
                    <a:pt x="144" y="0"/>
                    <a:pt x="118"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1"/>
            <p:cNvSpPr/>
            <p:nvPr/>
          </p:nvSpPr>
          <p:spPr>
            <a:xfrm>
              <a:off x="4212325" y="3187750"/>
              <a:ext cx="5675" cy="4900"/>
            </a:xfrm>
            <a:custGeom>
              <a:avLst/>
              <a:gdLst/>
              <a:ahLst/>
              <a:cxnLst/>
              <a:rect l="l" t="t" r="r" b="b"/>
              <a:pathLst>
                <a:path w="227" h="196" extrusionOk="0">
                  <a:moveTo>
                    <a:pt x="109" y="1"/>
                  </a:moveTo>
                  <a:cubicBezTo>
                    <a:pt x="82" y="1"/>
                    <a:pt x="57" y="10"/>
                    <a:pt x="39" y="29"/>
                  </a:cubicBezTo>
                  <a:cubicBezTo>
                    <a:pt x="1" y="67"/>
                    <a:pt x="1" y="129"/>
                    <a:pt x="39" y="167"/>
                  </a:cubicBezTo>
                  <a:cubicBezTo>
                    <a:pt x="57" y="186"/>
                    <a:pt x="82" y="195"/>
                    <a:pt x="109" y="195"/>
                  </a:cubicBezTo>
                  <a:cubicBezTo>
                    <a:pt x="136" y="195"/>
                    <a:pt x="164" y="186"/>
                    <a:pt x="189" y="167"/>
                  </a:cubicBezTo>
                  <a:cubicBezTo>
                    <a:pt x="227" y="129"/>
                    <a:pt x="227" y="67"/>
                    <a:pt x="189" y="29"/>
                  </a:cubicBezTo>
                  <a:cubicBezTo>
                    <a:pt x="164" y="10"/>
                    <a:pt x="136" y="1"/>
                    <a:pt x="109"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1"/>
            <p:cNvSpPr/>
            <p:nvPr/>
          </p:nvSpPr>
          <p:spPr>
            <a:xfrm>
              <a:off x="4196025" y="3107200"/>
              <a:ext cx="8175" cy="7475"/>
            </a:xfrm>
            <a:custGeom>
              <a:avLst/>
              <a:gdLst/>
              <a:ahLst/>
              <a:cxnLst/>
              <a:rect l="l" t="t" r="r" b="b"/>
              <a:pathLst>
                <a:path w="327" h="299" extrusionOk="0">
                  <a:moveTo>
                    <a:pt x="164" y="1"/>
                  </a:moveTo>
                  <a:cubicBezTo>
                    <a:pt x="123" y="1"/>
                    <a:pt x="82" y="13"/>
                    <a:pt x="51" y="39"/>
                  </a:cubicBezTo>
                  <a:cubicBezTo>
                    <a:pt x="0" y="101"/>
                    <a:pt x="0" y="202"/>
                    <a:pt x="63" y="252"/>
                  </a:cubicBezTo>
                  <a:cubicBezTo>
                    <a:pt x="88" y="283"/>
                    <a:pt x="126" y="299"/>
                    <a:pt x="165" y="299"/>
                  </a:cubicBezTo>
                  <a:cubicBezTo>
                    <a:pt x="204" y="299"/>
                    <a:pt x="245" y="283"/>
                    <a:pt x="276" y="252"/>
                  </a:cubicBezTo>
                  <a:cubicBezTo>
                    <a:pt x="327" y="202"/>
                    <a:pt x="327" y="101"/>
                    <a:pt x="276" y="39"/>
                  </a:cubicBezTo>
                  <a:cubicBezTo>
                    <a:pt x="245" y="13"/>
                    <a:pt x="204" y="1"/>
                    <a:pt x="164"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1"/>
            <p:cNvSpPr/>
            <p:nvPr/>
          </p:nvSpPr>
          <p:spPr>
            <a:xfrm>
              <a:off x="4205750" y="3138025"/>
              <a:ext cx="8500" cy="7725"/>
            </a:xfrm>
            <a:custGeom>
              <a:avLst/>
              <a:gdLst/>
              <a:ahLst/>
              <a:cxnLst/>
              <a:rect l="l" t="t" r="r" b="b"/>
              <a:pathLst>
                <a:path w="340" h="309" extrusionOk="0">
                  <a:moveTo>
                    <a:pt x="170" y="1"/>
                  </a:moveTo>
                  <a:cubicBezTo>
                    <a:pt x="132" y="1"/>
                    <a:pt x="95" y="16"/>
                    <a:pt x="63" y="48"/>
                  </a:cubicBezTo>
                  <a:cubicBezTo>
                    <a:pt x="0" y="111"/>
                    <a:pt x="0" y="198"/>
                    <a:pt x="63" y="261"/>
                  </a:cubicBezTo>
                  <a:cubicBezTo>
                    <a:pt x="95" y="293"/>
                    <a:pt x="132" y="308"/>
                    <a:pt x="170" y="308"/>
                  </a:cubicBezTo>
                  <a:cubicBezTo>
                    <a:pt x="207" y="308"/>
                    <a:pt x="245" y="293"/>
                    <a:pt x="276" y="261"/>
                  </a:cubicBezTo>
                  <a:cubicBezTo>
                    <a:pt x="339" y="198"/>
                    <a:pt x="339" y="111"/>
                    <a:pt x="276" y="48"/>
                  </a:cubicBezTo>
                  <a:cubicBezTo>
                    <a:pt x="245" y="16"/>
                    <a:pt x="207" y="1"/>
                    <a:pt x="17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1"/>
            <p:cNvSpPr/>
            <p:nvPr/>
          </p:nvSpPr>
          <p:spPr>
            <a:xfrm>
              <a:off x="4209825" y="3172775"/>
              <a:ext cx="8500" cy="7475"/>
            </a:xfrm>
            <a:custGeom>
              <a:avLst/>
              <a:gdLst/>
              <a:ahLst/>
              <a:cxnLst/>
              <a:rect l="l" t="t" r="r" b="b"/>
              <a:pathLst>
                <a:path w="340" h="299" extrusionOk="0">
                  <a:moveTo>
                    <a:pt x="170" y="1"/>
                  </a:moveTo>
                  <a:cubicBezTo>
                    <a:pt x="132" y="1"/>
                    <a:pt x="95" y="13"/>
                    <a:pt x="63" y="38"/>
                  </a:cubicBezTo>
                  <a:cubicBezTo>
                    <a:pt x="1" y="101"/>
                    <a:pt x="1" y="201"/>
                    <a:pt x="63" y="252"/>
                  </a:cubicBezTo>
                  <a:cubicBezTo>
                    <a:pt x="95" y="283"/>
                    <a:pt x="132" y="299"/>
                    <a:pt x="170" y="299"/>
                  </a:cubicBezTo>
                  <a:cubicBezTo>
                    <a:pt x="208" y="299"/>
                    <a:pt x="245" y="283"/>
                    <a:pt x="277" y="252"/>
                  </a:cubicBezTo>
                  <a:cubicBezTo>
                    <a:pt x="339" y="201"/>
                    <a:pt x="339" y="101"/>
                    <a:pt x="277" y="38"/>
                  </a:cubicBezTo>
                  <a:cubicBezTo>
                    <a:pt x="245" y="13"/>
                    <a:pt x="208" y="1"/>
                    <a:pt x="17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1"/>
            <p:cNvSpPr/>
            <p:nvPr/>
          </p:nvSpPr>
          <p:spPr>
            <a:xfrm>
              <a:off x="4200425" y="3098025"/>
              <a:ext cx="5350" cy="4900"/>
            </a:xfrm>
            <a:custGeom>
              <a:avLst/>
              <a:gdLst/>
              <a:ahLst/>
              <a:cxnLst/>
              <a:rect l="l" t="t" r="r" b="b"/>
              <a:pathLst>
                <a:path w="214" h="196" extrusionOk="0">
                  <a:moveTo>
                    <a:pt x="107" y="1"/>
                  </a:moveTo>
                  <a:cubicBezTo>
                    <a:pt x="82" y="1"/>
                    <a:pt x="57" y="10"/>
                    <a:pt x="38" y="29"/>
                  </a:cubicBezTo>
                  <a:cubicBezTo>
                    <a:pt x="0" y="67"/>
                    <a:pt x="0" y="129"/>
                    <a:pt x="38" y="167"/>
                  </a:cubicBezTo>
                  <a:cubicBezTo>
                    <a:pt x="57" y="186"/>
                    <a:pt x="82" y="195"/>
                    <a:pt x="107" y="195"/>
                  </a:cubicBezTo>
                  <a:cubicBezTo>
                    <a:pt x="132" y="195"/>
                    <a:pt x="157" y="186"/>
                    <a:pt x="176" y="167"/>
                  </a:cubicBezTo>
                  <a:cubicBezTo>
                    <a:pt x="213" y="129"/>
                    <a:pt x="213" y="67"/>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1"/>
            <p:cNvSpPr/>
            <p:nvPr/>
          </p:nvSpPr>
          <p:spPr>
            <a:xfrm>
              <a:off x="4217050" y="3157950"/>
              <a:ext cx="5675" cy="5200"/>
            </a:xfrm>
            <a:custGeom>
              <a:avLst/>
              <a:gdLst/>
              <a:ahLst/>
              <a:cxnLst/>
              <a:rect l="l" t="t" r="r" b="b"/>
              <a:pathLst>
                <a:path w="227" h="208" extrusionOk="0">
                  <a:moveTo>
                    <a:pt x="113" y="1"/>
                  </a:moveTo>
                  <a:cubicBezTo>
                    <a:pt x="85" y="1"/>
                    <a:pt x="57" y="10"/>
                    <a:pt x="38" y="29"/>
                  </a:cubicBezTo>
                  <a:cubicBezTo>
                    <a:pt x="0" y="67"/>
                    <a:pt x="0" y="129"/>
                    <a:pt x="38" y="179"/>
                  </a:cubicBezTo>
                  <a:cubicBezTo>
                    <a:pt x="57" y="198"/>
                    <a:pt x="85" y="208"/>
                    <a:pt x="113" y="208"/>
                  </a:cubicBezTo>
                  <a:cubicBezTo>
                    <a:pt x="141" y="208"/>
                    <a:pt x="170" y="198"/>
                    <a:pt x="188" y="179"/>
                  </a:cubicBezTo>
                  <a:cubicBezTo>
                    <a:pt x="226" y="129"/>
                    <a:pt x="226" y="67"/>
                    <a:pt x="188" y="29"/>
                  </a:cubicBezTo>
                  <a:cubicBezTo>
                    <a:pt x="170" y="10"/>
                    <a:pt x="141" y="1"/>
                    <a:pt x="113"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1"/>
            <p:cNvSpPr/>
            <p:nvPr/>
          </p:nvSpPr>
          <p:spPr>
            <a:xfrm>
              <a:off x="4227400" y="3180850"/>
              <a:ext cx="5350" cy="5200"/>
            </a:xfrm>
            <a:custGeom>
              <a:avLst/>
              <a:gdLst/>
              <a:ahLst/>
              <a:cxnLst/>
              <a:rect l="l" t="t" r="r" b="b"/>
              <a:pathLst>
                <a:path w="214" h="208" extrusionOk="0">
                  <a:moveTo>
                    <a:pt x="107" y="1"/>
                  </a:moveTo>
                  <a:cubicBezTo>
                    <a:pt x="82" y="1"/>
                    <a:pt x="57" y="10"/>
                    <a:pt x="38" y="29"/>
                  </a:cubicBezTo>
                  <a:cubicBezTo>
                    <a:pt x="0" y="79"/>
                    <a:pt x="0" y="142"/>
                    <a:pt x="38" y="180"/>
                  </a:cubicBezTo>
                  <a:cubicBezTo>
                    <a:pt x="57" y="198"/>
                    <a:pt x="82" y="208"/>
                    <a:pt x="107" y="208"/>
                  </a:cubicBezTo>
                  <a:cubicBezTo>
                    <a:pt x="132" y="208"/>
                    <a:pt x="157" y="198"/>
                    <a:pt x="176" y="180"/>
                  </a:cubicBezTo>
                  <a:cubicBezTo>
                    <a:pt x="214" y="142"/>
                    <a:pt x="214" y="79"/>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1"/>
            <p:cNvSpPr/>
            <p:nvPr/>
          </p:nvSpPr>
          <p:spPr>
            <a:xfrm>
              <a:off x="4196650" y="3163775"/>
              <a:ext cx="16650" cy="1975"/>
            </a:xfrm>
            <a:custGeom>
              <a:avLst/>
              <a:gdLst/>
              <a:ahLst/>
              <a:cxnLst/>
              <a:rect l="l" t="t" r="r" b="b"/>
              <a:pathLst>
                <a:path w="666" h="79" extrusionOk="0">
                  <a:moveTo>
                    <a:pt x="172" y="1"/>
                  </a:moveTo>
                  <a:cubicBezTo>
                    <a:pt x="123" y="1"/>
                    <a:pt x="74" y="3"/>
                    <a:pt x="26" y="9"/>
                  </a:cubicBezTo>
                  <a:cubicBezTo>
                    <a:pt x="13" y="22"/>
                    <a:pt x="0" y="47"/>
                    <a:pt x="26" y="47"/>
                  </a:cubicBezTo>
                  <a:cubicBezTo>
                    <a:pt x="120" y="72"/>
                    <a:pt x="223" y="78"/>
                    <a:pt x="328" y="78"/>
                  </a:cubicBezTo>
                  <a:cubicBezTo>
                    <a:pt x="433" y="78"/>
                    <a:pt x="540" y="72"/>
                    <a:pt x="640" y="72"/>
                  </a:cubicBezTo>
                  <a:cubicBezTo>
                    <a:pt x="666" y="72"/>
                    <a:pt x="666" y="47"/>
                    <a:pt x="640" y="34"/>
                  </a:cubicBezTo>
                  <a:cubicBezTo>
                    <a:pt x="488" y="25"/>
                    <a:pt x="328" y="1"/>
                    <a:pt x="17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1"/>
            <p:cNvSpPr/>
            <p:nvPr/>
          </p:nvSpPr>
          <p:spPr>
            <a:xfrm>
              <a:off x="4195400" y="3138275"/>
              <a:ext cx="10050" cy="3150"/>
            </a:xfrm>
            <a:custGeom>
              <a:avLst/>
              <a:gdLst/>
              <a:ahLst/>
              <a:cxnLst/>
              <a:rect l="l" t="t" r="r" b="b"/>
              <a:pathLst>
                <a:path w="402" h="126" extrusionOk="0">
                  <a:moveTo>
                    <a:pt x="377" y="0"/>
                  </a:moveTo>
                  <a:cubicBezTo>
                    <a:pt x="251" y="25"/>
                    <a:pt x="126" y="50"/>
                    <a:pt x="13" y="101"/>
                  </a:cubicBezTo>
                  <a:cubicBezTo>
                    <a:pt x="0" y="101"/>
                    <a:pt x="0" y="126"/>
                    <a:pt x="13" y="126"/>
                  </a:cubicBezTo>
                  <a:cubicBezTo>
                    <a:pt x="138" y="126"/>
                    <a:pt x="264" y="75"/>
                    <a:pt x="389" y="38"/>
                  </a:cubicBezTo>
                  <a:cubicBezTo>
                    <a:pt x="402" y="25"/>
                    <a:pt x="402" y="0"/>
                    <a:pt x="377"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1"/>
            <p:cNvSpPr/>
            <p:nvPr/>
          </p:nvSpPr>
          <p:spPr>
            <a:xfrm>
              <a:off x="4194450" y="3131675"/>
              <a:ext cx="14450" cy="4425"/>
            </a:xfrm>
            <a:custGeom>
              <a:avLst/>
              <a:gdLst/>
              <a:ahLst/>
              <a:cxnLst/>
              <a:rect l="l" t="t" r="r" b="b"/>
              <a:pathLst>
                <a:path w="578" h="177" extrusionOk="0">
                  <a:moveTo>
                    <a:pt x="553" y="1"/>
                  </a:moveTo>
                  <a:cubicBezTo>
                    <a:pt x="377" y="51"/>
                    <a:pt x="189" y="76"/>
                    <a:pt x="13" y="139"/>
                  </a:cubicBezTo>
                  <a:cubicBezTo>
                    <a:pt x="1" y="151"/>
                    <a:pt x="1" y="176"/>
                    <a:pt x="26" y="176"/>
                  </a:cubicBezTo>
                  <a:cubicBezTo>
                    <a:pt x="201" y="164"/>
                    <a:pt x="390" y="89"/>
                    <a:pt x="565" y="26"/>
                  </a:cubicBezTo>
                  <a:cubicBezTo>
                    <a:pt x="578" y="26"/>
                    <a:pt x="565" y="1"/>
                    <a:pt x="553"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1"/>
            <p:cNvSpPr/>
            <p:nvPr/>
          </p:nvSpPr>
          <p:spPr>
            <a:xfrm>
              <a:off x="4179700" y="3108075"/>
              <a:ext cx="15700" cy="5125"/>
            </a:xfrm>
            <a:custGeom>
              <a:avLst/>
              <a:gdLst/>
              <a:ahLst/>
              <a:cxnLst/>
              <a:rect l="l" t="t" r="r" b="b"/>
              <a:pathLst>
                <a:path w="628" h="205" extrusionOk="0">
                  <a:moveTo>
                    <a:pt x="615" y="0"/>
                  </a:moveTo>
                  <a:cubicBezTo>
                    <a:pt x="612" y="0"/>
                    <a:pt x="608" y="1"/>
                    <a:pt x="603" y="4"/>
                  </a:cubicBezTo>
                  <a:cubicBezTo>
                    <a:pt x="415" y="54"/>
                    <a:pt x="214" y="91"/>
                    <a:pt x="26" y="154"/>
                  </a:cubicBezTo>
                  <a:cubicBezTo>
                    <a:pt x="1" y="167"/>
                    <a:pt x="1" y="204"/>
                    <a:pt x="26" y="204"/>
                  </a:cubicBezTo>
                  <a:cubicBezTo>
                    <a:pt x="227" y="179"/>
                    <a:pt x="427" y="104"/>
                    <a:pt x="616" y="29"/>
                  </a:cubicBezTo>
                  <a:cubicBezTo>
                    <a:pt x="626" y="18"/>
                    <a:pt x="628" y="0"/>
                    <a:pt x="615"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1"/>
            <p:cNvSpPr/>
            <p:nvPr/>
          </p:nvSpPr>
          <p:spPr>
            <a:xfrm>
              <a:off x="4163800" y="3084925"/>
              <a:ext cx="15925" cy="10200"/>
            </a:xfrm>
            <a:custGeom>
              <a:avLst/>
              <a:gdLst/>
              <a:ahLst/>
              <a:cxnLst/>
              <a:rect l="l" t="t" r="r" b="b"/>
              <a:pathLst>
                <a:path w="637" h="408" extrusionOk="0">
                  <a:moveTo>
                    <a:pt x="612" y="1"/>
                  </a:moveTo>
                  <a:cubicBezTo>
                    <a:pt x="499" y="51"/>
                    <a:pt x="373" y="114"/>
                    <a:pt x="260" y="177"/>
                  </a:cubicBezTo>
                  <a:cubicBezTo>
                    <a:pt x="160" y="227"/>
                    <a:pt x="72" y="290"/>
                    <a:pt x="9" y="390"/>
                  </a:cubicBezTo>
                  <a:cubicBezTo>
                    <a:pt x="1" y="399"/>
                    <a:pt x="4" y="408"/>
                    <a:pt x="12" y="408"/>
                  </a:cubicBezTo>
                  <a:cubicBezTo>
                    <a:pt x="15" y="408"/>
                    <a:pt x="18" y="406"/>
                    <a:pt x="22" y="402"/>
                  </a:cubicBezTo>
                  <a:cubicBezTo>
                    <a:pt x="210" y="264"/>
                    <a:pt x="424" y="164"/>
                    <a:pt x="624" y="26"/>
                  </a:cubicBezTo>
                  <a:cubicBezTo>
                    <a:pt x="637" y="26"/>
                    <a:pt x="637" y="1"/>
                    <a:pt x="61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1"/>
            <p:cNvSpPr/>
            <p:nvPr/>
          </p:nvSpPr>
          <p:spPr>
            <a:xfrm>
              <a:off x="4199775" y="3182500"/>
              <a:ext cx="12900" cy="4425"/>
            </a:xfrm>
            <a:custGeom>
              <a:avLst/>
              <a:gdLst/>
              <a:ahLst/>
              <a:cxnLst/>
              <a:rect l="l" t="t" r="r" b="b"/>
              <a:pathLst>
                <a:path w="516" h="177" extrusionOk="0">
                  <a:moveTo>
                    <a:pt x="26" y="1"/>
                  </a:moveTo>
                  <a:cubicBezTo>
                    <a:pt x="14" y="1"/>
                    <a:pt x="1" y="26"/>
                    <a:pt x="14" y="26"/>
                  </a:cubicBezTo>
                  <a:cubicBezTo>
                    <a:pt x="152" y="114"/>
                    <a:pt x="327" y="139"/>
                    <a:pt x="478" y="176"/>
                  </a:cubicBezTo>
                  <a:cubicBezTo>
                    <a:pt x="503" y="176"/>
                    <a:pt x="515" y="139"/>
                    <a:pt x="490" y="139"/>
                  </a:cubicBezTo>
                  <a:cubicBezTo>
                    <a:pt x="340" y="101"/>
                    <a:pt x="189" y="26"/>
                    <a:pt x="26"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1"/>
            <p:cNvSpPr/>
            <p:nvPr/>
          </p:nvSpPr>
          <p:spPr>
            <a:xfrm>
              <a:off x="4197025" y="3189000"/>
              <a:ext cx="15875" cy="6450"/>
            </a:xfrm>
            <a:custGeom>
              <a:avLst/>
              <a:gdLst/>
              <a:ahLst/>
              <a:cxnLst/>
              <a:rect l="l" t="t" r="r" b="b"/>
              <a:pathLst>
                <a:path w="635" h="258" extrusionOk="0">
                  <a:moveTo>
                    <a:pt x="16" y="1"/>
                  </a:moveTo>
                  <a:cubicBezTo>
                    <a:pt x="7" y="1"/>
                    <a:pt x="0" y="19"/>
                    <a:pt x="11" y="29"/>
                  </a:cubicBezTo>
                  <a:cubicBezTo>
                    <a:pt x="186" y="142"/>
                    <a:pt x="412" y="205"/>
                    <a:pt x="600" y="255"/>
                  </a:cubicBezTo>
                  <a:cubicBezTo>
                    <a:pt x="604" y="257"/>
                    <a:pt x="607" y="258"/>
                    <a:pt x="610" y="258"/>
                  </a:cubicBezTo>
                  <a:cubicBezTo>
                    <a:pt x="628" y="258"/>
                    <a:pt x="634" y="230"/>
                    <a:pt x="613" y="230"/>
                  </a:cubicBezTo>
                  <a:cubicBezTo>
                    <a:pt x="412" y="155"/>
                    <a:pt x="224" y="67"/>
                    <a:pt x="23" y="4"/>
                  </a:cubicBezTo>
                  <a:cubicBezTo>
                    <a:pt x="21" y="2"/>
                    <a:pt x="18" y="1"/>
                    <a:pt x="16"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1"/>
            <p:cNvSpPr/>
            <p:nvPr/>
          </p:nvSpPr>
          <p:spPr>
            <a:xfrm>
              <a:off x="4133900" y="3086275"/>
              <a:ext cx="72175" cy="115725"/>
            </a:xfrm>
            <a:custGeom>
              <a:avLst/>
              <a:gdLst/>
              <a:ahLst/>
              <a:cxnLst/>
              <a:rect l="l" t="t" r="r" b="b"/>
              <a:pathLst>
                <a:path w="2887" h="4629" extrusionOk="0">
                  <a:moveTo>
                    <a:pt x="555" y="1"/>
                  </a:moveTo>
                  <a:cubicBezTo>
                    <a:pt x="434" y="1"/>
                    <a:pt x="317" y="32"/>
                    <a:pt x="227" y="123"/>
                  </a:cubicBezTo>
                  <a:cubicBezTo>
                    <a:pt x="176" y="173"/>
                    <a:pt x="139" y="236"/>
                    <a:pt x="114" y="298"/>
                  </a:cubicBezTo>
                  <a:cubicBezTo>
                    <a:pt x="1" y="549"/>
                    <a:pt x="1" y="825"/>
                    <a:pt x="26" y="1089"/>
                  </a:cubicBezTo>
                  <a:cubicBezTo>
                    <a:pt x="76" y="1616"/>
                    <a:pt x="239" y="2118"/>
                    <a:pt x="515" y="2557"/>
                  </a:cubicBezTo>
                  <a:lnTo>
                    <a:pt x="942" y="4239"/>
                  </a:lnTo>
                  <a:cubicBezTo>
                    <a:pt x="1218" y="4402"/>
                    <a:pt x="1494" y="4565"/>
                    <a:pt x="1808" y="4615"/>
                  </a:cubicBezTo>
                  <a:cubicBezTo>
                    <a:pt x="1863" y="4624"/>
                    <a:pt x="1920" y="4628"/>
                    <a:pt x="1978" y="4628"/>
                  </a:cubicBezTo>
                  <a:cubicBezTo>
                    <a:pt x="2249" y="4628"/>
                    <a:pt x="2533" y="4529"/>
                    <a:pt x="2699" y="4301"/>
                  </a:cubicBezTo>
                  <a:cubicBezTo>
                    <a:pt x="2887" y="4038"/>
                    <a:pt x="2874" y="3686"/>
                    <a:pt x="2837" y="3373"/>
                  </a:cubicBezTo>
                  <a:cubicBezTo>
                    <a:pt x="2774" y="2783"/>
                    <a:pt x="2649" y="2206"/>
                    <a:pt x="2423" y="1679"/>
                  </a:cubicBezTo>
                  <a:cubicBezTo>
                    <a:pt x="2184" y="1139"/>
                    <a:pt x="1845" y="662"/>
                    <a:pt x="1381" y="323"/>
                  </a:cubicBezTo>
                  <a:cubicBezTo>
                    <a:pt x="1205" y="198"/>
                    <a:pt x="1005" y="97"/>
                    <a:pt x="791" y="35"/>
                  </a:cubicBezTo>
                  <a:cubicBezTo>
                    <a:pt x="716" y="15"/>
                    <a:pt x="635" y="1"/>
                    <a:pt x="55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1"/>
            <p:cNvSpPr/>
            <p:nvPr/>
          </p:nvSpPr>
          <p:spPr>
            <a:xfrm>
              <a:off x="4154300" y="3184375"/>
              <a:ext cx="75625" cy="34000"/>
            </a:xfrm>
            <a:custGeom>
              <a:avLst/>
              <a:gdLst/>
              <a:ahLst/>
              <a:cxnLst/>
              <a:rect l="l" t="t" r="r" b="b"/>
              <a:pathLst>
                <a:path w="3025" h="1360" extrusionOk="0">
                  <a:moveTo>
                    <a:pt x="0" y="1"/>
                  </a:moveTo>
                  <a:lnTo>
                    <a:pt x="565" y="791"/>
                  </a:lnTo>
                  <a:cubicBezTo>
                    <a:pt x="916" y="817"/>
                    <a:pt x="1255" y="980"/>
                    <a:pt x="1582" y="1118"/>
                  </a:cubicBezTo>
                  <a:cubicBezTo>
                    <a:pt x="1879" y="1244"/>
                    <a:pt x="2198" y="1359"/>
                    <a:pt x="2519" y="1359"/>
                  </a:cubicBezTo>
                  <a:cubicBezTo>
                    <a:pt x="2550" y="1359"/>
                    <a:pt x="2580" y="1358"/>
                    <a:pt x="2611" y="1356"/>
                  </a:cubicBezTo>
                  <a:cubicBezTo>
                    <a:pt x="2786" y="1331"/>
                    <a:pt x="2962" y="1256"/>
                    <a:pt x="3000" y="1093"/>
                  </a:cubicBezTo>
                  <a:cubicBezTo>
                    <a:pt x="3025" y="967"/>
                    <a:pt x="2949" y="842"/>
                    <a:pt x="2849" y="741"/>
                  </a:cubicBezTo>
                  <a:cubicBezTo>
                    <a:pt x="2686" y="566"/>
                    <a:pt x="2460" y="440"/>
                    <a:pt x="2234" y="365"/>
                  </a:cubicBezTo>
                  <a:cubicBezTo>
                    <a:pt x="2008" y="289"/>
                    <a:pt x="1770" y="264"/>
                    <a:pt x="1531" y="227"/>
                  </a:cubicBezTo>
                  <a:lnTo>
                    <a:pt x="0" y="1"/>
                  </a:ln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1"/>
            <p:cNvSpPr/>
            <p:nvPr/>
          </p:nvSpPr>
          <p:spPr>
            <a:xfrm>
              <a:off x="4152725" y="3166050"/>
              <a:ext cx="73450" cy="23700"/>
            </a:xfrm>
            <a:custGeom>
              <a:avLst/>
              <a:gdLst/>
              <a:ahLst/>
              <a:cxnLst/>
              <a:rect l="l" t="t" r="r" b="b"/>
              <a:pathLst>
                <a:path w="2938" h="948" extrusionOk="0">
                  <a:moveTo>
                    <a:pt x="1647" y="1"/>
                  </a:moveTo>
                  <a:cubicBezTo>
                    <a:pt x="1086" y="1"/>
                    <a:pt x="529" y="68"/>
                    <a:pt x="1" y="219"/>
                  </a:cubicBezTo>
                  <a:lnTo>
                    <a:pt x="164" y="847"/>
                  </a:lnTo>
                  <a:cubicBezTo>
                    <a:pt x="289" y="910"/>
                    <a:pt x="415" y="910"/>
                    <a:pt x="540" y="922"/>
                  </a:cubicBezTo>
                  <a:cubicBezTo>
                    <a:pt x="804" y="935"/>
                    <a:pt x="1064" y="947"/>
                    <a:pt x="1323" y="947"/>
                  </a:cubicBezTo>
                  <a:cubicBezTo>
                    <a:pt x="1582" y="947"/>
                    <a:pt x="1839" y="935"/>
                    <a:pt x="2096" y="897"/>
                  </a:cubicBezTo>
                  <a:cubicBezTo>
                    <a:pt x="2385" y="859"/>
                    <a:pt x="2686" y="772"/>
                    <a:pt x="2874" y="558"/>
                  </a:cubicBezTo>
                  <a:cubicBezTo>
                    <a:pt x="2887" y="533"/>
                    <a:pt x="2912" y="508"/>
                    <a:pt x="2925" y="470"/>
                  </a:cubicBezTo>
                  <a:cubicBezTo>
                    <a:pt x="2937" y="408"/>
                    <a:pt x="2912" y="332"/>
                    <a:pt x="2862" y="282"/>
                  </a:cubicBezTo>
                  <a:cubicBezTo>
                    <a:pt x="2812" y="232"/>
                    <a:pt x="2749" y="194"/>
                    <a:pt x="2674" y="169"/>
                  </a:cubicBezTo>
                  <a:cubicBezTo>
                    <a:pt x="2460" y="94"/>
                    <a:pt x="2146" y="19"/>
                    <a:pt x="1921" y="6"/>
                  </a:cubicBezTo>
                  <a:cubicBezTo>
                    <a:pt x="1829" y="3"/>
                    <a:pt x="1738" y="1"/>
                    <a:pt x="1647"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1"/>
            <p:cNvSpPr/>
            <p:nvPr/>
          </p:nvSpPr>
          <p:spPr>
            <a:xfrm>
              <a:off x="4143625" y="3140925"/>
              <a:ext cx="79725" cy="31875"/>
            </a:xfrm>
            <a:custGeom>
              <a:avLst/>
              <a:gdLst/>
              <a:ahLst/>
              <a:cxnLst/>
              <a:rect l="l" t="t" r="r" b="b"/>
              <a:pathLst>
                <a:path w="3189" h="1275" extrusionOk="0">
                  <a:moveTo>
                    <a:pt x="2408" y="1"/>
                  </a:moveTo>
                  <a:cubicBezTo>
                    <a:pt x="2333" y="1"/>
                    <a:pt x="2258" y="3"/>
                    <a:pt x="2184" y="7"/>
                  </a:cubicBezTo>
                  <a:cubicBezTo>
                    <a:pt x="1444" y="32"/>
                    <a:pt x="716" y="158"/>
                    <a:pt x="1" y="321"/>
                  </a:cubicBezTo>
                  <a:lnTo>
                    <a:pt x="440" y="1275"/>
                  </a:lnTo>
                  <a:cubicBezTo>
                    <a:pt x="892" y="1187"/>
                    <a:pt x="1256" y="1111"/>
                    <a:pt x="1707" y="1036"/>
                  </a:cubicBezTo>
                  <a:cubicBezTo>
                    <a:pt x="2172" y="961"/>
                    <a:pt x="2623" y="823"/>
                    <a:pt x="2975" y="547"/>
                  </a:cubicBezTo>
                  <a:cubicBezTo>
                    <a:pt x="3088" y="459"/>
                    <a:pt x="3188" y="321"/>
                    <a:pt x="3125" y="195"/>
                  </a:cubicBezTo>
                  <a:cubicBezTo>
                    <a:pt x="3088" y="120"/>
                    <a:pt x="3000" y="82"/>
                    <a:pt x="2912" y="57"/>
                  </a:cubicBezTo>
                  <a:cubicBezTo>
                    <a:pt x="2747" y="14"/>
                    <a:pt x="2577" y="1"/>
                    <a:pt x="2408"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1"/>
            <p:cNvSpPr/>
            <p:nvPr/>
          </p:nvSpPr>
          <p:spPr>
            <a:xfrm>
              <a:off x="4137675" y="3114100"/>
              <a:ext cx="75625" cy="34850"/>
            </a:xfrm>
            <a:custGeom>
              <a:avLst/>
              <a:gdLst/>
              <a:ahLst/>
              <a:cxnLst/>
              <a:rect l="l" t="t" r="r" b="b"/>
              <a:pathLst>
                <a:path w="3025" h="1394" extrusionOk="0">
                  <a:moveTo>
                    <a:pt x="2298" y="0"/>
                  </a:moveTo>
                  <a:cubicBezTo>
                    <a:pt x="1504" y="0"/>
                    <a:pt x="746" y="233"/>
                    <a:pt x="0" y="465"/>
                  </a:cubicBezTo>
                  <a:lnTo>
                    <a:pt x="239" y="1394"/>
                  </a:lnTo>
                  <a:cubicBezTo>
                    <a:pt x="954" y="1331"/>
                    <a:pt x="1669" y="1168"/>
                    <a:pt x="2322" y="892"/>
                  </a:cubicBezTo>
                  <a:cubicBezTo>
                    <a:pt x="2560" y="792"/>
                    <a:pt x="2786" y="679"/>
                    <a:pt x="2962" y="478"/>
                  </a:cubicBezTo>
                  <a:cubicBezTo>
                    <a:pt x="2987" y="453"/>
                    <a:pt x="3012" y="415"/>
                    <a:pt x="3012" y="377"/>
                  </a:cubicBezTo>
                  <a:cubicBezTo>
                    <a:pt x="3025" y="327"/>
                    <a:pt x="2999" y="264"/>
                    <a:pt x="2962" y="214"/>
                  </a:cubicBezTo>
                  <a:cubicBezTo>
                    <a:pt x="2836" y="39"/>
                    <a:pt x="2573" y="1"/>
                    <a:pt x="2359" y="1"/>
                  </a:cubicBezTo>
                  <a:cubicBezTo>
                    <a:pt x="2339" y="1"/>
                    <a:pt x="2318" y="0"/>
                    <a:pt x="2298"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1"/>
            <p:cNvSpPr/>
            <p:nvPr/>
          </p:nvSpPr>
          <p:spPr>
            <a:xfrm>
              <a:off x="4136725" y="3085500"/>
              <a:ext cx="62775" cy="39925"/>
            </a:xfrm>
            <a:custGeom>
              <a:avLst/>
              <a:gdLst/>
              <a:ahLst/>
              <a:cxnLst/>
              <a:rect l="l" t="t" r="r" b="b"/>
              <a:pathLst>
                <a:path w="2511" h="1597" extrusionOk="0">
                  <a:moveTo>
                    <a:pt x="2257" y="0"/>
                  </a:moveTo>
                  <a:cubicBezTo>
                    <a:pt x="2241" y="0"/>
                    <a:pt x="2225" y="1"/>
                    <a:pt x="2209" y="3"/>
                  </a:cubicBezTo>
                  <a:cubicBezTo>
                    <a:pt x="2034" y="3"/>
                    <a:pt x="1870" y="41"/>
                    <a:pt x="1695" y="78"/>
                  </a:cubicBezTo>
                  <a:cubicBezTo>
                    <a:pt x="1092" y="241"/>
                    <a:pt x="515" y="517"/>
                    <a:pt x="1" y="881"/>
                  </a:cubicBezTo>
                  <a:lnTo>
                    <a:pt x="38" y="1597"/>
                  </a:lnTo>
                  <a:cubicBezTo>
                    <a:pt x="427" y="1509"/>
                    <a:pt x="829" y="1421"/>
                    <a:pt x="1205" y="1270"/>
                  </a:cubicBezTo>
                  <a:cubicBezTo>
                    <a:pt x="1582" y="1132"/>
                    <a:pt x="1946" y="932"/>
                    <a:pt x="2234" y="643"/>
                  </a:cubicBezTo>
                  <a:cubicBezTo>
                    <a:pt x="2335" y="555"/>
                    <a:pt x="2423" y="442"/>
                    <a:pt x="2473" y="317"/>
                  </a:cubicBezTo>
                  <a:cubicBezTo>
                    <a:pt x="2498" y="254"/>
                    <a:pt x="2510" y="179"/>
                    <a:pt x="2485" y="116"/>
                  </a:cubicBezTo>
                  <a:cubicBezTo>
                    <a:pt x="2443" y="31"/>
                    <a:pt x="2347" y="0"/>
                    <a:pt x="2257"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1"/>
            <p:cNvSpPr/>
            <p:nvPr/>
          </p:nvSpPr>
          <p:spPr>
            <a:xfrm>
              <a:off x="4133600" y="3054825"/>
              <a:ext cx="53975" cy="53675"/>
            </a:xfrm>
            <a:custGeom>
              <a:avLst/>
              <a:gdLst/>
              <a:ahLst/>
              <a:cxnLst/>
              <a:rect l="l" t="t" r="r" b="b"/>
              <a:pathLst>
                <a:path w="2159" h="2147" extrusionOk="0">
                  <a:moveTo>
                    <a:pt x="1845" y="0"/>
                  </a:moveTo>
                  <a:cubicBezTo>
                    <a:pt x="1744" y="0"/>
                    <a:pt x="1657" y="38"/>
                    <a:pt x="1556" y="76"/>
                  </a:cubicBezTo>
                  <a:cubicBezTo>
                    <a:pt x="904" y="389"/>
                    <a:pt x="439" y="979"/>
                    <a:pt x="0" y="1556"/>
                  </a:cubicBezTo>
                  <a:lnTo>
                    <a:pt x="138" y="2146"/>
                  </a:lnTo>
                  <a:cubicBezTo>
                    <a:pt x="565" y="1908"/>
                    <a:pt x="979" y="1657"/>
                    <a:pt x="1355" y="1343"/>
                  </a:cubicBezTo>
                  <a:cubicBezTo>
                    <a:pt x="1669" y="1092"/>
                    <a:pt x="1958" y="803"/>
                    <a:pt x="2096" y="427"/>
                  </a:cubicBezTo>
                  <a:cubicBezTo>
                    <a:pt x="2133" y="339"/>
                    <a:pt x="2159" y="239"/>
                    <a:pt x="2108" y="138"/>
                  </a:cubicBezTo>
                  <a:cubicBezTo>
                    <a:pt x="2058" y="50"/>
                    <a:pt x="1958" y="0"/>
                    <a:pt x="1845"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1"/>
            <p:cNvSpPr/>
            <p:nvPr/>
          </p:nvSpPr>
          <p:spPr>
            <a:xfrm>
              <a:off x="4144625" y="3068925"/>
              <a:ext cx="24750" cy="26150"/>
            </a:xfrm>
            <a:custGeom>
              <a:avLst/>
              <a:gdLst/>
              <a:ahLst/>
              <a:cxnLst/>
              <a:rect l="l" t="t" r="r" b="b"/>
              <a:pathLst>
                <a:path w="990" h="1046" extrusionOk="0">
                  <a:moveTo>
                    <a:pt x="814" y="1"/>
                  </a:moveTo>
                  <a:cubicBezTo>
                    <a:pt x="764" y="1"/>
                    <a:pt x="714" y="1"/>
                    <a:pt x="676" y="39"/>
                  </a:cubicBezTo>
                  <a:cubicBezTo>
                    <a:pt x="300" y="327"/>
                    <a:pt x="187" y="653"/>
                    <a:pt x="11" y="992"/>
                  </a:cubicBezTo>
                  <a:cubicBezTo>
                    <a:pt x="1" y="1023"/>
                    <a:pt x="24" y="1046"/>
                    <a:pt x="47" y="1046"/>
                  </a:cubicBezTo>
                  <a:cubicBezTo>
                    <a:pt x="52" y="1046"/>
                    <a:pt x="57" y="1045"/>
                    <a:pt x="61" y="1042"/>
                  </a:cubicBezTo>
                  <a:cubicBezTo>
                    <a:pt x="274" y="892"/>
                    <a:pt x="739" y="553"/>
                    <a:pt x="902" y="290"/>
                  </a:cubicBezTo>
                  <a:cubicBezTo>
                    <a:pt x="952" y="214"/>
                    <a:pt x="990" y="114"/>
                    <a:pt x="927" y="39"/>
                  </a:cubicBezTo>
                  <a:cubicBezTo>
                    <a:pt x="902" y="13"/>
                    <a:pt x="864" y="1"/>
                    <a:pt x="814"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1"/>
            <p:cNvSpPr/>
            <p:nvPr/>
          </p:nvSpPr>
          <p:spPr>
            <a:xfrm>
              <a:off x="4177500" y="3196750"/>
              <a:ext cx="33600" cy="11600"/>
            </a:xfrm>
            <a:custGeom>
              <a:avLst/>
              <a:gdLst/>
              <a:ahLst/>
              <a:cxnLst/>
              <a:rect l="l" t="t" r="r" b="b"/>
              <a:pathLst>
                <a:path w="1344" h="464" extrusionOk="0">
                  <a:moveTo>
                    <a:pt x="517" y="0"/>
                  </a:moveTo>
                  <a:cubicBezTo>
                    <a:pt x="354" y="0"/>
                    <a:pt x="193" y="15"/>
                    <a:pt x="26" y="20"/>
                  </a:cubicBezTo>
                  <a:cubicBezTo>
                    <a:pt x="1" y="20"/>
                    <a:pt x="1" y="58"/>
                    <a:pt x="14" y="71"/>
                  </a:cubicBezTo>
                  <a:cubicBezTo>
                    <a:pt x="227" y="184"/>
                    <a:pt x="779" y="447"/>
                    <a:pt x="1105" y="460"/>
                  </a:cubicBezTo>
                  <a:cubicBezTo>
                    <a:pt x="1123" y="462"/>
                    <a:pt x="1141" y="464"/>
                    <a:pt x="1160" y="464"/>
                  </a:cubicBezTo>
                  <a:cubicBezTo>
                    <a:pt x="1235" y="464"/>
                    <a:pt x="1311" y="440"/>
                    <a:pt x="1331" y="359"/>
                  </a:cubicBezTo>
                  <a:cubicBezTo>
                    <a:pt x="1344" y="322"/>
                    <a:pt x="1331" y="284"/>
                    <a:pt x="1319" y="246"/>
                  </a:cubicBezTo>
                  <a:cubicBezTo>
                    <a:pt x="1294" y="209"/>
                    <a:pt x="1256" y="158"/>
                    <a:pt x="1206" y="133"/>
                  </a:cubicBezTo>
                  <a:cubicBezTo>
                    <a:pt x="955" y="26"/>
                    <a:pt x="734" y="0"/>
                    <a:pt x="517"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1"/>
            <p:cNvSpPr/>
            <p:nvPr/>
          </p:nvSpPr>
          <p:spPr>
            <a:xfrm>
              <a:off x="4167775" y="3172700"/>
              <a:ext cx="42075" cy="11575"/>
            </a:xfrm>
            <a:custGeom>
              <a:avLst/>
              <a:gdLst/>
              <a:ahLst/>
              <a:cxnLst/>
              <a:rect l="l" t="t" r="r" b="b"/>
              <a:pathLst>
                <a:path w="1683" h="463" extrusionOk="0">
                  <a:moveTo>
                    <a:pt x="1022" y="1"/>
                  </a:moveTo>
                  <a:cubicBezTo>
                    <a:pt x="659" y="1"/>
                    <a:pt x="359" y="106"/>
                    <a:pt x="14" y="179"/>
                  </a:cubicBezTo>
                  <a:cubicBezTo>
                    <a:pt x="1" y="179"/>
                    <a:pt x="1" y="204"/>
                    <a:pt x="14" y="204"/>
                  </a:cubicBezTo>
                  <a:cubicBezTo>
                    <a:pt x="217" y="272"/>
                    <a:pt x="870" y="463"/>
                    <a:pt x="1300" y="463"/>
                  </a:cubicBezTo>
                  <a:cubicBezTo>
                    <a:pt x="1347" y="463"/>
                    <a:pt x="1391" y="460"/>
                    <a:pt x="1432" y="455"/>
                  </a:cubicBezTo>
                  <a:cubicBezTo>
                    <a:pt x="1532" y="443"/>
                    <a:pt x="1632" y="405"/>
                    <a:pt x="1657" y="317"/>
                  </a:cubicBezTo>
                  <a:cubicBezTo>
                    <a:pt x="1683" y="267"/>
                    <a:pt x="1657" y="204"/>
                    <a:pt x="1620" y="154"/>
                  </a:cubicBezTo>
                  <a:cubicBezTo>
                    <a:pt x="1582" y="104"/>
                    <a:pt x="1532" y="66"/>
                    <a:pt x="1469" y="54"/>
                  </a:cubicBezTo>
                  <a:cubicBezTo>
                    <a:pt x="1307" y="16"/>
                    <a:pt x="1160" y="1"/>
                    <a:pt x="1022"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1"/>
            <p:cNvSpPr/>
            <p:nvPr/>
          </p:nvSpPr>
          <p:spPr>
            <a:xfrm>
              <a:off x="4149050" y="3093675"/>
              <a:ext cx="36950" cy="23025"/>
            </a:xfrm>
            <a:custGeom>
              <a:avLst/>
              <a:gdLst/>
              <a:ahLst/>
              <a:cxnLst/>
              <a:rect l="l" t="t" r="r" b="b"/>
              <a:pathLst>
                <a:path w="1478" h="921" extrusionOk="0">
                  <a:moveTo>
                    <a:pt x="1225" y="0"/>
                  </a:moveTo>
                  <a:cubicBezTo>
                    <a:pt x="1198" y="0"/>
                    <a:pt x="1173" y="4"/>
                    <a:pt x="1152" y="15"/>
                  </a:cubicBezTo>
                  <a:cubicBezTo>
                    <a:pt x="599" y="203"/>
                    <a:pt x="348" y="542"/>
                    <a:pt x="22" y="868"/>
                  </a:cubicBezTo>
                  <a:cubicBezTo>
                    <a:pt x="0" y="890"/>
                    <a:pt x="16" y="921"/>
                    <a:pt x="37" y="921"/>
                  </a:cubicBezTo>
                  <a:cubicBezTo>
                    <a:pt x="40" y="921"/>
                    <a:pt x="44" y="920"/>
                    <a:pt x="47" y="918"/>
                  </a:cubicBezTo>
                  <a:cubicBezTo>
                    <a:pt x="323" y="843"/>
                    <a:pt x="1039" y="617"/>
                    <a:pt x="1340" y="366"/>
                  </a:cubicBezTo>
                  <a:cubicBezTo>
                    <a:pt x="1403" y="303"/>
                    <a:pt x="1478" y="228"/>
                    <a:pt x="1453" y="140"/>
                  </a:cubicBezTo>
                  <a:cubicBezTo>
                    <a:pt x="1440" y="78"/>
                    <a:pt x="1390" y="40"/>
                    <a:pt x="1327" y="15"/>
                  </a:cubicBezTo>
                  <a:cubicBezTo>
                    <a:pt x="1298" y="8"/>
                    <a:pt x="1261" y="0"/>
                    <a:pt x="1225"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1"/>
            <p:cNvSpPr/>
            <p:nvPr/>
          </p:nvSpPr>
          <p:spPr>
            <a:xfrm>
              <a:off x="4159625" y="3146375"/>
              <a:ext cx="50225" cy="12550"/>
            </a:xfrm>
            <a:custGeom>
              <a:avLst/>
              <a:gdLst/>
              <a:ahLst/>
              <a:cxnLst/>
              <a:rect l="l" t="t" r="r" b="b"/>
              <a:pathLst>
                <a:path w="2009" h="502" extrusionOk="0">
                  <a:moveTo>
                    <a:pt x="1362" y="1"/>
                  </a:moveTo>
                  <a:cubicBezTo>
                    <a:pt x="1213" y="1"/>
                    <a:pt x="1058" y="28"/>
                    <a:pt x="929" y="53"/>
                  </a:cubicBezTo>
                  <a:cubicBezTo>
                    <a:pt x="628" y="128"/>
                    <a:pt x="327" y="253"/>
                    <a:pt x="26" y="341"/>
                  </a:cubicBezTo>
                  <a:cubicBezTo>
                    <a:pt x="1" y="354"/>
                    <a:pt x="1" y="391"/>
                    <a:pt x="26" y="404"/>
                  </a:cubicBezTo>
                  <a:cubicBezTo>
                    <a:pt x="255" y="435"/>
                    <a:pt x="804" y="501"/>
                    <a:pt x="1213" y="501"/>
                  </a:cubicBezTo>
                  <a:cubicBezTo>
                    <a:pt x="1297" y="501"/>
                    <a:pt x="1375" y="498"/>
                    <a:pt x="1444" y="492"/>
                  </a:cubicBezTo>
                  <a:cubicBezTo>
                    <a:pt x="1607" y="479"/>
                    <a:pt x="2009" y="354"/>
                    <a:pt x="1783" y="128"/>
                  </a:cubicBezTo>
                  <a:cubicBezTo>
                    <a:pt x="1673" y="31"/>
                    <a:pt x="1521" y="1"/>
                    <a:pt x="1362"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1"/>
            <p:cNvSpPr/>
            <p:nvPr/>
          </p:nvSpPr>
          <p:spPr>
            <a:xfrm>
              <a:off x="4155875" y="3120050"/>
              <a:ext cx="47700" cy="17300"/>
            </a:xfrm>
            <a:custGeom>
              <a:avLst/>
              <a:gdLst/>
              <a:ahLst/>
              <a:cxnLst/>
              <a:rect l="l" t="t" r="r" b="b"/>
              <a:pathLst>
                <a:path w="1908" h="692" extrusionOk="0">
                  <a:moveTo>
                    <a:pt x="1386" y="0"/>
                  </a:moveTo>
                  <a:cubicBezTo>
                    <a:pt x="1183" y="0"/>
                    <a:pt x="957" y="95"/>
                    <a:pt x="791" y="165"/>
                  </a:cubicBezTo>
                  <a:cubicBezTo>
                    <a:pt x="527" y="290"/>
                    <a:pt x="289" y="453"/>
                    <a:pt x="50" y="604"/>
                  </a:cubicBezTo>
                  <a:cubicBezTo>
                    <a:pt x="0" y="629"/>
                    <a:pt x="25" y="692"/>
                    <a:pt x="75" y="692"/>
                  </a:cubicBezTo>
                  <a:cubicBezTo>
                    <a:pt x="402" y="666"/>
                    <a:pt x="1042" y="604"/>
                    <a:pt x="1393" y="491"/>
                  </a:cubicBezTo>
                  <a:cubicBezTo>
                    <a:pt x="1544" y="441"/>
                    <a:pt x="1908" y="227"/>
                    <a:pt x="1631" y="64"/>
                  </a:cubicBezTo>
                  <a:cubicBezTo>
                    <a:pt x="1559" y="18"/>
                    <a:pt x="1475" y="0"/>
                    <a:pt x="1386"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1"/>
            <p:cNvSpPr/>
            <p:nvPr/>
          </p:nvSpPr>
          <p:spPr>
            <a:xfrm>
              <a:off x="4177200" y="3202575"/>
              <a:ext cx="7250" cy="3800"/>
            </a:xfrm>
            <a:custGeom>
              <a:avLst/>
              <a:gdLst/>
              <a:ahLst/>
              <a:cxnLst/>
              <a:rect l="l" t="t" r="r" b="b"/>
              <a:pathLst>
                <a:path w="290" h="152" extrusionOk="0">
                  <a:moveTo>
                    <a:pt x="26" y="1"/>
                  </a:moveTo>
                  <a:cubicBezTo>
                    <a:pt x="0" y="1"/>
                    <a:pt x="0" y="26"/>
                    <a:pt x="13" y="26"/>
                  </a:cubicBezTo>
                  <a:cubicBezTo>
                    <a:pt x="76" y="76"/>
                    <a:pt x="164" y="114"/>
                    <a:pt x="239" y="151"/>
                  </a:cubicBezTo>
                  <a:cubicBezTo>
                    <a:pt x="264" y="151"/>
                    <a:pt x="289" y="126"/>
                    <a:pt x="264" y="114"/>
                  </a:cubicBezTo>
                  <a:cubicBezTo>
                    <a:pt x="189" y="76"/>
                    <a:pt x="101" y="26"/>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1"/>
            <p:cNvSpPr/>
            <p:nvPr/>
          </p:nvSpPr>
          <p:spPr>
            <a:xfrm>
              <a:off x="4173425" y="3198200"/>
              <a:ext cx="6925" cy="2525"/>
            </a:xfrm>
            <a:custGeom>
              <a:avLst/>
              <a:gdLst/>
              <a:ahLst/>
              <a:cxnLst/>
              <a:rect l="l" t="t" r="r" b="b"/>
              <a:pathLst>
                <a:path w="277" h="101" extrusionOk="0">
                  <a:moveTo>
                    <a:pt x="26" y="0"/>
                  </a:moveTo>
                  <a:cubicBezTo>
                    <a:pt x="13" y="0"/>
                    <a:pt x="1" y="13"/>
                    <a:pt x="13" y="25"/>
                  </a:cubicBezTo>
                  <a:cubicBezTo>
                    <a:pt x="76" y="75"/>
                    <a:pt x="164" y="88"/>
                    <a:pt x="252" y="100"/>
                  </a:cubicBezTo>
                  <a:cubicBezTo>
                    <a:pt x="264" y="100"/>
                    <a:pt x="277" y="63"/>
                    <a:pt x="252" y="63"/>
                  </a:cubicBezTo>
                  <a:cubicBezTo>
                    <a:pt x="177" y="50"/>
                    <a:pt x="101" y="13"/>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1"/>
            <p:cNvSpPr/>
            <p:nvPr/>
          </p:nvSpPr>
          <p:spPr>
            <a:xfrm>
              <a:off x="4169675" y="3193175"/>
              <a:ext cx="6925" cy="2225"/>
            </a:xfrm>
            <a:custGeom>
              <a:avLst/>
              <a:gdLst/>
              <a:ahLst/>
              <a:cxnLst/>
              <a:rect l="l" t="t" r="r" b="b"/>
              <a:pathLst>
                <a:path w="277" h="89" extrusionOk="0">
                  <a:moveTo>
                    <a:pt x="13" y="0"/>
                  </a:moveTo>
                  <a:cubicBezTo>
                    <a:pt x="0" y="0"/>
                    <a:pt x="0" y="13"/>
                    <a:pt x="0" y="25"/>
                  </a:cubicBezTo>
                  <a:cubicBezTo>
                    <a:pt x="76" y="76"/>
                    <a:pt x="176" y="88"/>
                    <a:pt x="264" y="88"/>
                  </a:cubicBezTo>
                  <a:cubicBezTo>
                    <a:pt x="276" y="88"/>
                    <a:pt x="276" y="63"/>
                    <a:pt x="264" y="63"/>
                  </a:cubicBezTo>
                  <a:cubicBezTo>
                    <a:pt x="176" y="38"/>
                    <a:pt x="101" y="13"/>
                    <a:pt x="1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1"/>
            <p:cNvSpPr/>
            <p:nvPr/>
          </p:nvSpPr>
          <p:spPr>
            <a:xfrm>
              <a:off x="4167150" y="3188775"/>
              <a:ext cx="6925" cy="1600"/>
            </a:xfrm>
            <a:custGeom>
              <a:avLst/>
              <a:gdLst/>
              <a:ahLst/>
              <a:cxnLst/>
              <a:rect l="l" t="t" r="r" b="b"/>
              <a:pathLst>
                <a:path w="277" h="64" extrusionOk="0">
                  <a:moveTo>
                    <a:pt x="13" y="1"/>
                  </a:moveTo>
                  <a:cubicBezTo>
                    <a:pt x="1" y="1"/>
                    <a:pt x="1" y="26"/>
                    <a:pt x="13" y="38"/>
                  </a:cubicBezTo>
                  <a:cubicBezTo>
                    <a:pt x="89" y="51"/>
                    <a:pt x="177" y="51"/>
                    <a:pt x="264" y="63"/>
                  </a:cubicBezTo>
                  <a:cubicBezTo>
                    <a:pt x="277" y="63"/>
                    <a:pt x="277" y="38"/>
                    <a:pt x="264" y="38"/>
                  </a:cubicBezTo>
                  <a:cubicBezTo>
                    <a:pt x="189" y="26"/>
                    <a:pt x="101" y="1"/>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1"/>
            <p:cNvSpPr/>
            <p:nvPr/>
          </p:nvSpPr>
          <p:spPr>
            <a:xfrm>
              <a:off x="4164975" y="3185650"/>
              <a:ext cx="7225" cy="1325"/>
            </a:xfrm>
            <a:custGeom>
              <a:avLst/>
              <a:gdLst/>
              <a:ahLst/>
              <a:cxnLst/>
              <a:rect l="l" t="t" r="r" b="b"/>
              <a:pathLst>
                <a:path w="289" h="53" extrusionOk="0">
                  <a:moveTo>
                    <a:pt x="264" y="0"/>
                  </a:moveTo>
                  <a:cubicBezTo>
                    <a:pt x="220" y="6"/>
                    <a:pt x="179" y="6"/>
                    <a:pt x="140" y="6"/>
                  </a:cubicBezTo>
                  <a:cubicBezTo>
                    <a:pt x="100" y="6"/>
                    <a:pt x="63" y="6"/>
                    <a:pt x="25" y="13"/>
                  </a:cubicBezTo>
                  <a:cubicBezTo>
                    <a:pt x="0" y="13"/>
                    <a:pt x="0" y="38"/>
                    <a:pt x="25" y="38"/>
                  </a:cubicBezTo>
                  <a:cubicBezTo>
                    <a:pt x="57" y="48"/>
                    <a:pt x="91" y="52"/>
                    <a:pt x="125" y="52"/>
                  </a:cubicBezTo>
                  <a:cubicBezTo>
                    <a:pt x="172" y="52"/>
                    <a:pt x="220" y="45"/>
                    <a:pt x="264" y="38"/>
                  </a:cubicBezTo>
                  <a:cubicBezTo>
                    <a:pt x="289" y="38"/>
                    <a:pt x="276" y="0"/>
                    <a:pt x="2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1"/>
            <p:cNvSpPr/>
            <p:nvPr/>
          </p:nvSpPr>
          <p:spPr>
            <a:xfrm>
              <a:off x="4161525" y="3179725"/>
              <a:ext cx="10375" cy="1550"/>
            </a:xfrm>
            <a:custGeom>
              <a:avLst/>
              <a:gdLst/>
              <a:ahLst/>
              <a:cxnLst/>
              <a:rect l="l" t="t" r="r" b="b"/>
              <a:pathLst>
                <a:path w="415" h="62" extrusionOk="0">
                  <a:moveTo>
                    <a:pt x="135" y="1"/>
                  </a:moveTo>
                  <a:cubicBezTo>
                    <a:pt x="99" y="1"/>
                    <a:pt x="62" y="4"/>
                    <a:pt x="25" y="11"/>
                  </a:cubicBezTo>
                  <a:cubicBezTo>
                    <a:pt x="0" y="24"/>
                    <a:pt x="13" y="49"/>
                    <a:pt x="25" y="49"/>
                  </a:cubicBezTo>
                  <a:cubicBezTo>
                    <a:pt x="88" y="55"/>
                    <a:pt x="151" y="55"/>
                    <a:pt x="213" y="55"/>
                  </a:cubicBezTo>
                  <a:cubicBezTo>
                    <a:pt x="276" y="55"/>
                    <a:pt x="339" y="55"/>
                    <a:pt x="402" y="61"/>
                  </a:cubicBezTo>
                  <a:cubicBezTo>
                    <a:pt x="414" y="61"/>
                    <a:pt x="414" y="36"/>
                    <a:pt x="402" y="36"/>
                  </a:cubicBezTo>
                  <a:cubicBezTo>
                    <a:pt x="313" y="19"/>
                    <a:pt x="224" y="1"/>
                    <a:pt x="13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1"/>
            <p:cNvSpPr/>
            <p:nvPr/>
          </p:nvSpPr>
          <p:spPr>
            <a:xfrm>
              <a:off x="4157750" y="3173725"/>
              <a:ext cx="11000" cy="1900"/>
            </a:xfrm>
            <a:custGeom>
              <a:avLst/>
              <a:gdLst/>
              <a:ahLst/>
              <a:cxnLst/>
              <a:rect l="l" t="t" r="r" b="b"/>
              <a:pathLst>
                <a:path w="440" h="76" extrusionOk="0">
                  <a:moveTo>
                    <a:pt x="26" y="0"/>
                  </a:moveTo>
                  <a:cubicBezTo>
                    <a:pt x="0" y="0"/>
                    <a:pt x="0" y="13"/>
                    <a:pt x="13" y="25"/>
                  </a:cubicBezTo>
                  <a:cubicBezTo>
                    <a:pt x="138" y="76"/>
                    <a:pt x="289" y="76"/>
                    <a:pt x="427" y="76"/>
                  </a:cubicBezTo>
                  <a:cubicBezTo>
                    <a:pt x="440" y="76"/>
                    <a:pt x="440" y="63"/>
                    <a:pt x="427" y="50"/>
                  </a:cubicBezTo>
                  <a:cubicBezTo>
                    <a:pt x="289" y="38"/>
                    <a:pt x="151" y="0"/>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1"/>
            <p:cNvSpPr/>
            <p:nvPr/>
          </p:nvSpPr>
          <p:spPr>
            <a:xfrm>
              <a:off x="4154300" y="3167975"/>
              <a:ext cx="9050" cy="1500"/>
            </a:xfrm>
            <a:custGeom>
              <a:avLst/>
              <a:gdLst/>
              <a:ahLst/>
              <a:cxnLst/>
              <a:rect l="l" t="t" r="r" b="b"/>
              <a:pathLst>
                <a:path w="362" h="60" extrusionOk="0">
                  <a:moveTo>
                    <a:pt x="346" y="1"/>
                  </a:moveTo>
                  <a:cubicBezTo>
                    <a:pt x="344" y="1"/>
                    <a:pt x="342" y="2"/>
                    <a:pt x="339" y="4"/>
                  </a:cubicBezTo>
                  <a:cubicBezTo>
                    <a:pt x="306" y="17"/>
                    <a:pt x="271" y="21"/>
                    <a:pt x="236" y="21"/>
                  </a:cubicBezTo>
                  <a:cubicBezTo>
                    <a:pt x="165" y="21"/>
                    <a:pt x="92" y="4"/>
                    <a:pt x="25" y="4"/>
                  </a:cubicBezTo>
                  <a:cubicBezTo>
                    <a:pt x="13" y="4"/>
                    <a:pt x="0" y="29"/>
                    <a:pt x="25" y="42"/>
                  </a:cubicBezTo>
                  <a:cubicBezTo>
                    <a:pt x="74" y="49"/>
                    <a:pt x="140" y="59"/>
                    <a:pt x="205" y="59"/>
                  </a:cubicBezTo>
                  <a:cubicBezTo>
                    <a:pt x="259" y="59"/>
                    <a:pt x="312" y="52"/>
                    <a:pt x="352" y="29"/>
                  </a:cubicBezTo>
                  <a:cubicBezTo>
                    <a:pt x="362" y="19"/>
                    <a:pt x="356" y="1"/>
                    <a:pt x="34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1"/>
            <p:cNvSpPr/>
            <p:nvPr/>
          </p:nvSpPr>
          <p:spPr>
            <a:xfrm>
              <a:off x="4152725" y="3162675"/>
              <a:ext cx="10925" cy="2225"/>
            </a:xfrm>
            <a:custGeom>
              <a:avLst/>
              <a:gdLst/>
              <a:ahLst/>
              <a:cxnLst/>
              <a:rect l="l" t="t" r="r" b="b"/>
              <a:pathLst>
                <a:path w="437" h="89" extrusionOk="0">
                  <a:moveTo>
                    <a:pt x="412" y="0"/>
                  </a:moveTo>
                  <a:cubicBezTo>
                    <a:pt x="409" y="0"/>
                    <a:pt x="406" y="1"/>
                    <a:pt x="402" y="3"/>
                  </a:cubicBezTo>
                  <a:cubicBezTo>
                    <a:pt x="277" y="28"/>
                    <a:pt x="151" y="28"/>
                    <a:pt x="26" y="41"/>
                  </a:cubicBezTo>
                  <a:cubicBezTo>
                    <a:pt x="13" y="53"/>
                    <a:pt x="1" y="78"/>
                    <a:pt x="26" y="78"/>
                  </a:cubicBezTo>
                  <a:cubicBezTo>
                    <a:pt x="59" y="85"/>
                    <a:pt x="94" y="88"/>
                    <a:pt x="129" y="88"/>
                  </a:cubicBezTo>
                  <a:cubicBezTo>
                    <a:pt x="224" y="88"/>
                    <a:pt x="323" y="65"/>
                    <a:pt x="415" y="28"/>
                  </a:cubicBezTo>
                  <a:cubicBezTo>
                    <a:pt x="436" y="28"/>
                    <a:pt x="430" y="0"/>
                    <a:pt x="412"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1"/>
            <p:cNvSpPr/>
            <p:nvPr/>
          </p:nvSpPr>
          <p:spPr>
            <a:xfrm>
              <a:off x="4150525" y="3157350"/>
              <a:ext cx="8800" cy="1650"/>
            </a:xfrm>
            <a:custGeom>
              <a:avLst/>
              <a:gdLst/>
              <a:ahLst/>
              <a:cxnLst/>
              <a:rect l="l" t="t" r="r" b="b"/>
              <a:pathLst>
                <a:path w="352" h="66" extrusionOk="0">
                  <a:moveTo>
                    <a:pt x="336" y="0"/>
                  </a:moveTo>
                  <a:cubicBezTo>
                    <a:pt x="334" y="0"/>
                    <a:pt x="331" y="1"/>
                    <a:pt x="327" y="3"/>
                  </a:cubicBezTo>
                  <a:cubicBezTo>
                    <a:pt x="227" y="28"/>
                    <a:pt x="126" y="15"/>
                    <a:pt x="26" y="28"/>
                  </a:cubicBezTo>
                  <a:cubicBezTo>
                    <a:pt x="13" y="28"/>
                    <a:pt x="1" y="53"/>
                    <a:pt x="26" y="53"/>
                  </a:cubicBezTo>
                  <a:cubicBezTo>
                    <a:pt x="61" y="62"/>
                    <a:pt x="99" y="66"/>
                    <a:pt x="136" y="66"/>
                  </a:cubicBezTo>
                  <a:cubicBezTo>
                    <a:pt x="205" y="66"/>
                    <a:pt x="275" y="52"/>
                    <a:pt x="340" y="28"/>
                  </a:cubicBezTo>
                  <a:cubicBezTo>
                    <a:pt x="350" y="28"/>
                    <a:pt x="352" y="0"/>
                    <a:pt x="33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1"/>
            <p:cNvSpPr/>
            <p:nvPr/>
          </p:nvSpPr>
          <p:spPr>
            <a:xfrm>
              <a:off x="4148025" y="3151125"/>
              <a:ext cx="11950" cy="2225"/>
            </a:xfrm>
            <a:custGeom>
              <a:avLst/>
              <a:gdLst/>
              <a:ahLst/>
              <a:cxnLst/>
              <a:rect l="l" t="t" r="r" b="b"/>
              <a:pathLst>
                <a:path w="478" h="89" extrusionOk="0">
                  <a:moveTo>
                    <a:pt x="452" y="1"/>
                  </a:moveTo>
                  <a:cubicBezTo>
                    <a:pt x="314" y="26"/>
                    <a:pt x="164" y="26"/>
                    <a:pt x="25" y="63"/>
                  </a:cubicBezTo>
                  <a:cubicBezTo>
                    <a:pt x="0" y="63"/>
                    <a:pt x="13" y="89"/>
                    <a:pt x="25" y="89"/>
                  </a:cubicBezTo>
                  <a:cubicBezTo>
                    <a:pt x="164" y="89"/>
                    <a:pt x="314" y="63"/>
                    <a:pt x="452" y="38"/>
                  </a:cubicBezTo>
                  <a:cubicBezTo>
                    <a:pt x="477" y="38"/>
                    <a:pt x="465" y="1"/>
                    <a:pt x="45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1"/>
            <p:cNvSpPr/>
            <p:nvPr/>
          </p:nvSpPr>
          <p:spPr>
            <a:xfrm>
              <a:off x="4145525" y="3145175"/>
              <a:ext cx="14750" cy="1975"/>
            </a:xfrm>
            <a:custGeom>
              <a:avLst/>
              <a:gdLst/>
              <a:ahLst/>
              <a:cxnLst/>
              <a:rect l="l" t="t" r="r" b="b"/>
              <a:pathLst>
                <a:path w="590" h="79" extrusionOk="0">
                  <a:moveTo>
                    <a:pt x="577" y="0"/>
                  </a:moveTo>
                  <a:cubicBezTo>
                    <a:pt x="389" y="13"/>
                    <a:pt x="201" y="0"/>
                    <a:pt x="25" y="50"/>
                  </a:cubicBezTo>
                  <a:cubicBezTo>
                    <a:pt x="0" y="50"/>
                    <a:pt x="13" y="76"/>
                    <a:pt x="25" y="76"/>
                  </a:cubicBezTo>
                  <a:cubicBezTo>
                    <a:pt x="51" y="77"/>
                    <a:pt x="77" y="78"/>
                    <a:pt x="102" y="78"/>
                  </a:cubicBezTo>
                  <a:cubicBezTo>
                    <a:pt x="265" y="78"/>
                    <a:pt x="426" y="47"/>
                    <a:pt x="577" y="25"/>
                  </a:cubicBezTo>
                  <a:cubicBezTo>
                    <a:pt x="590" y="25"/>
                    <a:pt x="590" y="0"/>
                    <a:pt x="57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1"/>
            <p:cNvSpPr/>
            <p:nvPr/>
          </p:nvSpPr>
          <p:spPr>
            <a:xfrm>
              <a:off x="4144250" y="3141400"/>
              <a:ext cx="9125" cy="2000"/>
            </a:xfrm>
            <a:custGeom>
              <a:avLst/>
              <a:gdLst/>
              <a:ahLst/>
              <a:cxnLst/>
              <a:rect l="l" t="t" r="r" b="b"/>
              <a:pathLst>
                <a:path w="365" h="80" extrusionOk="0">
                  <a:moveTo>
                    <a:pt x="327" y="1"/>
                  </a:moveTo>
                  <a:cubicBezTo>
                    <a:pt x="227" y="26"/>
                    <a:pt x="126" y="26"/>
                    <a:pt x="26" y="51"/>
                  </a:cubicBezTo>
                  <a:cubicBezTo>
                    <a:pt x="1" y="51"/>
                    <a:pt x="13" y="76"/>
                    <a:pt x="26" y="76"/>
                  </a:cubicBezTo>
                  <a:cubicBezTo>
                    <a:pt x="44" y="78"/>
                    <a:pt x="63" y="79"/>
                    <a:pt x="82" y="79"/>
                  </a:cubicBezTo>
                  <a:cubicBezTo>
                    <a:pt x="167" y="79"/>
                    <a:pt x="258" y="59"/>
                    <a:pt x="340" y="38"/>
                  </a:cubicBezTo>
                  <a:cubicBezTo>
                    <a:pt x="365" y="26"/>
                    <a:pt x="352" y="1"/>
                    <a:pt x="32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1"/>
            <p:cNvSpPr/>
            <p:nvPr/>
          </p:nvSpPr>
          <p:spPr>
            <a:xfrm>
              <a:off x="4143000" y="3136375"/>
              <a:ext cx="8500" cy="2850"/>
            </a:xfrm>
            <a:custGeom>
              <a:avLst/>
              <a:gdLst/>
              <a:ahLst/>
              <a:cxnLst/>
              <a:rect l="l" t="t" r="r" b="b"/>
              <a:pathLst>
                <a:path w="340" h="114" extrusionOk="0">
                  <a:moveTo>
                    <a:pt x="314" y="1"/>
                  </a:moveTo>
                  <a:cubicBezTo>
                    <a:pt x="214" y="39"/>
                    <a:pt x="114" y="51"/>
                    <a:pt x="13" y="89"/>
                  </a:cubicBezTo>
                  <a:cubicBezTo>
                    <a:pt x="1" y="89"/>
                    <a:pt x="1" y="114"/>
                    <a:pt x="26" y="114"/>
                  </a:cubicBezTo>
                  <a:cubicBezTo>
                    <a:pt x="126" y="114"/>
                    <a:pt x="226" y="76"/>
                    <a:pt x="327" y="39"/>
                  </a:cubicBezTo>
                  <a:cubicBezTo>
                    <a:pt x="339" y="26"/>
                    <a:pt x="339" y="1"/>
                    <a:pt x="31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1"/>
            <p:cNvSpPr/>
            <p:nvPr/>
          </p:nvSpPr>
          <p:spPr>
            <a:xfrm>
              <a:off x="4142700" y="3130750"/>
              <a:ext cx="9750" cy="2925"/>
            </a:xfrm>
            <a:custGeom>
              <a:avLst/>
              <a:gdLst/>
              <a:ahLst/>
              <a:cxnLst/>
              <a:rect l="l" t="t" r="r" b="b"/>
              <a:pathLst>
                <a:path w="390" h="117" extrusionOk="0">
                  <a:moveTo>
                    <a:pt x="364" y="0"/>
                  </a:moveTo>
                  <a:cubicBezTo>
                    <a:pt x="251" y="25"/>
                    <a:pt x="126" y="38"/>
                    <a:pt x="13" y="88"/>
                  </a:cubicBezTo>
                  <a:cubicBezTo>
                    <a:pt x="2" y="98"/>
                    <a:pt x="1" y="116"/>
                    <a:pt x="7" y="116"/>
                  </a:cubicBezTo>
                  <a:cubicBezTo>
                    <a:pt x="8" y="116"/>
                    <a:pt x="10" y="115"/>
                    <a:pt x="13" y="113"/>
                  </a:cubicBezTo>
                  <a:cubicBezTo>
                    <a:pt x="138" y="100"/>
                    <a:pt x="251" y="50"/>
                    <a:pt x="364"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1"/>
            <p:cNvSpPr/>
            <p:nvPr/>
          </p:nvSpPr>
          <p:spPr>
            <a:xfrm>
              <a:off x="4141425" y="3125950"/>
              <a:ext cx="12525" cy="4175"/>
            </a:xfrm>
            <a:custGeom>
              <a:avLst/>
              <a:gdLst/>
              <a:ahLst/>
              <a:cxnLst/>
              <a:rect l="l" t="t" r="r" b="b"/>
              <a:pathLst>
                <a:path w="501" h="167" extrusionOk="0">
                  <a:moveTo>
                    <a:pt x="485" y="0"/>
                  </a:moveTo>
                  <a:cubicBezTo>
                    <a:pt x="483" y="0"/>
                    <a:pt x="480" y="1"/>
                    <a:pt x="478" y="4"/>
                  </a:cubicBezTo>
                  <a:cubicBezTo>
                    <a:pt x="327" y="29"/>
                    <a:pt x="164" y="67"/>
                    <a:pt x="13" y="129"/>
                  </a:cubicBezTo>
                  <a:cubicBezTo>
                    <a:pt x="1" y="142"/>
                    <a:pt x="13" y="167"/>
                    <a:pt x="26" y="167"/>
                  </a:cubicBezTo>
                  <a:cubicBezTo>
                    <a:pt x="177" y="117"/>
                    <a:pt x="327" y="67"/>
                    <a:pt x="490" y="16"/>
                  </a:cubicBezTo>
                  <a:cubicBezTo>
                    <a:pt x="500" y="16"/>
                    <a:pt x="494" y="0"/>
                    <a:pt x="48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1"/>
            <p:cNvSpPr/>
            <p:nvPr/>
          </p:nvSpPr>
          <p:spPr>
            <a:xfrm>
              <a:off x="4139250" y="3123125"/>
              <a:ext cx="9000" cy="3250"/>
            </a:xfrm>
            <a:custGeom>
              <a:avLst/>
              <a:gdLst/>
              <a:ahLst/>
              <a:cxnLst/>
              <a:rect l="l" t="t" r="r" b="b"/>
              <a:pathLst>
                <a:path w="360" h="130" extrusionOk="0">
                  <a:moveTo>
                    <a:pt x="339" y="0"/>
                  </a:moveTo>
                  <a:cubicBezTo>
                    <a:pt x="335" y="0"/>
                    <a:pt x="331" y="1"/>
                    <a:pt x="326" y="4"/>
                  </a:cubicBezTo>
                  <a:cubicBezTo>
                    <a:pt x="226" y="42"/>
                    <a:pt x="113" y="67"/>
                    <a:pt x="13" y="104"/>
                  </a:cubicBezTo>
                  <a:cubicBezTo>
                    <a:pt x="0" y="117"/>
                    <a:pt x="13" y="129"/>
                    <a:pt x="25" y="129"/>
                  </a:cubicBezTo>
                  <a:cubicBezTo>
                    <a:pt x="138" y="129"/>
                    <a:pt x="251" y="79"/>
                    <a:pt x="339" y="29"/>
                  </a:cubicBezTo>
                  <a:cubicBezTo>
                    <a:pt x="359" y="19"/>
                    <a:pt x="355" y="0"/>
                    <a:pt x="33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1"/>
            <p:cNvSpPr/>
            <p:nvPr/>
          </p:nvSpPr>
          <p:spPr>
            <a:xfrm>
              <a:off x="4138300" y="3118200"/>
              <a:ext cx="9750" cy="4100"/>
            </a:xfrm>
            <a:custGeom>
              <a:avLst/>
              <a:gdLst/>
              <a:ahLst/>
              <a:cxnLst/>
              <a:rect l="l" t="t" r="r" b="b"/>
              <a:pathLst>
                <a:path w="390" h="164" extrusionOk="0">
                  <a:moveTo>
                    <a:pt x="364" y="0"/>
                  </a:moveTo>
                  <a:cubicBezTo>
                    <a:pt x="251" y="38"/>
                    <a:pt x="101" y="75"/>
                    <a:pt x="0" y="151"/>
                  </a:cubicBezTo>
                  <a:cubicBezTo>
                    <a:pt x="0" y="163"/>
                    <a:pt x="0" y="163"/>
                    <a:pt x="13" y="163"/>
                  </a:cubicBezTo>
                  <a:cubicBezTo>
                    <a:pt x="138" y="138"/>
                    <a:pt x="251" y="63"/>
                    <a:pt x="377"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1"/>
            <p:cNvSpPr/>
            <p:nvPr/>
          </p:nvSpPr>
          <p:spPr>
            <a:xfrm>
              <a:off x="4137975" y="3115375"/>
              <a:ext cx="7250" cy="3200"/>
            </a:xfrm>
            <a:custGeom>
              <a:avLst/>
              <a:gdLst/>
              <a:ahLst/>
              <a:cxnLst/>
              <a:rect l="l" t="t" r="r" b="b"/>
              <a:pathLst>
                <a:path w="290" h="128" extrusionOk="0">
                  <a:moveTo>
                    <a:pt x="264" y="0"/>
                  </a:moveTo>
                  <a:cubicBezTo>
                    <a:pt x="189" y="50"/>
                    <a:pt x="89" y="63"/>
                    <a:pt x="13" y="113"/>
                  </a:cubicBezTo>
                  <a:cubicBezTo>
                    <a:pt x="1" y="113"/>
                    <a:pt x="13" y="126"/>
                    <a:pt x="13" y="126"/>
                  </a:cubicBezTo>
                  <a:cubicBezTo>
                    <a:pt x="22" y="127"/>
                    <a:pt x="31" y="127"/>
                    <a:pt x="40" y="127"/>
                  </a:cubicBezTo>
                  <a:cubicBezTo>
                    <a:pt x="129" y="127"/>
                    <a:pt x="208" y="72"/>
                    <a:pt x="277" y="38"/>
                  </a:cubicBezTo>
                  <a:cubicBezTo>
                    <a:pt x="289" y="25"/>
                    <a:pt x="277" y="0"/>
                    <a:pt x="2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1"/>
            <p:cNvSpPr/>
            <p:nvPr/>
          </p:nvSpPr>
          <p:spPr>
            <a:xfrm>
              <a:off x="4137350" y="3106800"/>
              <a:ext cx="11575" cy="7025"/>
            </a:xfrm>
            <a:custGeom>
              <a:avLst/>
              <a:gdLst/>
              <a:ahLst/>
              <a:cxnLst/>
              <a:rect l="l" t="t" r="r" b="b"/>
              <a:pathLst>
                <a:path w="463" h="281" extrusionOk="0">
                  <a:moveTo>
                    <a:pt x="436" y="1"/>
                  </a:moveTo>
                  <a:cubicBezTo>
                    <a:pt x="433" y="1"/>
                    <a:pt x="430" y="2"/>
                    <a:pt x="427" y="4"/>
                  </a:cubicBezTo>
                  <a:cubicBezTo>
                    <a:pt x="302" y="105"/>
                    <a:pt x="151" y="167"/>
                    <a:pt x="13" y="255"/>
                  </a:cubicBezTo>
                  <a:cubicBezTo>
                    <a:pt x="1" y="255"/>
                    <a:pt x="13" y="280"/>
                    <a:pt x="26" y="280"/>
                  </a:cubicBezTo>
                  <a:cubicBezTo>
                    <a:pt x="189" y="230"/>
                    <a:pt x="327" y="130"/>
                    <a:pt x="452" y="29"/>
                  </a:cubicBezTo>
                  <a:cubicBezTo>
                    <a:pt x="463" y="19"/>
                    <a:pt x="448" y="1"/>
                    <a:pt x="43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1"/>
            <p:cNvSpPr/>
            <p:nvPr/>
          </p:nvSpPr>
          <p:spPr>
            <a:xfrm>
              <a:off x="4137050" y="3104375"/>
              <a:ext cx="9125" cy="6625"/>
            </a:xfrm>
            <a:custGeom>
              <a:avLst/>
              <a:gdLst/>
              <a:ahLst/>
              <a:cxnLst/>
              <a:rect l="l" t="t" r="r" b="b"/>
              <a:pathLst>
                <a:path w="365" h="265" extrusionOk="0">
                  <a:moveTo>
                    <a:pt x="339" y="1"/>
                  </a:moveTo>
                  <a:cubicBezTo>
                    <a:pt x="226" y="76"/>
                    <a:pt x="88" y="152"/>
                    <a:pt x="0" y="252"/>
                  </a:cubicBezTo>
                  <a:cubicBezTo>
                    <a:pt x="0" y="252"/>
                    <a:pt x="13" y="264"/>
                    <a:pt x="13" y="264"/>
                  </a:cubicBezTo>
                  <a:cubicBezTo>
                    <a:pt x="138" y="214"/>
                    <a:pt x="239" y="114"/>
                    <a:pt x="352" y="39"/>
                  </a:cubicBezTo>
                  <a:cubicBezTo>
                    <a:pt x="364" y="26"/>
                    <a:pt x="352" y="1"/>
                    <a:pt x="33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1"/>
            <p:cNvSpPr/>
            <p:nvPr/>
          </p:nvSpPr>
          <p:spPr>
            <a:xfrm>
              <a:off x="4136150" y="3098350"/>
              <a:ext cx="10900" cy="7725"/>
            </a:xfrm>
            <a:custGeom>
              <a:avLst/>
              <a:gdLst/>
              <a:ahLst/>
              <a:cxnLst/>
              <a:rect l="l" t="t" r="r" b="b"/>
              <a:pathLst>
                <a:path w="436" h="309" extrusionOk="0">
                  <a:moveTo>
                    <a:pt x="410" y="1"/>
                  </a:moveTo>
                  <a:cubicBezTo>
                    <a:pt x="407" y="1"/>
                    <a:pt x="404" y="2"/>
                    <a:pt x="400" y="3"/>
                  </a:cubicBezTo>
                  <a:cubicBezTo>
                    <a:pt x="275" y="91"/>
                    <a:pt x="124" y="179"/>
                    <a:pt x="11" y="280"/>
                  </a:cubicBezTo>
                  <a:cubicBezTo>
                    <a:pt x="1" y="290"/>
                    <a:pt x="7" y="308"/>
                    <a:pt x="23" y="308"/>
                  </a:cubicBezTo>
                  <a:cubicBezTo>
                    <a:pt x="27" y="308"/>
                    <a:pt x="31" y="307"/>
                    <a:pt x="36" y="305"/>
                  </a:cubicBezTo>
                  <a:cubicBezTo>
                    <a:pt x="174" y="229"/>
                    <a:pt x="287" y="129"/>
                    <a:pt x="425" y="41"/>
                  </a:cubicBezTo>
                  <a:cubicBezTo>
                    <a:pt x="436" y="30"/>
                    <a:pt x="428" y="1"/>
                    <a:pt x="410"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1"/>
            <p:cNvSpPr/>
            <p:nvPr/>
          </p:nvSpPr>
          <p:spPr>
            <a:xfrm>
              <a:off x="4135150" y="3096150"/>
              <a:ext cx="7500" cy="5575"/>
            </a:xfrm>
            <a:custGeom>
              <a:avLst/>
              <a:gdLst/>
              <a:ahLst/>
              <a:cxnLst/>
              <a:rect l="l" t="t" r="r" b="b"/>
              <a:pathLst>
                <a:path w="300" h="223" extrusionOk="0">
                  <a:moveTo>
                    <a:pt x="273" y="0"/>
                  </a:moveTo>
                  <a:cubicBezTo>
                    <a:pt x="270" y="0"/>
                    <a:pt x="267" y="1"/>
                    <a:pt x="264" y="4"/>
                  </a:cubicBezTo>
                  <a:cubicBezTo>
                    <a:pt x="177" y="66"/>
                    <a:pt x="76" y="117"/>
                    <a:pt x="1" y="204"/>
                  </a:cubicBezTo>
                  <a:cubicBezTo>
                    <a:pt x="1" y="213"/>
                    <a:pt x="7" y="222"/>
                    <a:pt x="15" y="222"/>
                  </a:cubicBezTo>
                  <a:cubicBezTo>
                    <a:pt x="19" y="222"/>
                    <a:pt x="22" y="221"/>
                    <a:pt x="26" y="217"/>
                  </a:cubicBezTo>
                  <a:cubicBezTo>
                    <a:pt x="114" y="179"/>
                    <a:pt x="202" y="91"/>
                    <a:pt x="290" y="29"/>
                  </a:cubicBezTo>
                  <a:cubicBezTo>
                    <a:pt x="300" y="19"/>
                    <a:pt x="285" y="0"/>
                    <a:pt x="27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1"/>
            <p:cNvSpPr/>
            <p:nvPr/>
          </p:nvSpPr>
          <p:spPr>
            <a:xfrm>
              <a:off x="4134225" y="3090175"/>
              <a:ext cx="8125" cy="6075"/>
            </a:xfrm>
            <a:custGeom>
              <a:avLst/>
              <a:gdLst/>
              <a:ahLst/>
              <a:cxnLst/>
              <a:rect l="l" t="t" r="r" b="b"/>
              <a:pathLst>
                <a:path w="325" h="243" extrusionOk="0">
                  <a:moveTo>
                    <a:pt x="308" y="1"/>
                  </a:moveTo>
                  <a:cubicBezTo>
                    <a:pt x="306" y="1"/>
                    <a:pt x="304" y="2"/>
                    <a:pt x="301" y="4"/>
                  </a:cubicBezTo>
                  <a:cubicBezTo>
                    <a:pt x="201" y="67"/>
                    <a:pt x="88" y="130"/>
                    <a:pt x="13" y="218"/>
                  </a:cubicBezTo>
                  <a:cubicBezTo>
                    <a:pt x="0" y="230"/>
                    <a:pt x="13" y="243"/>
                    <a:pt x="25" y="243"/>
                  </a:cubicBezTo>
                  <a:cubicBezTo>
                    <a:pt x="126" y="180"/>
                    <a:pt x="214" y="105"/>
                    <a:pt x="314" y="29"/>
                  </a:cubicBezTo>
                  <a:cubicBezTo>
                    <a:pt x="324" y="19"/>
                    <a:pt x="318" y="1"/>
                    <a:pt x="30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1"/>
            <p:cNvSpPr/>
            <p:nvPr/>
          </p:nvSpPr>
          <p:spPr>
            <a:xfrm>
              <a:off x="4099075" y="3089950"/>
              <a:ext cx="82550" cy="117675"/>
            </a:xfrm>
            <a:custGeom>
              <a:avLst/>
              <a:gdLst/>
              <a:ahLst/>
              <a:cxnLst/>
              <a:rect l="l" t="t" r="r" b="b"/>
              <a:pathLst>
                <a:path w="3302" h="4707" extrusionOk="0">
                  <a:moveTo>
                    <a:pt x="1482" y="1"/>
                  </a:moveTo>
                  <a:cubicBezTo>
                    <a:pt x="1093" y="302"/>
                    <a:pt x="729" y="641"/>
                    <a:pt x="478" y="1067"/>
                  </a:cubicBezTo>
                  <a:cubicBezTo>
                    <a:pt x="189" y="1582"/>
                    <a:pt x="1" y="2197"/>
                    <a:pt x="139" y="2774"/>
                  </a:cubicBezTo>
                  <a:cubicBezTo>
                    <a:pt x="315" y="3464"/>
                    <a:pt x="954" y="4054"/>
                    <a:pt x="1582" y="4368"/>
                  </a:cubicBezTo>
                  <a:cubicBezTo>
                    <a:pt x="2147" y="4656"/>
                    <a:pt x="2674" y="4694"/>
                    <a:pt x="3301" y="4706"/>
                  </a:cubicBezTo>
                  <a:cubicBezTo>
                    <a:pt x="2109" y="3565"/>
                    <a:pt x="1482" y="1243"/>
                    <a:pt x="1482"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1"/>
            <p:cNvSpPr/>
            <p:nvPr/>
          </p:nvSpPr>
          <p:spPr>
            <a:xfrm>
              <a:off x="4123875" y="3094525"/>
              <a:ext cx="51050" cy="112600"/>
            </a:xfrm>
            <a:custGeom>
              <a:avLst/>
              <a:gdLst/>
              <a:ahLst/>
              <a:cxnLst/>
              <a:rect l="l" t="t" r="r" b="b"/>
              <a:pathLst>
                <a:path w="2042" h="4504" extrusionOk="0">
                  <a:moveTo>
                    <a:pt x="244" y="1"/>
                  </a:moveTo>
                  <a:cubicBezTo>
                    <a:pt x="241" y="1"/>
                    <a:pt x="239" y="2"/>
                    <a:pt x="239" y="6"/>
                  </a:cubicBezTo>
                  <a:cubicBezTo>
                    <a:pt x="0" y="734"/>
                    <a:pt x="389" y="1687"/>
                    <a:pt x="640" y="2353"/>
                  </a:cubicBezTo>
                  <a:cubicBezTo>
                    <a:pt x="941" y="3168"/>
                    <a:pt x="1368" y="3921"/>
                    <a:pt x="2021" y="4498"/>
                  </a:cubicBezTo>
                  <a:cubicBezTo>
                    <a:pt x="2024" y="4502"/>
                    <a:pt x="2028" y="4504"/>
                    <a:pt x="2031" y="4504"/>
                  </a:cubicBezTo>
                  <a:cubicBezTo>
                    <a:pt x="2038" y="4504"/>
                    <a:pt x="2042" y="4495"/>
                    <a:pt x="2033" y="4486"/>
                  </a:cubicBezTo>
                  <a:cubicBezTo>
                    <a:pt x="1406" y="3846"/>
                    <a:pt x="979" y="3105"/>
                    <a:pt x="678" y="2265"/>
                  </a:cubicBezTo>
                  <a:cubicBezTo>
                    <a:pt x="427" y="1549"/>
                    <a:pt x="163" y="784"/>
                    <a:pt x="264" y="18"/>
                  </a:cubicBezTo>
                  <a:cubicBezTo>
                    <a:pt x="264" y="10"/>
                    <a:pt x="251" y="1"/>
                    <a:pt x="24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1"/>
            <p:cNvSpPr/>
            <p:nvPr/>
          </p:nvSpPr>
          <p:spPr>
            <a:xfrm>
              <a:off x="4131400" y="3089500"/>
              <a:ext cx="50525" cy="118125"/>
            </a:xfrm>
            <a:custGeom>
              <a:avLst/>
              <a:gdLst/>
              <a:ahLst/>
              <a:cxnLst/>
              <a:rect l="l" t="t" r="r" b="b"/>
              <a:pathLst>
                <a:path w="2021" h="4725" extrusionOk="0">
                  <a:moveTo>
                    <a:pt x="181" y="1"/>
                  </a:moveTo>
                  <a:cubicBezTo>
                    <a:pt x="178" y="1"/>
                    <a:pt x="176" y="2"/>
                    <a:pt x="176" y="6"/>
                  </a:cubicBezTo>
                  <a:cubicBezTo>
                    <a:pt x="0" y="797"/>
                    <a:pt x="352" y="1826"/>
                    <a:pt x="628" y="2554"/>
                  </a:cubicBezTo>
                  <a:cubicBezTo>
                    <a:pt x="941" y="3357"/>
                    <a:pt x="1393" y="4110"/>
                    <a:pt x="1996" y="4724"/>
                  </a:cubicBezTo>
                  <a:cubicBezTo>
                    <a:pt x="2008" y="4724"/>
                    <a:pt x="2021" y="4712"/>
                    <a:pt x="2008" y="4699"/>
                  </a:cubicBezTo>
                  <a:cubicBezTo>
                    <a:pt x="929" y="3457"/>
                    <a:pt x="113" y="1688"/>
                    <a:pt x="201" y="19"/>
                  </a:cubicBezTo>
                  <a:cubicBezTo>
                    <a:pt x="201" y="10"/>
                    <a:pt x="189" y="1"/>
                    <a:pt x="181"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1"/>
            <p:cNvSpPr/>
            <p:nvPr/>
          </p:nvSpPr>
          <p:spPr>
            <a:xfrm>
              <a:off x="4158050" y="3199375"/>
              <a:ext cx="6000" cy="5200"/>
            </a:xfrm>
            <a:custGeom>
              <a:avLst/>
              <a:gdLst/>
              <a:ahLst/>
              <a:cxnLst/>
              <a:rect l="l" t="t" r="r" b="b"/>
              <a:pathLst>
                <a:path w="240" h="208" extrusionOk="0">
                  <a:moveTo>
                    <a:pt x="119" y="0"/>
                  </a:moveTo>
                  <a:cubicBezTo>
                    <a:pt x="92" y="0"/>
                    <a:pt x="64" y="9"/>
                    <a:pt x="39" y="28"/>
                  </a:cubicBezTo>
                  <a:cubicBezTo>
                    <a:pt x="1" y="66"/>
                    <a:pt x="1" y="141"/>
                    <a:pt x="39" y="179"/>
                  </a:cubicBezTo>
                  <a:cubicBezTo>
                    <a:pt x="64" y="198"/>
                    <a:pt x="92" y="207"/>
                    <a:pt x="119" y="207"/>
                  </a:cubicBezTo>
                  <a:cubicBezTo>
                    <a:pt x="145" y="207"/>
                    <a:pt x="170" y="198"/>
                    <a:pt x="189" y="179"/>
                  </a:cubicBezTo>
                  <a:cubicBezTo>
                    <a:pt x="239" y="141"/>
                    <a:pt x="239" y="66"/>
                    <a:pt x="189" y="28"/>
                  </a:cubicBezTo>
                  <a:cubicBezTo>
                    <a:pt x="170" y="9"/>
                    <a:pt x="145" y="0"/>
                    <a:pt x="11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1"/>
            <p:cNvSpPr/>
            <p:nvPr/>
          </p:nvSpPr>
          <p:spPr>
            <a:xfrm>
              <a:off x="4148025" y="3184300"/>
              <a:ext cx="5975" cy="5200"/>
            </a:xfrm>
            <a:custGeom>
              <a:avLst/>
              <a:gdLst/>
              <a:ahLst/>
              <a:cxnLst/>
              <a:rect l="l" t="t" r="r" b="b"/>
              <a:pathLst>
                <a:path w="239" h="208" extrusionOk="0">
                  <a:moveTo>
                    <a:pt x="120" y="1"/>
                  </a:moveTo>
                  <a:cubicBezTo>
                    <a:pt x="95" y="1"/>
                    <a:pt x="69" y="10"/>
                    <a:pt x="51" y="29"/>
                  </a:cubicBezTo>
                  <a:cubicBezTo>
                    <a:pt x="0" y="67"/>
                    <a:pt x="0" y="142"/>
                    <a:pt x="51" y="180"/>
                  </a:cubicBezTo>
                  <a:cubicBezTo>
                    <a:pt x="69" y="198"/>
                    <a:pt x="95" y="208"/>
                    <a:pt x="120" y="208"/>
                  </a:cubicBezTo>
                  <a:cubicBezTo>
                    <a:pt x="145" y="208"/>
                    <a:pt x="170" y="198"/>
                    <a:pt x="189" y="180"/>
                  </a:cubicBezTo>
                  <a:cubicBezTo>
                    <a:pt x="239" y="142"/>
                    <a:pt x="239" y="67"/>
                    <a:pt x="189" y="29"/>
                  </a:cubicBezTo>
                  <a:cubicBezTo>
                    <a:pt x="170" y="10"/>
                    <a:pt x="145" y="1"/>
                    <a:pt x="120"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1"/>
            <p:cNvSpPr/>
            <p:nvPr/>
          </p:nvSpPr>
          <p:spPr>
            <a:xfrm>
              <a:off x="4137675" y="3163675"/>
              <a:ext cx="5675" cy="5350"/>
            </a:xfrm>
            <a:custGeom>
              <a:avLst/>
              <a:gdLst/>
              <a:ahLst/>
              <a:cxnLst/>
              <a:rect l="l" t="t" r="r" b="b"/>
              <a:pathLst>
                <a:path w="227" h="214" extrusionOk="0">
                  <a:moveTo>
                    <a:pt x="109" y="1"/>
                  </a:moveTo>
                  <a:cubicBezTo>
                    <a:pt x="82" y="1"/>
                    <a:pt x="57" y="13"/>
                    <a:pt x="38" y="38"/>
                  </a:cubicBezTo>
                  <a:cubicBezTo>
                    <a:pt x="0" y="76"/>
                    <a:pt x="0" y="139"/>
                    <a:pt x="38" y="176"/>
                  </a:cubicBezTo>
                  <a:cubicBezTo>
                    <a:pt x="57" y="201"/>
                    <a:pt x="82" y="214"/>
                    <a:pt x="109" y="214"/>
                  </a:cubicBezTo>
                  <a:cubicBezTo>
                    <a:pt x="135" y="214"/>
                    <a:pt x="163" y="201"/>
                    <a:pt x="189" y="176"/>
                  </a:cubicBezTo>
                  <a:cubicBezTo>
                    <a:pt x="226" y="139"/>
                    <a:pt x="226" y="76"/>
                    <a:pt x="189" y="38"/>
                  </a:cubicBezTo>
                  <a:cubicBezTo>
                    <a:pt x="163" y="13"/>
                    <a:pt x="135" y="1"/>
                    <a:pt x="10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1"/>
            <p:cNvSpPr/>
            <p:nvPr/>
          </p:nvSpPr>
          <p:spPr>
            <a:xfrm>
              <a:off x="4129200" y="3143200"/>
              <a:ext cx="5975" cy="5200"/>
            </a:xfrm>
            <a:custGeom>
              <a:avLst/>
              <a:gdLst/>
              <a:ahLst/>
              <a:cxnLst/>
              <a:rect l="l" t="t" r="r" b="b"/>
              <a:pathLst>
                <a:path w="239" h="208" extrusionOk="0">
                  <a:moveTo>
                    <a:pt x="118" y="1"/>
                  </a:moveTo>
                  <a:cubicBezTo>
                    <a:pt x="91" y="1"/>
                    <a:pt x="63" y="10"/>
                    <a:pt x="38" y="29"/>
                  </a:cubicBezTo>
                  <a:cubicBezTo>
                    <a:pt x="0" y="67"/>
                    <a:pt x="0" y="142"/>
                    <a:pt x="38" y="180"/>
                  </a:cubicBezTo>
                  <a:cubicBezTo>
                    <a:pt x="63" y="198"/>
                    <a:pt x="91" y="208"/>
                    <a:pt x="118" y="208"/>
                  </a:cubicBezTo>
                  <a:cubicBezTo>
                    <a:pt x="145" y="208"/>
                    <a:pt x="170" y="198"/>
                    <a:pt x="189" y="180"/>
                  </a:cubicBezTo>
                  <a:cubicBezTo>
                    <a:pt x="239" y="142"/>
                    <a:pt x="239" y="67"/>
                    <a:pt x="189" y="29"/>
                  </a:cubicBezTo>
                  <a:cubicBezTo>
                    <a:pt x="170" y="10"/>
                    <a:pt x="145" y="1"/>
                    <a:pt x="11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1"/>
            <p:cNvSpPr/>
            <p:nvPr/>
          </p:nvSpPr>
          <p:spPr>
            <a:xfrm>
              <a:off x="4123550" y="3121650"/>
              <a:ext cx="6000" cy="5350"/>
            </a:xfrm>
            <a:custGeom>
              <a:avLst/>
              <a:gdLst/>
              <a:ahLst/>
              <a:cxnLst/>
              <a:rect l="l" t="t" r="r" b="b"/>
              <a:pathLst>
                <a:path w="240" h="214" extrusionOk="0">
                  <a:moveTo>
                    <a:pt x="121" y="0"/>
                  </a:moveTo>
                  <a:cubicBezTo>
                    <a:pt x="95" y="0"/>
                    <a:pt x="70" y="13"/>
                    <a:pt x="51" y="38"/>
                  </a:cubicBezTo>
                  <a:cubicBezTo>
                    <a:pt x="1" y="75"/>
                    <a:pt x="1" y="138"/>
                    <a:pt x="51" y="176"/>
                  </a:cubicBezTo>
                  <a:cubicBezTo>
                    <a:pt x="70" y="201"/>
                    <a:pt x="95" y="213"/>
                    <a:pt x="121" y="213"/>
                  </a:cubicBezTo>
                  <a:cubicBezTo>
                    <a:pt x="148" y="213"/>
                    <a:pt x="176" y="201"/>
                    <a:pt x="201" y="176"/>
                  </a:cubicBezTo>
                  <a:cubicBezTo>
                    <a:pt x="239" y="138"/>
                    <a:pt x="239" y="75"/>
                    <a:pt x="201" y="38"/>
                  </a:cubicBezTo>
                  <a:cubicBezTo>
                    <a:pt x="176" y="13"/>
                    <a:pt x="148" y="0"/>
                    <a:pt x="12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1"/>
            <p:cNvSpPr/>
            <p:nvPr/>
          </p:nvSpPr>
          <p:spPr>
            <a:xfrm>
              <a:off x="4119800" y="3103675"/>
              <a:ext cx="5650" cy="5200"/>
            </a:xfrm>
            <a:custGeom>
              <a:avLst/>
              <a:gdLst/>
              <a:ahLst/>
              <a:cxnLst/>
              <a:rect l="l" t="t" r="r" b="b"/>
              <a:pathLst>
                <a:path w="226" h="208" extrusionOk="0">
                  <a:moveTo>
                    <a:pt x="118" y="1"/>
                  </a:moveTo>
                  <a:cubicBezTo>
                    <a:pt x="91" y="1"/>
                    <a:pt x="63" y="10"/>
                    <a:pt x="38" y="29"/>
                  </a:cubicBezTo>
                  <a:cubicBezTo>
                    <a:pt x="0" y="67"/>
                    <a:pt x="0" y="142"/>
                    <a:pt x="38" y="180"/>
                  </a:cubicBezTo>
                  <a:cubicBezTo>
                    <a:pt x="63" y="198"/>
                    <a:pt x="91" y="208"/>
                    <a:pt x="118" y="208"/>
                  </a:cubicBezTo>
                  <a:cubicBezTo>
                    <a:pt x="144" y="208"/>
                    <a:pt x="169" y="198"/>
                    <a:pt x="188" y="180"/>
                  </a:cubicBezTo>
                  <a:cubicBezTo>
                    <a:pt x="226" y="142"/>
                    <a:pt x="226" y="67"/>
                    <a:pt x="188" y="29"/>
                  </a:cubicBezTo>
                  <a:cubicBezTo>
                    <a:pt x="169" y="10"/>
                    <a:pt x="144" y="1"/>
                    <a:pt x="11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1"/>
            <p:cNvSpPr/>
            <p:nvPr/>
          </p:nvSpPr>
          <p:spPr>
            <a:xfrm>
              <a:off x="4154600" y="3193875"/>
              <a:ext cx="2225" cy="2075"/>
            </a:xfrm>
            <a:custGeom>
              <a:avLst/>
              <a:gdLst/>
              <a:ahLst/>
              <a:cxnLst/>
              <a:rect l="l" t="t" r="r" b="b"/>
              <a:pathLst>
                <a:path w="89" h="83" extrusionOk="0">
                  <a:moveTo>
                    <a:pt x="45" y="0"/>
                  </a:moveTo>
                  <a:cubicBezTo>
                    <a:pt x="35" y="0"/>
                    <a:pt x="26" y="4"/>
                    <a:pt x="13" y="10"/>
                  </a:cubicBezTo>
                  <a:cubicBezTo>
                    <a:pt x="1" y="35"/>
                    <a:pt x="1" y="48"/>
                    <a:pt x="13" y="73"/>
                  </a:cubicBezTo>
                  <a:cubicBezTo>
                    <a:pt x="26" y="79"/>
                    <a:pt x="35" y="82"/>
                    <a:pt x="45" y="82"/>
                  </a:cubicBezTo>
                  <a:cubicBezTo>
                    <a:pt x="54" y="82"/>
                    <a:pt x="64" y="79"/>
                    <a:pt x="76" y="73"/>
                  </a:cubicBezTo>
                  <a:cubicBezTo>
                    <a:pt x="89" y="48"/>
                    <a:pt x="89" y="35"/>
                    <a:pt x="76" y="10"/>
                  </a:cubicBezTo>
                  <a:cubicBezTo>
                    <a:pt x="64" y="4"/>
                    <a:pt x="54" y="0"/>
                    <a:pt x="4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1"/>
            <p:cNvSpPr/>
            <p:nvPr/>
          </p:nvSpPr>
          <p:spPr>
            <a:xfrm>
              <a:off x="4143325" y="3174425"/>
              <a:ext cx="2200" cy="2075"/>
            </a:xfrm>
            <a:custGeom>
              <a:avLst/>
              <a:gdLst/>
              <a:ahLst/>
              <a:cxnLst/>
              <a:rect l="l" t="t" r="r" b="b"/>
              <a:pathLst>
                <a:path w="88" h="83" extrusionOk="0">
                  <a:moveTo>
                    <a:pt x="38" y="0"/>
                  </a:moveTo>
                  <a:cubicBezTo>
                    <a:pt x="28" y="0"/>
                    <a:pt x="19" y="4"/>
                    <a:pt x="13" y="10"/>
                  </a:cubicBezTo>
                  <a:cubicBezTo>
                    <a:pt x="0" y="35"/>
                    <a:pt x="0" y="60"/>
                    <a:pt x="13" y="73"/>
                  </a:cubicBezTo>
                  <a:cubicBezTo>
                    <a:pt x="19" y="79"/>
                    <a:pt x="28" y="82"/>
                    <a:pt x="38" y="82"/>
                  </a:cubicBezTo>
                  <a:cubicBezTo>
                    <a:pt x="47" y="82"/>
                    <a:pt x="57" y="79"/>
                    <a:pt x="63" y="73"/>
                  </a:cubicBezTo>
                  <a:cubicBezTo>
                    <a:pt x="88" y="60"/>
                    <a:pt x="88" y="35"/>
                    <a:pt x="63" y="10"/>
                  </a:cubicBezTo>
                  <a:cubicBezTo>
                    <a:pt x="57" y="4"/>
                    <a:pt x="47" y="0"/>
                    <a:pt x="3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1"/>
            <p:cNvSpPr/>
            <p:nvPr/>
          </p:nvSpPr>
          <p:spPr>
            <a:xfrm>
              <a:off x="4127950" y="3133325"/>
              <a:ext cx="1900" cy="2075"/>
            </a:xfrm>
            <a:custGeom>
              <a:avLst/>
              <a:gdLst/>
              <a:ahLst/>
              <a:cxnLst/>
              <a:rect l="l" t="t" r="r" b="b"/>
              <a:pathLst>
                <a:path w="76" h="83" extrusionOk="0">
                  <a:moveTo>
                    <a:pt x="38" y="1"/>
                  </a:moveTo>
                  <a:cubicBezTo>
                    <a:pt x="29" y="1"/>
                    <a:pt x="19" y="4"/>
                    <a:pt x="13" y="10"/>
                  </a:cubicBezTo>
                  <a:cubicBezTo>
                    <a:pt x="0" y="35"/>
                    <a:pt x="0" y="48"/>
                    <a:pt x="13" y="73"/>
                  </a:cubicBezTo>
                  <a:cubicBezTo>
                    <a:pt x="19" y="79"/>
                    <a:pt x="29" y="82"/>
                    <a:pt x="38" y="82"/>
                  </a:cubicBezTo>
                  <a:cubicBezTo>
                    <a:pt x="47" y="82"/>
                    <a:pt x="57" y="79"/>
                    <a:pt x="63" y="73"/>
                  </a:cubicBezTo>
                  <a:cubicBezTo>
                    <a:pt x="76" y="48"/>
                    <a:pt x="76" y="35"/>
                    <a:pt x="63" y="10"/>
                  </a:cubicBezTo>
                  <a:cubicBezTo>
                    <a:pt x="57" y="4"/>
                    <a:pt x="47" y="1"/>
                    <a:pt x="3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1"/>
            <p:cNvSpPr/>
            <p:nvPr/>
          </p:nvSpPr>
          <p:spPr>
            <a:xfrm>
              <a:off x="4122925" y="3112925"/>
              <a:ext cx="1900" cy="1750"/>
            </a:xfrm>
            <a:custGeom>
              <a:avLst/>
              <a:gdLst/>
              <a:ahLst/>
              <a:cxnLst/>
              <a:rect l="l" t="t" r="r" b="b"/>
              <a:pathLst>
                <a:path w="76" h="70" extrusionOk="0">
                  <a:moveTo>
                    <a:pt x="38" y="1"/>
                  </a:moveTo>
                  <a:cubicBezTo>
                    <a:pt x="29" y="1"/>
                    <a:pt x="19" y="4"/>
                    <a:pt x="13" y="10"/>
                  </a:cubicBezTo>
                  <a:cubicBezTo>
                    <a:pt x="0" y="23"/>
                    <a:pt x="0" y="48"/>
                    <a:pt x="13" y="60"/>
                  </a:cubicBezTo>
                  <a:cubicBezTo>
                    <a:pt x="19" y="67"/>
                    <a:pt x="29" y="70"/>
                    <a:pt x="38" y="70"/>
                  </a:cubicBezTo>
                  <a:cubicBezTo>
                    <a:pt x="48" y="70"/>
                    <a:pt x="57" y="67"/>
                    <a:pt x="63" y="60"/>
                  </a:cubicBezTo>
                  <a:cubicBezTo>
                    <a:pt x="76" y="48"/>
                    <a:pt x="76" y="23"/>
                    <a:pt x="63" y="10"/>
                  </a:cubicBezTo>
                  <a:cubicBezTo>
                    <a:pt x="57" y="4"/>
                    <a:pt x="48" y="1"/>
                    <a:pt x="3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1"/>
            <p:cNvSpPr/>
            <p:nvPr/>
          </p:nvSpPr>
          <p:spPr>
            <a:xfrm>
              <a:off x="4135150" y="3154975"/>
              <a:ext cx="1925" cy="1750"/>
            </a:xfrm>
            <a:custGeom>
              <a:avLst/>
              <a:gdLst/>
              <a:ahLst/>
              <a:cxnLst/>
              <a:rect l="l" t="t" r="r" b="b"/>
              <a:pathLst>
                <a:path w="77" h="70" extrusionOk="0">
                  <a:moveTo>
                    <a:pt x="39" y="0"/>
                  </a:moveTo>
                  <a:cubicBezTo>
                    <a:pt x="29" y="0"/>
                    <a:pt x="20" y="4"/>
                    <a:pt x="13" y="10"/>
                  </a:cubicBezTo>
                  <a:cubicBezTo>
                    <a:pt x="1" y="22"/>
                    <a:pt x="1" y="47"/>
                    <a:pt x="13" y="60"/>
                  </a:cubicBezTo>
                  <a:cubicBezTo>
                    <a:pt x="20" y="66"/>
                    <a:pt x="29" y="69"/>
                    <a:pt x="39" y="69"/>
                  </a:cubicBezTo>
                  <a:cubicBezTo>
                    <a:pt x="48" y="69"/>
                    <a:pt x="57" y="66"/>
                    <a:pt x="64" y="60"/>
                  </a:cubicBezTo>
                  <a:cubicBezTo>
                    <a:pt x="76" y="47"/>
                    <a:pt x="76" y="22"/>
                    <a:pt x="64" y="10"/>
                  </a:cubicBezTo>
                  <a:cubicBezTo>
                    <a:pt x="57" y="4"/>
                    <a:pt x="48" y="0"/>
                    <a:pt x="3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1"/>
            <p:cNvSpPr/>
            <p:nvPr/>
          </p:nvSpPr>
          <p:spPr>
            <a:xfrm>
              <a:off x="4128250" y="3189400"/>
              <a:ext cx="7200" cy="3875"/>
            </a:xfrm>
            <a:custGeom>
              <a:avLst/>
              <a:gdLst/>
              <a:ahLst/>
              <a:cxnLst/>
              <a:rect l="l" t="t" r="r" b="b"/>
              <a:pathLst>
                <a:path w="288" h="155" extrusionOk="0">
                  <a:moveTo>
                    <a:pt x="26" y="1"/>
                  </a:moveTo>
                  <a:cubicBezTo>
                    <a:pt x="13" y="1"/>
                    <a:pt x="1" y="13"/>
                    <a:pt x="13" y="26"/>
                  </a:cubicBezTo>
                  <a:cubicBezTo>
                    <a:pt x="76" y="88"/>
                    <a:pt x="177" y="126"/>
                    <a:pt x="264" y="151"/>
                  </a:cubicBezTo>
                  <a:cubicBezTo>
                    <a:pt x="267" y="154"/>
                    <a:pt x="269" y="155"/>
                    <a:pt x="271" y="155"/>
                  </a:cubicBezTo>
                  <a:cubicBezTo>
                    <a:pt x="281" y="155"/>
                    <a:pt x="287" y="136"/>
                    <a:pt x="277" y="126"/>
                  </a:cubicBezTo>
                  <a:cubicBezTo>
                    <a:pt x="189" y="88"/>
                    <a:pt x="114" y="26"/>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1"/>
            <p:cNvSpPr/>
            <p:nvPr/>
          </p:nvSpPr>
          <p:spPr>
            <a:xfrm>
              <a:off x="4134550" y="3183350"/>
              <a:ext cx="9100" cy="3575"/>
            </a:xfrm>
            <a:custGeom>
              <a:avLst/>
              <a:gdLst/>
              <a:ahLst/>
              <a:cxnLst/>
              <a:rect l="l" t="t" r="r" b="b"/>
              <a:pathLst>
                <a:path w="364" h="143" extrusionOk="0">
                  <a:moveTo>
                    <a:pt x="13" y="1"/>
                  </a:moveTo>
                  <a:cubicBezTo>
                    <a:pt x="0" y="1"/>
                    <a:pt x="2" y="19"/>
                    <a:pt x="12" y="29"/>
                  </a:cubicBezTo>
                  <a:cubicBezTo>
                    <a:pt x="113" y="92"/>
                    <a:pt x="226" y="117"/>
                    <a:pt x="339" y="142"/>
                  </a:cubicBezTo>
                  <a:cubicBezTo>
                    <a:pt x="364" y="142"/>
                    <a:pt x="364" y="117"/>
                    <a:pt x="351" y="117"/>
                  </a:cubicBezTo>
                  <a:cubicBezTo>
                    <a:pt x="238" y="80"/>
                    <a:pt x="138" y="29"/>
                    <a:pt x="25" y="4"/>
                  </a:cubicBezTo>
                  <a:cubicBezTo>
                    <a:pt x="20" y="2"/>
                    <a:pt x="16" y="1"/>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1"/>
            <p:cNvSpPr/>
            <p:nvPr/>
          </p:nvSpPr>
          <p:spPr>
            <a:xfrm>
              <a:off x="4123625" y="3181775"/>
              <a:ext cx="7800" cy="3575"/>
            </a:xfrm>
            <a:custGeom>
              <a:avLst/>
              <a:gdLst/>
              <a:ahLst/>
              <a:cxnLst/>
              <a:rect l="l" t="t" r="r" b="b"/>
              <a:pathLst>
                <a:path w="312" h="143" extrusionOk="0">
                  <a:moveTo>
                    <a:pt x="15" y="1"/>
                  </a:moveTo>
                  <a:cubicBezTo>
                    <a:pt x="6" y="1"/>
                    <a:pt x="0" y="17"/>
                    <a:pt x="10" y="17"/>
                  </a:cubicBezTo>
                  <a:cubicBezTo>
                    <a:pt x="85" y="80"/>
                    <a:pt x="186" y="117"/>
                    <a:pt x="286" y="143"/>
                  </a:cubicBezTo>
                  <a:cubicBezTo>
                    <a:pt x="299" y="143"/>
                    <a:pt x="311" y="117"/>
                    <a:pt x="286" y="105"/>
                  </a:cubicBezTo>
                  <a:cubicBezTo>
                    <a:pt x="198" y="80"/>
                    <a:pt x="111" y="42"/>
                    <a:pt x="23" y="4"/>
                  </a:cubicBezTo>
                  <a:cubicBezTo>
                    <a:pt x="20"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1"/>
            <p:cNvSpPr/>
            <p:nvPr/>
          </p:nvSpPr>
          <p:spPr>
            <a:xfrm>
              <a:off x="4127375" y="3170500"/>
              <a:ext cx="7450" cy="2675"/>
            </a:xfrm>
            <a:custGeom>
              <a:avLst/>
              <a:gdLst/>
              <a:ahLst/>
              <a:cxnLst/>
              <a:rect l="l" t="t" r="r" b="b"/>
              <a:pathLst>
                <a:path w="298" h="107" extrusionOk="0">
                  <a:moveTo>
                    <a:pt x="16" y="0"/>
                  </a:moveTo>
                  <a:cubicBezTo>
                    <a:pt x="7" y="0"/>
                    <a:pt x="1" y="16"/>
                    <a:pt x="11" y="16"/>
                  </a:cubicBezTo>
                  <a:cubicBezTo>
                    <a:pt x="86" y="66"/>
                    <a:pt x="186" y="79"/>
                    <a:pt x="274" y="104"/>
                  </a:cubicBezTo>
                  <a:cubicBezTo>
                    <a:pt x="276" y="106"/>
                    <a:pt x="278" y="107"/>
                    <a:pt x="280" y="107"/>
                  </a:cubicBezTo>
                  <a:cubicBezTo>
                    <a:pt x="290" y="107"/>
                    <a:pt x="298" y="79"/>
                    <a:pt x="287" y="79"/>
                  </a:cubicBezTo>
                  <a:cubicBezTo>
                    <a:pt x="199" y="54"/>
                    <a:pt x="111" y="16"/>
                    <a:pt x="23" y="4"/>
                  </a:cubicBezTo>
                  <a:cubicBezTo>
                    <a:pt x="21" y="1"/>
                    <a:pt x="18" y="0"/>
                    <a:pt x="1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1"/>
            <p:cNvSpPr/>
            <p:nvPr/>
          </p:nvSpPr>
          <p:spPr>
            <a:xfrm>
              <a:off x="4125800" y="3175525"/>
              <a:ext cx="6875" cy="2300"/>
            </a:xfrm>
            <a:custGeom>
              <a:avLst/>
              <a:gdLst/>
              <a:ahLst/>
              <a:cxnLst/>
              <a:rect l="l" t="t" r="r" b="b"/>
              <a:pathLst>
                <a:path w="275" h="92" extrusionOk="0">
                  <a:moveTo>
                    <a:pt x="17" y="0"/>
                  </a:moveTo>
                  <a:cubicBezTo>
                    <a:pt x="7" y="0"/>
                    <a:pt x="1" y="18"/>
                    <a:pt x="11" y="29"/>
                  </a:cubicBezTo>
                  <a:cubicBezTo>
                    <a:pt x="86" y="79"/>
                    <a:pt x="174" y="91"/>
                    <a:pt x="262" y="91"/>
                  </a:cubicBezTo>
                  <a:cubicBezTo>
                    <a:pt x="275" y="91"/>
                    <a:pt x="275" y="54"/>
                    <a:pt x="262" y="54"/>
                  </a:cubicBezTo>
                  <a:cubicBezTo>
                    <a:pt x="174" y="54"/>
                    <a:pt x="99" y="29"/>
                    <a:pt x="24" y="4"/>
                  </a:cubicBezTo>
                  <a:cubicBezTo>
                    <a:pt x="21" y="1"/>
                    <a:pt x="19" y="0"/>
                    <a:pt x="1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1"/>
            <p:cNvSpPr/>
            <p:nvPr/>
          </p:nvSpPr>
          <p:spPr>
            <a:xfrm>
              <a:off x="4117650" y="3174875"/>
              <a:ext cx="6550" cy="2950"/>
            </a:xfrm>
            <a:custGeom>
              <a:avLst/>
              <a:gdLst/>
              <a:ahLst/>
              <a:cxnLst/>
              <a:rect l="l" t="t" r="r" b="b"/>
              <a:pathLst>
                <a:path w="262" h="118" extrusionOk="0">
                  <a:moveTo>
                    <a:pt x="16" y="1"/>
                  </a:moveTo>
                  <a:cubicBezTo>
                    <a:pt x="7" y="1"/>
                    <a:pt x="1" y="19"/>
                    <a:pt x="11" y="30"/>
                  </a:cubicBezTo>
                  <a:cubicBezTo>
                    <a:pt x="86" y="67"/>
                    <a:pt x="161" y="92"/>
                    <a:pt x="237" y="117"/>
                  </a:cubicBezTo>
                  <a:cubicBezTo>
                    <a:pt x="262" y="117"/>
                    <a:pt x="262" y="92"/>
                    <a:pt x="249" y="92"/>
                  </a:cubicBezTo>
                  <a:cubicBezTo>
                    <a:pt x="174" y="67"/>
                    <a:pt x="99" y="30"/>
                    <a:pt x="23" y="4"/>
                  </a:cubicBezTo>
                  <a:cubicBezTo>
                    <a:pt x="21" y="2"/>
                    <a:pt x="18" y="1"/>
                    <a:pt x="1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1"/>
            <p:cNvSpPr/>
            <p:nvPr/>
          </p:nvSpPr>
          <p:spPr>
            <a:xfrm>
              <a:off x="4116325" y="3168375"/>
              <a:ext cx="8175" cy="3525"/>
            </a:xfrm>
            <a:custGeom>
              <a:avLst/>
              <a:gdLst/>
              <a:ahLst/>
              <a:cxnLst/>
              <a:rect l="l" t="t" r="r" b="b"/>
              <a:pathLst>
                <a:path w="327" h="141" extrusionOk="0">
                  <a:moveTo>
                    <a:pt x="39" y="1"/>
                  </a:moveTo>
                  <a:cubicBezTo>
                    <a:pt x="14" y="1"/>
                    <a:pt x="1" y="26"/>
                    <a:pt x="26" y="39"/>
                  </a:cubicBezTo>
                  <a:cubicBezTo>
                    <a:pt x="101" y="89"/>
                    <a:pt x="202" y="114"/>
                    <a:pt x="290" y="139"/>
                  </a:cubicBezTo>
                  <a:cubicBezTo>
                    <a:pt x="294" y="140"/>
                    <a:pt x="297" y="141"/>
                    <a:pt x="301" y="141"/>
                  </a:cubicBezTo>
                  <a:cubicBezTo>
                    <a:pt x="327" y="141"/>
                    <a:pt x="324" y="101"/>
                    <a:pt x="302" y="101"/>
                  </a:cubicBezTo>
                  <a:cubicBezTo>
                    <a:pt x="214" y="76"/>
                    <a:pt x="126" y="26"/>
                    <a:pt x="3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1"/>
            <p:cNvSpPr/>
            <p:nvPr/>
          </p:nvSpPr>
          <p:spPr>
            <a:xfrm>
              <a:off x="4125425" y="3159925"/>
              <a:ext cx="7575" cy="1200"/>
            </a:xfrm>
            <a:custGeom>
              <a:avLst/>
              <a:gdLst/>
              <a:ahLst/>
              <a:cxnLst/>
              <a:rect l="l" t="t" r="r" b="b"/>
              <a:pathLst>
                <a:path w="303" h="48" extrusionOk="0">
                  <a:moveTo>
                    <a:pt x="290" y="0"/>
                  </a:moveTo>
                  <a:cubicBezTo>
                    <a:pt x="202" y="0"/>
                    <a:pt x="101" y="0"/>
                    <a:pt x="13" y="13"/>
                  </a:cubicBezTo>
                  <a:cubicBezTo>
                    <a:pt x="1" y="13"/>
                    <a:pt x="1" y="38"/>
                    <a:pt x="13" y="38"/>
                  </a:cubicBezTo>
                  <a:cubicBezTo>
                    <a:pt x="57" y="44"/>
                    <a:pt x="104" y="47"/>
                    <a:pt x="151" y="47"/>
                  </a:cubicBezTo>
                  <a:cubicBezTo>
                    <a:pt x="199" y="47"/>
                    <a:pt x="246" y="44"/>
                    <a:pt x="290" y="38"/>
                  </a:cubicBezTo>
                  <a:cubicBezTo>
                    <a:pt x="302" y="38"/>
                    <a:pt x="302" y="0"/>
                    <a:pt x="290"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1"/>
            <p:cNvSpPr/>
            <p:nvPr/>
          </p:nvSpPr>
          <p:spPr>
            <a:xfrm>
              <a:off x="4126375" y="3165550"/>
              <a:ext cx="5675" cy="1300"/>
            </a:xfrm>
            <a:custGeom>
              <a:avLst/>
              <a:gdLst/>
              <a:ahLst/>
              <a:cxnLst/>
              <a:rect l="l" t="t" r="r" b="b"/>
              <a:pathLst>
                <a:path w="227" h="52" extrusionOk="0">
                  <a:moveTo>
                    <a:pt x="26" y="1"/>
                  </a:moveTo>
                  <a:cubicBezTo>
                    <a:pt x="13" y="1"/>
                    <a:pt x="1" y="26"/>
                    <a:pt x="26" y="26"/>
                  </a:cubicBezTo>
                  <a:cubicBezTo>
                    <a:pt x="76" y="39"/>
                    <a:pt x="139" y="39"/>
                    <a:pt x="201" y="51"/>
                  </a:cubicBezTo>
                  <a:cubicBezTo>
                    <a:pt x="226" y="51"/>
                    <a:pt x="226" y="13"/>
                    <a:pt x="201" y="13"/>
                  </a:cubicBezTo>
                  <a:cubicBezTo>
                    <a:pt x="139" y="1"/>
                    <a:pt x="88" y="1"/>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1"/>
            <p:cNvSpPr/>
            <p:nvPr/>
          </p:nvSpPr>
          <p:spPr>
            <a:xfrm>
              <a:off x="4139550" y="3189400"/>
              <a:ext cx="7775" cy="3850"/>
            </a:xfrm>
            <a:custGeom>
              <a:avLst/>
              <a:gdLst/>
              <a:ahLst/>
              <a:cxnLst/>
              <a:rect l="l" t="t" r="r" b="b"/>
              <a:pathLst>
                <a:path w="311" h="154" extrusionOk="0">
                  <a:moveTo>
                    <a:pt x="26" y="1"/>
                  </a:moveTo>
                  <a:cubicBezTo>
                    <a:pt x="13" y="1"/>
                    <a:pt x="1" y="13"/>
                    <a:pt x="13" y="26"/>
                  </a:cubicBezTo>
                  <a:cubicBezTo>
                    <a:pt x="88" y="88"/>
                    <a:pt x="189" y="126"/>
                    <a:pt x="277" y="151"/>
                  </a:cubicBezTo>
                  <a:cubicBezTo>
                    <a:pt x="280" y="153"/>
                    <a:pt x="284" y="154"/>
                    <a:pt x="287" y="154"/>
                  </a:cubicBezTo>
                  <a:cubicBezTo>
                    <a:pt x="305" y="154"/>
                    <a:pt x="311" y="126"/>
                    <a:pt x="289" y="126"/>
                  </a:cubicBezTo>
                  <a:cubicBezTo>
                    <a:pt x="201" y="88"/>
                    <a:pt x="114" y="38"/>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1"/>
            <p:cNvSpPr/>
            <p:nvPr/>
          </p:nvSpPr>
          <p:spPr>
            <a:xfrm>
              <a:off x="4114850" y="3178600"/>
              <a:ext cx="6475" cy="5275"/>
            </a:xfrm>
            <a:custGeom>
              <a:avLst/>
              <a:gdLst/>
              <a:ahLst/>
              <a:cxnLst/>
              <a:rect l="l" t="t" r="r" b="b"/>
              <a:pathLst>
                <a:path w="259" h="211" extrusionOk="0">
                  <a:moveTo>
                    <a:pt x="12" y="1"/>
                  </a:moveTo>
                  <a:cubicBezTo>
                    <a:pt x="5" y="1"/>
                    <a:pt x="1" y="10"/>
                    <a:pt x="10" y="19"/>
                  </a:cubicBezTo>
                  <a:cubicBezTo>
                    <a:pt x="60" y="94"/>
                    <a:pt x="148" y="157"/>
                    <a:pt x="223" y="207"/>
                  </a:cubicBezTo>
                  <a:cubicBezTo>
                    <a:pt x="228" y="209"/>
                    <a:pt x="232" y="210"/>
                    <a:pt x="236" y="210"/>
                  </a:cubicBezTo>
                  <a:cubicBezTo>
                    <a:pt x="252" y="210"/>
                    <a:pt x="258" y="192"/>
                    <a:pt x="248" y="182"/>
                  </a:cubicBezTo>
                  <a:cubicBezTo>
                    <a:pt x="173" y="119"/>
                    <a:pt x="110" y="56"/>
                    <a:pt x="22" y="6"/>
                  </a:cubicBezTo>
                  <a:cubicBezTo>
                    <a:pt x="19" y="2"/>
                    <a:pt x="15" y="1"/>
                    <a:pt x="1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1"/>
            <p:cNvSpPr/>
            <p:nvPr/>
          </p:nvSpPr>
          <p:spPr>
            <a:xfrm>
              <a:off x="4116650" y="3162050"/>
              <a:ext cx="6200" cy="1375"/>
            </a:xfrm>
            <a:custGeom>
              <a:avLst/>
              <a:gdLst/>
              <a:ahLst/>
              <a:cxnLst/>
              <a:rect l="l" t="t" r="r" b="b"/>
              <a:pathLst>
                <a:path w="248" h="55" extrusionOk="0">
                  <a:moveTo>
                    <a:pt x="224" y="0"/>
                  </a:moveTo>
                  <a:cubicBezTo>
                    <a:pt x="221" y="0"/>
                    <a:pt x="217" y="1"/>
                    <a:pt x="214" y="3"/>
                  </a:cubicBezTo>
                  <a:cubicBezTo>
                    <a:pt x="193" y="7"/>
                    <a:pt x="172" y="8"/>
                    <a:pt x="151" y="8"/>
                  </a:cubicBezTo>
                  <a:cubicBezTo>
                    <a:pt x="109" y="8"/>
                    <a:pt x="67" y="3"/>
                    <a:pt x="26" y="3"/>
                  </a:cubicBezTo>
                  <a:cubicBezTo>
                    <a:pt x="1" y="3"/>
                    <a:pt x="1" y="41"/>
                    <a:pt x="13" y="41"/>
                  </a:cubicBezTo>
                  <a:cubicBezTo>
                    <a:pt x="42" y="50"/>
                    <a:pt x="69" y="54"/>
                    <a:pt x="95" y="54"/>
                  </a:cubicBezTo>
                  <a:cubicBezTo>
                    <a:pt x="138" y="54"/>
                    <a:pt x="180" y="44"/>
                    <a:pt x="226" y="28"/>
                  </a:cubicBezTo>
                  <a:cubicBezTo>
                    <a:pt x="248" y="28"/>
                    <a:pt x="242" y="0"/>
                    <a:pt x="22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1"/>
            <p:cNvSpPr/>
            <p:nvPr/>
          </p:nvSpPr>
          <p:spPr>
            <a:xfrm>
              <a:off x="4121675" y="3148300"/>
              <a:ext cx="6925" cy="2850"/>
            </a:xfrm>
            <a:custGeom>
              <a:avLst/>
              <a:gdLst/>
              <a:ahLst/>
              <a:cxnLst/>
              <a:rect l="l" t="t" r="r" b="b"/>
              <a:pathLst>
                <a:path w="277" h="114" extrusionOk="0">
                  <a:moveTo>
                    <a:pt x="264" y="1"/>
                  </a:moveTo>
                  <a:cubicBezTo>
                    <a:pt x="176" y="13"/>
                    <a:pt x="76" y="26"/>
                    <a:pt x="13" y="76"/>
                  </a:cubicBezTo>
                  <a:cubicBezTo>
                    <a:pt x="0" y="89"/>
                    <a:pt x="0" y="114"/>
                    <a:pt x="25" y="114"/>
                  </a:cubicBezTo>
                  <a:cubicBezTo>
                    <a:pt x="101" y="89"/>
                    <a:pt x="189" y="51"/>
                    <a:pt x="264" y="26"/>
                  </a:cubicBezTo>
                  <a:cubicBezTo>
                    <a:pt x="276" y="26"/>
                    <a:pt x="276" y="1"/>
                    <a:pt x="26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1"/>
            <p:cNvSpPr/>
            <p:nvPr/>
          </p:nvSpPr>
          <p:spPr>
            <a:xfrm>
              <a:off x="4123550" y="3153900"/>
              <a:ext cx="5275" cy="1950"/>
            </a:xfrm>
            <a:custGeom>
              <a:avLst/>
              <a:gdLst/>
              <a:ahLst/>
              <a:cxnLst/>
              <a:rect l="l" t="t" r="r" b="b"/>
              <a:pathLst>
                <a:path w="211" h="78" extrusionOk="0">
                  <a:moveTo>
                    <a:pt x="186" y="0"/>
                  </a:moveTo>
                  <a:cubicBezTo>
                    <a:pt x="183" y="0"/>
                    <a:pt x="180" y="1"/>
                    <a:pt x="176" y="3"/>
                  </a:cubicBezTo>
                  <a:cubicBezTo>
                    <a:pt x="126" y="15"/>
                    <a:pt x="76" y="28"/>
                    <a:pt x="26" y="40"/>
                  </a:cubicBezTo>
                  <a:cubicBezTo>
                    <a:pt x="1" y="40"/>
                    <a:pt x="13" y="78"/>
                    <a:pt x="26" y="78"/>
                  </a:cubicBezTo>
                  <a:cubicBezTo>
                    <a:pt x="88" y="78"/>
                    <a:pt x="139" y="53"/>
                    <a:pt x="189" y="40"/>
                  </a:cubicBezTo>
                  <a:cubicBezTo>
                    <a:pt x="210" y="29"/>
                    <a:pt x="204" y="0"/>
                    <a:pt x="18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1"/>
            <p:cNvSpPr/>
            <p:nvPr/>
          </p:nvSpPr>
          <p:spPr>
            <a:xfrm>
              <a:off x="4116025" y="3155200"/>
              <a:ext cx="5350" cy="2550"/>
            </a:xfrm>
            <a:custGeom>
              <a:avLst/>
              <a:gdLst/>
              <a:ahLst/>
              <a:cxnLst/>
              <a:rect l="l" t="t" r="r" b="b"/>
              <a:pathLst>
                <a:path w="214" h="102" extrusionOk="0">
                  <a:moveTo>
                    <a:pt x="176" y="1"/>
                  </a:moveTo>
                  <a:cubicBezTo>
                    <a:pt x="126" y="26"/>
                    <a:pt x="63" y="38"/>
                    <a:pt x="13" y="76"/>
                  </a:cubicBezTo>
                  <a:cubicBezTo>
                    <a:pt x="0" y="76"/>
                    <a:pt x="0" y="101"/>
                    <a:pt x="13" y="101"/>
                  </a:cubicBezTo>
                  <a:cubicBezTo>
                    <a:pt x="76" y="89"/>
                    <a:pt x="138" y="64"/>
                    <a:pt x="189" y="38"/>
                  </a:cubicBezTo>
                  <a:cubicBezTo>
                    <a:pt x="214" y="26"/>
                    <a:pt x="201" y="1"/>
                    <a:pt x="1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1"/>
            <p:cNvSpPr/>
            <p:nvPr/>
          </p:nvSpPr>
          <p:spPr>
            <a:xfrm>
              <a:off x="4113200" y="3147250"/>
              <a:ext cx="4950" cy="4525"/>
            </a:xfrm>
            <a:custGeom>
              <a:avLst/>
              <a:gdLst/>
              <a:ahLst/>
              <a:cxnLst/>
              <a:rect l="l" t="t" r="r" b="b"/>
              <a:pathLst>
                <a:path w="198" h="181" extrusionOk="0">
                  <a:moveTo>
                    <a:pt x="175" y="0"/>
                  </a:moveTo>
                  <a:cubicBezTo>
                    <a:pt x="171" y="0"/>
                    <a:pt x="167" y="2"/>
                    <a:pt x="164" y="5"/>
                  </a:cubicBezTo>
                  <a:cubicBezTo>
                    <a:pt x="113" y="55"/>
                    <a:pt x="51" y="93"/>
                    <a:pt x="0" y="156"/>
                  </a:cubicBezTo>
                  <a:cubicBezTo>
                    <a:pt x="0" y="168"/>
                    <a:pt x="13" y="181"/>
                    <a:pt x="26" y="181"/>
                  </a:cubicBezTo>
                  <a:cubicBezTo>
                    <a:pt x="88" y="143"/>
                    <a:pt x="139" y="80"/>
                    <a:pt x="189" y="30"/>
                  </a:cubicBezTo>
                  <a:cubicBezTo>
                    <a:pt x="198" y="12"/>
                    <a:pt x="187" y="0"/>
                    <a:pt x="17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1"/>
            <p:cNvSpPr/>
            <p:nvPr/>
          </p:nvSpPr>
          <p:spPr>
            <a:xfrm>
              <a:off x="4121675" y="3142975"/>
              <a:ext cx="4400" cy="3150"/>
            </a:xfrm>
            <a:custGeom>
              <a:avLst/>
              <a:gdLst/>
              <a:ahLst/>
              <a:cxnLst/>
              <a:rect l="l" t="t" r="r" b="b"/>
              <a:pathLst>
                <a:path w="176" h="126" extrusionOk="0">
                  <a:moveTo>
                    <a:pt x="151" y="0"/>
                  </a:moveTo>
                  <a:cubicBezTo>
                    <a:pt x="101" y="38"/>
                    <a:pt x="63" y="63"/>
                    <a:pt x="13" y="101"/>
                  </a:cubicBezTo>
                  <a:cubicBezTo>
                    <a:pt x="0" y="113"/>
                    <a:pt x="25" y="126"/>
                    <a:pt x="38" y="126"/>
                  </a:cubicBezTo>
                  <a:cubicBezTo>
                    <a:pt x="88" y="101"/>
                    <a:pt x="126" y="63"/>
                    <a:pt x="176" y="26"/>
                  </a:cubicBezTo>
                  <a:cubicBezTo>
                    <a:pt x="176" y="13"/>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1"/>
            <p:cNvSpPr/>
            <p:nvPr/>
          </p:nvSpPr>
          <p:spPr>
            <a:xfrm>
              <a:off x="4117275" y="3134050"/>
              <a:ext cx="5575" cy="4675"/>
            </a:xfrm>
            <a:custGeom>
              <a:avLst/>
              <a:gdLst/>
              <a:ahLst/>
              <a:cxnLst/>
              <a:rect l="l" t="t" r="r" b="b"/>
              <a:pathLst>
                <a:path w="223" h="187" extrusionOk="0">
                  <a:moveTo>
                    <a:pt x="202" y="1"/>
                  </a:moveTo>
                  <a:cubicBezTo>
                    <a:pt x="197" y="1"/>
                    <a:pt x="193" y="2"/>
                    <a:pt x="189" y="6"/>
                  </a:cubicBezTo>
                  <a:cubicBezTo>
                    <a:pt x="126" y="56"/>
                    <a:pt x="63" y="106"/>
                    <a:pt x="1" y="169"/>
                  </a:cubicBezTo>
                  <a:cubicBezTo>
                    <a:pt x="1" y="178"/>
                    <a:pt x="1" y="187"/>
                    <a:pt x="5" y="187"/>
                  </a:cubicBezTo>
                  <a:cubicBezTo>
                    <a:pt x="7" y="187"/>
                    <a:pt x="9" y="185"/>
                    <a:pt x="13" y="182"/>
                  </a:cubicBezTo>
                  <a:cubicBezTo>
                    <a:pt x="88" y="144"/>
                    <a:pt x="151" y="81"/>
                    <a:pt x="214" y="19"/>
                  </a:cubicBezTo>
                  <a:cubicBezTo>
                    <a:pt x="223" y="10"/>
                    <a:pt x="213" y="1"/>
                    <a:pt x="20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1"/>
            <p:cNvSpPr/>
            <p:nvPr/>
          </p:nvSpPr>
          <p:spPr>
            <a:xfrm>
              <a:off x="4112875" y="3141625"/>
              <a:ext cx="5625" cy="5450"/>
            </a:xfrm>
            <a:custGeom>
              <a:avLst/>
              <a:gdLst/>
              <a:ahLst/>
              <a:cxnLst/>
              <a:rect l="l" t="t" r="r" b="b"/>
              <a:pathLst>
                <a:path w="225" h="218" extrusionOk="0">
                  <a:moveTo>
                    <a:pt x="209" y="1"/>
                  </a:moveTo>
                  <a:cubicBezTo>
                    <a:pt x="207" y="1"/>
                    <a:pt x="204" y="2"/>
                    <a:pt x="202" y="4"/>
                  </a:cubicBezTo>
                  <a:cubicBezTo>
                    <a:pt x="126" y="67"/>
                    <a:pt x="64" y="130"/>
                    <a:pt x="1" y="192"/>
                  </a:cubicBezTo>
                  <a:cubicBezTo>
                    <a:pt x="1" y="205"/>
                    <a:pt x="13" y="218"/>
                    <a:pt x="26" y="218"/>
                  </a:cubicBezTo>
                  <a:cubicBezTo>
                    <a:pt x="101" y="167"/>
                    <a:pt x="152" y="92"/>
                    <a:pt x="214" y="29"/>
                  </a:cubicBezTo>
                  <a:cubicBezTo>
                    <a:pt x="224" y="19"/>
                    <a:pt x="218" y="1"/>
                    <a:pt x="20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1"/>
            <p:cNvSpPr/>
            <p:nvPr/>
          </p:nvSpPr>
          <p:spPr>
            <a:xfrm>
              <a:off x="4106300" y="3138000"/>
              <a:ext cx="3375" cy="7000"/>
            </a:xfrm>
            <a:custGeom>
              <a:avLst/>
              <a:gdLst/>
              <a:ahLst/>
              <a:cxnLst/>
              <a:rect l="l" t="t" r="r" b="b"/>
              <a:pathLst>
                <a:path w="135" h="280" extrusionOk="0">
                  <a:moveTo>
                    <a:pt x="105" y="0"/>
                  </a:moveTo>
                  <a:cubicBezTo>
                    <a:pt x="98" y="0"/>
                    <a:pt x="92" y="3"/>
                    <a:pt x="88" y="11"/>
                  </a:cubicBezTo>
                  <a:cubicBezTo>
                    <a:pt x="51" y="86"/>
                    <a:pt x="13" y="174"/>
                    <a:pt x="0" y="262"/>
                  </a:cubicBezTo>
                  <a:cubicBezTo>
                    <a:pt x="0" y="271"/>
                    <a:pt x="7" y="280"/>
                    <a:pt x="10" y="280"/>
                  </a:cubicBezTo>
                  <a:cubicBezTo>
                    <a:pt x="12" y="280"/>
                    <a:pt x="13" y="278"/>
                    <a:pt x="13" y="275"/>
                  </a:cubicBezTo>
                  <a:cubicBezTo>
                    <a:pt x="63" y="199"/>
                    <a:pt x="88" y="112"/>
                    <a:pt x="126" y="24"/>
                  </a:cubicBezTo>
                  <a:cubicBezTo>
                    <a:pt x="135" y="15"/>
                    <a:pt x="119" y="0"/>
                    <a:pt x="10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1"/>
            <p:cNvSpPr/>
            <p:nvPr/>
          </p:nvSpPr>
          <p:spPr>
            <a:xfrm>
              <a:off x="4113600" y="3131250"/>
              <a:ext cx="4550" cy="4350"/>
            </a:xfrm>
            <a:custGeom>
              <a:avLst/>
              <a:gdLst/>
              <a:ahLst/>
              <a:cxnLst/>
              <a:rect l="l" t="t" r="r" b="b"/>
              <a:pathLst>
                <a:path w="182" h="174" extrusionOk="0">
                  <a:moveTo>
                    <a:pt x="159" y="0"/>
                  </a:moveTo>
                  <a:cubicBezTo>
                    <a:pt x="155" y="0"/>
                    <a:pt x="151" y="2"/>
                    <a:pt x="148" y="5"/>
                  </a:cubicBezTo>
                  <a:cubicBezTo>
                    <a:pt x="97" y="43"/>
                    <a:pt x="47" y="93"/>
                    <a:pt x="10" y="156"/>
                  </a:cubicBezTo>
                  <a:cubicBezTo>
                    <a:pt x="1" y="165"/>
                    <a:pt x="11" y="173"/>
                    <a:pt x="22" y="173"/>
                  </a:cubicBezTo>
                  <a:cubicBezTo>
                    <a:pt x="26" y="173"/>
                    <a:pt x="31" y="172"/>
                    <a:pt x="35" y="168"/>
                  </a:cubicBezTo>
                  <a:cubicBezTo>
                    <a:pt x="85" y="131"/>
                    <a:pt x="123" y="80"/>
                    <a:pt x="173" y="30"/>
                  </a:cubicBezTo>
                  <a:cubicBezTo>
                    <a:pt x="182" y="12"/>
                    <a:pt x="171" y="0"/>
                    <a:pt x="15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1"/>
            <p:cNvSpPr/>
            <p:nvPr/>
          </p:nvSpPr>
          <p:spPr>
            <a:xfrm>
              <a:off x="4108800" y="3122275"/>
              <a:ext cx="4750" cy="6425"/>
            </a:xfrm>
            <a:custGeom>
              <a:avLst/>
              <a:gdLst/>
              <a:ahLst/>
              <a:cxnLst/>
              <a:rect l="l" t="t" r="r" b="b"/>
              <a:pathLst>
                <a:path w="190" h="257" extrusionOk="0">
                  <a:moveTo>
                    <a:pt x="164" y="0"/>
                  </a:moveTo>
                  <a:cubicBezTo>
                    <a:pt x="89" y="63"/>
                    <a:pt x="26" y="138"/>
                    <a:pt x="1" y="239"/>
                  </a:cubicBezTo>
                  <a:cubicBezTo>
                    <a:pt x="1" y="248"/>
                    <a:pt x="13" y="256"/>
                    <a:pt x="21" y="256"/>
                  </a:cubicBezTo>
                  <a:cubicBezTo>
                    <a:pt x="24" y="256"/>
                    <a:pt x="26" y="255"/>
                    <a:pt x="26" y="251"/>
                  </a:cubicBezTo>
                  <a:cubicBezTo>
                    <a:pt x="76" y="163"/>
                    <a:pt x="114" y="88"/>
                    <a:pt x="189" y="25"/>
                  </a:cubicBezTo>
                  <a:cubicBezTo>
                    <a:pt x="189" y="13"/>
                    <a:pt x="176" y="0"/>
                    <a:pt x="1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1"/>
            <p:cNvSpPr/>
            <p:nvPr/>
          </p:nvSpPr>
          <p:spPr>
            <a:xfrm>
              <a:off x="4103150" y="3134375"/>
              <a:ext cx="3700" cy="7800"/>
            </a:xfrm>
            <a:custGeom>
              <a:avLst/>
              <a:gdLst/>
              <a:ahLst/>
              <a:cxnLst/>
              <a:rect l="l" t="t" r="r" b="b"/>
              <a:pathLst>
                <a:path w="148" h="312" extrusionOk="0">
                  <a:moveTo>
                    <a:pt x="117" y="0"/>
                  </a:moveTo>
                  <a:cubicBezTo>
                    <a:pt x="111" y="0"/>
                    <a:pt x="105" y="2"/>
                    <a:pt x="101" y="6"/>
                  </a:cubicBezTo>
                  <a:cubicBezTo>
                    <a:pt x="64" y="106"/>
                    <a:pt x="26" y="194"/>
                    <a:pt x="1" y="294"/>
                  </a:cubicBezTo>
                  <a:cubicBezTo>
                    <a:pt x="1" y="303"/>
                    <a:pt x="13" y="312"/>
                    <a:pt x="21" y="312"/>
                  </a:cubicBezTo>
                  <a:cubicBezTo>
                    <a:pt x="24" y="312"/>
                    <a:pt x="26" y="310"/>
                    <a:pt x="26" y="307"/>
                  </a:cubicBezTo>
                  <a:cubicBezTo>
                    <a:pt x="76" y="219"/>
                    <a:pt x="101" y="119"/>
                    <a:pt x="139" y="18"/>
                  </a:cubicBezTo>
                  <a:cubicBezTo>
                    <a:pt x="148" y="9"/>
                    <a:pt x="132" y="0"/>
                    <a:pt x="11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1"/>
            <p:cNvSpPr/>
            <p:nvPr/>
          </p:nvSpPr>
          <p:spPr>
            <a:xfrm>
              <a:off x="4111625" y="3168700"/>
              <a:ext cx="5000" cy="2900"/>
            </a:xfrm>
            <a:custGeom>
              <a:avLst/>
              <a:gdLst/>
              <a:ahLst/>
              <a:cxnLst/>
              <a:rect l="l" t="t" r="r" b="b"/>
              <a:pathLst>
                <a:path w="200" h="116" extrusionOk="0">
                  <a:moveTo>
                    <a:pt x="26" y="0"/>
                  </a:moveTo>
                  <a:cubicBezTo>
                    <a:pt x="13" y="0"/>
                    <a:pt x="1" y="13"/>
                    <a:pt x="13" y="26"/>
                  </a:cubicBezTo>
                  <a:cubicBezTo>
                    <a:pt x="63" y="63"/>
                    <a:pt x="114" y="88"/>
                    <a:pt x="176" y="113"/>
                  </a:cubicBezTo>
                  <a:cubicBezTo>
                    <a:pt x="178" y="115"/>
                    <a:pt x="180" y="116"/>
                    <a:pt x="182" y="116"/>
                  </a:cubicBezTo>
                  <a:cubicBezTo>
                    <a:pt x="192" y="116"/>
                    <a:pt x="200" y="88"/>
                    <a:pt x="189" y="88"/>
                  </a:cubicBezTo>
                  <a:cubicBezTo>
                    <a:pt x="139" y="63"/>
                    <a:pt x="76" y="26"/>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31"/>
            <p:cNvSpPr/>
            <p:nvPr/>
          </p:nvSpPr>
          <p:spPr>
            <a:xfrm>
              <a:off x="4109525" y="3171700"/>
              <a:ext cx="6150" cy="5275"/>
            </a:xfrm>
            <a:custGeom>
              <a:avLst/>
              <a:gdLst/>
              <a:ahLst/>
              <a:cxnLst/>
              <a:rect l="l" t="t" r="r" b="b"/>
              <a:pathLst>
                <a:path w="246" h="211" extrusionOk="0">
                  <a:moveTo>
                    <a:pt x="22" y="1"/>
                  </a:moveTo>
                  <a:cubicBezTo>
                    <a:pt x="11" y="1"/>
                    <a:pt x="1" y="10"/>
                    <a:pt x="9" y="18"/>
                  </a:cubicBezTo>
                  <a:cubicBezTo>
                    <a:pt x="60" y="106"/>
                    <a:pt x="135" y="157"/>
                    <a:pt x="223" y="207"/>
                  </a:cubicBezTo>
                  <a:cubicBezTo>
                    <a:pt x="225" y="209"/>
                    <a:pt x="228" y="210"/>
                    <a:pt x="230" y="210"/>
                  </a:cubicBezTo>
                  <a:cubicBezTo>
                    <a:pt x="239" y="210"/>
                    <a:pt x="245" y="192"/>
                    <a:pt x="235" y="182"/>
                  </a:cubicBezTo>
                  <a:cubicBezTo>
                    <a:pt x="147" y="131"/>
                    <a:pt x="97" y="69"/>
                    <a:pt x="35" y="6"/>
                  </a:cubicBezTo>
                  <a:cubicBezTo>
                    <a:pt x="31" y="2"/>
                    <a:pt x="26" y="1"/>
                    <a:pt x="2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1"/>
            <p:cNvSpPr/>
            <p:nvPr/>
          </p:nvSpPr>
          <p:spPr>
            <a:xfrm>
              <a:off x="4111000" y="3158350"/>
              <a:ext cx="7550" cy="2525"/>
            </a:xfrm>
            <a:custGeom>
              <a:avLst/>
              <a:gdLst/>
              <a:ahLst/>
              <a:cxnLst/>
              <a:rect l="l" t="t" r="r" b="b"/>
              <a:pathLst>
                <a:path w="302" h="101" extrusionOk="0">
                  <a:moveTo>
                    <a:pt x="277" y="0"/>
                  </a:moveTo>
                  <a:cubicBezTo>
                    <a:pt x="189" y="25"/>
                    <a:pt x="101" y="51"/>
                    <a:pt x="13" y="76"/>
                  </a:cubicBezTo>
                  <a:cubicBezTo>
                    <a:pt x="1" y="76"/>
                    <a:pt x="1" y="101"/>
                    <a:pt x="13" y="101"/>
                  </a:cubicBezTo>
                  <a:cubicBezTo>
                    <a:pt x="114" y="101"/>
                    <a:pt x="201" y="76"/>
                    <a:pt x="289" y="25"/>
                  </a:cubicBezTo>
                  <a:cubicBezTo>
                    <a:pt x="302" y="25"/>
                    <a:pt x="289" y="0"/>
                    <a:pt x="27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1"/>
            <p:cNvSpPr/>
            <p:nvPr/>
          </p:nvSpPr>
          <p:spPr>
            <a:xfrm>
              <a:off x="4110700" y="3151675"/>
              <a:ext cx="7100" cy="4825"/>
            </a:xfrm>
            <a:custGeom>
              <a:avLst/>
              <a:gdLst/>
              <a:ahLst/>
              <a:cxnLst/>
              <a:rect l="l" t="t" r="r" b="b"/>
              <a:pathLst>
                <a:path w="284" h="193" extrusionOk="0">
                  <a:moveTo>
                    <a:pt x="259" y="0"/>
                  </a:moveTo>
                  <a:cubicBezTo>
                    <a:pt x="256" y="0"/>
                    <a:pt x="253" y="1"/>
                    <a:pt x="251" y="4"/>
                  </a:cubicBezTo>
                  <a:cubicBezTo>
                    <a:pt x="163" y="54"/>
                    <a:pt x="75" y="104"/>
                    <a:pt x="0" y="167"/>
                  </a:cubicBezTo>
                  <a:cubicBezTo>
                    <a:pt x="0" y="179"/>
                    <a:pt x="13" y="192"/>
                    <a:pt x="13" y="192"/>
                  </a:cubicBezTo>
                  <a:cubicBezTo>
                    <a:pt x="113" y="142"/>
                    <a:pt x="188" y="79"/>
                    <a:pt x="264" y="29"/>
                  </a:cubicBezTo>
                  <a:cubicBezTo>
                    <a:pt x="284" y="19"/>
                    <a:pt x="271" y="0"/>
                    <a:pt x="25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1"/>
            <p:cNvSpPr/>
            <p:nvPr/>
          </p:nvSpPr>
          <p:spPr>
            <a:xfrm>
              <a:off x="4105675" y="3143200"/>
              <a:ext cx="5925" cy="9550"/>
            </a:xfrm>
            <a:custGeom>
              <a:avLst/>
              <a:gdLst/>
              <a:ahLst/>
              <a:cxnLst/>
              <a:rect l="l" t="t" r="r" b="b"/>
              <a:pathLst>
                <a:path w="237" h="382" extrusionOk="0">
                  <a:moveTo>
                    <a:pt x="209" y="1"/>
                  </a:moveTo>
                  <a:cubicBezTo>
                    <a:pt x="206" y="1"/>
                    <a:pt x="203" y="2"/>
                    <a:pt x="201" y="4"/>
                  </a:cubicBezTo>
                  <a:cubicBezTo>
                    <a:pt x="126" y="117"/>
                    <a:pt x="38" y="230"/>
                    <a:pt x="0" y="355"/>
                  </a:cubicBezTo>
                  <a:cubicBezTo>
                    <a:pt x="0" y="371"/>
                    <a:pt x="10" y="382"/>
                    <a:pt x="20" y="382"/>
                  </a:cubicBezTo>
                  <a:cubicBezTo>
                    <a:pt x="27" y="382"/>
                    <a:pt x="33" y="377"/>
                    <a:pt x="38" y="368"/>
                  </a:cubicBezTo>
                  <a:cubicBezTo>
                    <a:pt x="101" y="255"/>
                    <a:pt x="151" y="142"/>
                    <a:pt x="226" y="29"/>
                  </a:cubicBezTo>
                  <a:cubicBezTo>
                    <a:pt x="236" y="19"/>
                    <a:pt x="222" y="1"/>
                    <a:pt x="20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1"/>
            <p:cNvSpPr/>
            <p:nvPr/>
          </p:nvSpPr>
          <p:spPr>
            <a:xfrm>
              <a:off x="3983325" y="3141625"/>
              <a:ext cx="27300" cy="21775"/>
            </a:xfrm>
            <a:custGeom>
              <a:avLst/>
              <a:gdLst/>
              <a:ahLst/>
              <a:cxnLst/>
              <a:rect l="l" t="t" r="r" b="b"/>
              <a:pathLst>
                <a:path w="1092" h="871" extrusionOk="0">
                  <a:moveTo>
                    <a:pt x="931" y="1"/>
                  </a:moveTo>
                  <a:cubicBezTo>
                    <a:pt x="922" y="1"/>
                    <a:pt x="913" y="2"/>
                    <a:pt x="904" y="4"/>
                  </a:cubicBezTo>
                  <a:cubicBezTo>
                    <a:pt x="854" y="4"/>
                    <a:pt x="803" y="29"/>
                    <a:pt x="753" y="42"/>
                  </a:cubicBezTo>
                  <a:cubicBezTo>
                    <a:pt x="477" y="167"/>
                    <a:pt x="226" y="343"/>
                    <a:pt x="0" y="531"/>
                  </a:cubicBezTo>
                  <a:lnTo>
                    <a:pt x="452" y="870"/>
                  </a:lnTo>
                  <a:cubicBezTo>
                    <a:pt x="728" y="732"/>
                    <a:pt x="967" y="519"/>
                    <a:pt x="1054" y="230"/>
                  </a:cubicBezTo>
                  <a:cubicBezTo>
                    <a:pt x="1079" y="180"/>
                    <a:pt x="1092" y="105"/>
                    <a:pt x="1054" y="54"/>
                  </a:cubicBezTo>
                  <a:cubicBezTo>
                    <a:pt x="1023" y="23"/>
                    <a:pt x="975" y="1"/>
                    <a:pt x="931"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1"/>
            <p:cNvSpPr/>
            <p:nvPr/>
          </p:nvSpPr>
          <p:spPr>
            <a:xfrm>
              <a:off x="3984250" y="3147750"/>
              <a:ext cx="20425" cy="13450"/>
            </a:xfrm>
            <a:custGeom>
              <a:avLst/>
              <a:gdLst/>
              <a:ahLst/>
              <a:cxnLst/>
              <a:rect l="l" t="t" r="r" b="b"/>
              <a:pathLst>
                <a:path w="817" h="538" extrusionOk="0">
                  <a:moveTo>
                    <a:pt x="686" y="1"/>
                  </a:moveTo>
                  <a:cubicBezTo>
                    <a:pt x="669" y="1"/>
                    <a:pt x="653" y="4"/>
                    <a:pt x="641" y="10"/>
                  </a:cubicBezTo>
                  <a:cubicBezTo>
                    <a:pt x="315" y="136"/>
                    <a:pt x="189" y="336"/>
                    <a:pt x="1" y="537"/>
                  </a:cubicBezTo>
                  <a:cubicBezTo>
                    <a:pt x="1" y="537"/>
                    <a:pt x="540" y="374"/>
                    <a:pt x="741" y="198"/>
                  </a:cubicBezTo>
                  <a:cubicBezTo>
                    <a:pt x="779" y="161"/>
                    <a:pt x="817" y="123"/>
                    <a:pt x="804" y="73"/>
                  </a:cubicBezTo>
                  <a:cubicBezTo>
                    <a:pt x="804" y="35"/>
                    <a:pt x="766" y="23"/>
                    <a:pt x="741" y="10"/>
                  </a:cubicBezTo>
                  <a:cubicBezTo>
                    <a:pt x="722" y="4"/>
                    <a:pt x="704" y="1"/>
                    <a:pt x="686"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1"/>
            <p:cNvSpPr/>
            <p:nvPr/>
          </p:nvSpPr>
          <p:spPr>
            <a:xfrm>
              <a:off x="3974850" y="3126650"/>
              <a:ext cx="28250" cy="27650"/>
            </a:xfrm>
            <a:custGeom>
              <a:avLst/>
              <a:gdLst/>
              <a:ahLst/>
              <a:cxnLst/>
              <a:rect l="l" t="t" r="r" b="b"/>
              <a:pathLst>
                <a:path w="1130" h="1106" extrusionOk="0">
                  <a:moveTo>
                    <a:pt x="916" y="1"/>
                  </a:moveTo>
                  <a:cubicBezTo>
                    <a:pt x="866" y="13"/>
                    <a:pt x="816" y="39"/>
                    <a:pt x="766" y="64"/>
                  </a:cubicBezTo>
                  <a:cubicBezTo>
                    <a:pt x="452" y="239"/>
                    <a:pt x="251" y="553"/>
                    <a:pt x="0" y="804"/>
                  </a:cubicBezTo>
                  <a:lnTo>
                    <a:pt x="389" y="1105"/>
                  </a:lnTo>
                  <a:cubicBezTo>
                    <a:pt x="703" y="892"/>
                    <a:pt x="992" y="628"/>
                    <a:pt x="1105" y="290"/>
                  </a:cubicBezTo>
                  <a:cubicBezTo>
                    <a:pt x="1130" y="202"/>
                    <a:pt x="1130" y="101"/>
                    <a:pt x="1067" y="51"/>
                  </a:cubicBezTo>
                  <a:cubicBezTo>
                    <a:pt x="1029" y="13"/>
                    <a:pt x="967" y="1"/>
                    <a:pt x="916"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1"/>
            <p:cNvSpPr/>
            <p:nvPr/>
          </p:nvSpPr>
          <p:spPr>
            <a:xfrm>
              <a:off x="3981425" y="3132300"/>
              <a:ext cx="16975" cy="17600"/>
            </a:xfrm>
            <a:custGeom>
              <a:avLst/>
              <a:gdLst/>
              <a:ahLst/>
              <a:cxnLst/>
              <a:rect l="l" t="t" r="r" b="b"/>
              <a:pathLst>
                <a:path w="679" h="704" extrusionOk="0">
                  <a:moveTo>
                    <a:pt x="566" y="1"/>
                  </a:moveTo>
                  <a:cubicBezTo>
                    <a:pt x="528" y="1"/>
                    <a:pt x="490" y="1"/>
                    <a:pt x="465" y="26"/>
                  </a:cubicBezTo>
                  <a:cubicBezTo>
                    <a:pt x="189" y="227"/>
                    <a:pt x="126" y="465"/>
                    <a:pt x="1" y="704"/>
                  </a:cubicBezTo>
                  <a:cubicBezTo>
                    <a:pt x="1" y="704"/>
                    <a:pt x="478" y="402"/>
                    <a:pt x="628" y="176"/>
                  </a:cubicBezTo>
                  <a:cubicBezTo>
                    <a:pt x="653" y="126"/>
                    <a:pt x="679" y="76"/>
                    <a:pt x="653" y="38"/>
                  </a:cubicBezTo>
                  <a:cubicBezTo>
                    <a:pt x="628" y="13"/>
                    <a:pt x="591" y="1"/>
                    <a:pt x="566"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1"/>
            <p:cNvSpPr/>
            <p:nvPr/>
          </p:nvSpPr>
          <p:spPr>
            <a:xfrm>
              <a:off x="3962300" y="3115050"/>
              <a:ext cx="30775" cy="27950"/>
            </a:xfrm>
            <a:custGeom>
              <a:avLst/>
              <a:gdLst/>
              <a:ahLst/>
              <a:cxnLst/>
              <a:rect l="l" t="t" r="r" b="b"/>
              <a:pathLst>
                <a:path w="1231" h="1118" extrusionOk="0">
                  <a:moveTo>
                    <a:pt x="1092" y="1"/>
                  </a:moveTo>
                  <a:cubicBezTo>
                    <a:pt x="1042" y="1"/>
                    <a:pt x="992" y="13"/>
                    <a:pt x="954" y="26"/>
                  </a:cubicBezTo>
                  <a:cubicBezTo>
                    <a:pt x="854" y="63"/>
                    <a:pt x="766" y="126"/>
                    <a:pt x="678" y="189"/>
                  </a:cubicBezTo>
                  <a:cubicBezTo>
                    <a:pt x="427" y="390"/>
                    <a:pt x="214" y="615"/>
                    <a:pt x="0" y="866"/>
                  </a:cubicBezTo>
                  <a:lnTo>
                    <a:pt x="553" y="1117"/>
                  </a:lnTo>
                  <a:cubicBezTo>
                    <a:pt x="829" y="841"/>
                    <a:pt x="1092" y="553"/>
                    <a:pt x="1205" y="201"/>
                  </a:cubicBezTo>
                  <a:cubicBezTo>
                    <a:pt x="1230" y="151"/>
                    <a:pt x="1230" y="114"/>
                    <a:pt x="1218" y="63"/>
                  </a:cubicBezTo>
                  <a:cubicBezTo>
                    <a:pt x="1193" y="26"/>
                    <a:pt x="1142" y="1"/>
                    <a:pt x="1092"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1"/>
            <p:cNvSpPr/>
            <p:nvPr/>
          </p:nvSpPr>
          <p:spPr>
            <a:xfrm>
              <a:off x="3969525" y="3121025"/>
              <a:ext cx="17275" cy="17900"/>
            </a:xfrm>
            <a:custGeom>
              <a:avLst/>
              <a:gdLst/>
              <a:ahLst/>
              <a:cxnLst/>
              <a:rect l="l" t="t" r="r" b="b"/>
              <a:pathLst>
                <a:path w="691" h="716" extrusionOk="0">
                  <a:moveTo>
                    <a:pt x="577" y="0"/>
                  </a:moveTo>
                  <a:cubicBezTo>
                    <a:pt x="540" y="0"/>
                    <a:pt x="502" y="0"/>
                    <a:pt x="477" y="25"/>
                  </a:cubicBezTo>
                  <a:cubicBezTo>
                    <a:pt x="188" y="238"/>
                    <a:pt x="126" y="477"/>
                    <a:pt x="0" y="715"/>
                  </a:cubicBezTo>
                  <a:cubicBezTo>
                    <a:pt x="0" y="715"/>
                    <a:pt x="502" y="402"/>
                    <a:pt x="640" y="176"/>
                  </a:cubicBezTo>
                  <a:cubicBezTo>
                    <a:pt x="678" y="138"/>
                    <a:pt x="690" y="75"/>
                    <a:pt x="665" y="38"/>
                  </a:cubicBezTo>
                  <a:cubicBezTo>
                    <a:pt x="640" y="13"/>
                    <a:pt x="602" y="0"/>
                    <a:pt x="577"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1"/>
            <p:cNvSpPr/>
            <p:nvPr/>
          </p:nvSpPr>
          <p:spPr>
            <a:xfrm>
              <a:off x="3949750" y="3106450"/>
              <a:ext cx="28900" cy="28400"/>
            </a:xfrm>
            <a:custGeom>
              <a:avLst/>
              <a:gdLst/>
              <a:ahLst/>
              <a:cxnLst/>
              <a:rect l="l" t="t" r="r" b="b"/>
              <a:pathLst>
                <a:path w="1156" h="1136" extrusionOk="0">
                  <a:moveTo>
                    <a:pt x="976" y="0"/>
                  </a:moveTo>
                  <a:cubicBezTo>
                    <a:pt x="902" y="0"/>
                    <a:pt x="831" y="51"/>
                    <a:pt x="779" y="94"/>
                  </a:cubicBezTo>
                  <a:cubicBezTo>
                    <a:pt x="477" y="319"/>
                    <a:pt x="214" y="596"/>
                    <a:pt x="1" y="909"/>
                  </a:cubicBezTo>
                  <a:lnTo>
                    <a:pt x="540" y="1135"/>
                  </a:lnTo>
                  <a:cubicBezTo>
                    <a:pt x="841" y="947"/>
                    <a:pt x="1055" y="658"/>
                    <a:pt x="1130" y="332"/>
                  </a:cubicBezTo>
                  <a:cubicBezTo>
                    <a:pt x="1142" y="269"/>
                    <a:pt x="1155" y="207"/>
                    <a:pt x="1142" y="144"/>
                  </a:cubicBezTo>
                  <a:cubicBezTo>
                    <a:pt x="1130" y="81"/>
                    <a:pt x="1080" y="31"/>
                    <a:pt x="1017" y="6"/>
                  </a:cubicBezTo>
                  <a:cubicBezTo>
                    <a:pt x="1003" y="2"/>
                    <a:pt x="989" y="0"/>
                    <a:pt x="976"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1"/>
            <p:cNvSpPr/>
            <p:nvPr/>
          </p:nvSpPr>
          <p:spPr>
            <a:xfrm>
              <a:off x="3958850" y="3114000"/>
              <a:ext cx="15700" cy="18650"/>
            </a:xfrm>
            <a:custGeom>
              <a:avLst/>
              <a:gdLst/>
              <a:ahLst/>
              <a:cxnLst/>
              <a:rect l="l" t="t" r="r" b="b"/>
              <a:pathLst>
                <a:path w="628" h="746" extrusionOk="0">
                  <a:moveTo>
                    <a:pt x="537" y="0"/>
                  </a:moveTo>
                  <a:cubicBezTo>
                    <a:pt x="529" y="0"/>
                    <a:pt x="522" y="2"/>
                    <a:pt x="515" y="5"/>
                  </a:cubicBezTo>
                  <a:cubicBezTo>
                    <a:pt x="477" y="5"/>
                    <a:pt x="440" y="17"/>
                    <a:pt x="415" y="30"/>
                  </a:cubicBezTo>
                  <a:cubicBezTo>
                    <a:pt x="164" y="256"/>
                    <a:pt x="113" y="494"/>
                    <a:pt x="0" y="745"/>
                  </a:cubicBezTo>
                  <a:cubicBezTo>
                    <a:pt x="0" y="745"/>
                    <a:pt x="452" y="407"/>
                    <a:pt x="578" y="181"/>
                  </a:cubicBezTo>
                  <a:cubicBezTo>
                    <a:pt x="603" y="130"/>
                    <a:pt x="628" y="68"/>
                    <a:pt x="590" y="30"/>
                  </a:cubicBezTo>
                  <a:cubicBezTo>
                    <a:pt x="581" y="12"/>
                    <a:pt x="558" y="0"/>
                    <a:pt x="537"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1"/>
            <p:cNvSpPr/>
            <p:nvPr/>
          </p:nvSpPr>
          <p:spPr>
            <a:xfrm>
              <a:off x="3939400" y="3100500"/>
              <a:ext cx="21050" cy="28700"/>
            </a:xfrm>
            <a:custGeom>
              <a:avLst/>
              <a:gdLst/>
              <a:ahLst/>
              <a:cxnLst/>
              <a:rect l="l" t="t" r="r" b="b"/>
              <a:pathLst>
                <a:path w="842" h="1148" extrusionOk="0">
                  <a:moveTo>
                    <a:pt x="721" y="0"/>
                  </a:moveTo>
                  <a:cubicBezTo>
                    <a:pt x="690" y="0"/>
                    <a:pt x="655" y="12"/>
                    <a:pt x="628" y="30"/>
                  </a:cubicBezTo>
                  <a:cubicBezTo>
                    <a:pt x="553" y="68"/>
                    <a:pt x="502" y="131"/>
                    <a:pt x="452" y="181"/>
                  </a:cubicBezTo>
                  <a:cubicBezTo>
                    <a:pt x="289" y="382"/>
                    <a:pt x="63" y="708"/>
                    <a:pt x="0" y="1147"/>
                  </a:cubicBezTo>
                  <a:lnTo>
                    <a:pt x="540" y="1122"/>
                  </a:lnTo>
                  <a:cubicBezTo>
                    <a:pt x="716" y="834"/>
                    <a:pt x="816" y="520"/>
                    <a:pt x="829" y="181"/>
                  </a:cubicBezTo>
                  <a:cubicBezTo>
                    <a:pt x="841" y="118"/>
                    <a:pt x="829" y="30"/>
                    <a:pt x="753" y="5"/>
                  </a:cubicBezTo>
                  <a:cubicBezTo>
                    <a:pt x="743" y="2"/>
                    <a:pt x="732" y="0"/>
                    <a:pt x="721"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1"/>
            <p:cNvSpPr/>
            <p:nvPr/>
          </p:nvSpPr>
          <p:spPr>
            <a:xfrm>
              <a:off x="3945350" y="3107075"/>
              <a:ext cx="12275" cy="21175"/>
            </a:xfrm>
            <a:custGeom>
              <a:avLst/>
              <a:gdLst/>
              <a:ahLst/>
              <a:cxnLst/>
              <a:rect l="l" t="t" r="r" b="b"/>
              <a:pathLst>
                <a:path w="491" h="847" extrusionOk="0">
                  <a:moveTo>
                    <a:pt x="389" y="1"/>
                  </a:moveTo>
                  <a:cubicBezTo>
                    <a:pt x="381" y="1"/>
                    <a:pt x="372" y="2"/>
                    <a:pt x="365" y="6"/>
                  </a:cubicBezTo>
                  <a:cubicBezTo>
                    <a:pt x="327" y="18"/>
                    <a:pt x="289" y="31"/>
                    <a:pt x="277" y="56"/>
                  </a:cubicBezTo>
                  <a:cubicBezTo>
                    <a:pt x="64" y="332"/>
                    <a:pt x="64" y="571"/>
                    <a:pt x="1" y="847"/>
                  </a:cubicBezTo>
                  <a:cubicBezTo>
                    <a:pt x="1" y="847"/>
                    <a:pt x="390" y="420"/>
                    <a:pt x="465" y="169"/>
                  </a:cubicBezTo>
                  <a:cubicBezTo>
                    <a:pt x="478" y="119"/>
                    <a:pt x="490" y="56"/>
                    <a:pt x="453" y="18"/>
                  </a:cubicBezTo>
                  <a:cubicBezTo>
                    <a:pt x="435" y="10"/>
                    <a:pt x="411" y="1"/>
                    <a:pt x="389"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1"/>
            <p:cNvSpPr/>
            <p:nvPr/>
          </p:nvSpPr>
          <p:spPr>
            <a:xfrm>
              <a:off x="3987075" y="3155825"/>
              <a:ext cx="9750" cy="3475"/>
            </a:xfrm>
            <a:custGeom>
              <a:avLst/>
              <a:gdLst/>
              <a:ahLst/>
              <a:cxnLst/>
              <a:rect l="l" t="t" r="r" b="b"/>
              <a:pathLst>
                <a:path w="390" h="139" extrusionOk="0">
                  <a:moveTo>
                    <a:pt x="390" y="1"/>
                  </a:moveTo>
                  <a:cubicBezTo>
                    <a:pt x="264" y="51"/>
                    <a:pt x="139" y="89"/>
                    <a:pt x="13" y="126"/>
                  </a:cubicBezTo>
                  <a:cubicBezTo>
                    <a:pt x="1" y="126"/>
                    <a:pt x="1" y="139"/>
                    <a:pt x="13" y="139"/>
                  </a:cubicBezTo>
                  <a:cubicBezTo>
                    <a:pt x="139" y="126"/>
                    <a:pt x="277" y="64"/>
                    <a:pt x="390" y="13"/>
                  </a:cubicBezTo>
                  <a:cubicBezTo>
                    <a:pt x="390" y="13"/>
                    <a:pt x="390" y="1"/>
                    <a:pt x="39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1"/>
            <p:cNvSpPr/>
            <p:nvPr/>
          </p:nvSpPr>
          <p:spPr>
            <a:xfrm>
              <a:off x="3986775" y="3151450"/>
              <a:ext cx="5675" cy="2525"/>
            </a:xfrm>
            <a:custGeom>
              <a:avLst/>
              <a:gdLst/>
              <a:ahLst/>
              <a:cxnLst/>
              <a:rect l="l" t="t" r="r" b="b"/>
              <a:pathLst>
                <a:path w="227" h="101" extrusionOk="0">
                  <a:moveTo>
                    <a:pt x="214" y="0"/>
                  </a:moveTo>
                  <a:cubicBezTo>
                    <a:pt x="151" y="38"/>
                    <a:pt x="76" y="63"/>
                    <a:pt x="0" y="88"/>
                  </a:cubicBezTo>
                  <a:cubicBezTo>
                    <a:pt x="0" y="88"/>
                    <a:pt x="0" y="101"/>
                    <a:pt x="0" y="101"/>
                  </a:cubicBezTo>
                  <a:cubicBezTo>
                    <a:pt x="76" y="88"/>
                    <a:pt x="151" y="50"/>
                    <a:pt x="214" y="13"/>
                  </a:cubicBezTo>
                  <a:cubicBezTo>
                    <a:pt x="226" y="0"/>
                    <a:pt x="214" y="0"/>
                    <a:pt x="21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1"/>
            <p:cNvSpPr/>
            <p:nvPr/>
          </p:nvSpPr>
          <p:spPr>
            <a:xfrm>
              <a:off x="3980800" y="3140950"/>
              <a:ext cx="9350" cy="7700"/>
            </a:xfrm>
            <a:custGeom>
              <a:avLst/>
              <a:gdLst/>
              <a:ahLst/>
              <a:cxnLst/>
              <a:rect l="l" t="t" r="r" b="b"/>
              <a:pathLst>
                <a:path w="374" h="308" extrusionOk="0">
                  <a:moveTo>
                    <a:pt x="367" y="1"/>
                  </a:moveTo>
                  <a:lnTo>
                    <a:pt x="367" y="1"/>
                  </a:lnTo>
                  <a:cubicBezTo>
                    <a:pt x="366" y="1"/>
                    <a:pt x="365" y="2"/>
                    <a:pt x="365" y="6"/>
                  </a:cubicBezTo>
                  <a:cubicBezTo>
                    <a:pt x="239" y="94"/>
                    <a:pt x="114" y="194"/>
                    <a:pt x="13" y="295"/>
                  </a:cubicBezTo>
                  <a:cubicBezTo>
                    <a:pt x="1" y="295"/>
                    <a:pt x="13" y="307"/>
                    <a:pt x="13" y="307"/>
                  </a:cubicBezTo>
                  <a:cubicBezTo>
                    <a:pt x="139" y="219"/>
                    <a:pt x="252" y="119"/>
                    <a:pt x="365" y="19"/>
                  </a:cubicBezTo>
                  <a:cubicBezTo>
                    <a:pt x="374" y="10"/>
                    <a:pt x="370" y="1"/>
                    <a:pt x="36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1"/>
            <p:cNvSpPr/>
            <p:nvPr/>
          </p:nvSpPr>
          <p:spPr>
            <a:xfrm>
              <a:off x="3976100" y="3138450"/>
              <a:ext cx="6200" cy="5500"/>
            </a:xfrm>
            <a:custGeom>
              <a:avLst/>
              <a:gdLst/>
              <a:ahLst/>
              <a:cxnLst/>
              <a:rect l="l" t="t" r="r" b="b"/>
              <a:pathLst>
                <a:path w="248" h="220" extrusionOk="0">
                  <a:moveTo>
                    <a:pt x="241" y="1"/>
                  </a:moveTo>
                  <a:lnTo>
                    <a:pt x="241" y="1"/>
                  </a:lnTo>
                  <a:cubicBezTo>
                    <a:pt x="240" y="1"/>
                    <a:pt x="239" y="2"/>
                    <a:pt x="239" y="6"/>
                  </a:cubicBezTo>
                  <a:cubicBezTo>
                    <a:pt x="164" y="81"/>
                    <a:pt x="76" y="131"/>
                    <a:pt x="1" y="207"/>
                  </a:cubicBezTo>
                  <a:cubicBezTo>
                    <a:pt x="1" y="207"/>
                    <a:pt x="1" y="219"/>
                    <a:pt x="13" y="219"/>
                  </a:cubicBezTo>
                  <a:cubicBezTo>
                    <a:pt x="101" y="169"/>
                    <a:pt x="176" y="94"/>
                    <a:pt x="239" y="18"/>
                  </a:cubicBezTo>
                  <a:cubicBezTo>
                    <a:pt x="248" y="9"/>
                    <a:pt x="244" y="1"/>
                    <a:pt x="241"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1"/>
            <p:cNvSpPr/>
            <p:nvPr/>
          </p:nvSpPr>
          <p:spPr>
            <a:xfrm>
              <a:off x="3970450" y="3130100"/>
              <a:ext cx="10375" cy="10525"/>
            </a:xfrm>
            <a:custGeom>
              <a:avLst/>
              <a:gdLst/>
              <a:ahLst/>
              <a:cxnLst/>
              <a:rect l="l" t="t" r="r" b="b"/>
              <a:pathLst>
                <a:path w="415" h="421" extrusionOk="0">
                  <a:moveTo>
                    <a:pt x="402" y="1"/>
                  </a:moveTo>
                  <a:cubicBezTo>
                    <a:pt x="252" y="126"/>
                    <a:pt x="114" y="264"/>
                    <a:pt x="1" y="415"/>
                  </a:cubicBezTo>
                  <a:cubicBezTo>
                    <a:pt x="1" y="415"/>
                    <a:pt x="6" y="421"/>
                    <a:pt x="10" y="421"/>
                  </a:cubicBezTo>
                  <a:cubicBezTo>
                    <a:pt x="12" y="421"/>
                    <a:pt x="13" y="419"/>
                    <a:pt x="13" y="415"/>
                  </a:cubicBezTo>
                  <a:cubicBezTo>
                    <a:pt x="139" y="277"/>
                    <a:pt x="264" y="139"/>
                    <a:pt x="402" y="13"/>
                  </a:cubicBezTo>
                  <a:cubicBezTo>
                    <a:pt x="415" y="13"/>
                    <a:pt x="402" y="1"/>
                    <a:pt x="40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1"/>
            <p:cNvSpPr/>
            <p:nvPr/>
          </p:nvSpPr>
          <p:spPr>
            <a:xfrm>
              <a:off x="3958850" y="3125100"/>
              <a:ext cx="6925" cy="7050"/>
            </a:xfrm>
            <a:custGeom>
              <a:avLst/>
              <a:gdLst/>
              <a:ahLst/>
              <a:cxnLst/>
              <a:rect l="l" t="t" r="r" b="b"/>
              <a:pathLst>
                <a:path w="277" h="282" extrusionOk="0">
                  <a:moveTo>
                    <a:pt x="251" y="0"/>
                  </a:moveTo>
                  <a:cubicBezTo>
                    <a:pt x="176" y="88"/>
                    <a:pt x="76" y="176"/>
                    <a:pt x="0" y="264"/>
                  </a:cubicBezTo>
                  <a:cubicBezTo>
                    <a:pt x="0" y="273"/>
                    <a:pt x="7" y="281"/>
                    <a:pt x="10" y="281"/>
                  </a:cubicBezTo>
                  <a:cubicBezTo>
                    <a:pt x="12" y="281"/>
                    <a:pt x="13" y="280"/>
                    <a:pt x="13" y="276"/>
                  </a:cubicBezTo>
                  <a:cubicBezTo>
                    <a:pt x="101" y="201"/>
                    <a:pt x="189" y="101"/>
                    <a:pt x="264" y="13"/>
                  </a:cubicBezTo>
                  <a:cubicBezTo>
                    <a:pt x="277" y="0"/>
                    <a:pt x="264" y="0"/>
                    <a:pt x="251"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1"/>
            <p:cNvSpPr/>
            <p:nvPr/>
          </p:nvSpPr>
          <p:spPr>
            <a:xfrm>
              <a:off x="3956125" y="3119000"/>
              <a:ext cx="8400" cy="12525"/>
            </a:xfrm>
            <a:custGeom>
              <a:avLst/>
              <a:gdLst/>
              <a:ahLst/>
              <a:cxnLst/>
              <a:rect l="l" t="t" r="r" b="b"/>
              <a:pathLst>
                <a:path w="336" h="501" extrusionOk="0">
                  <a:moveTo>
                    <a:pt x="325" y="1"/>
                  </a:moveTo>
                  <a:cubicBezTo>
                    <a:pt x="324" y="1"/>
                    <a:pt x="323" y="2"/>
                    <a:pt x="323" y="6"/>
                  </a:cubicBezTo>
                  <a:cubicBezTo>
                    <a:pt x="185" y="131"/>
                    <a:pt x="59" y="307"/>
                    <a:pt x="9" y="483"/>
                  </a:cubicBezTo>
                  <a:cubicBezTo>
                    <a:pt x="0" y="491"/>
                    <a:pt x="10" y="500"/>
                    <a:pt x="17" y="500"/>
                  </a:cubicBezTo>
                  <a:cubicBezTo>
                    <a:pt x="19" y="500"/>
                    <a:pt x="22" y="499"/>
                    <a:pt x="22" y="495"/>
                  </a:cubicBezTo>
                  <a:cubicBezTo>
                    <a:pt x="109" y="319"/>
                    <a:pt x="197" y="156"/>
                    <a:pt x="335" y="18"/>
                  </a:cubicBezTo>
                  <a:cubicBezTo>
                    <a:pt x="335" y="9"/>
                    <a:pt x="329" y="1"/>
                    <a:pt x="32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1"/>
            <p:cNvSpPr/>
            <p:nvPr/>
          </p:nvSpPr>
          <p:spPr>
            <a:xfrm>
              <a:off x="3948600" y="3119325"/>
              <a:ext cx="7050" cy="10325"/>
            </a:xfrm>
            <a:custGeom>
              <a:avLst/>
              <a:gdLst/>
              <a:ahLst/>
              <a:cxnLst/>
              <a:rect l="l" t="t" r="r" b="b"/>
              <a:pathLst>
                <a:path w="282" h="413" extrusionOk="0">
                  <a:moveTo>
                    <a:pt x="270" y="0"/>
                  </a:moveTo>
                  <a:cubicBezTo>
                    <a:pt x="267" y="0"/>
                    <a:pt x="264" y="2"/>
                    <a:pt x="260" y="5"/>
                  </a:cubicBezTo>
                  <a:cubicBezTo>
                    <a:pt x="172" y="131"/>
                    <a:pt x="84" y="269"/>
                    <a:pt x="9" y="407"/>
                  </a:cubicBezTo>
                  <a:cubicBezTo>
                    <a:pt x="1" y="407"/>
                    <a:pt x="3" y="412"/>
                    <a:pt x="10" y="412"/>
                  </a:cubicBezTo>
                  <a:cubicBezTo>
                    <a:pt x="13" y="412"/>
                    <a:pt x="17" y="411"/>
                    <a:pt x="21" y="407"/>
                  </a:cubicBezTo>
                  <a:cubicBezTo>
                    <a:pt x="109" y="281"/>
                    <a:pt x="197" y="143"/>
                    <a:pt x="272" y="18"/>
                  </a:cubicBezTo>
                  <a:cubicBezTo>
                    <a:pt x="281" y="9"/>
                    <a:pt x="278" y="0"/>
                    <a:pt x="270"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1"/>
            <p:cNvSpPr/>
            <p:nvPr/>
          </p:nvSpPr>
          <p:spPr>
            <a:xfrm>
              <a:off x="3942850" y="3114275"/>
              <a:ext cx="6925" cy="15850"/>
            </a:xfrm>
            <a:custGeom>
              <a:avLst/>
              <a:gdLst/>
              <a:ahLst/>
              <a:cxnLst/>
              <a:rect l="l" t="t" r="r" b="b"/>
              <a:pathLst>
                <a:path w="277" h="634" extrusionOk="0">
                  <a:moveTo>
                    <a:pt x="267" y="1"/>
                  </a:moveTo>
                  <a:cubicBezTo>
                    <a:pt x="265" y="1"/>
                    <a:pt x="264" y="2"/>
                    <a:pt x="264" y="6"/>
                  </a:cubicBezTo>
                  <a:cubicBezTo>
                    <a:pt x="138" y="182"/>
                    <a:pt x="26" y="408"/>
                    <a:pt x="0" y="634"/>
                  </a:cubicBezTo>
                  <a:lnTo>
                    <a:pt x="13" y="634"/>
                  </a:lnTo>
                  <a:cubicBezTo>
                    <a:pt x="51" y="521"/>
                    <a:pt x="76" y="421"/>
                    <a:pt x="113" y="308"/>
                  </a:cubicBezTo>
                  <a:cubicBezTo>
                    <a:pt x="164" y="207"/>
                    <a:pt x="214" y="107"/>
                    <a:pt x="277" y="6"/>
                  </a:cubicBezTo>
                  <a:cubicBezTo>
                    <a:pt x="277" y="6"/>
                    <a:pt x="271" y="1"/>
                    <a:pt x="26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1"/>
            <p:cNvSpPr/>
            <p:nvPr/>
          </p:nvSpPr>
          <p:spPr>
            <a:xfrm>
              <a:off x="3946300" y="3112475"/>
              <a:ext cx="5675" cy="5175"/>
            </a:xfrm>
            <a:custGeom>
              <a:avLst/>
              <a:gdLst/>
              <a:ahLst/>
              <a:cxnLst/>
              <a:rect l="l" t="t" r="r" b="b"/>
              <a:pathLst>
                <a:path w="227" h="207" extrusionOk="0">
                  <a:moveTo>
                    <a:pt x="107" y="1"/>
                  </a:moveTo>
                  <a:cubicBezTo>
                    <a:pt x="63" y="1"/>
                    <a:pt x="24" y="36"/>
                    <a:pt x="13" y="91"/>
                  </a:cubicBezTo>
                  <a:cubicBezTo>
                    <a:pt x="0" y="141"/>
                    <a:pt x="38" y="191"/>
                    <a:pt x="88" y="204"/>
                  </a:cubicBezTo>
                  <a:cubicBezTo>
                    <a:pt x="97" y="206"/>
                    <a:pt x="105" y="206"/>
                    <a:pt x="112" y="206"/>
                  </a:cubicBezTo>
                  <a:cubicBezTo>
                    <a:pt x="164" y="206"/>
                    <a:pt x="203" y="172"/>
                    <a:pt x="214" y="129"/>
                  </a:cubicBezTo>
                  <a:cubicBezTo>
                    <a:pt x="226" y="66"/>
                    <a:pt x="189" y="16"/>
                    <a:pt x="126" y="3"/>
                  </a:cubicBezTo>
                  <a:cubicBezTo>
                    <a:pt x="119" y="2"/>
                    <a:pt x="113" y="1"/>
                    <a:pt x="10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1"/>
            <p:cNvSpPr/>
            <p:nvPr/>
          </p:nvSpPr>
          <p:spPr>
            <a:xfrm>
              <a:off x="3949425" y="3120075"/>
              <a:ext cx="3175" cy="2850"/>
            </a:xfrm>
            <a:custGeom>
              <a:avLst/>
              <a:gdLst/>
              <a:ahLst/>
              <a:cxnLst/>
              <a:rect l="l" t="t" r="r" b="b"/>
              <a:pathLst>
                <a:path w="127" h="114" extrusionOk="0">
                  <a:moveTo>
                    <a:pt x="76" y="0"/>
                  </a:moveTo>
                  <a:cubicBezTo>
                    <a:pt x="39" y="0"/>
                    <a:pt x="14" y="13"/>
                    <a:pt x="1" y="51"/>
                  </a:cubicBezTo>
                  <a:cubicBezTo>
                    <a:pt x="1" y="76"/>
                    <a:pt x="26" y="101"/>
                    <a:pt x="51" y="113"/>
                  </a:cubicBezTo>
                  <a:cubicBezTo>
                    <a:pt x="76" y="113"/>
                    <a:pt x="114" y="101"/>
                    <a:pt x="114" y="63"/>
                  </a:cubicBezTo>
                  <a:cubicBezTo>
                    <a:pt x="126" y="38"/>
                    <a:pt x="101" y="0"/>
                    <a:pt x="76"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1"/>
            <p:cNvSpPr/>
            <p:nvPr/>
          </p:nvSpPr>
          <p:spPr>
            <a:xfrm>
              <a:off x="3978925" y="3129175"/>
              <a:ext cx="2850" cy="2850"/>
            </a:xfrm>
            <a:custGeom>
              <a:avLst/>
              <a:gdLst/>
              <a:ahLst/>
              <a:cxnLst/>
              <a:rect l="l" t="t" r="r" b="b"/>
              <a:pathLst>
                <a:path w="114" h="114" extrusionOk="0">
                  <a:moveTo>
                    <a:pt x="63" y="0"/>
                  </a:moveTo>
                  <a:cubicBezTo>
                    <a:pt x="38" y="0"/>
                    <a:pt x="13" y="13"/>
                    <a:pt x="1" y="50"/>
                  </a:cubicBezTo>
                  <a:cubicBezTo>
                    <a:pt x="1" y="76"/>
                    <a:pt x="13" y="101"/>
                    <a:pt x="51" y="113"/>
                  </a:cubicBezTo>
                  <a:cubicBezTo>
                    <a:pt x="76" y="113"/>
                    <a:pt x="114" y="101"/>
                    <a:pt x="114" y="63"/>
                  </a:cubicBezTo>
                  <a:cubicBezTo>
                    <a:pt x="114" y="38"/>
                    <a:pt x="101" y="13"/>
                    <a:pt x="63"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1"/>
            <p:cNvSpPr/>
            <p:nvPr/>
          </p:nvSpPr>
          <p:spPr>
            <a:xfrm>
              <a:off x="3995250" y="3154575"/>
              <a:ext cx="2850" cy="2850"/>
            </a:xfrm>
            <a:custGeom>
              <a:avLst/>
              <a:gdLst/>
              <a:ahLst/>
              <a:cxnLst/>
              <a:rect l="l" t="t" r="r" b="b"/>
              <a:pathLst>
                <a:path w="114" h="114" extrusionOk="0">
                  <a:moveTo>
                    <a:pt x="75" y="1"/>
                  </a:moveTo>
                  <a:cubicBezTo>
                    <a:pt x="38" y="1"/>
                    <a:pt x="13" y="13"/>
                    <a:pt x="0" y="51"/>
                  </a:cubicBezTo>
                  <a:cubicBezTo>
                    <a:pt x="0" y="76"/>
                    <a:pt x="25" y="101"/>
                    <a:pt x="50" y="114"/>
                  </a:cubicBezTo>
                  <a:cubicBezTo>
                    <a:pt x="75" y="114"/>
                    <a:pt x="113" y="101"/>
                    <a:pt x="113" y="63"/>
                  </a:cubicBezTo>
                  <a:cubicBezTo>
                    <a:pt x="113" y="38"/>
                    <a:pt x="100" y="13"/>
                    <a:pt x="7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1"/>
            <p:cNvSpPr/>
            <p:nvPr/>
          </p:nvSpPr>
          <p:spPr>
            <a:xfrm>
              <a:off x="3963550" y="3122900"/>
              <a:ext cx="4425" cy="4150"/>
            </a:xfrm>
            <a:custGeom>
              <a:avLst/>
              <a:gdLst/>
              <a:ahLst/>
              <a:cxnLst/>
              <a:rect l="l" t="t" r="r" b="b"/>
              <a:pathLst>
                <a:path w="177" h="166" extrusionOk="0">
                  <a:moveTo>
                    <a:pt x="114" y="0"/>
                  </a:moveTo>
                  <a:cubicBezTo>
                    <a:pt x="63" y="0"/>
                    <a:pt x="26" y="25"/>
                    <a:pt x="13" y="63"/>
                  </a:cubicBezTo>
                  <a:cubicBezTo>
                    <a:pt x="1" y="113"/>
                    <a:pt x="38" y="151"/>
                    <a:pt x="76" y="163"/>
                  </a:cubicBezTo>
                  <a:cubicBezTo>
                    <a:pt x="83" y="165"/>
                    <a:pt x="89" y="166"/>
                    <a:pt x="95" y="166"/>
                  </a:cubicBezTo>
                  <a:cubicBezTo>
                    <a:pt x="136" y="166"/>
                    <a:pt x="165" y="133"/>
                    <a:pt x="176" y="101"/>
                  </a:cubicBezTo>
                  <a:cubicBezTo>
                    <a:pt x="176" y="51"/>
                    <a:pt x="151" y="13"/>
                    <a:pt x="11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1"/>
            <p:cNvSpPr/>
            <p:nvPr/>
          </p:nvSpPr>
          <p:spPr>
            <a:xfrm>
              <a:off x="3977350" y="3133825"/>
              <a:ext cx="4750" cy="4150"/>
            </a:xfrm>
            <a:custGeom>
              <a:avLst/>
              <a:gdLst/>
              <a:ahLst/>
              <a:cxnLst/>
              <a:rect l="l" t="t" r="r" b="b"/>
              <a:pathLst>
                <a:path w="190" h="166" extrusionOk="0">
                  <a:moveTo>
                    <a:pt x="94" y="0"/>
                  </a:moveTo>
                  <a:cubicBezTo>
                    <a:pt x="54" y="0"/>
                    <a:pt x="24" y="33"/>
                    <a:pt x="13" y="65"/>
                  </a:cubicBezTo>
                  <a:cubicBezTo>
                    <a:pt x="1" y="115"/>
                    <a:pt x="38" y="153"/>
                    <a:pt x="76" y="166"/>
                  </a:cubicBezTo>
                  <a:cubicBezTo>
                    <a:pt x="126" y="166"/>
                    <a:pt x="164" y="141"/>
                    <a:pt x="177" y="103"/>
                  </a:cubicBezTo>
                  <a:cubicBezTo>
                    <a:pt x="189" y="53"/>
                    <a:pt x="151" y="15"/>
                    <a:pt x="114" y="3"/>
                  </a:cubicBezTo>
                  <a:cubicBezTo>
                    <a:pt x="107" y="1"/>
                    <a:pt x="101" y="0"/>
                    <a:pt x="9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1"/>
            <p:cNvSpPr/>
            <p:nvPr/>
          </p:nvSpPr>
          <p:spPr>
            <a:xfrm>
              <a:off x="3989900" y="3148000"/>
              <a:ext cx="4425" cy="4175"/>
            </a:xfrm>
            <a:custGeom>
              <a:avLst/>
              <a:gdLst/>
              <a:ahLst/>
              <a:cxnLst/>
              <a:rect l="l" t="t" r="r" b="b"/>
              <a:pathLst>
                <a:path w="177" h="167" extrusionOk="0">
                  <a:moveTo>
                    <a:pt x="101" y="0"/>
                  </a:moveTo>
                  <a:cubicBezTo>
                    <a:pt x="64" y="0"/>
                    <a:pt x="13" y="25"/>
                    <a:pt x="13" y="76"/>
                  </a:cubicBezTo>
                  <a:cubicBezTo>
                    <a:pt x="1" y="113"/>
                    <a:pt x="26" y="163"/>
                    <a:pt x="76" y="163"/>
                  </a:cubicBezTo>
                  <a:cubicBezTo>
                    <a:pt x="83" y="165"/>
                    <a:pt x="89" y="167"/>
                    <a:pt x="96" y="167"/>
                  </a:cubicBezTo>
                  <a:cubicBezTo>
                    <a:pt x="129" y="167"/>
                    <a:pt x="164" y="142"/>
                    <a:pt x="164" y="101"/>
                  </a:cubicBezTo>
                  <a:cubicBezTo>
                    <a:pt x="176" y="63"/>
                    <a:pt x="151" y="13"/>
                    <a:pt x="101"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1"/>
            <p:cNvSpPr/>
            <p:nvPr/>
          </p:nvSpPr>
          <p:spPr>
            <a:xfrm>
              <a:off x="3962625" y="3118100"/>
              <a:ext cx="2825" cy="2700"/>
            </a:xfrm>
            <a:custGeom>
              <a:avLst/>
              <a:gdLst/>
              <a:ahLst/>
              <a:cxnLst/>
              <a:rect l="l" t="t" r="r" b="b"/>
              <a:pathLst>
                <a:path w="113" h="108" extrusionOk="0">
                  <a:moveTo>
                    <a:pt x="49" y="1"/>
                  </a:moveTo>
                  <a:cubicBezTo>
                    <a:pt x="29" y="1"/>
                    <a:pt x="10" y="21"/>
                    <a:pt x="0" y="42"/>
                  </a:cubicBezTo>
                  <a:cubicBezTo>
                    <a:pt x="0" y="67"/>
                    <a:pt x="13" y="104"/>
                    <a:pt x="50" y="104"/>
                  </a:cubicBezTo>
                  <a:cubicBezTo>
                    <a:pt x="55" y="107"/>
                    <a:pt x="59" y="108"/>
                    <a:pt x="64" y="108"/>
                  </a:cubicBezTo>
                  <a:cubicBezTo>
                    <a:pt x="84" y="108"/>
                    <a:pt x="103" y="87"/>
                    <a:pt x="113" y="67"/>
                  </a:cubicBezTo>
                  <a:cubicBezTo>
                    <a:pt x="113" y="29"/>
                    <a:pt x="100" y="4"/>
                    <a:pt x="63" y="4"/>
                  </a:cubicBezTo>
                  <a:cubicBezTo>
                    <a:pt x="58" y="2"/>
                    <a:pt x="54" y="1"/>
                    <a:pt x="49"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1"/>
            <p:cNvSpPr/>
            <p:nvPr/>
          </p:nvSpPr>
          <p:spPr>
            <a:xfrm>
              <a:off x="3988350" y="3139825"/>
              <a:ext cx="2825" cy="2850"/>
            </a:xfrm>
            <a:custGeom>
              <a:avLst/>
              <a:gdLst/>
              <a:ahLst/>
              <a:cxnLst/>
              <a:rect l="l" t="t" r="r" b="b"/>
              <a:pathLst>
                <a:path w="113" h="114" extrusionOk="0">
                  <a:moveTo>
                    <a:pt x="75" y="1"/>
                  </a:moveTo>
                  <a:cubicBezTo>
                    <a:pt x="38" y="1"/>
                    <a:pt x="13" y="13"/>
                    <a:pt x="0" y="51"/>
                  </a:cubicBezTo>
                  <a:cubicBezTo>
                    <a:pt x="0" y="76"/>
                    <a:pt x="13" y="101"/>
                    <a:pt x="50" y="114"/>
                  </a:cubicBezTo>
                  <a:cubicBezTo>
                    <a:pt x="75" y="114"/>
                    <a:pt x="113" y="101"/>
                    <a:pt x="113" y="64"/>
                  </a:cubicBezTo>
                  <a:cubicBezTo>
                    <a:pt x="113" y="39"/>
                    <a:pt x="100" y="1"/>
                    <a:pt x="7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1"/>
            <p:cNvSpPr/>
            <p:nvPr/>
          </p:nvSpPr>
          <p:spPr>
            <a:xfrm>
              <a:off x="3999950" y="3147050"/>
              <a:ext cx="2850" cy="2850"/>
            </a:xfrm>
            <a:custGeom>
              <a:avLst/>
              <a:gdLst/>
              <a:ahLst/>
              <a:cxnLst/>
              <a:rect l="l" t="t" r="r" b="b"/>
              <a:pathLst>
                <a:path w="114" h="114" extrusionOk="0">
                  <a:moveTo>
                    <a:pt x="63" y="1"/>
                  </a:moveTo>
                  <a:cubicBezTo>
                    <a:pt x="38" y="1"/>
                    <a:pt x="13" y="13"/>
                    <a:pt x="0" y="51"/>
                  </a:cubicBezTo>
                  <a:cubicBezTo>
                    <a:pt x="0" y="76"/>
                    <a:pt x="13" y="101"/>
                    <a:pt x="51" y="114"/>
                  </a:cubicBezTo>
                  <a:cubicBezTo>
                    <a:pt x="76" y="114"/>
                    <a:pt x="101" y="101"/>
                    <a:pt x="113" y="63"/>
                  </a:cubicBezTo>
                  <a:cubicBezTo>
                    <a:pt x="113" y="38"/>
                    <a:pt x="101" y="1"/>
                    <a:pt x="63"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1"/>
            <p:cNvSpPr/>
            <p:nvPr/>
          </p:nvSpPr>
          <p:spPr>
            <a:xfrm>
              <a:off x="3980500" y="3145175"/>
              <a:ext cx="7875" cy="5050"/>
            </a:xfrm>
            <a:custGeom>
              <a:avLst/>
              <a:gdLst/>
              <a:ahLst/>
              <a:cxnLst/>
              <a:rect l="l" t="t" r="r" b="b"/>
              <a:pathLst>
                <a:path w="315" h="202" extrusionOk="0">
                  <a:moveTo>
                    <a:pt x="301" y="0"/>
                  </a:moveTo>
                  <a:cubicBezTo>
                    <a:pt x="201" y="63"/>
                    <a:pt x="101" y="113"/>
                    <a:pt x="13" y="189"/>
                  </a:cubicBezTo>
                  <a:cubicBezTo>
                    <a:pt x="0" y="189"/>
                    <a:pt x="13" y="201"/>
                    <a:pt x="25" y="201"/>
                  </a:cubicBezTo>
                  <a:cubicBezTo>
                    <a:pt x="126" y="151"/>
                    <a:pt x="214" y="88"/>
                    <a:pt x="301" y="25"/>
                  </a:cubicBezTo>
                  <a:cubicBezTo>
                    <a:pt x="314" y="13"/>
                    <a:pt x="314" y="0"/>
                    <a:pt x="301"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1"/>
            <p:cNvSpPr/>
            <p:nvPr/>
          </p:nvSpPr>
          <p:spPr>
            <a:xfrm>
              <a:off x="3972750" y="3135750"/>
              <a:ext cx="4000" cy="4250"/>
            </a:xfrm>
            <a:custGeom>
              <a:avLst/>
              <a:gdLst/>
              <a:ahLst/>
              <a:cxnLst/>
              <a:rect l="l" t="t" r="r" b="b"/>
              <a:pathLst>
                <a:path w="160" h="170" extrusionOk="0">
                  <a:moveTo>
                    <a:pt x="147" y="1"/>
                  </a:moveTo>
                  <a:cubicBezTo>
                    <a:pt x="97" y="51"/>
                    <a:pt x="47" y="101"/>
                    <a:pt x="9" y="164"/>
                  </a:cubicBezTo>
                  <a:cubicBezTo>
                    <a:pt x="1" y="164"/>
                    <a:pt x="4" y="170"/>
                    <a:pt x="10" y="170"/>
                  </a:cubicBezTo>
                  <a:cubicBezTo>
                    <a:pt x="13" y="170"/>
                    <a:pt x="18" y="168"/>
                    <a:pt x="22" y="164"/>
                  </a:cubicBezTo>
                  <a:cubicBezTo>
                    <a:pt x="72" y="126"/>
                    <a:pt x="110" y="76"/>
                    <a:pt x="160" y="13"/>
                  </a:cubicBezTo>
                  <a:cubicBezTo>
                    <a:pt x="160" y="13"/>
                    <a:pt x="147" y="1"/>
                    <a:pt x="14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1"/>
            <p:cNvSpPr/>
            <p:nvPr/>
          </p:nvSpPr>
          <p:spPr>
            <a:xfrm>
              <a:off x="3970775" y="3131675"/>
              <a:ext cx="5350" cy="6300"/>
            </a:xfrm>
            <a:custGeom>
              <a:avLst/>
              <a:gdLst/>
              <a:ahLst/>
              <a:cxnLst/>
              <a:rect l="l" t="t" r="r" b="b"/>
              <a:pathLst>
                <a:path w="214" h="252" extrusionOk="0">
                  <a:moveTo>
                    <a:pt x="201" y="1"/>
                  </a:moveTo>
                  <a:cubicBezTo>
                    <a:pt x="138" y="76"/>
                    <a:pt x="63" y="151"/>
                    <a:pt x="0" y="227"/>
                  </a:cubicBezTo>
                  <a:cubicBezTo>
                    <a:pt x="0" y="239"/>
                    <a:pt x="13" y="252"/>
                    <a:pt x="25" y="252"/>
                  </a:cubicBezTo>
                  <a:cubicBezTo>
                    <a:pt x="88" y="176"/>
                    <a:pt x="151" y="101"/>
                    <a:pt x="214" y="13"/>
                  </a:cubicBezTo>
                  <a:cubicBezTo>
                    <a:pt x="214" y="13"/>
                    <a:pt x="214" y="1"/>
                    <a:pt x="201"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31"/>
            <p:cNvSpPr/>
            <p:nvPr/>
          </p:nvSpPr>
          <p:spPr>
            <a:xfrm>
              <a:off x="3956975" y="3125275"/>
              <a:ext cx="5975" cy="6750"/>
            </a:xfrm>
            <a:custGeom>
              <a:avLst/>
              <a:gdLst/>
              <a:ahLst/>
              <a:cxnLst/>
              <a:rect l="l" t="t" r="r" b="b"/>
              <a:pathLst>
                <a:path w="239" h="270" extrusionOk="0">
                  <a:moveTo>
                    <a:pt x="229" y="0"/>
                  </a:moveTo>
                  <a:cubicBezTo>
                    <a:pt x="227" y="0"/>
                    <a:pt x="226" y="2"/>
                    <a:pt x="226" y="6"/>
                  </a:cubicBezTo>
                  <a:cubicBezTo>
                    <a:pt x="163" y="81"/>
                    <a:pt x="75" y="169"/>
                    <a:pt x="13" y="244"/>
                  </a:cubicBezTo>
                  <a:cubicBezTo>
                    <a:pt x="0" y="257"/>
                    <a:pt x="25" y="269"/>
                    <a:pt x="25" y="269"/>
                  </a:cubicBezTo>
                  <a:cubicBezTo>
                    <a:pt x="113" y="194"/>
                    <a:pt x="176" y="106"/>
                    <a:pt x="239" y="18"/>
                  </a:cubicBezTo>
                  <a:cubicBezTo>
                    <a:pt x="239" y="9"/>
                    <a:pt x="232" y="0"/>
                    <a:pt x="229"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31"/>
            <p:cNvSpPr/>
            <p:nvPr/>
          </p:nvSpPr>
          <p:spPr>
            <a:xfrm>
              <a:off x="3944725" y="3119625"/>
              <a:ext cx="4325" cy="9250"/>
            </a:xfrm>
            <a:custGeom>
              <a:avLst/>
              <a:gdLst/>
              <a:ahLst/>
              <a:cxnLst/>
              <a:rect l="l" t="t" r="r" b="b"/>
              <a:pathLst>
                <a:path w="173" h="370" extrusionOk="0">
                  <a:moveTo>
                    <a:pt x="162" y="1"/>
                  </a:moveTo>
                  <a:cubicBezTo>
                    <a:pt x="159" y="1"/>
                    <a:pt x="155" y="2"/>
                    <a:pt x="151" y="6"/>
                  </a:cubicBezTo>
                  <a:cubicBezTo>
                    <a:pt x="89" y="106"/>
                    <a:pt x="1" y="232"/>
                    <a:pt x="1" y="357"/>
                  </a:cubicBezTo>
                  <a:cubicBezTo>
                    <a:pt x="1" y="370"/>
                    <a:pt x="13" y="370"/>
                    <a:pt x="13" y="370"/>
                  </a:cubicBezTo>
                  <a:cubicBezTo>
                    <a:pt x="51" y="244"/>
                    <a:pt x="114" y="131"/>
                    <a:pt x="164" y="18"/>
                  </a:cubicBezTo>
                  <a:cubicBezTo>
                    <a:pt x="173" y="9"/>
                    <a:pt x="169" y="1"/>
                    <a:pt x="16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1"/>
            <p:cNvSpPr/>
            <p:nvPr/>
          </p:nvSpPr>
          <p:spPr>
            <a:xfrm>
              <a:off x="3987700" y="3154900"/>
              <a:ext cx="6625" cy="2525"/>
            </a:xfrm>
            <a:custGeom>
              <a:avLst/>
              <a:gdLst/>
              <a:ahLst/>
              <a:cxnLst/>
              <a:rect l="l" t="t" r="r" b="b"/>
              <a:pathLst>
                <a:path w="265" h="101" extrusionOk="0">
                  <a:moveTo>
                    <a:pt x="252" y="0"/>
                  </a:moveTo>
                  <a:cubicBezTo>
                    <a:pt x="177" y="38"/>
                    <a:pt x="89" y="50"/>
                    <a:pt x="1" y="88"/>
                  </a:cubicBezTo>
                  <a:cubicBezTo>
                    <a:pt x="1" y="88"/>
                    <a:pt x="1" y="101"/>
                    <a:pt x="13" y="101"/>
                  </a:cubicBezTo>
                  <a:cubicBezTo>
                    <a:pt x="101" y="88"/>
                    <a:pt x="177" y="63"/>
                    <a:pt x="264" y="25"/>
                  </a:cubicBezTo>
                  <a:cubicBezTo>
                    <a:pt x="264" y="25"/>
                    <a:pt x="264" y="0"/>
                    <a:pt x="252"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1"/>
            <p:cNvSpPr/>
            <p:nvPr/>
          </p:nvSpPr>
          <p:spPr>
            <a:xfrm>
              <a:off x="3988350" y="3158650"/>
              <a:ext cx="9100" cy="2550"/>
            </a:xfrm>
            <a:custGeom>
              <a:avLst/>
              <a:gdLst/>
              <a:ahLst/>
              <a:cxnLst/>
              <a:rect l="l" t="t" r="r" b="b"/>
              <a:pathLst>
                <a:path w="364" h="102" extrusionOk="0">
                  <a:moveTo>
                    <a:pt x="339" y="1"/>
                  </a:moveTo>
                  <a:cubicBezTo>
                    <a:pt x="226" y="39"/>
                    <a:pt x="113" y="51"/>
                    <a:pt x="13" y="89"/>
                  </a:cubicBezTo>
                  <a:cubicBezTo>
                    <a:pt x="0" y="89"/>
                    <a:pt x="0" y="101"/>
                    <a:pt x="13" y="101"/>
                  </a:cubicBezTo>
                  <a:cubicBezTo>
                    <a:pt x="126" y="101"/>
                    <a:pt x="238" y="64"/>
                    <a:pt x="351" y="26"/>
                  </a:cubicBezTo>
                  <a:cubicBezTo>
                    <a:pt x="364" y="26"/>
                    <a:pt x="351" y="1"/>
                    <a:pt x="339"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1"/>
            <p:cNvSpPr/>
            <p:nvPr/>
          </p:nvSpPr>
          <p:spPr>
            <a:xfrm>
              <a:off x="3931875" y="3127275"/>
              <a:ext cx="59950" cy="47100"/>
            </a:xfrm>
            <a:custGeom>
              <a:avLst/>
              <a:gdLst/>
              <a:ahLst/>
              <a:cxnLst/>
              <a:rect l="l" t="t" r="r" b="b"/>
              <a:pathLst>
                <a:path w="2398" h="1884" extrusionOk="0">
                  <a:moveTo>
                    <a:pt x="590" y="1"/>
                  </a:moveTo>
                  <a:cubicBezTo>
                    <a:pt x="465" y="1"/>
                    <a:pt x="352" y="14"/>
                    <a:pt x="239" y="51"/>
                  </a:cubicBezTo>
                  <a:cubicBezTo>
                    <a:pt x="138" y="76"/>
                    <a:pt x="38" y="152"/>
                    <a:pt x="13" y="252"/>
                  </a:cubicBezTo>
                  <a:cubicBezTo>
                    <a:pt x="0" y="302"/>
                    <a:pt x="13" y="340"/>
                    <a:pt x="13" y="377"/>
                  </a:cubicBezTo>
                  <a:cubicBezTo>
                    <a:pt x="38" y="515"/>
                    <a:pt x="126" y="641"/>
                    <a:pt x="214" y="754"/>
                  </a:cubicBezTo>
                  <a:cubicBezTo>
                    <a:pt x="402" y="980"/>
                    <a:pt x="628" y="1155"/>
                    <a:pt x="879" y="1268"/>
                  </a:cubicBezTo>
                  <a:lnTo>
                    <a:pt x="1594" y="1883"/>
                  </a:lnTo>
                  <a:cubicBezTo>
                    <a:pt x="1757" y="1883"/>
                    <a:pt x="1933" y="1871"/>
                    <a:pt x="2083" y="1795"/>
                  </a:cubicBezTo>
                  <a:cubicBezTo>
                    <a:pt x="2246" y="1720"/>
                    <a:pt x="2385" y="1570"/>
                    <a:pt x="2397" y="1381"/>
                  </a:cubicBezTo>
                  <a:cubicBezTo>
                    <a:pt x="2397" y="1206"/>
                    <a:pt x="2284" y="1055"/>
                    <a:pt x="2171" y="917"/>
                  </a:cubicBezTo>
                  <a:cubicBezTo>
                    <a:pt x="1958" y="679"/>
                    <a:pt x="1732" y="453"/>
                    <a:pt x="1468" y="290"/>
                  </a:cubicBezTo>
                  <a:cubicBezTo>
                    <a:pt x="1205" y="126"/>
                    <a:pt x="904" y="14"/>
                    <a:pt x="59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1"/>
            <p:cNvSpPr/>
            <p:nvPr/>
          </p:nvSpPr>
          <p:spPr>
            <a:xfrm>
              <a:off x="3967625" y="3158025"/>
              <a:ext cx="42700" cy="18550"/>
            </a:xfrm>
            <a:custGeom>
              <a:avLst/>
              <a:gdLst/>
              <a:ahLst/>
              <a:cxnLst/>
              <a:rect l="l" t="t" r="r" b="b"/>
              <a:pathLst>
                <a:path w="1708" h="742" extrusionOk="0">
                  <a:moveTo>
                    <a:pt x="1370" y="0"/>
                  </a:moveTo>
                  <a:cubicBezTo>
                    <a:pt x="1285" y="0"/>
                    <a:pt x="1199" y="14"/>
                    <a:pt x="1118" y="38"/>
                  </a:cubicBezTo>
                  <a:cubicBezTo>
                    <a:pt x="992" y="76"/>
                    <a:pt x="879" y="126"/>
                    <a:pt x="754" y="189"/>
                  </a:cubicBezTo>
                  <a:cubicBezTo>
                    <a:pt x="503" y="314"/>
                    <a:pt x="252" y="427"/>
                    <a:pt x="1" y="553"/>
                  </a:cubicBezTo>
                  <a:lnTo>
                    <a:pt x="490" y="741"/>
                  </a:lnTo>
                  <a:cubicBezTo>
                    <a:pt x="666" y="641"/>
                    <a:pt x="854" y="616"/>
                    <a:pt x="1055" y="578"/>
                  </a:cubicBezTo>
                  <a:cubicBezTo>
                    <a:pt x="1243" y="540"/>
                    <a:pt x="1444" y="490"/>
                    <a:pt x="1582" y="365"/>
                  </a:cubicBezTo>
                  <a:cubicBezTo>
                    <a:pt x="1657" y="302"/>
                    <a:pt x="1707" y="214"/>
                    <a:pt x="1682" y="139"/>
                  </a:cubicBezTo>
                  <a:cubicBezTo>
                    <a:pt x="1657" y="64"/>
                    <a:pt x="1582" y="38"/>
                    <a:pt x="1507" y="13"/>
                  </a:cubicBezTo>
                  <a:cubicBezTo>
                    <a:pt x="1462" y="4"/>
                    <a:pt x="1416" y="0"/>
                    <a:pt x="1370"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1"/>
            <p:cNvSpPr/>
            <p:nvPr/>
          </p:nvSpPr>
          <p:spPr>
            <a:xfrm>
              <a:off x="3962925" y="3145475"/>
              <a:ext cx="34850" cy="27025"/>
            </a:xfrm>
            <a:custGeom>
              <a:avLst/>
              <a:gdLst/>
              <a:ahLst/>
              <a:cxnLst/>
              <a:rect l="l" t="t" r="r" b="b"/>
              <a:pathLst>
                <a:path w="1394" h="1081" extrusionOk="0">
                  <a:moveTo>
                    <a:pt x="1306" y="1"/>
                  </a:moveTo>
                  <a:cubicBezTo>
                    <a:pt x="1268" y="1"/>
                    <a:pt x="1230" y="1"/>
                    <a:pt x="1193" y="13"/>
                  </a:cubicBezTo>
                  <a:cubicBezTo>
                    <a:pt x="1067" y="38"/>
                    <a:pt x="904" y="101"/>
                    <a:pt x="804" y="164"/>
                  </a:cubicBezTo>
                  <a:cubicBezTo>
                    <a:pt x="503" y="352"/>
                    <a:pt x="226" y="578"/>
                    <a:pt x="1" y="842"/>
                  </a:cubicBezTo>
                  <a:lnTo>
                    <a:pt x="277" y="1080"/>
                  </a:lnTo>
                  <a:cubicBezTo>
                    <a:pt x="339" y="1067"/>
                    <a:pt x="402" y="1030"/>
                    <a:pt x="465" y="992"/>
                  </a:cubicBezTo>
                  <a:cubicBezTo>
                    <a:pt x="703" y="854"/>
                    <a:pt x="942" y="704"/>
                    <a:pt x="1155" y="515"/>
                  </a:cubicBezTo>
                  <a:cubicBezTo>
                    <a:pt x="1268" y="402"/>
                    <a:pt x="1381" y="277"/>
                    <a:pt x="1393" y="126"/>
                  </a:cubicBezTo>
                  <a:cubicBezTo>
                    <a:pt x="1393" y="101"/>
                    <a:pt x="1393" y="89"/>
                    <a:pt x="1393" y="64"/>
                  </a:cubicBezTo>
                  <a:cubicBezTo>
                    <a:pt x="1381" y="38"/>
                    <a:pt x="1343" y="13"/>
                    <a:pt x="1306"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1"/>
            <p:cNvSpPr/>
            <p:nvPr/>
          </p:nvSpPr>
          <p:spPr>
            <a:xfrm>
              <a:off x="3951950" y="3133825"/>
              <a:ext cx="36100" cy="32700"/>
            </a:xfrm>
            <a:custGeom>
              <a:avLst/>
              <a:gdLst/>
              <a:ahLst/>
              <a:cxnLst/>
              <a:rect l="l" t="t" r="r" b="b"/>
              <a:pathLst>
                <a:path w="1444" h="1308" extrusionOk="0">
                  <a:moveTo>
                    <a:pt x="1315" y="1"/>
                  </a:moveTo>
                  <a:cubicBezTo>
                    <a:pt x="1288" y="1"/>
                    <a:pt x="1259" y="8"/>
                    <a:pt x="1230" y="15"/>
                  </a:cubicBezTo>
                  <a:cubicBezTo>
                    <a:pt x="1105" y="53"/>
                    <a:pt x="992" y="128"/>
                    <a:pt x="891" y="216"/>
                  </a:cubicBezTo>
                  <a:cubicBezTo>
                    <a:pt x="565" y="454"/>
                    <a:pt x="276" y="730"/>
                    <a:pt x="0" y="1019"/>
                  </a:cubicBezTo>
                  <a:lnTo>
                    <a:pt x="502" y="1308"/>
                  </a:lnTo>
                  <a:cubicBezTo>
                    <a:pt x="665" y="1132"/>
                    <a:pt x="816" y="994"/>
                    <a:pt x="992" y="818"/>
                  </a:cubicBezTo>
                  <a:cubicBezTo>
                    <a:pt x="1167" y="643"/>
                    <a:pt x="1331" y="442"/>
                    <a:pt x="1406" y="216"/>
                  </a:cubicBezTo>
                  <a:cubicBezTo>
                    <a:pt x="1431" y="141"/>
                    <a:pt x="1443" y="40"/>
                    <a:pt x="1368" y="15"/>
                  </a:cubicBezTo>
                  <a:cubicBezTo>
                    <a:pt x="1352" y="4"/>
                    <a:pt x="1334" y="1"/>
                    <a:pt x="1315"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1"/>
            <p:cNvSpPr/>
            <p:nvPr/>
          </p:nvSpPr>
          <p:spPr>
            <a:xfrm>
              <a:off x="3942225" y="3124950"/>
              <a:ext cx="33600" cy="34350"/>
            </a:xfrm>
            <a:custGeom>
              <a:avLst/>
              <a:gdLst/>
              <a:ahLst/>
              <a:cxnLst/>
              <a:rect l="l" t="t" r="r" b="b"/>
              <a:pathLst>
                <a:path w="1344" h="1374" extrusionOk="0">
                  <a:moveTo>
                    <a:pt x="1169" y="1"/>
                  </a:moveTo>
                  <a:cubicBezTo>
                    <a:pt x="1081" y="1"/>
                    <a:pt x="992" y="50"/>
                    <a:pt x="916" y="107"/>
                  </a:cubicBezTo>
                  <a:cubicBezTo>
                    <a:pt x="553" y="345"/>
                    <a:pt x="276" y="696"/>
                    <a:pt x="0" y="1035"/>
                  </a:cubicBezTo>
                  <a:lnTo>
                    <a:pt x="389" y="1374"/>
                  </a:lnTo>
                  <a:cubicBezTo>
                    <a:pt x="703" y="1123"/>
                    <a:pt x="967" y="834"/>
                    <a:pt x="1180" y="521"/>
                  </a:cubicBezTo>
                  <a:cubicBezTo>
                    <a:pt x="1255" y="395"/>
                    <a:pt x="1318" y="270"/>
                    <a:pt x="1331" y="132"/>
                  </a:cubicBezTo>
                  <a:cubicBezTo>
                    <a:pt x="1343" y="119"/>
                    <a:pt x="1343" y="94"/>
                    <a:pt x="1331" y="69"/>
                  </a:cubicBezTo>
                  <a:cubicBezTo>
                    <a:pt x="1318" y="44"/>
                    <a:pt x="1293" y="19"/>
                    <a:pt x="1255" y="19"/>
                  </a:cubicBezTo>
                  <a:cubicBezTo>
                    <a:pt x="1227" y="6"/>
                    <a:pt x="1198" y="1"/>
                    <a:pt x="1169"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1"/>
            <p:cNvSpPr/>
            <p:nvPr/>
          </p:nvSpPr>
          <p:spPr>
            <a:xfrm>
              <a:off x="3936575" y="3114975"/>
              <a:ext cx="23550" cy="35550"/>
            </a:xfrm>
            <a:custGeom>
              <a:avLst/>
              <a:gdLst/>
              <a:ahLst/>
              <a:cxnLst/>
              <a:rect l="l" t="t" r="r" b="b"/>
              <a:pathLst>
                <a:path w="942" h="1422" extrusionOk="0">
                  <a:moveTo>
                    <a:pt x="826" y="0"/>
                  </a:moveTo>
                  <a:cubicBezTo>
                    <a:pt x="792" y="0"/>
                    <a:pt x="751" y="24"/>
                    <a:pt x="716" y="41"/>
                  </a:cubicBezTo>
                  <a:cubicBezTo>
                    <a:pt x="640" y="91"/>
                    <a:pt x="565" y="167"/>
                    <a:pt x="515" y="229"/>
                  </a:cubicBezTo>
                  <a:cubicBezTo>
                    <a:pt x="289" y="493"/>
                    <a:pt x="113" y="794"/>
                    <a:pt x="0" y="1108"/>
                  </a:cubicBezTo>
                  <a:lnTo>
                    <a:pt x="226" y="1422"/>
                  </a:lnTo>
                  <a:cubicBezTo>
                    <a:pt x="377" y="1258"/>
                    <a:pt x="528" y="1095"/>
                    <a:pt x="653" y="920"/>
                  </a:cubicBezTo>
                  <a:cubicBezTo>
                    <a:pt x="779" y="744"/>
                    <a:pt x="879" y="543"/>
                    <a:pt x="929" y="330"/>
                  </a:cubicBezTo>
                  <a:cubicBezTo>
                    <a:pt x="942" y="255"/>
                    <a:pt x="942" y="179"/>
                    <a:pt x="929" y="104"/>
                  </a:cubicBezTo>
                  <a:cubicBezTo>
                    <a:pt x="917" y="66"/>
                    <a:pt x="904" y="29"/>
                    <a:pt x="866" y="16"/>
                  </a:cubicBezTo>
                  <a:cubicBezTo>
                    <a:pt x="855" y="5"/>
                    <a:pt x="841" y="0"/>
                    <a:pt x="826"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1"/>
            <p:cNvSpPr/>
            <p:nvPr/>
          </p:nvSpPr>
          <p:spPr>
            <a:xfrm>
              <a:off x="3930625" y="3105300"/>
              <a:ext cx="16325" cy="37700"/>
            </a:xfrm>
            <a:custGeom>
              <a:avLst/>
              <a:gdLst/>
              <a:ahLst/>
              <a:cxnLst/>
              <a:rect l="l" t="t" r="r" b="b"/>
              <a:pathLst>
                <a:path w="653" h="1508" extrusionOk="0">
                  <a:moveTo>
                    <a:pt x="462" y="0"/>
                  </a:moveTo>
                  <a:cubicBezTo>
                    <a:pt x="425" y="0"/>
                    <a:pt x="387" y="11"/>
                    <a:pt x="364" y="27"/>
                  </a:cubicBezTo>
                  <a:cubicBezTo>
                    <a:pt x="314" y="64"/>
                    <a:pt x="289" y="102"/>
                    <a:pt x="251" y="152"/>
                  </a:cubicBezTo>
                  <a:cubicBezTo>
                    <a:pt x="63" y="491"/>
                    <a:pt x="25" y="893"/>
                    <a:pt x="0" y="1294"/>
                  </a:cubicBezTo>
                  <a:lnTo>
                    <a:pt x="251" y="1507"/>
                  </a:lnTo>
                  <a:cubicBezTo>
                    <a:pt x="364" y="1269"/>
                    <a:pt x="477" y="1031"/>
                    <a:pt x="552" y="780"/>
                  </a:cubicBezTo>
                  <a:cubicBezTo>
                    <a:pt x="615" y="579"/>
                    <a:pt x="653" y="353"/>
                    <a:pt x="602" y="152"/>
                  </a:cubicBezTo>
                  <a:cubicBezTo>
                    <a:pt x="590" y="102"/>
                    <a:pt x="565" y="39"/>
                    <a:pt x="527" y="14"/>
                  </a:cubicBezTo>
                  <a:cubicBezTo>
                    <a:pt x="508" y="5"/>
                    <a:pt x="485" y="0"/>
                    <a:pt x="462"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1"/>
            <p:cNvSpPr/>
            <p:nvPr/>
          </p:nvSpPr>
          <p:spPr>
            <a:xfrm>
              <a:off x="3934075" y="3116500"/>
              <a:ext cx="6600" cy="17950"/>
            </a:xfrm>
            <a:custGeom>
              <a:avLst/>
              <a:gdLst/>
              <a:ahLst/>
              <a:cxnLst/>
              <a:rect l="l" t="t" r="r" b="b"/>
              <a:pathLst>
                <a:path w="264" h="718" extrusionOk="0">
                  <a:moveTo>
                    <a:pt x="174" y="0"/>
                  </a:moveTo>
                  <a:cubicBezTo>
                    <a:pt x="161" y="0"/>
                    <a:pt x="143" y="9"/>
                    <a:pt x="126" y="18"/>
                  </a:cubicBezTo>
                  <a:cubicBezTo>
                    <a:pt x="113" y="30"/>
                    <a:pt x="88" y="56"/>
                    <a:pt x="75" y="81"/>
                  </a:cubicBezTo>
                  <a:cubicBezTo>
                    <a:pt x="0" y="319"/>
                    <a:pt x="50" y="507"/>
                    <a:pt x="75" y="708"/>
                  </a:cubicBezTo>
                  <a:cubicBezTo>
                    <a:pt x="75" y="714"/>
                    <a:pt x="82" y="717"/>
                    <a:pt x="89" y="717"/>
                  </a:cubicBezTo>
                  <a:cubicBezTo>
                    <a:pt x="97" y="717"/>
                    <a:pt x="107" y="714"/>
                    <a:pt x="113" y="708"/>
                  </a:cubicBezTo>
                  <a:cubicBezTo>
                    <a:pt x="163" y="583"/>
                    <a:pt x="264" y="294"/>
                    <a:pt x="264" y="118"/>
                  </a:cubicBezTo>
                  <a:cubicBezTo>
                    <a:pt x="251" y="68"/>
                    <a:pt x="239" y="5"/>
                    <a:pt x="188" y="5"/>
                  </a:cubicBezTo>
                  <a:cubicBezTo>
                    <a:pt x="185" y="2"/>
                    <a:pt x="180" y="0"/>
                    <a:pt x="174"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1"/>
            <p:cNvSpPr/>
            <p:nvPr/>
          </p:nvSpPr>
          <p:spPr>
            <a:xfrm>
              <a:off x="3982075" y="3162600"/>
              <a:ext cx="17900" cy="8325"/>
            </a:xfrm>
            <a:custGeom>
              <a:avLst/>
              <a:gdLst/>
              <a:ahLst/>
              <a:cxnLst/>
              <a:rect l="l" t="t" r="r" b="b"/>
              <a:pathLst>
                <a:path w="716" h="333" extrusionOk="0">
                  <a:moveTo>
                    <a:pt x="599" y="1"/>
                  </a:moveTo>
                  <a:cubicBezTo>
                    <a:pt x="592" y="1"/>
                    <a:pt x="585" y="2"/>
                    <a:pt x="577" y="6"/>
                  </a:cubicBezTo>
                  <a:cubicBezTo>
                    <a:pt x="314" y="44"/>
                    <a:pt x="176" y="182"/>
                    <a:pt x="13" y="307"/>
                  </a:cubicBezTo>
                  <a:cubicBezTo>
                    <a:pt x="0" y="320"/>
                    <a:pt x="13" y="332"/>
                    <a:pt x="25" y="332"/>
                  </a:cubicBezTo>
                  <a:cubicBezTo>
                    <a:pt x="151" y="320"/>
                    <a:pt x="477" y="282"/>
                    <a:pt x="627" y="182"/>
                  </a:cubicBezTo>
                  <a:cubicBezTo>
                    <a:pt x="665" y="157"/>
                    <a:pt x="715" y="119"/>
                    <a:pt x="703" y="69"/>
                  </a:cubicBezTo>
                  <a:cubicBezTo>
                    <a:pt x="690" y="44"/>
                    <a:pt x="678" y="31"/>
                    <a:pt x="653" y="19"/>
                  </a:cubicBezTo>
                  <a:cubicBezTo>
                    <a:pt x="635" y="10"/>
                    <a:pt x="617" y="1"/>
                    <a:pt x="599"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1"/>
            <p:cNvSpPr/>
            <p:nvPr/>
          </p:nvSpPr>
          <p:spPr>
            <a:xfrm>
              <a:off x="3971400" y="3151825"/>
              <a:ext cx="20100" cy="13125"/>
            </a:xfrm>
            <a:custGeom>
              <a:avLst/>
              <a:gdLst/>
              <a:ahLst/>
              <a:cxnLst/>
              <a:rect l="l" t="t" r="r" b="b"/>
              <a:pathLst>
                <a:path w="804" h="525" extrusionOk="0">
                  <a:moveTo>
                    <a:pt x="673" y="1"/>
                  </a:moveTo>
                  <a:cubicBezTo>
                    <a:pt x="656" y="1"/>
                    <a:pt x="640" y="4"/>
                    <a:pt x="628" y="10"/>
                  </a:cubicBezTo>
                  <a:cubicBezTo>
                    <a:pt x="327" y="123"/>
                    <a:pt x="189" y="312"/>
                    <a:pt x="13" y="500"/>
                  </a:cubicBezTo>
                  <a:cubicBezTo>
                    <a:pt x="0" y="512"/>
                    <a:pt x="13" y="525"/>
                    <a:pt x="25" y="525"/>
                  </a:cubicBezTo>
                  <a:cubicBezTo>
                    <a:pt x="151" y="487"/>
                    <a:pt x="565" y="349"/>
                    <a:pt x="728" y="199"/>
                  </a:cubicBezTo>
                  <a:cubicBezTo>
                    <a:pt x="766" y="161"/>
                    <a:pt x="804" y="111"/>
                    <a:pt x="791" y="61"/>
                  </a:cubicBezTo>
                  <a:cubicBezTo>
                    <a:pt x="791" y="35"/>
                    <a:pt x="753" y="10"/>
                    <a:pt x="728" y="10"/>
                  </a:cubicBezTo>
                  <a:cubicBezTo>
                    <a:pt x="709" y="4"/>
                    <a:pt x="691" y="1"/>
                    <a:pt x="673"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1"/>
            <p:cNvSpPr/>
            <p:nvPr/>
          </p:nvSpPr>
          <p:spPr>
            <a:xfrm>
              <a:off x="3944425" y="3122700"/>
              <a:ext cx="11625" cy="20200"/>
            </a:xfrm>
            <a:custGeom>
              <a:avLst/>
              <a:gdLst/>
              <a:ahLst/>
              <a:cxnLst/>
              <a:rect l="l" t="t" r="r" b="b"/>
              <a:pathLst>
                <a:path w="465" h="808" extrusionOk="0">
                  <a:moveTo>
                    <a:pt x="375" y="0"/>
                  </a:moveTo>
                  <a:cubicBezTo>
                    <a:pt x="362" y="0"/>
                    <a:pt x="349" y="3"/>
                    <a:pt x="339" y="8"/>
                  </a:cubicBezTo>
                  <a:cubicBezTo>
                    <a:pt x="301" y="21"/>
                    <a:pt x="264" y="33"/>
                    <a:pt x="251" y="59"/>
                  </a:cubicBezTo>
                  <a:cubicBezTo>
                    <a:pt x="63" y="309"/>
                    <a:pt x="50" y="548"/>
                    <a:pt x="0" y="786"/>
                  </a:cubicBezTo>
                  <a:cubicBezTo>
                    <a:pt x="0" y="801"/>
                    <a:pt x="9" y="807"/>
                    <a:pt x="18" y="807"/>
                  </a:cubicBezTo>
                  <a:cubicBezTo>
                    <a:pt x="25" y="807"/>
                    <a:pt x="33" y="804"/>
                    <a:pt x="38" y="799"/>
                  </a:cubicBezTo>
                  <a:cubicBezTo>
                    <a:pt x="126" y="686"/>
                    <a:pt x="389" y="372"/>
                    <a:pt x="439" y="159"/>
                  </a:cubicBezTo>
                  <a:cubicBezTo>
                    <a:pt x="452" y="109"/>
                    <a:pt x="465" y="59"/>
                    <a:pt x="427" y="21"/>
                  </a:cubicBezTo>
                  <a:cubicBezTo>
                    <a:pt x="412" y="6"/>
                    <a:pt x="393" y="0"/>
                    <a:pt x="375"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1"/>
            <p:cNvSpPr/>
            <p:nvPr/>
          </p:nvSpPr>
          <p:spPr>
            <a:xfrm>
              <a:off x="3961100" y="3141025"/>
              <a:ext cx="22550" cy="16500"/>
            </a:xfrm>
            <a:custGeom>
              <a:avLst/>
              <a:gdLst/>
              <a:ahLst/>
              <a:cxnLst/>
              <a:rect l="l" t="t" r="r" b="b"/>
              <a:pathLst>
                <a:path w="902" h="660" extrusionOk="0">
                  <a:moveTo>
                    <a:pt x="702" y="0"/>
                  </a:moveTo>
                  <a:cubicBezTo>
                    <a:pt x="553" y="0"/>
                    <a:pt x="418" y="136"/>
                    <a:pt x="337" y="229"/>
                  </a:cubicBezTo>
                  <a:cubicBezTo>
                    <a:pt x="212" y="355"/>
                    <a:pt x="124" y="505"/>
                    <a:pt x="11" y="643"/>
                  </a:cubicBezTo>
                  <a:cubicBezTo>
                    <a:pt x="1" y="643"/>
                    <a:pt x="7" y="659"/>
                    <a:pt x="22" y="659"/>
                  </a:cubicBezTo>
                  <a:cubicBezTo>
                    <a:pt x="26" y="659"/>
                    <a:pt x="31" y="658"/>
                    <a:pt x="36" y="656"/>
                  </a:cubicBezTo>
                  <a:cubicBezTo>
                    <a:pt x="161" y="593"/>
                    <a:pt x="525" y="405"/>
                    <a:pt x="701" y="267"/>
                  </a:cubicBezTo>
                  <a:cubicBezTo>
                    <a:pt x="764" y="216"/>
                    <a:pt x="902" y="28"/>
                    <a:pt x="739" y="3"/>
                  </a:cubicBezTo>
                  <a:cubicBezTo>
                    <a:pt x="726" y="1"/>
                    <a:pt x="714" y="0"/>
                    <a:pt x="702"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1"/>
            <p:cNvSpPr/>
            <p:nvPr/>
          </p:nvSpPr>
          <p:spPr>
            <a:xfrm>
              <a:off x="3953600" y="3130750"/>
              <a:ext cx="18450" cy="19100"/>
            </a:xfrm>
            <a:custGeom>
              <a:avLst/>
              <a:gdLst/>
              <a:ahLst/>
              <a:cxnLst/>
              <a:rect l="l" t="t" r="r" b="b"/>
              <a:pathLst>
                <a:path w="738" h="764" extrusionOk="0">
                  <a:moveTo>
                    <a:pt x="562" y="0"/>
                  </a:moveTo>
                  <a:cubicBezTo>
                    <a:pt x="399" y="13"/>
                    <a:pt x="286" y="188"/>
                    <a:pt x="210" y="314"/>
                  </a:cubicBezTo>
                  <a:cubicBezTo>
                    <a:pt x="135" y="439"/>
                    <a:pt x="72" y="590"/>
                    <a:pt x="10" y="728"/>
                  </a:cubicBezTo>
                  <a:cubicBezTo>
                    <a:pt x="1" y="746"/>
                    <a:pt x="17" y="763"/>
                    <a:pt x="32" y="763"/>
                  </a:cubicBezTo>
                  <a:cubicBezTo>
                    <a:pt x="38" y="763"/>
                    <a:pt x="44" y="760"/>
                    <a:pt x="47" y="753"/>
                  </a:cubicBezTo>
                  <a:cubicBezTo>
                    <a:pt x="185" y="653"/>
                    <a:pt x="449" y="427"/>
                    <a:pt x="574" y="264"/>
                  </a:cubicBezTo>
                  <a:cubicBezTo>
                    <a:pt x="637" y="201"/>
                    <a:pt x="737" y="0"/>
                    <a:pt x="562"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1"/>
            <p:cNvSpPr/>
            <p:nvPr/>
          </p:nvSpPr>
          <p:spPr>
            <a:xfrm>
              <a:off x="3983625" y="3172375"/>
              <a:ext cx="4100" cy="1050"/>
            </a:xfrm>
            <a:custGeom>
              <a:avLst/>
              <a:gdLst/>
              <a:ahLst/>
              <a:cxnLst/>
              <a:rect l="l" t="t" r="r" b="b"/>
              <a:pathLst>
                <a:path w="164" h="42" extrusionOk="0">
                  <a:moveTo>
                    <a:pt x="157" y="1"/>
                  </a:moveTo>
                  <a:cubicBezTo>
                    <a:pt x="156" y="1"/>
                    <a:pt x="154" y="2"/>
                    <a:pt x="151" y="4"/>
                  </a:cubicBezTo>
                  <a:cubicBezTo>
                    <a:pt x="101" y="4"/>
                    <a:pt x="51" y="17"/>
                    <a:pt x="1" y="29"/>
                  </a:cubicBezTo>
                  <a:cubicBezTo>
                    <a:pt x="1" y="29"/>
                    <a:pt x="1" y="42"/>
                    <a:pt x="13" y="42"/>
                  </a:cubicBezTo>
                  <a:cubicBezTo>
                    <a:pt x="51" y="42"/>
                    <a:pt x="101" y="29"/>
                    <a:pt x="151" y="17"/>
                  </a:cubicBezTo>
                  <a:cubicBezTo>
                    <a:pt x="161" y="17"/>
                    <a:pt x="163" y="1"/>
                    <a:pt x="15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1"/>
            <p:cNvSpPr/>
            <p:nvPr/>
          </p:nvSpPr>
          <p:spPr>
            <a:xfrm>
              <a:off x="3980500" y="3171075"/>
              <a:ext cx="3700" cy="1425"/>
            </a:xfrm>
            <a:custGeom>
              <a:avLst/>
              <a:gdLst/>
              <a:ahLst/>
              <a:cxnLst/>
              <a:rect l="l" t="t" r="r" b="b"/>
              <a:pathLst>
                <a:path w="148" h="57" extrusionOk="0">
                  <a:moveTo>
                    <a:pt x="136" y="1"/>
                  </a:moveTo>
                  <a:cubicBezTo>
                    <a:pt x="133" y="1"/>
                    <a:pt x="129" y="2"/>
                    <a:pt x="126" y="6"/>
                  </a:cubicBezTo>
                  <a:cubicBezTo>
                    <a:pt x="88" y="18"/>
                    <a:pt x="51" y="31"/>
                    <a:pt x="13" y="43"/>
                  </a:cubicBezTo>
                  <a:cubicBezTo>
                    <a:pt x="0" y="43"/>
                    <a:pt x="0" y="56"/>
                    <a:pt x="13" y="56"/>
                  </a:cubicBezTo>
                  <a:cubicBezTo>
                    <a:pt x="63" y="56"/>
                    <a:pt x="101" y="31"/>
                    <a:pt x="138" y="18"/>
                  </a:cubicBezTo>
                  <a:cubicBezTo>
                    <a:pt x="147" y="9"/>
                    <a:pt x="144" y="1"/>
                    <a:pt x="13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1"/>
            <p:cNvSpPr/>
            <p:nvPr/>
          </p:nvSpPr>
          <p:spPr>
            <a:xfrm>
              <a:off x="3977350" y="3169825"/>
              <a:ext cx="3700" cy="1725"/>
            </a:xfrm>
            <a:custGeom>
              <a:avLst/>
              <a:gdLst/>
              <a:ahLst/>
              <a:cxnLst/>
              <a:rect l="l" t="t" r="r" b="b"/>
              <a:pathLst>
                <a:path w="148" h="69" extrusionOk="0">
                  <a:moveTo>
                    <a:pt x="141" y="0"/>
                  </a:moveTo>
                  <a:lnTo>
                    <a:pt x="141" y="0"/>
                  </a:lnTo>
                  <a:cubicBezTo>
                    <a:pt x="140" y="0"/>
                    <a:pt x="139" y="2"/>
                    <a:pt x="139" y="6"/>
                  </a:cubicBezTo>
                  <a:cubicBezTo>
                    <a:pt x="89" y="18"/>
                    <a:pt x="51" y="31"/>
                    <a:pt x="1" y="43"/>
                  </a:cubicBezTo>
                  <a:cubicBezTo>
                    <a:pt x="1" y="56"/>
                    <a:pt x="1" y="68"/>
                    <a:pt x="1" y="68"/>
                  </a:cubicBezTo>
                  <a:cubicBezTo>
                    <a:pt x="51" y="56"/>
                    <a:pt x="101" y="43"/>
                    <a:pt x="139" y="18"/>
                  </a:cubicBezTo>
                  <a:cubicBezTo>
                    <a:pt x="148" y="9"/>
                    <a:pt x="144" y="0"/>
                    <a:pt x="14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1"/>
            <p:cNvSpPr/>
            <p:nvPr/>
          </p:nvSpPr>
          <p:spPr>
            <a:xfrm>
              <a:off x="3974850" y="3168375"/>
              <a:ext cx="3475" cy="1925"/>
            </a:xfrm>
            <a:custGeom>
              <a:avLst/>
              <a:gdLst/>
              <a:ahLst/>
              <a:cxnLst/>
              <a:rect l="l" t="t" r="r" b="b"/>
              <a:pathLst>
                <a:path w="139" h="77" extrusionOk="0">
                  <a:moveTo>
                    <a:pt x="126" y="1"/>
                  </a:moveTo>
                  <a:cubicBezTo>
                    <a:pt x="88" y="13"/>
                    <a:pt x="51" y="39"/>
                    <a:pt x="13" y="64"/>
                  </a:cubicBezTo>
                  <a:cubicBezTo>
                    <a:pt x="0" y="64"/>
                    <a:pt x="0" y="76"/>
                    <a:pt x="13" y="76"/>
                  </a:cubicBezTo>
                  <a:cubicBezTo>
                    <a:pt x="51" y="51"/>
                    <a:pt x="88" y="39"/>
                    <a:pt x="138" y="13"/>
                  </a:cubicBezTo>
                  <a:cubicBezTo>
                    <a:pt x="138" y="1"/>
                    <a:pt x="138" y="1"/>
                    <a:pt x="1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1"/>
            <p:cNvSpPr/>
            <p:nvPr/>
          </p:nvSpPr>
          <p:spPr>
            <a:xfrm>
              <a:off x="3972975" y="3167125"/>
              <a:ext cx="3150" cy="2550"/>
            </a:xfrm>
            <a:custGeom>
              <a:avLst/>
              <a:gdLst/>
              <a:ahLst/>
              <a:cxnLst/>
              <a:rect l="l" t="t" r="r" b="b"/>
              <a:pathLst>
                <a:path w="126" h="102" extrusionOk="0">
                  <a:moveTo>
                    <a:pt x="113" y="1"/>
                  </a:moveTo>
                  <a:cubicBezTo>
                    <a:pt x="75" y="38"/>
                    <a:pt x="38" y="51"/>
                    <a:pt x="13" y="89"/>
                  </a:cubicBezTo>
                  <a:cubicBezTo>
                    <a:pt x="0" y="89"/>
                    <a:pt x="13" y="101"/>
                    <a:pt x="13" y="101"/>
                  </a:cubicBezTo>
                  <a:cubicBezTo>
                    <a:pt x="63" y="76"/>
                    <a:pt x="88" y="51"/>
                    <a:pt x="126" y="26"/>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1"/>
            <p:cNvSpPr/>
            <p:nvPr/>
          </p:nvSpPr>
          <p:spPr>
            <a:xfrm>
              <a:off x="3969825" y="3164925"/>
              <a:ext cx="4725" cy="3175"/>
            </a:xfrm>
            <a:custGeom>
              <a:avLst/>
              <a:gdLst/>
              <a:ahLst/>
              <a:cxnLst/>
              <a:rect l="l" t="t" r="r" b="b"/>
              <a:pathLst>
                <a:path w="189" h="127" extrusionOk="0">
                  <a:moveTo>
                    <a:pt x="176" y="1"/>
                  </a:moveTo>
                  <a:cubicBezTo>
                    <a:pt x="114" y="26"/>
                    <a:pt x="51" y="64"/>
                    <a:pt x="1" y="114"/>
                  </a:cubicBezTo>
                  <a:cubicBezTo>
                    <a:pt x="1" y="114"/>
                    <a:pt x="1" y="126"/>
                    <a:pt x="13" y="126"/>
                  </a:cubicBezTo>
                  <a:cubicBezTo>
                    <a:pt x="76" y="89"/>
                    <a:pt x="126" y="51"/>
                    <a:pt x="189" y="13"/>
                  </a:cubicBezTo>
                  <a:cubicBezTo>
                    <a:pt x="189" y="13"/>
                    <a:pt x="189" y="1"/>
                    <a:pt x="1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1"/>
            <p:cNvSpPr/>
            <p:nvPr/>
          </p:nvSpPr>
          <p:spPr>
            <a:xfrm>
              <a:off x="3966075" y="3163375"/>
              <a:ext cx="5350" cy="2850"/>
            </a:xfrm>
            <a:custGeom>
              <a:avLst/>
              <a:gdLst/>
              <a:ahLst/>
              <a:cxnLst/>
              <a:rect l="l" t="t" r="r" b="b"/>
              <a:pathLst>
                <a:path w="214" h="114" extrusionOk="0">
                  <a:moveTo>
                    <a:pt x="201" y="0"/>
                  </a:moveTo>
                  <a:cubicBezTo>
                    <a:pt x="138" y="38"/>
                    <a:pt x="75" y="63"/>
                    <a:pt x="0" y="100"/>
                  </a:cubicBezTo>
                  <a:cubicBezTo>
                    <a:pt x="0" y="100"/>
                    <a:pt x="0" y="113"/>
                    <a:pt x="13" y="113"/>
                  </a:cubicBezTo>
                  <a:cubicBezTo>
                    <a:pt x="88" y="88"/>
                    <a:pt x="151" y="50"/>
                    <a:pt x="213" y="13"/>
                  </a:cubicBezTo>
                  <a:cubicBezTo>
                    <a:pt x="213" y="13"/>
                    <a:pt x="213" y="0"/>
                    <a:pt x="20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1"/>
            <p:cNvSpPr/>
            <p:nvPr/>
          </p:nvSpPr>
          <p:spPr>
            <a:xfrm>
              <a:off x="3962925" y="3161975"/>
              <a:ext cx="4100" cy="2975"/>
            </a:xfrm>
            <a:custGeom>
              <a:avLst/>
              <a:gdLst/>
              <a:ahLst/>
              <a:cxnLst/>
              <a:rect l="l" t="t" r="r" b="b"/>
              <a:pathLst>
                <a:path w="164" h="119" extrusionOk="0">
                  <a:moveTo>
                    <a:pt x="151" y="0"/>
                  </a:moveTo>
                  <a:cubicBezTo>
                    <a:pt x="147" y="0"/>
                    <a:pt x="143" y="2"/>
                    <a:pt x="139" y="6"/>
                  </a:cubicBezTo>
                  <a:cubicBezTo>
                    <a:pt x="114" y="44"/>
                    <a:pt x="51" y="69"/>
                    <a:pt x="1" y="94"/>
                  </a:cubicBezTo>
                  <a:cubicBezTo>
                    <a:pt x="1" y="106"/>
                    <a:pt x="1" y="119"/>
                    <a:pt x="13" y="119"/>
                  </a:cubicBezTo>
                  <a:cubicBezTo>
                    <a:pt x="63" y="81"/>
                    <a:pt x="126" y="56"/>
                    <a:pt x="164" y="6"/>
                  </a:cubicBezTo>
                  <a:cubicBezTo>
                    <a:pt x="164" y="6"/>
                    <a:pt x="158" y="0"/>
                    <a:pt x="15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1"/>
            <p:cNvSpPr/>
            <p:nvPr/>
          </p:nvSpPr>
          <p:spPr>
            <a:xfrm>
              <a:off x="3960725" y="3159475"/>
              <a:ext cx="4650" cy="3925"/>
            </a:xfrm>
            <a:custGeom>
              <a:avLst/>
              <a:gdLst/>
              <a:ahLst/>
              <a:cxnLst/>
              <a:rect l="l" t="t" r="r" b="b"/>
              <a:pathLst>
                <a:path w="186" h="157" extrusionOk="0">
                  <a:moveTo>
                    <a:pt x="174" y="0"/>
                  </a:moveTo>
                  <a:cubicBezTo>
                    <a:pt x="171" y="0"/>
                    <a:pt x="168" y="2"/>
                    <a:pt x="164" y="6"/>
                  </a:cubicBezTo>
                  <a:cubicBezTo>
                    <a:pt x="114" y="56"/>
                    <a:pt x="63" y="93"/>
                    <a:pt x="13" y="144"/>
                  </a:cubicBezTo>
                  <a:cubicBezTo>
                    <a:pt x="1" y="144"/>
                    <a:pt x="13" y="156"/>
                    <a:pt x="26" y="156"/>
                  </a:cubicBezTo>
                  <a:cubicBezTo>
                    <a:pt x="89" y="118"/>
                    <a:pt x="139" y="68"/>
                    <a:pt x="176" y="18"/>
                  </a:cubicBezTo>
                  <a:cubicBezTo>
                    <a:pt x="185" y="9"/>
                    <a:pt x="182" y="0"/>
                    <a:pt x="17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1"/>
            <p:cNvSpPr/>
            <p:nvPr/>
          </p:nvSpPr>
          <p:spPr>
            <a:xfrm>
              <a:off x="3957900" y="3158350"/>
              <a:ext cx="4100" cy="3150"/>
            </a:xfrm>
            <a:custGeom>
              <a:avLst/>
              <a:gdLst/>
              <a:ahLst/>
              <a:cxnLst/>
              <a:rect l="l" t="t" r="r" b="b"/>
              <a:pathLst>
                <a:path w="164" h="126" extrusionOk="0">
                  <a:moveTo>
                    <a:pt x="139" y="0"/>
                  </a:moveTo>
                  <a:cubicBezTo>
                    <a:pt x="101" y="38"/>
                    <a:pt x="64" y="76"/>
                    <a:pt x="13" y="101"/>
                  </a:cubicBezTo>
                  <a:cubicBezTo>
                    <a:pt x="1" y="113"/>
                    <a:pt x="13" y="126"/>
                    <a:pt x="26" y="126"/>
                  </a:cubicBezTo>
                  <a:cubicBezTo>
                    <a:pt x="76" y="101"/>
                    <a:pt x="114" y="63"/>
                    <a:pt x="151" y="13"/>
                  </a:cubicBezTo>
                  <a:cubicBezTo>
                    <a:pt x="164" y="13"/>
                    <a:pt x="151" y="0"/>
                    <a:pt x="13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1"/>
            <p:cNvSpPr/>
            <p:nvPr/>
          </p:nvSpPr>
          <p:spPr>
            <a:xfrm>
              <a:off x="3955400" y="3155400"/>
              <a:ext cx="4950" cy="4350"/>
            </a:xfrm>
            <a:custGeom>
              <a:avLst/>
              <a:gdLst/>
              <a:ahLst/>
              <a:cxnLst/>
              <a:rect l="l" t="t" r="r" b="b"/>
              <a:pathLst>
                <a:path w="198" h="174" extrusionOk="0">
                  <a:moveTo>
                    <a:pt x="186" y="0"/>
                  </a:moveTo>
                  <a:cubicBezTo>
                    <a:pt x="183" y="0"/>
                    <a:pt x="180" y="2"/>
                    <a:pt x="176" y="5"/>
                  </a:cubicBezTo>
                  <a:cubicBezTo>
                    <a:pt x="113" y="56"/>
                    <a:pt x="51" y="106"/>
                    <a:pt x="0" y="156"/>
                  </a:cubicBezTo>
                  <a:cubicBezTo>
                    <a:pt x="0" y="165"/>
                    <a:pt x="0" y="174"/>
                    <a:pt x="5" y="174"/>
                  </a:cubicBezTo>
                  <a:cubicBezTo>
                    <a:pt x="7" y="174"/>
                    <a:pt x="9" y="172"/>
                    <a:pt x="13" y="169"/>
                  </a:cubicBezTo>
                  <a:cubicBezTo>
                    <a:pt x="76" y="131"/>
                    <a:pt x="126" y="68"/>
                    <a:pt x="189" y="18"/>
                  </a:cubicBezTo>
                  <a:cubicBezTo>
                    <a:pt x="198" y="9"/>
                    <a:pt x="194" y="0"/>
                    <a:pt x="18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3952250" y="3152575"/>
              <a:ext cx="6300" cy="5175"/>
            </a:xfrm>
            <a:custGeom>
              <a:avLst/>
              <a:gdLst/>
              <a:ahLst/>
              <a:cxnLst/>
              <a:rect l="l" t="t" r="r" b="b"/>
              <a:pathLst>
                <a:path w="252" h="207" extrusionOk="0">
                  <a:moveTo>
                    <a:pt x="247" y="0"/>
                  </a:moveTo>
                  <a:cubicBezTo>
                    <a:pt x="246" y="0"/>
                    <a:pt x="243" y="2"/>
                    <a:pt x="239" y="5"/>
                  </a:cubicBezTo>
                  <a:cubicBezTo>
                    <a:pt x="164" y="68"/>
                    <a:pt x="76" y="118"/>
                    <a:pt x="1" y="194"/>
                  </a:cubicBezTo>
                  <a:cubicBezTo>
                    <a:pt x="1" y="194"/>
                    <a:pt x="13" y="206"/>
                    <a:pt x="13" y="206"/>
                  </a:cubicBezTo>
                  <a:cubicBezTo>
                    <a:pt x="101" y="143"/>
                    <a:pt x="177" y="81"/>
                    <a:pt x="252" y="18"/>
                  </a:cubicBezTo>
                  <a:cubicBezTo>
                    <a:pt x="252" y="9"/>
                    <a:pt x="252" y="0"/>
                    <a:pt x="24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3950375" y="3153200"/>
              <a:ext cx="4025" cy="3300"/>
            </a:xfrm>
            <a:custGeom>
              <a:avLst/>
              <a:gdLst/>
              <a:ahLst/>
              <a:cxnLst/>
              <a:rect l="l" t="t" r="r" b="b"/>
              <a:pathLst>
                <a:path w="161" h="132" extrusionOk="0">
                  <a:moveTo>
                    <a:pt x="144" y="0"/>
                  </a:moveTo>
                  <a:cubicBezTo>
                    <a:pt x="141" y="0"/>
                    <a:pt x="139" y="2"/>
                    <a:pt x="139" y="6"/>
                  </a:cubicBezTo>
                  <a:cubicBezTo>
                    <a:pt x="101" y="43"/>
                    <a:pt x="51" y="81"/>
                    <a:pt x="13" y="118"/>
                  </a:cubicBezTo>
                  <a:cubicBezTo>
                    <a:pt x="1" y="118"/>
                    <a:pt x="13" y="131"/>
                    <a:pt x="26" y="131"/>
                  </a:cubicBezTo>
                  <a:cubicBezTo>
                    <a:pt x="76" y="93"/>
                    <a:pt x="114" y="56"/>
                    <a:pt x="151" y="18"/>
                  </a:cubicBezTo>
                  <a:cubicBezTo>
                    <a:pt x="160" y="9"/>
                    <a:pt x="150" y="0"/>
                    <a:pt x="14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3948800" y="3151325"/>
              <a:ext cx="3175" cy="3725"/>
            </a:xfrm>
            <a:custGeom>
              <a:avLst/>
              <a:gdLst/>
              <a:ahLst/>
              <a:cxnLst/>
              <a:rect l="l" t="t" r="r" b="b"/>
              <a:pathLst>
                <a:path w="127" h="149" extrusionOk="0">
                  <a:moveTo>
                    <a:pt x="116" y="0"/>
                  </a:moveTo>
                  <a:cubicBezTo>
                    <a:pt x="115" y="0"/>
                    <a:pt x="114" y="2"/>
                    <a:pt x="114" y="5"/>
                  </a:cubicBezTo>
                  <a:cubicBezTo>
                    <a:pt x="76" y="55"/>
                    <a:pt x="39" y="93"/>
                    <a:pt x="1" y="131"/>
                  </a:cubicBezTo>
                  <a:cubicBezTo>
                    <a:pt x="1" y="140"/>
                    <a:pt x="1" y="148"/>
                    <a:pt x="5" y="148"/>
                  </a:cubicBezTo>
                  <a:cubicBezTo>
                    <a:pt x="7" y="148"/>
                    <a:pt x="10" y="147"/>
                    <a:pt x="13" y="143"/>
                  </a:cubicBezTo>
                  <a:cubicBezTo>
                    <a:pt x="64" y="106"/>
                    <a:pt x="89" y="68"/>
                    <a:pt x="126" y="18"/>
                  </a:cubicBezTo>
                  <a:cubicBezTo>
                    <a:pt x="126" y="9"/>
                    <a:pt x="120" y="0"/>
                    <a:pt x="11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3946625" y="3148500"/>
              <a:ext cx="4000" cy="4225"/>
            </a:xfrm>
            <a:custGeom>
              <a:avLst/>
              <a:gdLst/>
              <a:ahLst/>
              <a:cxnLst/>
              <a:rect l="l" t="t" r="r" b="b"/>
              <a:pathLst>
                <a:path w="160" h="169" extrusionOk="0">
                  <a:moveTo>
                    <a:pt x="148" y="0"/>
                  </a:moveTo>
                  <a:cubicBezTo>
                    <a:pt x="145" y="0"/>
                    <a:pt x="142" y="2"/>
                    <a:pt x="138" y="5"/>
                  </a:cubicBezTo>
                  <a:cubicBezTo>
                    <a:pt x="100" y="56"/>
                    <a:pt x="50" y="106"/>
                    <a:pt x="13" y="156"/>
                  </a:cubicBezTo>
                  <a:cubicBezTo>
                    <a:pt x="0" y="156"/>
                    <a:pt x="13" y="168"/>
                    <a:pt x="25" y="168"/>
                  </a:cubicBezTo>
                  <a:cubicBezTo>
                    <a:pt x="75" y="118"/>
                    <a:pt x="113" y="68"/>
                    <a:pt x="151" y="18"/>
                  </a:cubicBezTo>
                  <a:cubicBezTo>
                    <a:pt x="159" y="9"/>
                    <a:pt x="156" y="0"/>
                    <a:pt x="14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3945150" y="3145800"/>
              <a:ext cx="4625" cy="5500"/>
            </a:xfrm>
            <a:custGeom>
              <a:avLst/>
              <a:gdLst/>
              <a:ahLst/>
              <a:cxnLst/>
              <a:rect l="l" t="t" r="r" b="b"/>
              <a:pathLst>
                <a:path w="185" h="220" extrusionOk="0">
                  <a:moveTo>
                    <a:pt x="172" y="0"/>
                  </a:moveTo>
                  <a:cubicBezTo>
                    <a:pt x="109" y="63"/>
                    <a:pt x="59" y="138"/>
                    <a:pt x="9" y="214"/>
                  </a:cubicBezTo>
                  <a:cubicBezTo>
                    <a:pt x="0" y="214"/>
                    <a:pt x="3" y="219"/>
                    <a:pt x="10" y="219"/>
                  </a:cubicBezTo>
                  <a:cubicBezTo>
                    <a:pt x="13" y="219"/>
                    <a:pt x="17" y="218"/>
                    <a:pt x="21" y="214"/>
                  </a:cubicBezTo>
                  <a:cubicBezTo>
                    <a:pt x="72" y="151"/>
                    <a:pt x="122" y="76"/>
                    <a:pt x="185" y="13"/>
                  </a:cubicBezTo>
                  <a:cubicBezTo>
                    <a:pt x="185" y="13"/>
                    <a:pt x="185" y="0"/>
                    <a:pt x="172"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3943150" y="3146425"/>
              <a:ext cx="3500" cy="3925"/>
            </a:xfrm>
            <a:custGeom>
              <a:avLst/>
              <a:gdLst/>
              <a:ahLst/>
              <a:cxnLst/>
              <a:rect l="l" t="t" r="r" b="b"/>
              <a:pathLst>
                <a:path w="140" h="157" extrusionOk="0">
                  <a:moveTo>
                    <a:pt x="114" y="0"/>
                  </a:moveTo>
                  <a:cubicBezTo>
                    <a:pt x="76" y="51"/>
                    <a:pt x="39" y="101"/>
                    <a:pt x="1" y="151"/>
                  </a:cubicBezTo>
                  <a:cubicBezTo>
                    <a:pt x="1" y="151"/>
                    <a:pt x="7" y="157"/>
                    <a:pt x="10" y="157"/>
                  </a:cubicBezTo>
                  <a:cubicBezTo>
                    <a:pt x="12" y="157"/>
                    <a:pt x="14" y="155"/>
                    <a:pt x="14" y="151"/>
                  </a:cubicBezTo>
                  <a:cubicBezTo>
                    <a:pt x="64" y="113"/>
                    <a:pt x="101" y="63"/>
                    <a:pt x="126" y="13"/>
                  </a:cubicBezTo>
                  <a:cubicBezTo>
                    <a:pt x="139" y="0"/>
                    <a:pt x="114" y="0"/>
                    <a:pt x="11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3941600" y="3144225"/>
              <a:ext cx="3150" cy="4725"/>
            </a:xfrm>
            <a:custGeom>
              <a:avLst/>
              <a:gdLst/>
              <a:ahLst/>
              <a:cxnLst/>
              <a:rect l="l" t="t" r="r" b="b"/>
              <a:pathLst>
                <a:path w="126" h="189" extrusionOk="0">
                  <a:moveTo>
                    <a:pt x="113" y="1"/>
                  </a:moveTo>
                  <a:cubicBezTo>
                    <a:pt x="76" y="63"/>
                    <a:pt x="25" y="114"/>
                    <a:pt x="0" y="176"/>
                  </a:cubicBezTo>
                  <a:cubicBezTo>
                    <a:pt x="0" y="189"/>
                    <a:pt x="0" y="189"/>
                    <a:pt x="13" y="189"/>
                  </a:cubicBezTo>
                  <a:cubicBezTo>
                    <a:pt x="50" y="126"/>
                    <a:pt x="88" y="63"/>
                    <a:pt x="126" y="13"/>
                  </a:cubicBezTo>
                  <a:cubicBezTo>
                    <a:pt x="126" y="1"/>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3940350" y="3143775"/>
              <a:ext cx="2425" cy="3625"/>
            </a:xfrm>
            <a:custGeom>
              <a:avLst/>
              <a:gdLst/>
              <a:ahLst/>
              <a:cxnLst/>
              <a:rect l="l" t="t" r="r" b="b"/>
              <a:pathLst>
                <a:path w="97" h="145" extrusionOk="0">
                  <a:moveTo>
                    <a:pt x="86" y="1"/>
                  </a:moveTo>
                  <a:cubicBezTo>
                    <a:pt x="83" y="1"/>
                    <a:pt x="79" y="2"/>
                    <a:pt x="75" y="6"/>
                  </a:cubicBezTo>
                  <a:cubicBezTo>
                    <a:pt x="50" y="56"/>
                    <a:pt x="25" y="94"/>
                    <a:pt x="0" y="132"/>
                  </a:cubicBezTo>
                  <a:cubicBezTo>
                    <a:pt x="0" y="132"/>
                    <a:pt x="0" y="144"/>
                    <a:pt x="13" y="144"/>
                  </a:cubicBezTo>
                  <a:cubicBezTo>
                    <a:pt x="50" y="106"/>
                    <a:pt x="75" y="69"/>
                    <a:pt x="88" y="19"/>
                  </a:cubicBezTo>
                  <a:cubicBezTo>
                    <a:pt x="97" y="10"/>
                    <a:pt x="93" y="1"/>
                    <a:pt x="8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3938450" y="3138975"/>
              <a:ext cx="3175" cy="6350"/>
            </a:xfrm>
            <a:custGeom>
              <a:avLst/>
              <a:gdLst/>
              <a:ahLst/>
              <a:cxnLst/>
              <a:rect l="l" t="t" r="r" b="b"/>
              <a:pathLst>
                <a:path w="127" h="254" extrusionOk="0">
                  <a:moveTo>
                    <a:pt x="120" y="0"/>
                  </a:moveTo>
                  <a:cubicBezTo>
                    <a:pt x="117" y="0"/>
                    <a:pt x="114" y="4"/>
                    <a:pt x="114" y="10"/>
                  </a:cubicBezTo>
                  <a:cubicBezTo>
                    <a:pt x="89" y="85"/>
                    <a:pt x="38" y="160"/>
                    <a:pt x="1" y="236"/>
                  </a:cubicBezTo>
                  <a:cubicBezTo>
                    <a:pt x="1" y="245"/>
                    <a:pt x="7" y="253"/>
                    <a:pt x="11" y="253"/>
                  </a:cubicBezTo>
                  <a:cubicBezTo>
                    <a:pt x="12" y="253"/>
                    <a:pt x="13" y="252"/>
                    <a:pt x="13" y="248"/>
                  </a:cubicBezTo>
                  <a:cubicBezTo>
                    <a:pt x="76" y="173"/>
                    <a:pt x="101" y="98"/>
                    <a:pt x="126" y="10"/>
                  </a:cubicBezTo>
                  <a:cubicBezTo>
                    <a:pt x="126" y="4"/>
                    <a:pt x="123" y="0"/>
                    <a:pt x="120"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3937525" y="3138650"/>
              <a:ext cx="2200" cy="5600"/>
            </a:xfrm>
            <a:custGeom>
              <a:avLst/>
              <a:gdLst/>
              <a:ahLst/>
              <a:cxnLst/>
              <a:rect l="l" t="t" r="r" b="b"/>
              <a:pathLst>
                <a:path w="88" h="224" extrusionOk="0">
                  <a:moveTo>
                    <a:pt x="82" y="1"/>
                  </a:moveTo>
                  <a:cubicBezTo>
                    <a:pt x="79" y="1"/>
                    <a:pt x="75" y="4"/>
                    <a:pt x="75" y="10"/>
                  </a:cubicBezTo>
                  <a:cubicBezTo>
                    <a:pt x="50" y="73"/>
                    <a:pt x="13" y="148"/>
                    <a:pt x="0" y="211"/>
                  </a:cubicBezTo>
                  <a:cubicBezTo>
                    <a:pt x="0" y="224"/>
                    <a:pt x="13" y="224"/>
                    <a:pt x="13" y="224"/>
                  </a:cubicBezTo>
                  <a:cubicBezTo>
                    <a:pt x="38" y="148"/>
                    <a:pt x="63" y="86"/>
                    <a:pt x="88" y="10"/>
                  </a:cubicBezTo>
                  <a:cubicBezTo>
                    <a:pt x="88" y="4"/>
                    <a:pt x="85" y="1"/>
                    <a:pt x="8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3935625" y="3135750"/>
              <a:ext cx="2850" cy="6450"/>
            </a:xfrm>
            <a:custGeom>
              <a:avLst/>
              <a:gdLst/>
              <a:ahLst/>
              <a:cxnLst/>
              <a:rect l="l" t="t" r="r" b="b"/>
              <a:pathLst>
                <a:path w="114" h="258" extrusionOk="0">
                  <a:moveTo>
                    <a:pt x="89" y="1"/>
                  </a:moveTo>
                  <a:cubicBezTo>
                    <a:pt x="64" y="89"/>
                    <a:pt x="26" y="164"/>
                    <a:pt x="1" y="252"/>
                  </a:cubicBezTo>
                  <a:cubicBezTo>
                    <a:pt x="1" y="252"/>
                    <a:pt x="6" y="257"/>
                    <a:pt x="10" y="257"/>
                  </a:cubicBezTo>
                  <a:cubicBezTo>
                    <a:pt x="12" y="257"/>
                    <a:pt x="13" y="256"/>
                    <a:pt x="13" y="252"/>
                  </a:cubicBezTo>
                  <a:cubicBezTo>
                    <a:pt x="51" y="176"/>
                    <a:pt x="76" y="89"/>
                    <a:pt x="114" y="13"/>
                  </a:cubicBezTo>
                  <a:cubicBezTo>
                    <a:pt x="114" y="1"/>
                    <a:pt x="101" y="1"/>
                    <a:pt x="8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3933750" y="3136075"/>
              <a:ext cx="1900" cy="4550"/>
            </a:xfrm>
            <a:custGeom>
              <a:avLst/>
              <a:gdLst/>
              <a:ahLst/>
              <a:cxnLst/>
              <a:rect l="l" t="t" r="r" b="b"/>
              <a:pathLst>
                <a:path w="76" h="182" extrusionOk="0">
                  <a:moveTo>
                    <a:pt x="63" y="0"/>
                  </a:moveTo>
                  <a:cubicBezTo>
                    <a:pt x="38" y="63"/>
                    <a:pt x="13" y="113"/>
                    <a:pt x="1" y="176"/>
                  </a:cubicBezTo>
                  <a:cubicBezTo>
                    <a:pt x="1" y="176"/>
                    <a:pt x="6" y="182"/>
                    <a:pt x="10" y="182"/>
                  </a:cubicBezTo>
                  <a:cubicBezTo>
                    <a:pt x="12" y="182"/>
                    <a:pt x="13" y="180"/>
                    <a:pt x="13" y="176"/>
                  </a:cubicBezTo>
                  <a:cubicBezTo>
                    <a:pt x="38" y="126"/>
                    <a:pt x="63" y="63"/>
                    <a:pt x="76" y="13"/>
                  </a:cubicBezTo>
                  <a:cubicBezTo>
                    <a:pt x="76" y="0"/>
                    <a:pt x="63" y="0"/>
                    <a:pt x="6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3931875" y="3133425"/>
              <a:ext cx="1900" cy="5000"/>
            </a:xfrm>
            <a:custGeom>
              <a:avLst/>
              <a:gdLst/>
              <a:ahLst/>
              <a:cxnLst/>
              <a:rect l="l" t="t" r="r" b="b"/>
              <a:pathLst>
                <a:path w="76" h="200" extrusionOk="0">
                  <a:moveTo>
                    <a:pt x="66" y="0"/>
                  </a:moveTo>
                  <a:cubicBezTo>
                    <a:pt x="64" y="0"/>
                    <a:pt x="63" y="2"/>
                    <a:pt x="63" y="6"/>
                  </a:cubicBezTo>
                  <a:cubicBezTo>
                    <a:pt x="38" y="69"/>
                    <a:pt x="13" y="119"/>
                    <a:pt x="0" y="194"/>
                  </a:cubicBezTo>
                  <a:cubicBezTo>
                    <a:pt x="0" y="194"/>
                    <a:pt x="0" y="200"/>
                    <a:pt x="4" y="200"/>
                  </a:cubicBezTo>
                  <a:cubicBezTo>
                    <a:pt x="6" y="200"/>
                    <a:pt x="9" y="198"/>
                    <a:pt x="13" y="194"/>
                  </a:cubicBezTo>
                  <a:cubicBezTo>
                    <a:pt x="38" y="131"/>
                    <a:pt x="50" y="69"/>
                    <a:pt x="76" y="6"/>
                  </a:cubicBezTo>
                  <a:cubicBezTo>
                    <a:pt x="76" y="6"/>
                    <a:pt x="70" y="0"/>
                    <a:pt x="6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3927175" y="3135125"/>
              <a:ext cx="59925" cy="48700"/>
            </a:xfrm>
            <a:custGeom>
              <a:avLst/>
              <a:gdLst/>
              <a:ahLst/>
              <a:cxnLst/>
              <a:rect l="l" t="t" r="r" b="b"/>
              <a:pathLst>
                <a:path w="2397" h="1948" extrusionOk="0">
                  <a:moveTo>
                    <a:pt x="138" y="1"/>
                  </a:moveTo>
                  <a:cubicBezTo>
                    <a:pt x="63" y="252"/>
                    <a:pt x="0" y="515"/>
                    <a:pt x="25" y="779"/>
                  </a:cubicBezTo>
                  <a:cubicBezTo>
                    <a:pt x="50" y="1105"/>
                    <a:pt x="151" y="1431"/>
                    <a:pt x="389" y="1657"/>
                  </a:cubicBezTo>
                  <a:cubicBezTo>
                    <a:pt x="622" y="1860"/>
                    <a:pt x="970" y="1948"/>
                    <a:pt x="1293" y="1948"/>
                  </a:cubicBezTo>
                  <a:cubicBezTo>
                    <a:pt x="1370" y="1948"/>
                    <a:pt x="1446" y="1943"/>
                    <a:pt x="1518" y="1933"/>
                  </a:cubicBezTo>
                  <a:cubicBezTo>
                    <a:pt x="1857" y="1883"/>
                    <a:pt x="2108" y="1745"/>
                    <a:pt x="2397" y="1557"/>
                  </a:cubicBezTo>
                  <a:cubicBezTo>
                    <a:pt x="1506" y="1406"/>
                    <a:pt x="515" y="553"/>
                    <a:pt x="138"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3929350" y="3138975"/>
              <a:ext cx="54625" cy="36975"/>
            </a:xfrm>
            <a:custGeom>
              <a:avLst/>
              <a:gdLst/>
              <a:ahLst/>
              <a:cxnLst/>
              <a:rect l="l" t="t" r="r" b="b"/>
              <a:pathLst>
                <a:path w="2185" h="1479" extrusionOk="0">
                  <a:moveTo>
                    <a:pt x="7" y="0"/>
                  </a:moveTo>
                  <a:cubicBezTo>
                    <a:pt x="4" y="0"/>
                    <a:pt x="1" y="4"/>
                    <a:pt x="1" y="10"/>
                  </a:cubicBezTo>
                  <a:cubicBezTo>
                    <a:pt x="121" y="357"/>
                    <a:pt x="458" y="613"/>
                    <a:pt x="750" y="821"/>
                  </a:cubicBezTo>
                  <a:lnTo>
                    <a:pt x="750" y="821"/>
                  </a:lnTo>
                  <a:cubicBezTo>
                    <a:pt x="443" y="593"/>
                    <a:pt x="180" y="318"/>
                    <a:pt x="13" y="10"/>
                  </a:cubicBezTo>
                  <a:cubicBezTo>
                    <a:pt x="13" y="4"/>
                    <a:pt x="10" y="0"/>
                    <a:pt x="7" y="0"/>
                  </a:cubicBezTo>
                  <a:close/>
                  <a:moveTo>
                    <a:pt x="750" y="821"/>
                  </a:moveTo>
                  <a:lnTo>
                    <a:pt x="750" y="821"/>
                  </a:lnTo>
                  <a:cubicBezTo>
                    <a:pt x="771" y="837"/>
                    <a:pt x="793" y="852"/>
                    <a:pt x="814" y="868"/>
                  </a:cubicBezTo>
                  <a:lnTo>
                    <a:pt x="814" y="868"/>
                  </a:lnTo>
                  <a:cubicBezTo>
                    <a:pt x="806" y="862"/>
                    <a:pt x="799" y="856"/>
                    <a:pt x="791" y="851"/>
                  </a:cubicBezTo>
                  <a:cubicBezTo>
                    <a:pt x="778" y="841"/>
                    <a:pt x="764" y="831"/>
                    <a:pt x="750" y="821"/>
                  </a:cubicBezTo>
                  <a:close/>
                  <a:moveTo>
                    <a:pt x="814" y="868"/>
                  </a:moveTo>
                  <a:cubicBezTo>
                    <a:pt x="1221" y="1173"/>
                    <a:pt x="1654" y="1404"/>
                    <a:pt x="2172" y="1478"/>
                  </a:cubicBezTo>
                  <a:cubicBezTo>
                    <a:pt x="2184" y="1478"/>
                    <a:pt x="2184" y="1466"/>
                    <a:pt x="2172" y="1466"/>
                  </a:cubicBezTo>
                  <a:cubicBezTo>
                    <a:pt x="1725" y="1375"/>
                    <a:pt x="1233" y="1164"/>
                    <a:pt x="814" y="868"/>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3930400" y="3135000"/>
              <a:ext cx="56700" cy="39050"/>
            </a:xfrm>
            <a:custGeom>
              <a:avLst/>
              <a:gdLst/>
              <a:ahLst/>
              <a:cxnLst/>
              <a:rect l="l" t="t" r="r" b="b"/>
              <a:pathLst>
                <a:path w="2268" h="1562" extrusionOk="0">
                  <a:moveTo>
                    <a:pt x="10" y="0"/>
                  </a:moveTo>
                  <a:cubicBezTo>
                    <a:pt x="3" y="0"/>
                    <a:pt x="1" y="6"/>
                    <a:pt x="9" y="6"/>
                  </a:cubicBezTo>
                  <a:cubicBezTo>
                    <a:pt x="398" y="796"/>
                    <a:pt x="1427" y="1386"/>
                    <a:pt x="2255" y="1562"/>
                  </a:cubicBezTo>
                  <a:cubicBezTo>
                    <a:pt x="2268" y="1562"/>
                    <a:pt x="2268" y="1549"/>
                    <a:pt x="2255" y="1549"/>
                  </a:cubicBezTo>
                  <a:cubicBezTo>
                    <a:pt x="1389" y="1311"/>
                    <a:pt x="524" y="771"/>
                    <a:pt x="22" y="6"/>
                  </a:cubicBezTo>
                  <a:cubicBezTo>
                    <a:pt x="17" y="2"/>
                    <a:pt x="13" y="0"/>
                    <a:pt x="10"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3974525" y="3176225"/>
              <a:ext cx="3175" cy="2925"/>
            </a:xfrm>
            <a:custGeom>
              <a:avLst/>
              <a:gdLst/>
              <a:ahLst/>
              <a:cxnLst/>
              <a:rect l="l" t="t" r="r" b="b"/>
              <a:pathLst>
                <a:path w="127" h="117" extrusionOk="0">
                  <a:moveTo>
                    <a:pt x="76" y="1"/>
                  </a:moveTo>
                  <a:cubicBezTo>
                    <a:pt x="39" y="1"/>
                    <a:pt x="13" y="26"/>
                    <a:pt x="1" y="51"/>
                  </a:cubicBezTo>
                  <a:cubicBezTo>
                    <a:pt x="1" y="76"/>
                    <a:pt x="26"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1"/>
            <p:cNvSpPr/>
            <p:nvPr/>
          </p:nvSpPr>
          <p:spPr>
            <a:xfrm>
              <a:off x="3965425" y="3172475"/>
              <a:ext cx="3175" cy="2925"/>
            </a:xfrm>
            <a:custGeom>
              <a:avLst/>
              <a:gdLst/>
              <a:ahLst/>
              <a:cxnLst/>
              <a:rect l="l" t="t" r="r" b="b"/>
              <a:pathLst>
                <a:path w="127" h="117" extrusionOk="0">
                  <a:moveTo>
                    <a:pt x="76" y="0"/>
                  </a:moveTo>
                  <a:cubicBezTo>
                    <a:pt x="39" y="0"/>
                    <a:pt x="14" y="25"/>
                    <a:pt x="1" y="50"/>
                  </a:cubicBezTo>
                  <a:cubicBezTo>
                    <a:pt x="1" y="88"/>
                    <a:pt x="26" y="113"/>
                    <a:pt x="51" y="113"/>
                  </a:cubicBezTo>
                  <a:cubicBezTo>
                    <a:pt x="56" y="115"/>
                    <a:pt x="61" y="116"/>
                    <a:pt x="66" y="116"/>
                  </a:cubicBezTo>
                  <a:cubicBezTo>
                    <a:pt x="89" y="116"/>
                    <a:pt x="114" y="96"/>
                    <a:pt x="114" y="75"/>
                  </a:cubicBezTo>
                  <a:cubicBezTo>
                    <a:pt x="126" y="38"/>
                    <a:pt x="101" y="13"/>
                    <a:pt x="7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1"/>
            <p:cNvSpPr/>
            <p:nvPr/>
          </p:nvSpPr>
          <p:spPr>
            <a:xfrm>
              <a:off x="3954450" y="3166500"/>
              <a:ext cx="3175" cy="2925"/>
            </a:xfrm>
            <a:custGeom>
              <a:avLst/>
              <a:gdLst/>
              <a:ahLst/>
              <a:cxnLst/>
              <a:rect l="l" t="t" r="r" b="b"/>
              <a:pathLst>
                <a:path w="127" h="117" extrusionOk="0">
                  <a:moveTo>
                    <a:pt x="76" y="1"/>
                  </a:moveTo>
                  <a:cubicBezTo>
                    <a:pt x="38" y="1"/>
                    <a:pt x="13" y="26"/>
                    <a:pt x="1" y="51"/>
                  </a:cubicBezTo>
                  <a:cubicBezTo>
                    <a:pt x="1" y="88"/>
                    <a:pt x="13"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1"/>
            <p:cNvSpPr/>
            <p:nvPr/>
          </p:nvSpPr>
          <p:spPr>
            <a:xfrm>
              <a:off x="3944425" y="3159925"/>
              <a:ext cx="3150" cy="2925"/>
            </a:xfrm>
            <a:custGeom>
              <a:avLst/>
              <a:gdLst/>
              <a:ahLst/>
              <a:cxnLst/>
              <a:rect l="l" t="t" r="r" b="b"/>
              <a:pathLst>
                <a:path w="126" h="117" extrusionOk="0">
                  <a:moveTo>
                    <a:pt x="75" y="0"/>
                  </a:moveTo>
                  <a:cubicBezTo>
                    <a:pt x="38" y="0"/>
                    <a:pt x="13" y="13"/>
                    <a:pt x="13" y="50"/>
                  </a:cubicBezTo>
                  <a:cubicBezTo>
                    <a:pt x="0" y="75"/>
                    <a:pt x="25" y="113"/>
                    <a:pt x="50" y="113"/>
                  </a:cubicBezTo>
                  <a:cubicBezTo>
                    <a:pt x="57" y="115"/>
                    <a:pt x="63" y="116"/>
                    <a:pt x="69" y="116"/>
                  </a:cubicBezTo>
                  <a:cubicBezTo>
                    <a:pt x="96" y="116"/>
                    <a:pt x="113" y="94"/>
                    <a:pt x="113" y="63"/>
                  </a:cubicBezTo>
                  <a:cubicBezTo>
                    <a:pt x="126" y="38"/>
                    <a:pt x="101" y="13"/>
                    <a:pt x="7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1"/>
            <p:cNvSpPr/>
            <p:nvPr/>
          </p:nvSpPr>
          <p:spPr>
            <a:xfrm>
              <a:off x="3935325" y="3152000"/>
              <a:ext cx="3150" cy="2925"/>
            </a:xfrm>
            <a:custGeom>
              <a:avLst/>
              <a:gdLst/>
              <a:ahLst/>
              <a:cxnLst/>
              <a:rect l="l" t="t" r="r" b="b"/>
              <a:pathLst>
                <a:path w="126" h="117" extrusionOk="0">
                  <a:moveTo>
                    <a:pt x="61" y="0"/>
                  </a:moveTo>
                  <a:cubicBezTo>
                    <a:pt x="38" y="0"/>
                    <a:pt x="13" y="21"/>
                    <a:pt x="13" y="41"/>
                  </a:cubicBezTo>
                  <a:cubicBezTo>
                    <a:pt x="0" y="79"/>
                    <a:pt x="25" y="104"/>
                    <a:pt x="50" y="116"/>
                  </a:cubicBezTo>
                  <a:cubicBezTo>
                    <a:pt x="88" y="116"/>
                    <a:pt x="113" y="104"/>
                    <a:pt x="126" y="66"/>
                  </a:cubicBezTo>
                  <a:cubicBezTo>
                    <a:pt x="126" y="41"/>
                    <a:pt x="101" y="3"/>
                    <a:pt x="76" y="3"/>
                  </a:cubicBezTo>
                  <a:cubicBezTo>
                    <a:pt x="71" y="1"/>
                    <a:pt x="66" y="0"/>
                    <a:pt x="6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1"/>
            <p:cNvSpPr/>
            <p:nvPr/>
          </p:nvSpPr>
          <p:spPr>
            <a:xfrm>
              <a:off x="3928100" y="3145075"/>
              <a:ext cx="3175" cy="2950"/>
            </a:xfrm>
            <a:custGeom>
              <a:avLst/>
              <a:gdLst/>
              <a:ahLst/>
              <a:cxnLst/>
              <a:rect l="l" t="t" r="r" b="b"/>
              <a:pathLst>
                <a:path w="127" h="118" extrusionOk="0">
                  <a:moveTo>
                    <a:pt x="57" y="1"/>
                  </a:moveTo>
                  <a:cubicBezTo>
                    <a:pt x="30" y="1"/>
                    <a:pt x="13" y="21"/>
                    <a:pt x="13" y="42"/>
                  </a:cubicBezTo>
                  <a:cubicBezTo>
                    <a:pt x="1" y="80"/>
                    <a:pt x="26" y="105"/>
                    <a:pt x="51" y="117"/>
                  </a:cubicBezTo>
                  <a:cubicBezTo>
                    <a:pt x="88" y="117"/>
                    <a:pt x="114" y="105"/>
                    <a:pt x="126" y="67"/>
                  </a:cubicBezTo>
                  <a:cubicBezTo>
                    <a:pt x="126" y="42"/>
                    <a:pt x="101" y="4"/>
                    <a:pt x="76" y="4"/>
                  </a:cubicBezTo>
                  <a:cubicBezTo>
                    <a:pt x="69" y="2"/>
                    <a:pt x="63" y="1"/>
                    <a:pt x="5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1"/>
            <p:cNvSpPr/>
            <p:nvPr/>
          </p:nvSpPr>
          <p:spPr>
            <a:xfrm>
              <a:off x="3971075" y="3175600"/>
              <a:ext cx="975" cy="1275"/>
            </a:xfrm>
            <a:custGeom>
              <a:avLst/>
              <a:gdLst/>
              <a:ahLst/>
              <a:cxnLst/>
              <a:rect l="l" t="t" r="r" b="b"/>
              <a:pathLst>
                <a:path w="39" h="51" extrusionOk="0">
                  <a:moveTo>
                    <a:pt x="26" y="1"/>
                  </a:moveTo>
                  <a:cubicBezTo>
                    <a:pt x="13" y="1"/>
                    <a:pt x="1" y="13"/>
                    <a:pt x="1" y="26"/>
                  </a:cubicBezTo>
                  <a:cubicBezTo>
                    <a:pt x="1" y="26"/>
                    <a:pt x="1" y="38"/>
                    <a:pt x="13" y="51"/>
                  </a:cubicBezTo>
                  <a:cubicBezTo>
                    <a:pt x="26" y="51"/>
                    <a:pt x="38" y="38"/>
                    <a:pt x="38" y="26"/>
                  </a:cubicBezTo>
                  <a:cubicBezTo>
                    <a:pt x="38" y="13"/>
                    <a:pt x="38" y="1"/>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1"/>
            <p:cNvSpPr/>
            <p:nvPr/>
          </p:nvSpPr>
          <p:spPr>
            <a:xfrm>
              <a:off x="3959800" y="3170450"/>
              <a:ext cx="1275" cy="1100"/>
            </a:xfrm>
            <a:custGeom>
              <a:avLst/>
              <a:gdLst/>
              <a:ahLst/>
              <a:cxnLst/>
              <a:rect l="l" t="t" r="r" b="b"/>
              <a:pathLst>
                <a:path w="51" h="44" extrusionOk="0">
                  <a:moveTo>
                    <a:pt x="27" y="1"/>
                  </a:moveTo>
                  <a:cubicBezTo>
                    <a:pt x="19" y="1"/>
                    <a:pt x="13" y="9"/>
                    <a:pt x="13" y="18"/>
                  </a:cubicBezTo>
                  <a:cubicBezTo>
                    <a:pt x="0" y="31"/>
                    <a:pt x="13" y="43"/>
                    <a:pt x="25" y="43"/>
                  </a:cubicBezTo>
                  <a:cubicBezTo>
                    <a:pt x="38" y="43"/>
                    <a:pt x="50" y="31"/>
                    <a:pt x="50" y="18"/>
                  </a:cubicBezTo>
                  <a:cubicBezTo>
                    <a:pt x="50" y="18"/>
                    <a:pt x="38" y="6"/>
                    <a:pt x="38" y="6"/>
                  </a:cubicBezTo>
                  <a:cubicBezTo>
                    <a:pt x="34" y="2"/>
                    <a:pt x="30" y="1"/>
                    <a:pt x="2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1"/>
            <p:cNvSpPr/>
            <p:nvPr/>
          </p:nvSpPr>
          <p:spPr>
            <a:xfrm>
              <a:off x="3940650" y="3156775"/>
              <a:ext cx="975" cy="975"/>
            </a:xfrm>
            <a:custGeom>
              <a:avLst/>
              <a:gdLst/>
              <a:ahLst/>
              <a:cxnLst/>
              <a:rect l="l" t="t" r="r" b="b"/>
              <a:pathLst>
                <a:path w="39" h="39" extrusionOk="0">
                  <a:moveTo>
                    <a:pt x="26" y="1"/>
                  </a:moveTo>
                  <a:cubicBezTo>
                    <a:pt x="13" y="1"/>
                    <a:pt x="1" y="1"/>
                    <a:pt x="1" y="13"/>
                  </a:cubicBezTo>
                  <a:cubicBezTo>
                    <a:pt x="1" y="26"/>
                    <a:pt x="1" y="38"/>
                    <a:pt x="13" y="38"/>
                  </a:cubicBezTo>
                  <a:cubicBezTo>
                    <a:pt x="26" y="38"/>
                    <a:pt x="38" y="38"/>
                    <a:pt x="38" y="26"/>
                  </a:cubicBezTo>
                  <a:cubicBezTo>
                    <a:pt x="38" y="13"/>
                    <a:pt x="26" y="1"/>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1"/>
            <p:cNvSpPr/>
            <p:nvPr/>
          </p:nvSpPr>
          <p:spPr>
            <a:xfrm>
              <a:off x="3931875" y="3148925"/>
              <a:ext cx="1275" cy="1100"/>
            </a:xfrm>
            <a:custGeom>
              <a:avLst/>
              <a:gdLst/>
              <a:ahLst/>
              <a:cxnLst/>
              <a:rect l="l" t="t" r="r" b="b"/>
              <a:pathLst>
                <a:path w="51" h="44" extrusionOk="0">
                  <a:moveTo>
                    <a:pt x="25" y="1"/>
                  </a:moveTo>
                  <a:cubicBezTo>
                    <a:pt x="13" y="1"/>
                    <a:pt x="13" y="13"/>
                    <a:pt x="0" y="26"/>
                  </a:cubicBezTo>
                  <a:cubicBezTo>
                    <a:pt x="0" y="26"/>
                    <a:pt x="13" y="39"/>
                    <a:pt x="25" y="39"/>
                  </a:cubicBezTo>
                  <a:cubicBezTo>
                    <a:pt x="29" y="42"/>
                    <a:pt x="32" y="44"/>
                    <a:pt x="34" y="44"/>
                  </a:cubicBezTo>
                  <a:cubicBezTo>
                    <a:pt x="39" y="44"/>
                    <a:pt x="42" y="35"/>
                    <a:pt x="50" y="26"/>
                  </a:cubicBezTo>
                  <a:cubicBezTo>
                    <a:pt x="50" y="13"/>
                    <a:pt x="38" y="1"/>
                    <a:pt x="2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1"/>
            <p:cNvSpPr/>
            <p:nvPr/>
          </p:nvSpPr>
          <p:spPr>
            <a:xfrm>
              <a:off x="3950375" y="3164000"/>
              <a:ext cx="975" cy="1275"/>
            </a:xfrm>
            <a:custGeom>
              <a:avLst/>
              <a:gdLst/>
              <a:ahLst/>
              <a:cxnLst/>
              <a:rect l="l" t="t" r="r" b="b"/>
              <a:pathLst>
                <a:path w="39" h="51" extrusionOk="0">
                  <a:moveTo>
                    <a:pt x="26" y="0"/>
                  </a:moveTo>
                  <a:cubicBezTo>
                    <a:pt x="13" y="0"/>
                    <a:pt x="1" y="13"/>
                    <a:pt x="1" y="25"/>
                  </a:cubicBezTo>
                  <a:cubicBezTo>
                    <a:pt x="1" y="38"/>
                    <a:pt x="1" y="50"/>
                    <a:pt x="13" y="50"/>
                  </a:cubicBezTo>
                  <a:cubicBezTo>
                    <a:pt x="26" y="50"/>
                    <a:pt x="38" y="38"/>
                    <a:pt x="38" y="25"/>
                  </a:cubicBezTo>
                  <a:cubicBezTo>
                    <a:pt x="38" y="13"/>
                    <a:pt x="38" y="13"/>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1"/>
            <p:cNvSpPr/>
            <p:nvPr/>
          </p:nvSpPr>
          <p:spPr>
            <a:xfrm>
              <a:off x="3957600" y="3181475"/>
              <a:ext cx="4400" cy="750"/>
            </a:xfrm>
            <a:custGeom>
              <a:avLst/>
              <a:gdLst/>
              <a:ahLst/>
              <a:cxnLst/>
              <a:rect l="l" t="t" r="r" b="b"/>
              <a:pathLst>
                <a:path w="176" h="30" extrusionOk="0">
                  <a:moveTo>
                    <a:pt x="169" y="0"/>
                  </a:moveTo>
                  <a:cubicBezTo>
                    <a:pt x="168" y="0"/>
                    <a:pt x="166" y="1"/>
                    <a:pt x="163" y="4"/>
                  </a:cubicBezTo>
                  <a:cubicBezTo>
                    <a:pt x="113" y="4"/>
                    <a:pt x="63" y="4"/>
                    <a:pt x="13" y="16"/>
                  </a:cubicBezTo>
                  <a:cubicBezTo>
                    <a:pt x="0" y="16"/>
                    <a:pt x="0" y="29"/>
                    <a:pt x="13" y="29"/>
                  </a:cubicBezTo>
                  <a:cubicBezTo>
                    <a:pt x="63" y="29"/>
                    <a:pt x="113" y="29"/>
                    <a:pt x="163" y="16"/>
                  </a:cubicBezTo>
                  <a:cubicBezTo>
                    <a:pt x="173" y="16"/>
                    <a:pt x="175" y="0"/>
                    <a:pt x="16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1"/>
            <p:cNvSpPr/>
            <p:nvPr/>
          </p:nvSpPr>
          <p:spPr>
            <a:xfrm>
              <a:off x="3958525" y="3176150"/>
              <a:ext cx="5050" cy="1675"/>
            </a:xfrm>
            <a:custGeom>
              <a:avLst/>
              <a:gdLst/>
              <a:ahLst/>
              <a:cxnLst/>
              <a:rect l="l" t="t" r="r" b="b"/>
              <a:pathLst>
                <a:path w="202" h="67" extrusionOk="0">
                  <a:moveTo>
                    <a:pt x="195" y="0"/>
                  </a:moveTo>
                  <a:cubicBezTo>
                    <a:pt x="194" y="0"/>
                    <a:pt x="192" y="1"/>
                    <a:pt x="189" y="4"/>
                  </a:cubicBezTo>
                  <a:cubicBezTo>
                    <a:pt x="126" y="16"/>
                    <a:pt x="76" y="29"/>
                    <a:pt x="13" y="41"/>
                  </a:cubicBezTo>
                  <a:cubicBezTo>
                    <a:pt x="1" y="54"/>
                    <a:pt x="1" y="66"/>
                    <a:pt x="13" y="66"/>
                  </a:cubicBezTo>
                  <a:cubicBezTo>
                    <a:pt x="76" y="54"/>
                    <a:pt x="139" y="41"/>
                    <a:pt x="189" y="16"/>
                  </a:cubicBezTo>
                  <a:cubicBezTo>
                    <a:pt x="199" y="16"/>
                    <a:pt x="201" y="0"/>
                    <a:pt x="19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1"/>
            <p:cNvSpPr/>
            <p:nvPr/>
          </p:nvSpPr>
          <p:spPr>
            <a:xfrm>
              <a:off x="3953200" y="3179050"/>
              <a:ext cx="4425" cy="1275"/>
            </a:xfrm>
            <a:custGeom>
              <a:avLst/>
              <a:gdLst/>
              <a:ahLst/>
              <a:cxnLst/>
              <a:rect l="l" t="t" r="r" b="b"/>
              <a:pathLst>
                <a:path w="177" h="51" extrusionOk="0">
                  <a:moveTo>
                    <a:pt x="164" y="1"/>
                  </a:moveTo>
                  <a:cubicBezTo>
                    <a:pt x="114" y="13"/>
                    <a:pt x="63" y="26"/>
                    <a:pt x="13" y="38"/>
                  </a:cubicBezTo>
                  <a:cubicBezTo>
                    <a:pt x="1" y="38"/>
                    <a:pt x="1" y="51"/>
                    <a:pt x="13" y="51"/>
                  </a:cubicBezTo>
                  <a:cubicBezTo>
                    <a:pt x="63" y="51"/>
                    <a:pt x="114" y="38"/>
                    <a:pt x="164" y="13"/>
                  </a:cubicBezTo>
                  <a:cubicBezTo>
                    <a:pt x="176" y="13"/>
                    <a:pt x="176" y="1"/>
                    <a:pt x="16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1"/>
            <p:cNvSpPr/>
            <p:nvPr/>
          </p:nvSpPr>
          <p:spPr>
            <a:xfrm>
              <a:off x="3951325" y="3172475"/>
              <a:ext cx="4100" cy="1575"/>
            </a:xfrm>
            <a:custGeom>
              <a:avLst/>
              <a:gdLst/>
              <a:ahLst/>
              <a:cxnLst/>
              <a:rect l="l" t="t" r="r" b="b"/>
              <a:pathLst>
                <a:path w="164" h="63" extrusionOk="0">
                  <a:moveTo>
                    <a:pt x="151" y="0"/>
                  </a:moveTo>
                  <a:cubicBezTo>
                    <a:pt x="101" y="25"/>
                    <a:pt x="50" y="38"/>
                    <a:pt x="13" y="50"/>
                  </a:cubicBezTo>
                  <a:cubicBezTo>
                    <a:pt x="0" y="50"/>
                    <a:pt x="0" y="63"/>
                    <a:pt x="13" y="63"/>
                  </a:cubicBezTo>
                  <a:cubicBezTo>
                    <a:pt x="63" y="50"/>
                    <a:pt x="113" y="38"/>
                    <a:pt x="151" y="25"/>
                  </a:cubicBezTo>
                  <a:cubicBezTo>
                    <a:pt x="163" y="25"/>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1"/>
            <p:cNvSpPr/>
            <p:nvPr/>
          </p:nvSpPr>
          <p:spPr>
            <a:xfrm>
              <a:off x="3952250" y="3175275"/>
              <a:ext cx="3800" cy="1600"/>
            </a:xfrm>
            <a:custGeom>
              <a:avLst/>
              <a:gdLst/>
              <a:ahLst/>
              <a:cxnLst/>
              <a:rect l="l" t="t" r="r" b="b"/>
              <a:pathLst>
                <a:path w="152" h="64" extrusionOk="0">
                  <a:moveTo>
                    <a:pt x="126" y="1"/>
                  </a:moveTo>
                  <a:cubicBezTo>
                    <a:pt x="89" y="26"/>
                    <a:pt x="51" y="39"/>
                    <a:pt x="13" y="51"/>
                  </a:cubicBezTo>
                  <a:cubicBezTo>
                    <a:pt x="1" y="51"/>
                    <a:pt x="1" y="64"/>
                    <a:pt x="13" y="64"/>
                  </a:cubicBezTo>
                  <a:cubicBezTo>
                    <a:pt x="64" y="64"/>
                    <a:pt x="101" y="39"/>
                    <a:pt x="139" y="14"/>
                  </a:cubicBezTo>
                  <a:cubicBezTo>
                    <a:pt x="152" y="14"/>
                    <a:pt x="139" y="1"/>
                    <a:pt x="1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1"/>
            <p:cNvSpPr/>
            <p:nvPr/>
          </p:nvSpPr>
          <p:spPr>
            <a:xfrm>
              <a:off x="3948500" y="3177800"/>
              <a:ext cx="3475" cy="1275"/>
            </a:xfrm>
            <a:custGeom>
              <a:avLst/>
              <a:gdLst/>
              <a:ahLst/>
              <a:cxnLst/>
              <a:rect l="l" t="t" r="r" b="b"/>
              <a:pathLst>
                <a:path w="139" h="51" extrusionOk="0">
                  <a:moveTo>
                    <a:pt x="126" y="0"/>
                  </a:moveTo>
                  <a:cubicBezTo>
                    <a:pt x="88" y="13"/>
                    <a:pt x="51" y="25"/>
                    <a:pt x="0" y="38"/>
                  </a:cubicBezTo>
                  <a:cubicBezTo>
                    <a:pt x="0" y="38"/>
                    <a:pt x="0" y="51"/>
                    <a:pt x="13" y="51"/>
                  </a:cubicBezTo>
                  <a:cubicBezTo>
                    <a:pt x="51" y="51"/>
                    <a:pt x="88" y="38"/>
                    <a:pt x="138" y="13"/>
                  </a:cubicBezTo>
                  <a:cubicBezTo>
                    <a:pt x="138" y="13"/>
                    <a:pt x="138" y="0"/>
                    <a:pt x="1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31"/>
            <p:cNvSpPr/>
            <p:nvPr/>
          </p:nvSpPr>
          <p:spPr>
            <a:xfrm>
              <a:off x="3945975" y="3174975"/>
              <a:ext cx="4425" cy="1600"/>
            </a:xfrm>
            <a:custGeom>
              <a:avLst/>
              <a:gdLst/>
              <a:ahLst/>
              <a:cxnLst/>
              <a:rect l="l" t="t" r="r" b="b"/>
              <a:pathLst>
                <a:path w="177" h="64" extrusionOk="0">
                  <a:moveTo>
                    <a:pt x="164" y="0"/>
                  </a:moveTo>
                  <a:cubicBezTo>
                    <a:pt x="114" y="26"/>
                    <a:pt x="64" y="26"/>
                    <a:pt x="13" y="51"/>
                  </a:cubicBezTo>
                  <a:cubicBezTo>
                    <a:pt x="1" y="51"/>
                    <a:pt x="1" y="63"/>
                    <a:pt x="13" y="63"/>
                  </a:cubicBezTo>
                  <a:cubicBezTo>
                    <a:pt x="64" y="63"/>
                    <a:pt x="114" y="38"/>
                    <a:pt x="164" y="26"/>
                  </a:cubicBezTo>
                  <a:cubicBezTo>
                    <a:pt x="177" y="26"/>
                    <a:pt x="177" y="0"/>
                    <a:pt x="1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1"/>
            <p:cNvSpPr/>
            <p:nvPr/>
          </p:nvSpPr>
          <p:spPr>
            <a:xfrm>
              <a:off x="3947325" y="3167450"/>
              <a:ext cx="3700" cy="2650"/>
            </a:xfrm>
            <a:custGeom>
              <a:avLst/>
              <a:gdLst/>
              <a:ahLst/>
              <a:cxnLst/>
              <a:rect l="l" t="t" r="r" b="b"/>
              <a:pathLst>
                <a:path w="148" h="106" extrusionOk="0">
                  <a:moveTo>
                    <a:pt x="123" y="0"/>
                  </a:moveTo>
                  <a:cubicBezTo>
                    <a:pt x="85" y="38"/>
                    <a:pt x="47" y="63"/>
                    <a:pt x="10" y="88"/>
                  </a:cubicBezTo>
                  <a:cubicBezTo>
                    <a:pt x="1" y="97"/>
                    <a:pt x="4" y="106"/>
                    <a:pt x="12" y="106"/>
                  </a:cubicBezTo>
                  <a:cubicBezTo>
                    <a:pt x="15" y="106"/>
                    <a:pt x="19" y="104"/>
                    <a:pt x="22" y="101"/>
                  </a:cubicBezTo>
                  <a:cubicBezTo>
                    <a:pt x="60" y="76"/>
                    <a:pt x="98" y="50"/>
                    <a:pt x="135" y="25"/>
                  </a:cubicBezTo>
                  <a:cubicBezTo>
                    <a:pt x="148" y="13"/>
                    <a:pt x="135" y="0"/>
                    <a:pt x="12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1"/>
            <p:cNvSpPr/>
            <p:nvPr/>
          </p:nvSpPr>
          <p:spPr>
            <a:xfrm>
              <a:off x="3949425" y="3170500"/>
              <a:ext cx="2800" cy="1675"/>
            </a:xfrm>
            <a:custGeom>
              <a:avLst/>
              <a:gdLst/>
              <a:ahLst/>
              <a:cxnLst/>
              <a:rect l="l" t="t" r="r" b="b"/>
              <a:pathLst>
                <a:path w="112" h="67" extrusionOk="0">
                  <a:moveTo>
                    <a:pt x="96" y="0"/>
                  </a:moveTo>
                  <a:cubicBezTo>
                    <a:pt x="94" y="0"/>
                    <a:pt x="91" y="1"/>
                    <a:pt x="89" y="4"/>
                  </a:cubicBezTo>
                  <a:cubicBezTo>
                    <a:pt x="64" y="16"/>
                    <a:pt x="39" y="29"/>
                    <a:pt x="14" y="54"/>
                  </a:cubicBezTo>
                  <a:cubicBezTo>
                    <a:pt x="1" y="54"/>
                    <a:pt x="14" y="66"/>
                    <a:pt x="14" y="66"/>
                  </a:cubicBezTo>
                  <a:cubicBezTo>
                    <a:pt x="51" y="54"/>
                    <a:pt x="76" y="29"/>
                    <a:pt x="101" y="16"/>
                  </a:cubicBezTo>
                  <a:cubicBezTo>
                    <a:pt x="111" y="16"/>
                    <a:pt x="105" y="0"/>
                    <a:pt x="9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1"/>
            <p:cNvSpPr/>
            <p:nvPr/>
          </p:nvSpPr>
          <p:spPr>
            <a:xfrm>
              <a:off x="3962625" y="3177800"/>
              <a:ext cx="4725" cy="950"/>
            </a:xfrm>
            <a:custGeom>
              <a:avLst/>
              <a:gdLst/>
              <a:ahLst/>
              <a:cxnLst/>
              <a:rect l="l" t="t" r="r" b="b"/>
              <a:pathLst>
                <a:path w="189" h="38" extrusionOk="0">
                  <a:moveTo>
                    <a:pt x="163" y="0"/>
                  </a:moveTo>
                  <a:cubicBezTo>
                    <a:pt x="113" y="13"/>
                    <a:pt x="63" y="13"/>
                    <a:pt x="13" y="25"/>
                  </a:cubicBezTo>
                  <a:cubicBezTo>
                    <a:pt x="0" y="25"/>
                    <a:pt x="0" y="38"/>
                    <a:pt x="13" y="38"/>
                  </a:cubicBezTo>
                  <a:cubicBezTo>
                    <a:pt x="63" y="38"/>
                    <a:pt x="126" y="38"/>
                    <a:pt x="176" y="25"/>
                  </a:cubicBezTo>
                  <a:cubicBezTo>
                    <a:pt x="188" y="13"/>
                    <a:pt x="176" y="0"/>
                    <a:pt x="16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1"/>
            <p:cNvSpPr/>
            <p:nvPr/>
          </p:nvSpPr>
          <p:spPr>
            <a:xfrm>
              <a:off x="3948175" y="3181250"/>
              <a:ext cx="4425" cy="650"/>
            </a:xfrm>
            <a:custGeom>
              <a:avLst/>
              <a:gdLst/>
              <a:ahLst/>
              <a:cxnLst/>
              <a:rect l="l" t="t" r="r" b="b"/>
              <a:pathLst>
                <a:path w="177" h="26" extrusionOk="0">
                  <a:moveTo>
                    <a:pt x="13" y="0"/>
                  </a:moveTo>
                  <a:cubicBezTo>
                    <a:pt x="13" y="0"/>
                    <a:pt x="1" y="13"/>
                    <a:pt x="13" y="13"/>
                  </a:cubicBezTo>
                  <a:cubicBezTo>
                    <a:pt x="64" y="25"/>
                    <a:pt x="114" y="25"/>
                    <a:pt x="164" y="25"/>
                  </a:cubicBezTo>
                  <a:cubicBezTo>
                    <a:pt x="176" y="25"/>
                    <a:pt x="176" y="13"/>
                    <a:pt x="164" y="13"/>
                  </a:cubicBezTo>
                  <a:cubicBezTo>
                    <a:pt x="114" y="0"/>
                    <a:pt x="64" y="0"/>
                    <a:pt x="1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1"/>
            <p:cNvSpPr/>
            <p:nvPr/>
          </p:nvSpPr>
          <p:spPr>
            <a:xfrm>
              <a:off x="3944100" y="3171700"/>
              <a:ext cx="2750" cy="2050"/>
            </a:xfrm>
            <a:custGeom>
              <a:avLst/>
              <a:gdLst/>
              <a:ahLst/>
              <a:cxnLst/>
              <a:rect l="l" t="t" r="r" b="b"/>
              <a:pathLst>
                <a:path w="110" h="82" extrusionOk="0">
                  <a:moveTo>
                    <a:pt x="99" y="1"/>
                  </a:moveTo>
                  <a:cubicBezTo>
                    <a:pt x="96" y="1"/>
                    <a:pt x="92" y="2"/>
                    <a:pt x="88" y="6"/>
                  </a:cubicBezTo>
                  <a:cubicBezTo>
                    <a:pt x="63" y="31"/>
                    <a:pt x="38" y="44"/>
                    <a:pt x="13" y="69"/>
                  </a:cubicBezTo>
                  <a:cubicBezTo>
                    <a:pt x="1" y="69"/>
                    <a:pt x="1" y="81"/>
                    <a:pt x="13" y="81"/>
                  </a:cubicBezTo>
                  <a:cubicBezTo>
                    <a:pt x="51" y="69"/>
                    <a:pt x="76" y="44"/>
                    <a:pt x="101" y="18"/>
                  </a:cubicBezTo>
                  <a:cubicBezTo>
                    <a:pt x="110" y="10"/>
                    <a:pt x="106" y="1"/>
                    <a:pt x="9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1"/>
            <p:cNvSpPr/>
            <p:nvPr/>
          </p:nvSpPr>
          <p:spPr>
            <a:xfrm>
              <a:off x="3942850" y="3163675"/>
              <a:ext cx="2525" cy="3175"/>
            </a:xfrm>
            <a:custGeom>
              <a:avLst/>
              <a:gdLst/>
              <a:ahLst/>
              <a:cxnLst/>
              <a:rect l="l" t="t" r="r" b="b"/>
              <a:pathLst>
                <a:path w="101" h="127" extrusionOk="0">
                  <a:moveTo>
                    <a:pt x="88" y="1"/>
                  </a:moveTo>
                  <a:cubicBezTo>
                    <a:pt x="51" y="38"/>
                    <a:pt x="26" y="63"/>
                    <a:pt x="0" y="114"/>
                  </a:cubicBezTo>
                  <a:cubicBezTo>
                    <a:pt x="0" y="126"/>
                    <a:pt x="13" y="126"/>
                    <a:pt x="13" y="126"/>
                  </a:cubicBezTo>
                  <a:cubicBezTo>
                    <a:pt x="38" y="88"/>
                    <a:pt x="63" y="51"/>
                    <a:pt x="88" y="13"/>
                  </a:cubicBezTo>
                  <a:cubicBezTo>
                    <a:pt x="101" y="1"/>
                    <a:pt x="88" y="1"/>
                    <a:pt x="8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1"/>
            <p:cNvSpPr/>
            <p:nvPr/>
          </p:nvSpPr>
          <p:spPr>
            <a:xfrm>
              <a:off x="3945050" y="3166050"/>
              <a:ext cx="2125" cy="2175"/>
            </a:xfrm>
            <a:custGeom>
              <a:avLst/>
              <a:gdLst/>
              <a:ahLst/>
              <a:cxnLst/>
              <a:rect l="l" t="t" r="r" b="b"/>
              <a:pathLst>
                <a:path w="85" h="87" extrusionOk="0">
                  <a:moveTo>
                    <a:pt x="68" y="1"/>
                  </a:moveTo>
                  <a:cubicBezTo>
                    <a:pt x="65" y="1"/>
                    <a:pt x="63" y="2"/>
                    <a:pt x="63" y="6"/>
                  </a:cubicBezTo>
                  <a:cubicBezTo>
                    <a:pt x="38" y="31"/>
                    <a:pt x="25" y="56"/>
                    <a:pt x="0" y="69"/>
                  </a:cubicBezTo>
                  <a:cubicBezTo>
                    <a:pt x="0" y="78"/>
                    <a:pt x="7" y="87"/>
                    <a:pt x="10" y="87"/>
                  </a:cubicBezTo>
                  <a:cubicBezTo>
                    <a:pt x="12" y="87"/>
                    <a:pt x="13" y="85"/>
                    <a:pt x="13" y="81"/>
                  </a:cubicBezTo>
                  <a:cubicBezTo>
                    <a:pt x="38" y="69"/>
                    <a:pt x="63" y="44"/>
                    <a:pt x="76" y="19"/>
                  </a:cubicBezTo>
                  <a:cubicBezTo>
                    <a:pt x="84" y="10"/>
                    <a:pt x="75" y="1"/>
                    <a:pt x="6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1"/>
            <p:cNvSpPr/>
            <p:nvPr/>
          </p:nvSpPr>
          <p:spPr>
            <a:xfrm>
              <a:off x="3942225" y="3169100"/>
              <a:ext cx="1900" cy="2450"/>
            </a:xfrm>
            <a:custGeom>
              <a:avLst/>
              <a:gdLst/>
              <a:ahLst/>
              <a:cxnLst/>
              <a:rect l="l" t="t" r="r" b="b"/>
              <a:pathLst>
                <a:path w="76" h="98" extrusionOk="0">
                  <a:moveTo>
                    <a:pt x="69" y="0"/>
                  </a:moveTo>
                  <a:cubicBezTo>
                    <a:pt x="66" y="0"/>
                    <a:pt x="63" y="3"/>
                    <a:pt x="63" y="10"/>
                  </a:cubicBezTo>
                  <a:cubicBezTo>
                    <a:pt x="38" y="35"/>
                    <a:pt x="25" y="60"/>
                    <a:pt x="0" y="85"/>
                  </a:cubicBezTo>
                  <a:cubicBezTo>
                    <a:pt x="0" y="97"/>
                    <a:pt x="13" y="97"/>
                    <a:pt x="13" y="97"/>
                  </a:cubicBezTo>
                  <a:cubicBezTo>
                    <a:pt x="38" y="72"/>
                    <a:pt x="51" y="47"/>
                    <a:pt x="76" y="10"/>
                  </a:cubicBezTo>
                  <a:cubicBezTo>
                    <a:pt x="76" y="3"/>
                    <a:pt x="73" y="0"/>
                    <a:pt x="6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1"/>
            <p:cNvSpPr/>
            <p:nvPr/>
          </p:nvSpPr>
          <p:spPr>
            <a:xfrm>
              <a:off x="3939075" y="3166375"/>
              <a:ext cx="1300" cy="3300"/>
            </a:xfrm>
            <a:custGeom>
              <a:avLst/>
              <a:gdLst/>
              <a:ahLst/>
              <a:cxnLst/>
              <a:rect l="l" t="t" r="r" b="b"/>
              <a:pathLst>
                <a:path w="52" h="132" extrusionOk="0">
                  <a:moveTo>
                    <a:pt x="38" y="0"/>
                  </a:moveTo>
                  <a:cubicBezTo>
                    <a:pt x="34" y="0"/>
                    <a:pt x="30" y="1"/>
                    <a:pt x="26" y="6"/>
                  </a:cubicBezTo>
                  <a:cubicBezTo>
                    <a:pt x="13" y="43"/>
                    <a:pt x="13" y="81"/>
                    <a:pt x="1" y="119"/>
                  </a:cubicBezTo>
                  <a:cubicBezTo>
                    <a:pt x="1" y="131"/>
                    <a:pt x="13" y="131"/>
                    <a:pt x="26" y="131"/>
                  </a:cubicBezTo>
                  <a:cubicBezTo>
                    <a:pt x="39" y="93"/>
                    <a:pt x="39" y="56"/>
                    <a:pt x="51" y="6"/>
                  </a:cubicBezTo>
                  <a:cubicBezTo>
                    <a:pt x="51" y="6"/>
                    <a:pt x="45" y="0"/>
                    <a:pt x="3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1"/>
            <p:cNvSpPr/>
            <p:nvPr/>
          </p:nvSpPr>
          <p:spPr>
            <a:xfrm>
              <a:off x="3941275" y="3162100"/>
              <a:ext cx="1275" cy="2475"/>
            </a:xfrm>
            <a:custGeom>
              <a:avLst/>
              <a:gdLst/>
              <a:ahLst/>
              <a:cxnLst/>
              <a:rect l="l" t="t" r="r" b="b"/>
              <a:pathLst>
                <a:path w="51" h="99" extrusionOk="0">
                  <a:moveTo>
                    <a:pt x="38" y="1"/>
                  </a:moveTo>
                  <a:cubicBezTo>
                    <a:pt x="26" y="26"/>
                    <a:pt x="13" y="64"/>
                    <a:pt x="1" y="89"/>
                  </a:cubicBezTo>
                  <a:cubicBezTo>
                    <a:pt x="1" y="95"/>
                    <a:pt x="4" y="98"/>
                    <a:pt x="7" y="98"/>
                  </a:cubicBezTo>
                  <a:cubicBezTo>
                    <a:pt x="10" y="98"/>
                    <a:pt x="13" y="95"/>
                    <a:pt x="13" y="89"/>
                  </a:cubicBezTo>
                  <a:cubicBezTo>
                    <a:pt x="26" y="64"/>
                    <a:pt x="38" y="39"/>
                    <a:pt x="51" y="13"/>
                  </a:cubicBezTo>
                  <a:cubicBezTo>
                    <a:pt x="51" y="1"/>
                    <a:pt x="38" y="1"/>
                    <a:pt x="3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1"/>
            <p:cNvSpPr/>
            <p:nvPr/>
          </p:nvSpPr>
          <p:spPr>
            <a:xfrm>
              <a:off x="3936900" y="3159050"/>
              <a:ext cx="1425" cy="3625"/>
            </a:xfrm>
            <a:custGeom>
              <a:avLst/>
              <a:gdLst/>
              <a:ahLst/>
              <a:cxnLst/>
              <a:rect l="l" t="t" r="r" b="b"/>
              <a:pathLst>
                <a:path w="57" h="145" extrusionOk="0">
                  <a:moveTo>
                    <a:pt x="49" y="1"/>
                  </a:moveTo>
                  <a:cubicBezTo>
                    <a:pt x="44" y="1"/>
                    <a:pt x="38" y="4"/>
                    <a:pt x="38" y="10"/>
                  </a:cubicBezTo>
                  <a:cubicBezTo>
                    <a:pt x="25" y="48"/>
                    <a:pt x="13" y="85"/>
                    <a:pt x="0" y="135"/>
                  </a:cubicBezTo>
                  <a:cubicBezTo>
                    <a:pt x="0" y="142"/>
                    <a:pt x="3" y="145"/>
                    <a:pt x="8" y="145"/>
                  </a:cubicBezTo>
                  <a:cubicBezTo>
                    <a:pt x="13" y="145"/>
                    <a:pt x="19" y="142"/>
                    <a:pt x="25" y="135"/>
                  </a:cubicBezTo>
                  <a:cubicBezTo>
                    <a:pt x="38" y="98"/>
                    <a:pt x="50" y="48"/>
                    <a:pt x="50" y="10"/>
                  </a:cubicBezTo>
                  <a:cubicBezTo>
                    <a:pt x="56" y="4"/>
                    <a:pt x="53" y="1"/>
                    <a:pt x="4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1"/>
            <p:cNvSpPr/>
            <p:nvPr/>
          </p:nvSpPr>
          <p:spPr>
            <a:xfrm>
              <a:off x="3937525" y="3163750"/>
              <a:ext cx="1275" cy="3950"/>
            </a:xfrm>
            <a:custGeom>
              <a:avLst/>
              <a:gdLst/>
              <a:ahLst/>
              <a:cxnLst/>
              <a:rect l="l" t="t" r="r" b="b"/>
              <a:pathLst>
                <a:path w="51" h="158" extrusionOk="0">
                  <a:moveTo>
                    <a:pt x="44" y="1"/>
                  </a:moveTo>
                  <a:cubicBezTo>
                    <a:pt x="41" y="1"/>
                    <a:pt x="38" y="4"/>
                    <a:pt x="38" y="10"/>
                  </a:cubicBezTo>
                  <a:cubicBezTo>
                    <a:pt x="25" y="60"/>
                    <a:pt x="13" y="98"/>
                    <a:pt x="0" y="148"/>
                  </a:cubicBezTo>
                  <a:cubicBezTo>
                    <a:pt x="0" y="155"/>
                    <a:pt x="3" y="158"/>
                    <a:pt x="8" y="158"/>
                  </a:cubicBezTo>
                  <a:cubicBezTo>
                    <a:pt x="13" y="158"/>
                    <a:pt x="19" y="155"/>
                    <a:pt x="25" y="148"/>
                  </a:cubicBezTo>
                  <a:cubicBezTo>
                    <a:pt x="38" y="111"/>
                    <a:pt x="38" y="60"/>
                    <a:pt x="50" y="10"/>
                  </a:cubicBezTo>
                  <a:cubicBezTo>
                    <a:pt x="50" y="4"/>
                    <a:pt x="47" y="1"/>
                    <a:pt x="4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1"/>
            <p:cNvSpPr/>
            <p:nvPr/>
          </p:nvSpPr>
          <p:spPr>
            <a:xfrm>
              <a:off x="3933125" y="3164800"/>
              <a:ext cx="1275" cy="4075"/>
            </a:xfrm>
            <a:custGeom>
              <a:avLst/>
              <a:gdLst/>
              <a:ahLst/>
              <a:cxnLst/>
              <a:rect l="l" t="t" r="r" b="b"/>
              <a:pathLst>
                <a:path w="51" h="163" extrusionOk="0">
                  <a:moveTo>
                    <a:pt x="15" y="1"/>
                  </a:moveTo>
                  <a:cubicBezTo>
                    <a:pt x="7" y="1"/>
                    <a:pt x="0" y="10"/>
                    <a:pt x="0" y="18"/>
                  </a:cubicBezTo>
                  <a:cubicBezTo>
                    <a:pt x="13" y="69"/>
                    <a:pt x="13" y="106"/>
                    <a:pt x="38" y="156"/>
                  </a:cubicBezTo>
                  <a:cubicBezTo>
                    <a:pt x="38" y="161"/>
                    <a:pt x="39" y="162"/>
                    <a:pt x="41" y="162"/>
                  </a:cubicBezTo>
                  <a:cubicBezTo>
                    <a:pt x="45" y="162"/>
                    <a:pt x="51" y="156"/>
                    <a:pt x="51" y="156"/>
                  </a:cubicBezTo>
                  <a:cubicBezTo>
                    <a:pt x="38" y="106"/>
                    <a:pt x="26" y="56"/>
                    <a:pt x="26" y="6"/>
                  </a:cubicBezTo>
                  <a:cubicBezTo>
                    <a:pt x="22"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1"/>
            <p:cNvSpPr/>
            <p:nvPr/>
          </p:nvSpPr>
          <p:spPr>
            <a:xfrm>
              <a:off x="3934375" y="3159150"/>
              <a:ext cx="975" cy="3225"/>
            </a:xfrm>
            <a:custGeom>
              <a:avLst/>
              <a:gdLst/>
              <a:ahLst/>
              <a:cxnLst/>
              <a:rect l="l" t="t" r="r" b="b"/>
              <a:pathLst>
                <a:path w="39" h="129" extrusionOk="0">
                  <a:moveTo>
                    <a:pt x="28" y="1"/>
                  </a:moveTo>
                  <a:cubicBezTo>
                    <a:pt x="27" y="1"/>
                    <a:pt x="26" y="2"/>
                    <a:pt x="26" y="6"/>
                  </a:cubicBezTo>
                  <a:cubicBezTo>
                    <a:pt x="13" y="44"/>
                    <a:pt x="1" y="81"/>
                    <a:pt x="1" y="119"/>
                  </a:cubicBezTo>
                  <a:cubicBezTo>
                    <a:pt x="1" y="125"/>
                    <a:pt x="7" y="128"/>
                    <a:pt x="13" y="128"/>
                  </a:cubicBezTo>
                  <a:cubicBezTo>
                    <a:pt x="19" y="128"/>
                    <a:pt x="26" y="125"/>
                    <a:pt x="26" y="119"/>
                  </a:cubicBezTo>
                  <a:cubicBezTo>
                    <a:pt x="26" y="81"/>
                    <a:pt x="38" y="44"/>
                    <a:pt x="38" y="19"/>
                  </a:cubicBezTo>
                  <a:cubicBezTo>
                    <a:pt x="38" y="10"/>
                    <a:pt x="32" y="1"/>
                    <a:pt x="2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1"/>
            <p:cNvSpPr/>
            <p:nvPr/>
          </p:nvSpPr>
          <p:spPr>
            <a:xfrm>
              <a:off x="3929675" y="3156550"/>
              <a:ext cx="975" cy="4250"/>
            </a:xfrm>
            <a:custGeom>
              <a:avLst/>
              <a:gdLst/>
              <a:ahLst/>
              <a:cxnLst/>
              <a:rect l="l" t="t" r="r" b="b"/>
              <a:pathLst>
                <a:path w="39" h="170" extrusionOk="0">
                  <a:moveTo>
                    <a:pt x="32" y="0"/>
                  </a:moveTo>
                  <a:cubicBezTo>
                    <a:pt x="29" y="0"/>
                    <a:pt x="25" y="3"/>
                    <a:pt x="25" y="10"/>
                  </a:cubicBezTo>
                  <a:cubicBezTo>
                    <a:pt x="13" y="60"/>
                    <a:pt x="0" y="110"/>
                    <a:pt x="25" y="160"/>
                  </a:cubicBezTo>
                  <a:cubicBezTo>
                    <a:pt x="25" y="166"/>
                    <a:pt x="29" y="170"/>
                    <a:pt x="32" y="170"/>
                  </a:cubicBezTo>
                  <a:cubicBezTo>
                    <a:pt x="35" y="170"/>
                    <a:pt x="38" y="166"/>
                    <a:pt x="38" y="160"/>
                  </a:cubicBezTo>
                  <a:cubicBezTo>
                    <a:pt x="25" y="110"/>
                    <a:pt x="25" y="60"/>
                    <a:pt x="38" y="10"/>
                  </a:cubicBezTo>
                  <a:cubicBezTo>
                    <a:pt x="38" y="3"/>
                    <a:pt x="35" y="0"/>
                    <a:pt x="32"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1"/>
            <p:cNvSpPr/>
            <p:nvPr/>
          </p:nvSpPr>
          <p:spPr>
            <a:xfrm>
              <a:off x="3930775" y="3164075"/>
              <a:ext cx="1425" cy="4475"/>
            </a:xfrm>
            <a:custGeom>
              <a:avLst/>
              <a:gdLst/>
              <a:ahLst/>
              <a:cxnLst/>
              <a:rect l="l" t="t" r="r" b="b"/>
              <a:pathLst>
                <a:path w="57" h="179" extrusionOk="0">
                  <a:moveTo>
                    <a:pt x="8" y="0"/>
                  </a:moveTo>
                  <a:cubicBezTo>
                    <a:pt x="3" y="0"/>
                    <a:pt x="0" y="3"/>
                    <a:pt x="7" y="10"/>
                  </a:cubicBezTo>
                  <a:cubicBezTo>
                    <a:pt x="7" y="60"/>
                    <a:pt x="19" y="123"/>
                    <a:pt x="44" y="173"/>
                  </a:cubicBezTo>
                  <a:cubicBezTo>
                    <a:pt x="44" y="177"/>
                    <a:pt x="46" y="178"/>
                    <a:pt x="47" y="178"/>
                  </a:cubicBezTo>
                  <a:cubicBezTo>
                    <a:pt x="51" y="178"/>
                    <a:pt x="57" y="173"/>
                    <a:pt x="57" y="173"/>
                  </a:cubicBezTo>
                  <a:cubicBezTo>
                    <a:pt x="44" y="110"/>
                    <a:pt x="32" y="60"/>
                    <a:pt x="19" y="10"/>
                  </a:cubicBezTo>
                  <a:cubicBezTo>
                    <a:pt x="19" y="3"/>
                    <a:pt x="13" y="0"/>
                    <a:pt x="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1"/>
            <p:cNvSpPr/>
            <p:nvPr/>
          </p:nvSpPr>
          <p:spPr>
            <a:xfrm>
              <a:off x="3943800" y="3177475"/>
              <a:ext cx="3150" cy="650"/>
            </a:xfrm>
            <a:custGeom>
              <a:avLst/>
              <a:gdLst/>
              <a:ahLst/>
              <a:cxnLst/>
              <a:rect l="l" t="t" r="r" b="b"/>
              <a:pathLst>
                <a:path w="126" h="26" extrusionOk="0">
                  <a:moveTo>
                    <a:pt x="113" y="1"/>
                  </a:moveTo>
                  <a:cubicBezTo>
                    <a:pt x="88" y="1"/>
                    <a:pt x="38" y="13"/>
                    <a:pt x="13" y="13"/>
                  </a:cubicBezTo>
                  <a:cubicBezTo>
                    <a:pt x="0" y="13"/>
                    <a:pt x="0" y="26"/>
                    <a:pt x="13" y="26"/>
                  </a:cubicBezTo>
                  <a:cubicBezTo>
                    <a:pt x="50" y="26"/>
                    <a:pt x="75" y="26"/>
                    <a:pt x="113" y="13"/>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1"/>
            <p:cNvSpPr/>
            <p:nvPr/>
          </p:nvSpPr>
          <p:spPr>
            <a:xfrm>
              <a:off x="3943800" y="3179675"/>
              <a:ext cx="4100" cy="975"/>
            </a:xfrm>
            <a:custGeom>
              <a:avLst/>
              <a:gdLst/>
              <a:ahLst/>
              <a:cxnLst/>
              <a:rect l="l" t="t" r="r" b="b"/>
              <a:pathLst>
                <a:path w="164" h="39" extrusionOk="0">
                  <a:moveTo>
                    <a:pt x="13" y="1"/>
                  </a:moveTo>
                  <a:cubicBezTo>
                    <a:pt x="0" y="1"/>
                    <a:pt x="0" y="13"/>
                    <a:pt x="13" y="13"/>
                  </a:cubicBezTo>
                  <a:cubicBezTo>
                    <a:pt x="63" y="38"/>
                    <a:pt x="100" y="38"/>
                    <a:pt x="163" y="38"/>
                  </a:cubicBezTo>
                  <a:cubicBezTo>
                    <a:pt x="163" y="38"/>
                    <a:pt x="163" y="13"/>
                    <a:pt x="163" y="13"/>
                  </a:cubicBezTo>
                  <a:cubicBezTo>
                    <a:pt x="113" y="13"/>
                    <a:pt x="63" y="13"/>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1"/>
            <p:cNvSpPr/>
            <p:nvPr/>
          </p:nvSpPr>
          <p:spPr>
            <a:xfrm>
              <a:off x="3940975" y="3171375"/>
              <a:ext cx="2850" cy="3125"/>
            </a:xfrm>
            <a:custGeom>
              <a:avLst/>
              <a:gdLst/>
              <a:ahLst/>
              <a:cxnLst/>
              <a:rect l="l" t="t" r="r" b="b"/>
              <a:pathLst>
                <a:path w="114" h="125" extrusionOk="0">
                  <a:moveTo>
                    <a:pt x="104" y="1"/>
                  </a:moveTo>
                  <a:cubicBezTo>
                    <a:pt x="102" y="1"/>
                    <a:pt x="101" y="2"/>
                    <a:pt x="101" y="6"/>
                  </a:cubicBezTo>
                  <a:cubicBezTo>
                    <a:pt x="75" y="44"/>
                    <a:pt x="38" y="69"/>
                    <a:pt x="0" y="107"/>
                  </a:cubicBezTo>
                  <a:cubicBezTo>
                    <a:pt x="0" y="116"/>
                    <a:pt x="0" y="125"/>
                    <a:pt x="5" y="125"/>
                  </a:cubicBezTo>
                  <a:cubicBezTo>
                    <a:pt x="6" y="125"/>
                    <a:pt x="9" y="123"/>
                    <a:pt x="13" y="119"/>
                  </a:cubicBezTo>
                  <a:cubicBezTo>
                    <a:pt x="50" y="94"/>
                    <a:pt x="88" y="57"/>
                    <a:pt x="113" y="6"/>
                  </a:cubicBezTo>
                  <a:cubicBezTo>
                    <a:pt x="113" y="6"/>
                    <a:pt x="108" y="1"/>
                    <a:pt x="10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1"/>
            <p:cNvSpPr/>
            <p:nvPr/>
          </p:nvSpPr>
          <p:spPr>
            <a:xfrm>
              <a:off x="3939400" y="3168550"/>
              <a:ext cx="2125" cy="4075"/>
            </a:xfrm>
            <a:custGeom>
              <a:avLst/>
              <a:gdLst/>
              <a:ahLst/>
              <a:cxnLst/>
              <a:rect l="l" t="t" r="r" b="b"/>
              <a:pathLst>
                <a:path w="85" h="163" extrusionOk="0">
                  <a:moveTo>
                    <a:pt x="75" y="1"/>
                  </a:moveTo>
                  <a:cubicBezTo>
                    <a:pt x="72" y="1"/>
                    <a:pt x="67" y="2"/>
                    <a:pt x="63" y="6"/>
                  </a:cubicBezTo>
                  <a:cubicBezTo>
                    <a:pt x="38" y="57"/>
                    <a:pt x="26" y="107"/>
                    <a:pt x="0" y="157"/>
                  </a:cubicBezTo>
                  <a:cubicBezTo>
                    <a:pt x="0" y="157"/>
                    <a:pt x="6" y="163"/>
                    <a:pt x="10" y="163"/>
                  </a:cubicBezTo>
                  <a:cubicBezTo>
                    <a:pt x="12" y="163"/>
                    <a:pt x="13" y="161"/>
                    <a:pt x="13" y="157"/>
                  </a:cubicBezTo>
                  <a:cubicBezTo>
                    <a:pt x="38" y="107"/>
                    <a:pt x="63" y="57"/>
                    <a:pt x="76" y="6"/>
                  </a:cubicBezTo>
                  <a:cubicBezTo>
                    <a:pt x="84" y="6"/>
                    <a:pt x="81" y="1"/>
                    <a:pt x="7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1"/>
            <p:cNvSpPr/>
            <p:nvPr/>
          </p:nvSpPr>
          <p:spPr>
            <a:xfrm>
              <a:off x="3935625" y="3166575"/>
              <a:ext cx="975" cy="5825"/>
            </a:xfrm>
            <a:custGeom>
              <a:avLst/>
              <a:gdLst/>
              <a:ahLst/>
              <a:cxnLst/>
              <a:rect l="l" t="t" r="r" b="b"/>
              <a:pathLst>
                <a:path w="39" h="233" extrusionOk="0">
                  <a:moveTo>
                    <a:pt x="13" y="1"/>
                  </a:moveTo>
                  <a:cubicBezTo>
                    <a:pt x="7" y="1"/>
                    <a:pt x="1" y="4"/>
                    <a:pt x="1" y="10"/>
                  </a:cubicBezTo>
                  <a:cubicBezTo>
                    <a:pt x="1" y="85"/>
                    <a:pt x="1" y="161"/>
                    <a:pt x="13" y="223"/>
                  </a:cubicBezTo>
                  <a:cubicBezTo>
                    <a:pt x="20" y="230"/>
                    <a:pt x="26" y="233"/>
                    <a:pt x="31" y="233"/>
                  </a:cubicBezTo>
                  <a:cubicBezTo>
                    <a:pt x="35" y="233"/>
                    <a:pt x="38" y="230"/>
                    <a:pt x="38" y="223"/>
                  </a:cubicBezTo>
                  <a:cubicBezTo>
                    <a:pt x="26" y="148"/>
                    <a:pt x="13" y="85"/>
                    <a:pt x="26" y="10"/>
                  </a:cubicBezTo>
                  <a:cubicBezTo>
                    <a:pt x="26" y="4"/>
                    <a:pt x="20" y="1"/>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1"/>
            <p:cNvSpPr/>
            <p:nvPr/>
          </p:nvSpPr>
          <p:spPr>
            <a:xfrm>
              <a:off x="3507100" y="2693375"/>
              <a:ext cx="66825" cy="57675"/>
            </a:xfrm>
            <a:custGeom>
              <a:avLst/>
              <a:gdLst/>
              <a:ahLst/>
              <a:cxnLst/>
              <a:rect l="l" t="t" r="r" b="b"/>
              <a:pathLst>
                <a:path w="2673" h="2307" extrusionOk="0">
                  <a:moveTo>
                    <a:pt x="1313" y="0"/>
                  </a:moveTo>
                  <a:cubicBezTo>
                    <a:pt x="1192" y="0"/>
                    <a:pt x="1071" y="47"/>
                    <a:pt x="991" y="140"/>
                  </a:cubicBezTo>
                  <a:cubicBezTo>
                    <a:pt x="841" y="316"/>
                    <a:pt x="828" y="554"/>
                    <a:pt x="1004" y="880"/>
                  </a:cubicBezTo>
                  <a:cubicBezTo>
                    <a:pt x="849" y="702"/>
                    <a:pt x="649" y="591"/>
                    <a:pt x="404" y="591"/>
                  </a:cubicBezTo>
                  <a:cubicBezTo>
                    <a:pt x="390" y="591"/>
                    <a:pt x="377" y="591"/>
                    <a:pt x="364" y="592"/>
                  </a:cubicBezTo>
                  <a:cubicBezTo>
                    <a:pt x="113" y="604"/>
                    <a:pt x="0" y="943"/>
                    <a:pt x="126" y="1169"/>
                  </a:cubicBezTo>
                  <a:cubicBezTo>
                    <a:pt x="251" y="1382"/>
                    <a:pt x="866" y="1395"/>
                    <a:pt x="866" y="1395"/>
                  </a:cubicBezTo>
                  <a:cubicBezTo>
                    <a:pt x="866" y="1395"/>
                    <a:pt x="565" y="1495"/>
                    <a:pt x="414" y="1709"/>
                  </a:cubicBezTo>
                  <a:cubicBezTo>
                    <a:pt x="326" y="1847"/>
                    <a:pt x="289" y="1997"/>
                    <a:pt x="439" y="2160"/>
                  </a:cubicBezTo>
                  <a:cubicBezTo>
                    <a:pt x="508" y="2242"/>
                    <a:pt x="606" y="2276"/>
                    <a:pt x="703" y="2276"/>
                  </a:cubicBezTo>
                  <a:cubicBezTo>
                    <a:pt x="800" y="2276"/>
                    <a:pt x="897" y="2242"/>
                    <a:pt x="966" y="2185"/>
                  </a:cubicBezTo>
                  <a:cubicBezTo>
                    <a:pt x="1167" y="2010"/>
                    <a:pt x="1268" y="1734"/>
                    <a:pt x="1268" y="1734"/>
                  </a:cubicBezTo>
                  <a:cubicBezTo>
                    <a:pt x="1268" y="1734"/>
                    <a:pt x="1352" y="2307"/>
                    <a:pt x="1716" y="2307"/>
                  </a:cubicBezTo>
                  <a:cubicBezTo>
                    <a:pt x="1773" y="2307"/>
                    <a:pt x="1836" y="2293"/>
                    <a:pt x="1908" y="2261"/>
                  </a:cubicBezTo>
                  <a:cubicBezTo>
                    <a:pt x="2196" y="2123"/>
                    <a:pt x="2108" y="1633"/>
                    <a:pt x="1757" y="1395"/>
                  </a:cubicBezTo>
                  <a:lnTo>
                    <a:pt x="1757" y="1395"/>
                  </a:lnTo>
                  <a:cubicBezTo>
                    <a:pt x="1775" y="1396"/>
                    <a:pt x="1795" y="1397"/>
                    <a:pt x="1815" y="1397"/>
                  </a:cubicBezTo>
                  <a:cubicBezTo>
                    <a:pt x="1996" y="1397"/>
                    <a:pt x="2262" y="1349"/>
                    <a:pt x="2397" y="1282"/>
                  </a:cubicBezTo>
                  <a:cubicBezTo>
                    <a:pt x="2560" y="1194"/>
                    <a:pt x="2673" y="993"/>
                    <a:pt x="2585" y="843"/>
                  </a:cubicBezTo>
                  <a:cubicBezTo>
                    <a:pt x="2535" y="742"/>
                    <a:pt x="2422" y="680"/>
                    <a:pt x="2309" y="655"/>
                  </a:cubicBezTo>
                  <a:cubicBezTo>
                    <a:pt x="2266" y="644"/>
                    <a:pt x="2224" y="640"/>
                    <a:pt x="2182" y="640"/>
                  </a:cubicBezTo>
                  <a:cubicBezTo>
                    <a:pt x="1968" y="640"/>
                    <a:pt x="1768" y="761"/>
                    <a:pt x="1569" y="855"/>
                  </a:cubicBezTo>
                  <a:cubicBezTo>
                    <a:pt x="1682" y="629"/>
                    <a:pt x="1769" y="291"/>
                    <a:pt x="1606" y="115"/>
                  </a:cubicBezTo>
                  <a:cubicBezTo>
                    <a:pt x="1529" y="38"/>
                    <a:pt x="1421" y="0"/>
                    <a:pt x="1313"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1"/>
            <p:cNvSpPr/>
            <p:nvPr/>
          </p:nvSpPr>
          <p:spPr>
            <a:xfrm>
              <a:off x="3544100" y="2720275"/>
              <a:ext cx="7725" cy="4850"/>
            </a:xfrm>
            <a:custGeom>
              <a:avLst/>
              <a:gdLst/>
              <a:ahLst/>
              <a:cxnLst/>
              <a:rect l="l" t="t" r="r" b="b"/>
              <a:pathLst>
                <a:path w="309" h="194" extrusionOk="0">
                  <a:moveTo>
                    <a:pt x="257" y="1"/>
                  </a:moveTo>
                  <a:cubicBezTo>
                    <a:pt x="251" y="1"/>
                    <a:pt x="246" y="2"/>
                    <a:pt x="239" y="5"/>
                  </a:cubicBezTo>
                  <a:cubicBezTo>
                    <a:pt x="151" y="18"/>
                    <a:pt x="13" y="55"/>
                    <a:pt x="1" y="156"/>
                  </a:cubicBezTo>
                  <a:cubicBezTo>
                    <a:pt x="1" y="181"/>
                    <a:pt x="13" y="193"/>
                    <a:pt x="38" y="193"/>
                  </a:cubicBezTo>
                  <a:cubicBezTo>
                    <a:pt x="126" y="193"/>
                    <a:pt x="189" y="118"/>
                    <a:pt x="264" y="80"/>
                  </a:cubicBezTo>
                  <a:cubicBezTo>
                    <a:pt x="308" y="69"/>
                    <a:pt x="295" y="1"/>
                    <a:pt x="2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1"/>
            <p:cNvSpPr/>
            <p:nvPr/>
          </p:nvSpPr>
          <p:spPr>
            <a:xfrm>
              <a:off x="3540350" y="2717350"/>
              <a:ext cx="5825" cy="8300"/>
            </a:xfrm>
            <a:custGeom>
              <a:avLst/>
              <a:gdLst/>
              <a:ahLst/>
              <a:cxnLst/>
              <a:rect l="l" t="t" r="r" b="b"/>
              <a:pathLst>
                <a:path w="233" h="332" extrusionOk="0">
                  <a:moveTo>
                    <a:pt x="184" y="1"/>
                  </a:moveTo>
                  <a:cubicBezTo>
                    <a:pt x="176" y="1"/>
                    <a:pt x="169" y="3"/>
                    <a:pt x="163" y="9"/>
                  </a:cubicBezTo>
                  <a:cubicBezTo>
                    <a:pt x="88" y="72"/>
                    <a:pt x="0" y="248"/>
                    <a:pt x="88" y="323"/>
                  </a:cubicBezTo>
                  <a:cubicBezTo>
                    <a:pt x="99" y="328"/>
                    <a:pt x="107" y="331"/>
                    <a:pt x="114" y="331"/>
                  </a:cubicBezTo>
                  <a:cubicBezTo>
                    <a:pt x="124" y="331"/>
                    <a:pt x="131" y="325"/>
                    <a:pt x="138" y="310"/>
                  </a:cubicBezTo>
                  <a:cubicBezTo>
                    <a:pt x="163" y="285"/>
                    <a:pt x="151" y="260"/>
                    <a:pt x="163" y="210"/>
                  </a:cubicBezTo>
                  <a:cubicBezTo>
                    <a:pt x="163" y="147"/>
                    <a:pt x="188" y="97"/>
                    <a:pt x="214" y="47"/>
                  </a:cubicBezTo>
                  <a:cubicBezTo>
                    <a:pt x="233" y="28"/>
                    <a:pt x="208" y="1"/>
                    <a:pt x="1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1"/>
            <p:cNvSpPr/>
            <p:nvPr/>
          </p:nvSpPr>
          <p:spPr>
            <a:xfrm>
              <a:off x="3538150" y="2709475"/>
              <a:ext cx="3775" cy="9400"/>
            </a:xfrm>
            <a:custGeom>
              <a:avLst/>
              <a:gdLst/>
              <a:ahLst/>
              <a:cxnLst/>
              <a:rect l="l" t="t" r="r" b="b"/>
              <a:pathLst>
                <a:path w="151" h="376" extrusionOk="0">
                  <a:moveTo>
                    <a:pt x="60" y="0"/>
                  </a:moveTo>
                  <a:cubicBezTo>
                    <a:pt x="38" y="0"/>
                    <a:pt x="13" y="14"/>
                    <a:pt x="13" y="36"/>
                  </a:cubicBezTo>
                  <a:cubicBezTo>
                    <a:pt x="26" y="136"/>
                    <a:pt x="0" y="261"/>
                    <a:pt x="51" y="362"/>
                  </a:cubicBezTo>
                  <a:cubicBezTo>
                    <a:pt x="55" y="371"/>
                    <a:pt x="64" y="376"/>
                    <a:pt x="73" y="376"/>
                  </a:cubicBezTo>
                  <a:cubicBezTo>
                    <a:pt x="88" y="376"/>
                    <a:pt x="106" y="365"/>
                    <a:pt x="113" y="349"/>
                  </a:cubicBezTo>
                  <a:cubicBezTo>
                    <a:pt x="151" y="261"/>
                    <a:pt x="113" y="123"/>
                    <a:pt x="88" y="23"/>
                  </a:cubicBezTo>
                  <a:cubicBezTo>
                    <a:pt x="88" y="7"/>
                    <a:pt x="75" y="0"/>
                    <a:pt x="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1"/>
            <p:cNvSpPr/>
            <p:nvPr/>
          </p:nvSpPr>
          <p:spPr>
            <a:xfrm>
              <a:off x="3535175" y="2716300"/>
              <a:ext cx="8650" cy="10400"/>
            </a:xfrm>
            <a:custGeom>
              <a:avLst/>
              <a:gdLst/>
              <a:ahLst/>
              <a:cxnLst/>
              <a:rect l="l" t="t" r="r" b="b"/>
              <a:pathLst>
                <a:path w="346" h="416" extrusionOk="0">
                  <a:moveTo>
                    <a:pt x="64" y="0"/>
                  </a:moveTo>
                  <a:cubicBezTo>
                    <a:pt x="31" y="0"/>
                    <a:pt x="0" y="38"/>
                    <a:pt x="19" y="76"/>
                  </a:cubicBezTo>
                  <a:cubicBezTo>
                    <a:pt x="69" y="139"/>
                    <a:pt x="107" y="214"/>
                    <a:pt x="157" y="290"/>
                  </a:cubicBezTo>
                  <a:cubicBezTo>
                    <a:pt x="182" y="340"/>
                    <a:pt x="195" y="390"/>
                    <a:pt x="257" y="415"/>
                  </a:cubicBezTo>
                  <a:cubicBezTo>
                    <a:pt x="270" y="415"/>
                    <a:pt x="295" y="403"/>
                    <a:pt x="295" y="390"/>
                  </a:cubicBezTo>
                  <a:cubicBezTo>
                    <a:pt x="345" y="265"/>
                    <a:pt x="170" y="101"/>
                    <a:pt x="94" y="14"/>
                  </a:cubicBezTo>
                  <a:cubicBezTo>
                    <a:pt x="85" y="4"/>
                    <a:pt x="74" y="0"/>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1"/>
            <p:cNvSpPr/>
            <p:nvPr/>
          </p:nvSpPr>
          <p:spPr>
            <a:xfrm>
              <a:off x="3527025" y="2717400"/>
              <a:ext cx="5675" cy="4800"/>
            </a:xfrm>
            <a:custGeom>
              <a:avLst/>
              <a:gdLst/>
              <a:ahLst/>
              <a:cxnLst/>
              <a:rect l="l" t="t" r="r" b="b"/>
              <a:pathLst>
                <a:path w="227" h="192" extrusionOk="0">
                  <a:moveTo>
                    <a:pt x="64" y="0"/>
                  </a:moveTo>
                  <a:cubicBezTo>
                    <a:pt x="36" y="0"/>
                    <a:pt x="1" y="37"/>
                    <a:pt x="31" y="57"/>
                  </a:cubicBezTo>
                  <a:cubicBezTo>
                    <a:pt x="69" y="108"/>
                    <a:pt x="107" y="158"/>
                    <a:pt x="157" y="183"/>
                  </a:cubicBezTo>
                  <a:cubicBezTo>
                    <a:pt x="165" y="189"/>
                    <a:pt x="174" y="191"/>
                    <a:pt x="182" y="191"/>
                  </a:cubicBezTo>
                  <a:cubicBezTo>
                    <a:pt x="208" y="191"/>
                    <a:pt x="226" y="162"/>
                    <a:pt x="207" y="133"/>
                  </a:cubicBezTo>
                  <a:cubicBezTo>
                    <a:pt x="182" y="70"/>
                    <a:pt x="144" y="32"/>
                    <a:pt x="82" y="7"/>
                  </a:cubicBezTo>
                  <a:cubicBezTo>
                    <a:pt x="77" y="2"/>
                    <a:pt x="71" y="0"/>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1"/>
            <p:cNvSpPr/>
            <p:nvPr/>
          </p:nvSpPr>
          <p:spPr>
            <a:xfrm>
              <a:off x="3532175" y="2723075"/>
              <a:ext cx="9675" cy="7500"/>
            </a:xfrm>
            <a:custGeom>
              <a:avLst/>
              <a:gdLst/>
              <a:ahLst/>
              <a:cxnLst/>
              <a:rect l="l" t="t" r="r" b="b"/>
              <a:pathLst>
                <a:path w="387" h="300" extrusionOk="0">
                  <a:moveTo>
                    <a:pt x="84" y="0"/>
                  </a:moveTo>
                  <a:cubicBezTo>
                    <a:pt x="69" y="0"/>
                    <a:pt x="53" y="2"/>
                    <a:pt x="39" y="6"/>
                  </a:cubicBezTo>
                  <a:cubicBezTo>
                    <a:pt x="1" y="19"/>
                    <a:pt x="1" y="94"/>
                    <a:pt x="51" y="94"/>
                  </a:cubicBezTo>
                  <a:cubicBezTo>
                    <a:pt x="56" y="93"/>
                    <a:pt x="61" y="93"/>
                    <a:pt x="66" y="93"/>
                  </a:cubicBezTo>
                  <a:cubicBezTo>
                    <a:pt x="181" y="93"/>
                    <a:pt x="230" y="234"/>
                    <a:pt x="315" y="295"/>
                  </a:cubicBezTo>
                  <a:cubicBezTo>
                    <a:pt x="321" y="298"/>
                    <a:pt x="329" y="299"/>
                    <a:pt x="337" y="299"/>
                  </a:cubicBezTo>
                  <a:cubicBezTo>
                    <a:pt x="361" y="299"/>
                    <a:pt x="387" y="285"/>
                    <a:pt x="377" y="257"/>
                  </a:cubicBezTo>
                  <a:cubicBezTo>
                    <a:pt x="377" y="134"/>
                    <a:pt x="217" y="0"/>
                    <a:pt x="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1"/>
            <p:cNvSpPr/>
            <p:nvPr/>
          </p:nvSpPr>
          <p:spPr>
            <a:xfrm>
              <a:off x="3539725" y="2722575"/>
              <a:ext cx="7325" cy="8825"/>
            </a:xfrm>
            <a:custGeom>
              <a:avLst/>
              <a:gdLst/>
              <a:ahLst/>
              <a:cxnLst/>
              <a:rect l="l" t="t" r="r" b="b"/>
              <a:pathLst>
                <a:path w="293" h="353" extrusionOk="0">
                  <a:moveTo>
                    <a:pt x="231" y="0"/>
                  </a:moveTo>
                  <a:cubicBezTo>
                    <a:pt x="221" y="0"/>
                    <a:pt x="210" y="4"/>
                    <a:pt x="201" y="14"/>
                  </a:cubicBezTo>
                  <a:cubicBezTo>
                    <a:pt x="113" y="76"/>
                    <a:pt x="0" y="202"/>
                    <a:pt x="38" y="315"/>
                  </a:cubicBezTo>
                  <a:cubicBezTo>
                    <a:pt x="38" y="339"/>
                    <a:pt x="54" y="353"/>
                    <a:pt x="71" y="353"/>
                  </a:cubicBezTo>
                  <a:cubicBezTo>
                    <a:pt x="81" y="353"/>
                    <a:pt x="92" y="349"/>
                    <a:pt x="101" y="340"/>
                  </a:cubicBezTo>
                  <a:cubicBezTo>
                    <a:pt x="126" y="302"/>
                    <a:pt x="138" y="277"/>
                    <a:pt x="151" y="227"/>
                  </a:cubicBezTo>
                  <a:cubicBezTo>
                    <a:pt x="176" y="164"/>
                    <a:pt x="213" y="114"/>
                    <a:pt x="264" y="76"/>
                  </a:cubicBezTo>
                  <a:cubicBezTo>
                    <a:pt x="292" y="38"/>
                    <a:pt x="263" y="0"/>
                    <a:pt x="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1"/>
            <p:cNvSpPr/>
            <p:nvPr/>
          </p:nvSpPr>
          <p:spPr>
            <a:xfrm>
              <a:off x="3541650" y="2724475"/>
              <a:ext cx="10650" cy="7000"/>
            </a:xfrm>
            <a:custGeom>
              <a:avLst/>
              <a:gdLst/>
              <a:ahLst/>
              <a:cxnLst/>
              <a:rect l="l" t="t" r="r" b="b"/>
              <a:pathLst>
                <a:path w="426" h="280" extrusionOk="0">
                  <a:moveTo>
                    <a:pt x="387" y="0"/>
                  </a:moveTo>
                  <a:cubicBezTo>
                    <a:pt x="249" y="13"/>
                    <a:pt x="49" y="76"/>
                    <a:pt x="11" y="226"/>
                  </a:cubicBezTo>
                  <a:cubicBezTo>
                    <a:pt x="1" y="257"/>
                    <a:pt x="24" y="280"/>
                    <a:pt x="54" y="280"/>
                  </a:cubicBezTo>
                  <a:cubicBezTo>
                    <a:pt x="60" y="280"/>
                    <a:pt x="67" y="279"/>
                    <a:pt x="74" y="276"/>
                  </a:cubicBezTo>
                  <a:cubicBezTo>
                    <a:pt x="124" y="239"/>
                    <a:pt x="149" y="189"/>
                    <a:pt x="199" y="151"/>
                  </a:cubicBezTo>
                  <a:cubicBezTo>
                    <a:pt x="262" y="101"/>
                    <a:pt x="325" y="76"/>
                    <a:pt x="400" y="63"/>
                  </a:cubicBezTo>
                  <a:cubicBezTo>
                    <a:pt x="425" y="63"/>
                    <a:pt x="425" y="0"/>
                    <a:pt x="3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1"/>
            <p:cNvSpPr/>
            <p:nvPr/>
          </p:nvSpPr>
          <p:spPr>
            <a:xfrm>
              <a:off x="3447475" y="2503125"/>
              <a:ext cx="41125" cy="39300"/>
            </a:xfrm>
            <a:custGeom>
              <a:avLst/>
              <a:gdLst/>
              <a:ahLst/>
              <a:cxnLst/>
              <a:rect l="l" t="t" r="r" b="b"/>
              <a:pathLst>
                <a:path w="1645" h="1572" extrusionOk="0">
                  <a:moveTo>
                    <a:pt x="664" y="1"/>
                  </a:moveTo>
                  <a:cubicBezTo>
                    <a:pt x="548" y="1"/>
                    <a:pt x="430" y="86"/>
                    <a:pt x="390" y="196"/>
                  </a:cubicBezTo>
                  <a:cubicBezTo>
                    <a:pt x="352" y="346"/>
                    <a:pt x="415" y="484"/>
                    <a:pt x="603" y="635"/>
                  </a:cubicBezTo>
                  <a:cubicBezTo>
                    <a:pt x="524" y="602"/>
                    <a:pt x="442" y="583"/>
                    <a:pt x="360" y="583"/>
                  </a:cubicBezTo>
                  <a:cubicBezTo>
                    <a:pt x="285" y="583"/>
                    <a:pt x="211" y="599"/>
                    <a:pt x="139" y="635"/>
                  </a:cubicBezTo>
                  <a:cubicBezTo>
                    <a:pt x="1" y="710"/>
                    <a:pt x="26" y="949"/>
                    <a:pt x="151" y="1036"/>
                  </a:cubicBezTo>
                  <a:cubicBezTo>
                    <a:pt x="184" y="1060"/>
                    <a:pt x="229" y="1069"/>
                    <a:pt x="279" y="1069"/>
                  </a:cubicBezTo>
                  <a:cubicBezTo>
                    <a:pt x="441" y="1069"/>
                    <a:pt x="653" y="974"/>
                    <a:pt x="653" y="974"/>
                  </a:cubicBezTo>
                  <a:lnTo>
                    <a:pt x="653" y="974"/>
                  </a:lnTo>
                  <a:cubicBezTo>
                    <a:pt x="653" y="974"/>
                    <a:pt x="503" y="1124"/>
                    <a:pt x="478" y="1287"/>
                  </a:cubicBezTo>
                  <a:cubicBezTo>
                    <a:pt x="453" y="1400"/>
                    <a:pt x="478" y="1488"/>
                    <a:pt x="603" y="1551"/>
                  </a:cubicBezTo>
                  <a:cubicBezTo>
                    <a:pt x="635" y="1565"/>
                    <a:pt x="667" y="1572"/>
                    <a:pt x="698" y="1572"/>
                  </a:cubicBezTo>
                  <a:cubicBezTo>
                    <a:pt x="800" y="1572"/>
                    <a:pt x="891" y="1500"/>
                    <a:pt x="929" y="1413"/>
                  </a:cubicBezTo>
                  <a:cubicBezTo>
                    <a:pt x="1005" y="1262"/>
                    <a:pt x="980" y="1074"/>
                    <a:pt x="980" y="1074"/>
                  </a:cubicBezTo>
                  <a:lnTo>
                    <a:pt x="980" y="1074"/>
                  </a:lnTo>
                  <a:cubicBezTo>
                    <a:pt x="980" y="1074"/>
                    <a:pt x="1141" y="1312"/>
                    <a:pt x="1322" y="1312"/>
                  </a:cubicBezTo>
                  <a:cubicBezTo>
                    <a:pt x="1383" y="1312"/>
                    <a:pt x="1446" y="1285"/>
                    <a:pt x="1507" y="1212"/>
                  </a:cubicBezTo>
                  <a:cubicBezTo>
                    <a:pt x="1645" y="1049"/>
                    <a:pt x="1456" y="785"/>
                    <a:pt x="1180" y="735"/>
                  </a:cubicBezTo>
                  <a:cubicBezTo>
                    <a:pt x="1293" y="698"/>
                    <a:pt x="1469" y="585"/>
                    <a:pt x="1532" y="497"/>
                  </a:cubicBezTo>
                  <a:cubicBezTo>
                    <a:pt x="1607" y="409"/>
                    <a:pt x="1620" y="258"/>
                    <a:pt x="1532" y="183"/>
                  </a:cubicBezTo>
                  <a:cubicBezTo>
                    <a:pt x="1490" y="150"/>
                    <a:pt x="1443" y="138"/>
                    <a:pt x="1393" y="138"/>
                  </a:cubicBezTo>
                  <a:cubicBezTo>
                    <a:pt x="1369" y="138"/>
                    <a:pt x="1344" y="141"/>
                    <a:pt x="1318" y="145"/>
                  </a:cubicBezTo>
                  <a:cubicBezTo>
                    <a:pt x="1143" y="183"/>
                    <a:pt x="1042" y="334"/>
                    <a:pt x="929" y="472"/>
                  </a:cubicBezTo>
                  <a:cubicBezTo>
                    <a:pt x="942" y="309"/>
                    <a:pt x="904" y="70"/>
                    <a:pt x="754" y="20"/>
                  </a:cubicBezTo>
                  <a:cubicBezTo>
                    <a:pt x="725" y="7"/>
                    <a:pt x="694" y="1"/>
                    <a:pt x="664"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1"/>
            <p:cNvSpPr/>
            <p:nvPr/>
          </p:nvSpPr>
          <p:spPr>
            <a:xfrm>
              <a:off x="3471000" y="2516625"/>
              <a:ext cx="5500" cy="5200"/>
            </a:xfrm>
            <a:custGeom>
              <a:avLst/>
              <a:gdLst/>
              <a:ahLst/>
              <a:cxnLst/>
              <a:rect l="l" t="t" r="r" b="b"/>
              <a:pathLst>
                <a:path w="220" h="208" extrusionOk="0">
                  <a:moveTo>
                    <a:pt x="149" y="0"/>
                  </a:moveTo>
                  <a:cubicBezTo>
                    <a:pt x="141" y="0"/>
                    <a:pt x="134" y="2"/>
                    <a:pt x="126" y="7"/>
                  </a:cubicBezTo>
                  <a:cubicBezTo>
                    <a:pt x="64" y="57"/>
                    <a:pt x="1" y="107"/>
                    <a:pt x="26" y="183"/>
                  </a:cubicBezTo>
                  <a:cubicBezTo>
                    <a:pt x="39" y="195"/>
                    <a:pt x="51" y="208"/>
                    <a:pt x="76" y="208"/>
                  </a:cubicBezTo>
                  <a:cubicBezTo>
                    <a:pt x="139" y="183"/>
                    <a:pt x="139" y="120"/>
                    <a:pt x="189" y="70"/>
                  </a:cubicBezTo>
                  <a:cubicBezTo>
                    <a:pt x="220" y="39"/>
                    <a:pt x="184" y="0"/>
                    <a:pt x="1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1"/>
            <p:cNvSpPr/>
            <p:nvPr/>
          </p:nvSpPr>
          <p:spPr>
            <a:xfrm>
              <a:off x="3469125" y="2516300"/>
              <a:ext cx="3475" cy="6150"/>
            </a:xfrm>
            <a:custGeom>
              <a:avLst/>
              <a:gdLst/>
              <a:ahLst/>
              <a:cxnLst/>
              <a:rect l="l" t="t" r="r" b="b"/>
              <a:pathLst>
                <a:path w="139" h="246" extrusionOk="0">
                  <a:moveTo>
                    <a:pt x="67" y="1"/>
                  </a:moveTo>
                  <a:cubicBezTo>
                    <a:pt x="54" y="1"/>
                    <a:pt x="43" y="6"/>
                    <a:pt x="38" y="20"/>
                  </a:cubicBezTo>
                  <a:cubicBezTo>
                    <a:pt x="1" y="95"/>
                    <a:pt x="1" y="208"/>
                    <a:pt x="89" y="246"/>
                  </a:cubicBezTo>
                  <a:cubicBezTo>
                    <a:pt x="114" y="246"/>
                    <a:pt x="126" y="233"/>
                    <a:pt x="126" y="221"/>
                  </a:cubicBezTo>
                  <a:cubicBezTo>
                    <a:pt x="139" y="158"/>
                    <a:pt x="101" y="108"/>
                    <a:pt x="114" y="33"/>
                  </a:cubicBezTo>
                  <a:cubicBezTo>
                    <a:pt x="114" y="17"/>
                    <a:pt x="89" y="1"/>
                    <a:pt x="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1"/>
            <p:cNvSpPr/>
            <p:nvPr/>
          </p:nvSpPr>
          <p:spPr>
            <a:xfrm>
              <a:off x="3464325" y="2513200"/>
              <a:ext cx="4525" cy="6150"/>
            </a:xfrm>
            <a:custGeom>
              <a:avLst/>
              <a:gdLst/>
              <a:ahLst/>
              <a:cxnLst/>
              <a:rect l="l" t="t" r="r" b="b"/>
              <a:pathLst>
                <a:path w="181" h="246" extrusionOk="0">
                  <a:moveTo>
                    <a:pt x="47" y="0"/>
                  </a:moveTo>
                  <a:cubicBezTo>
                    <a:pt x="23" y="0"/>
                    <a:pt x="0" y="23"/>
                    <a:pt x="17" y="56"/>
                  </a:cubicBezTo>
                  <a:cubicBezTo>
                    <a:pt x="42" y="119"/>
                    <a:pt x="67" y="194"/>
                    <a:pt x="117" y="232"/>
                  </a:cubicBezTo>
                  <a:cubicBezTo>
                    <a:pt x="127" y="241"/>
                    <a:pt x="138" y="246"/>
                    <a:pt x="149" y="246"/>
                  </a:cubicBezTo>
                  <a:cubicBezTo>
                    <a:pt x="166" y="246"/>
                    <a:pt x="180" y="235"/>
                    <a:pt x="180" y="219"/>
                  </a:cubicBezTo>
                  <a:cubicBezTo>
                    <a:pt x="168" y="131"/>
                    <a:pt x="130" y="81"/>
                    <a:pt x="80" y="18"/>
                  </a:cubicBezTo>
                  <a:cubicBezTo>
                    <a:pt x="71" y="6"/>
                    <a:pt x="59" y="0"/>
                    <a:pt x="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1"/>
            <p:cNvSpPr/>
            <p:nvPr/>
          </p:nvSpPr>
          <p:spPr>
            <a:xfrm>
              <a:off x="3464275" y="2517925"/>
              <a:ext cx="7700" cy="5500"/>
            </a:xfrm>
            <a:custGeom>
              <a:avLst/>
              <a:gdLst/>
              <a:ahLst/>
              <a:cxnLst/>
              <a:rect l="l" t="t" r="r" b="b"/>
              <a:pathLst>
                <a:path w="308" h="220" extrusionOk="0">
                  <a:moveTo>
                    <a:pt x="50" y="0"/>
                  </a:moveTo>
                  <a:cubicBezTo>
                    <a:pt x="13" y="0"/>
                    <a:pt x="1" y="61"/>
                    <a:pt x="44" y="93"/>
                  </a:cubicBezTo>
                  <a:cubicBezTo>
                    <a:pt x="103" y="128"/>
                    <a:pt x="173" y="220"/>
                    <a:pt x="255" y="220"/>
                  </a:cubicBezTo>
                  <a:cubicBezTo>
                    <a:pt x="260" y="220"/>
                    <a:pt x="265" y="219"/>
                    <a:pt x="270" y="219"/>
                  </a:cubicBezTo>
                  <a:cubicBezTo>
                    <a:pt x="283" y="219"/>
                    <a:pt x="308" y="206"/>
                    <a:pt x="308" y="193"/>
                  </a:cubicBezTo>
                  <a:cubicBezTo>
                    <a:pt x="295" y="80"/>
                    <a:pt x="157" y="43"/>
                    <a:pt x="69" y="5"/>
                  </a:cubicBezTo>
                  <a:cubicBezTo>
                    <a:pt x="62" y="2"/>
                    <a:pt x="56" y="0"/>
                    <a:pt x="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31"/>
            <p:cNvSpPr/>
            <p:nvPr/>
          </p:nvSpPr>
          <p:spPr>
            <a:xfrm>
              <a:off x="3459400" y="2520550"/>
              <a:ext cx="5675" cy="3175"/>
            </a:xfrm>
            <a:custGeom>
              <a:avLst/>
              <a:gdLst/>
              <a:ahLst/>
              <a:cxnLst/>
              <a:rect l="l" t="t" r="r" b="b"/>
              <a:pathLst>
                <a:path w="227" h="127" extrusionOk="0">
                  <a:moveTo>
                    <a:pt x="89" y="1"/>
                  </a:moveTo>
                  <a:cubicBezTo>
                    <a:pt x="38" y="1"/>
                    <a:pt x="1" y="63"/>
                    <a:pt x="51" y="88"/>
                  </a:cubicBezTo>
                  <a:cubicBezTo>
                    <a:pt x="89" y="114"/>
                    <a:pt x="126" y="126"/>
                    <a:pt x="164" y="126"/>
                  </a:cubicBezTo>
                  <a:cubicBezTo>
                    <a:pt x="201" y="126"/>
                    <a:pt x="227" y="76"/>
                    <a:pt x="201" y="51"/>
                  </a:cubicBezTo>
                  <a:cubicBezTo>
                    <a:pt x="164" y="26"/>
                    <a:pt x="139" y="13"/>
                    <a:pt x="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31"/>
            <p:cNvSpPr/>
            <p:nvPr/>
          </p:nvSpPr>
          <p:spPr>
            <a:xfrm>
              <a:off x="3464175" y="2522200"/>
              <a:ext cx="8750" cy="4025"/>
            </a:xfrm>
            <a:custGeom>
              <a:avLst/>
              <a:gdLst/>
              <a:ahLst/>
              <a:cxnLst/>
              <a:rect l="l" t="t" r="r" b="b"/>
              <a:pathLst>
                <a:path w="350" h="161" extrusionOk="0">
                  <a:moveTo>
                    <a:pt x="141" y="1"/>
                  </a:moveTo>
                  <a:cubicBezTo>
                    <a:pt x="98" y="1"/>
                    <a:pt x="55" y="12"/>
                    <a:pt x="23" y="35"/>
                  </a:cubicBezTo>
                  <a:cubicBezTo>
                    <a:pt x="1" y="69"/>
                    <a:pt x="28" y="112"/>
                    <a:pt x="61" y="112"/>
                  </a:cubicBezTo>
                  <a:cubicBezTo>
                    <a:pt x="65" y="112"/>
                    <a:pt x="69" y="112"/>
                    <a:pt x="73" y="110"/>
                  </a:cubicBezTo>
                  <a:cubicBezTo>
                    <a:pt x="86" y="106"/>
                    <a:pt x="98" y="104"/>
                    <a:pt x="109" y="104"/>
                  </a:cubicBezTo>
                  <a:cubicBezTo>
                    <a:pt x="169" y="104"/>
                    <a:pt x="222" y="150"/>
                    <a:pt x="274" y="160"/>
                  </a:cubicBezTo>
                  <a:cubicBezTo>
                    <a:pt x="312" y="160"/>
                    <a:pt x="349" y="135"/>
                    <a:pt x="324" y="98"/>
                  </a:cubicBezTo>
                  <a:cubicBezTo>
                    <a:pt x="292" y="34"/>
                    <a:pt x="215" y="1"/>
                    <a:pt x="1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1"/>
            <p:cNvSpPr/>
            <p:nvPr/>
          </p:nvSpPr>
          <p:spPr>
            <a:xfrm>
              <a:off x="3469750" y="2519150"/>
              <a:ext cx="4325" cy="7200"/>
            </a:xfrm>
            <a:custGeom>
              <a:avLst/>
              <a:gdLst/>
              <a:ahLst/>
              <a:cxnLst/>
              <a:rect l="l" t="t" r="r" b="b"/>
              <a:pathLst>
                <a:path w="173" h="288" extrusionOk="0">
                  <a:moveTo>
                    <a:pt x="113" y="1"/>
                  </a:moveTo>
                  <a:cubicBezTo>
                    <a:pt x="98" y="1"/>
                    <a:pt x="84" y="6"/>
                    <a:pt x="76" y="19"/>
                  </a:cubicBezTo>
                  <a:cubicBezTo>
                    <a:pt x="38" y="94"/>
                    <a:pt x="1" y="195"/>
                    <a:pt x="64" y="270"/>
                  </a:cubicBezTo>
                  <a:cubicBezTo>
                    <a:pt x="69" y="281"/>
                    <a:pt x="80" y="287"/>
                    <a:pt x="91" y="287"/>
                  </a:cubicBezTo>
                  <a:cubicBezTo>
                    <a:pt x="105" y="287"/>
                    <a:pt x="119" y="278"/>
                    <a:pt x="126" y="257"/>
                  </a:cubicBezTo>
                  <a:cubicBezTo>
                    <a:pt x="151" y="195"/>
                    <a:pt x="139" y="132"/>
                    <a:pt x="164" y="57"/>
                  </a:cubicBezTo>
                  <a:cubicBezTo>
                    <a:pt x="172" y="23"/>
                    <a:pt x="142" y="1"/>
                    <a:pt x="1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1"/>
            <p:cNvSpPr/>
            <p:nvPr/>
          </p:nvSpPr>
          <p:spPr>
            <a:xfrm>
              <a:off x="3471325" y="2518925"/>
              <a:ext cx="6475" cy="7100"/>
            </a:xfrm>
            <a:custGeom>
              <a:avLst/>
              <a:gdLst/>
              <a:ahLst/>
              <a:cxnLst/>
              <a:rect l="l" t="t" r="r" b="b"/>
              <a:pathLst>
                <a:path w="259" h="284" extrusionOk="0">
                  <a:moveTo>
                    <a:pt x="204" y="0"/>
                  </a:moveTo>
                  <a:cubicBezTo>
                    <a:pt x="199" y="0"/>
                    <a:pt x="194" y="1"/>
                    <a:pt x="189" y="3"/>
                  </a:cubicBezTo>
                  <a:cubicBezTo>
                    <a:pt x="101" y="53"/>
                    <a:pt x="1" y="141"/>
                    <a:pt x="26" y="254"/>
                  </a:cubicBezTo>
                  <a:cubicBezTo>
                    <a:pt x="26" y="275"/>
                    <a:pt x="41" y="284"/>
                    <a:pt x="59" y="284"/>
                  </a:cubicBezTo>
                  <a:cubicBezTo>
                    <a:pt x="73" y="284"/>
                    <a:pt x="90" y="278"/>
                    <a:pt x="101" y="266"/>
                  </a:cubicBezTo>
                  <a:cubicBezTo>
                    <a:pt x="151" y="191"/>
                    <a:pt x="164" y="116"/>
                    <a:pt x="226" y="53"/>
                  </a:cubicBezTo>
                  <a:cubicBezTo>
                    <a:pt x="259" y="31"/>
                    <a:pt x="235" y="0"/>
                    <a:pt x="2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1"/>
            <p:cNvSpPr/>
            <p:nvPr/>
          </p:nvSpPr>
          <p:spPr>
            <a:xfrm>
              <a:off x="3477275" y="2620000"/>
              <a:ext cx="75950" cy="67875"/>
            </a:xfrm>
            <a:custGeom>
              <a:avLst/>
              <a:gdLst/>
              <a:ahLst/>
              <a:cxnLst/>
              <a:rect l="l" t="t" r="r" b="b"/>
              <a:pathLst>
                <a:path w="3038" h="2715" extrusionOk="0">
                  <a:moveTo>
                    <a:pt x="1409" y="1"/>
                  </a:moveTo>
                  <a:cubicBezTo>
                    <a:pt x="1240" y="1"/>
                    <a:pt x="1067" y="83"/>
                    <a:pt x="980" y="226"/>
                  </a:cubicBezTo>
                  <a:cubicBezTo>
                    <a:pt x="829" y="465"/>
                    <a:pt x="879" y="728"/>
                    <a:pt x="1130" y="1067"/>
                  </a:cubicBezTo>
                  <a:cubicBezTo>
                    <a:pt x="950" y="917"/>
                    <a:pt x="746" y="839"/>
                    <a:pt x="518" y="839"/>
                  </a:cubicBezTo>
                  <a:cubicBezTo>
                    <a:pt x="460" y="839"/>
                    <a:pt x="401" y="844"/>
                    <a:pt x="340" y="854"/>
                  </a:cubicBezTo>
                  <a:cubicBezTo>
                    <a:pt x="64" y="904"/>
                    <a:pt x="1" y="1318"/>
                    <a:pt x="177" y="1544"/>
                  </a:cubicBezTo>
                  <a:cubicBezTo>
                    <a:pt x="270" y="1664"/>
                    <a:pt x="514" y="1692"/>
                    <a:pt x="723" y="1692"/>
                  </a:cubicBezTo>
                  <a:cubicBezTo>
                    <a:pt x="909" y="1692"/>
                    <a:pt x="1068" y="1670"/>
                    <a:pt x="1068" y="1670"/>
                  </a:cubicBezTo>
                  <a:lnTo>
                    <a:pt x="1068" y="1670"/>
                  </a:lnTo>
                  <a:cubicBezTo>
                    <a:pt x="1068" y="1670"/>
                    <a:pt x="729" y="1845"/>
                    <a:pt x="603" y="2109"/>
                  </a:cubicBezTo>
                  <a:cubicBezTo>
                    <a:pt x="528" y="2284"/>
                    <a:pt x="515" y="2460"/>
                    <a:pt x="704" y="2623"/>
                  </a:cubicBezTo>
                  <a:cubicBezTo>
                    <a:pt x="782" y="2687"/>
                    <a:pt x="872" y="2714"/>
                    <a:pt x="960" y="2714"/>
                  </a:cubicBezTo>
                  <a:cubicBezTo>
                    <a:pt x="1099" y="2714"/>
                    <a:pt x="1234" y="2647"/>
                    <a:pt x="1319" y="2548"/>
                  </a:cubicBezTo>
                  <a:cubicBezTo>
                    <a:pt x="1507" y="2322"/>
                    <a:pt x="1570" y="1983"/>
                    <a:pt x="1570" y="1983"/>
                  </a:cubicBezTo>
                  <a:cubicBezTo>
                    <a:pt x="1570" y="1983"/>
                    <a:pt x="1757" y="2563"/>
                    <a:pt x="2125" y="2563"/>
                  </a:cubicBezTo>
                  <a:cubicBezTo>
                    <a:pt x="2204" y="2563"/>
                    <a:pt x="2290" y="2537"/>
                    <a:pt x="2385" y="2473"/>
                  </a:cubicBezTo>
                  <a:cubicBezTo>
                    <a:pt x="2699" y="2272"/>
                    <a:pt x="2511" y="1732"/>
                    <a:pt x="2072" y="1519"/>
                  </a:cubicBezTo>
                  <a:cubicBezTo>
                    <a:pt x="2272" y="1494"/>
                    <a:pt x="2611" y="1381"/>
                    <a:pt x="2774" y="1268"/>
                  </a:cubicBezTo>
                  <a:cubicBezTo>
                    <a:pt x="2950" y="1155"/>
                    <a:pt x="3038" y="904"/>
                    <a:pt x="2912" y="741"/>
                  </a:cubicBezTo>
                  <a:cubicBezTo>
                    <a:pt x="2837" y="628"/>
                    <a:pt x="2699" y="590"/>
                    <a:pt x="2561" y="578"/>
                  </a:cubicBezTo>
                  <a:cubicBezTo>
                    <a:pt x="2545" y="576"/>
                    <a:pt x="2528" y="576"/>
                    <a:pt x="2512" y="576"/>
                  </a:cubicBezTo>
                  <a:cubicBezTo>
                    <a:pt x="2232" y="576"/>
                    <a:pt x="1995" y="775"/>
                    <a:pt x="1758" y="929"/>
                  </a:cubicBezTo>
                  <a:cubicBezTo>
                    <a:pt x="1858" y="666"/>
                    <a:pt x="1896" y="252"/>
                    <a:pt x="1682" y="88"/>
                  </a:cubicBezTo>
                  <a:cubicBezTo>
                    <a:pt x="1604" y="29"/>
                    <a:pt x="1507" y="1"/>
                    <a:pt x="1409"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1"/>
            <p:cNvSpPr/>
            <p:nvPr/>
          </p:nvSpPr>
          <p:spPr>
            <a:xfrm>
              <a:off x="3520275" y="2649050"/>
              <a:ext cx="8300" cy="6425"/>
            </a:xfrm>
            <a:custGeom>
              <a:avLst/>
              <a:gdLst/>
              <a:ahLst/>
              <a:cxnLst/>
              <a:rect l="l" t="t" r="r" b="b"/>
              <a:pathLst>
                <a:path w="332" h="257" extrusionOk="0">
                  <a:moveTo>
                    <a:pt x="271" y="1"/>
                  </a:moveTo>
                  <a:cubicBezTo>
                    <a:pt x="265" y="1"/>
                    <a:pt x="258" y="2"/>
                    <a:pt x="251" y="6"/>
                  </a:cubicBezTo>
                  <a:cubicBezTo>
                    <a:pt x="163" y="43"/>
                    <a:pt x="0" y="119"/>
                    <a:pt x="13" y="231"/>
                  </a:cubicBezTo>
                  <a:cubicBezTo>
                    <a:pt x="25" y="244"/>
                    <a:pt x="38" y="257"/>
                    <a:pt x="50" y="257"/>
                  </a:cubicBezTo>
                  <a:cubicBezTo>
                    <a:pt x="101" y="257"/>
                    <a:pt x="113" y="244"/>
                    <a:pt x="138" y="206"/>
                  </a:cubicBezTo>
                  <a:cubicBezTo>
                    <a:pt x="188" y="156"/>
                    <a:pt x="239" y="119"/>
                    <a:pt x="289" y="81"/>
                  </a:cubicBezTo>
                  <a:cubicBezTo>
                    <a:pt x="332" y="59"/>
                    <a:pt x="310" y="1"/>
                    <a:pt x="2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1"/>
            <p:cNvSpPr/>
            <p:nvPr/>
          </p:nvSpPr>
          <p:spPr>
            <a:xfrm>
              <a:off x="3516200" y="2646600"/>
              <a:ext cx="5475" cy="9625"/>
            </a:xfrm>
            <a:custGeom>
              <a:avLst/>
              <a:gdLst/>
              <a:ahLst/>
              <a:cxnLst/>
              <a:rect l="l" t="t" r="r" b="b"/>
              <a:pathLst>
                <a:path w="219" h="385" extrusionOk="0">
                  <a:moveTo>
                    <a:pt x="167" y="0"/>
                  </a:moveTo>
                  <a:cubicBezTo>
                    <a:pt x="156" y="0"/>
                    <a:pt x="145" y="5"/>
                    <a:pt x="138" y="16"/>
                  </a:cubicBezTo>
                  <a:cubicBezTo>
                    <a:pt x="75" y="104"/>
                    <a:pt x="0" y="304"/>
                    <a:pt x="125" y="380"/>
                  </a:cubicBezTo>
                  <a:cubicBezTo>
                    <a:pt x="129" y="383"/>
                    <a:pt x="134" y="385"/>
                    <a:pt x="139" y="385"/>
                  </a:cubicBezTo>
                  <a:cubicBezTo>
                    <a:pt x="151" y="385"/>
                    <a:pt x="163" y="376"/>
                    <a:pt x="163" y="367"/>
                  </a:cubicBezTo>
                  <a:cubicBezTo>
                    <a:pt x="176" y="317"/>
                    <a:pt x="163" y="292"/>
                    <a:pt x="163" y="242"/>
                  </a:cubicBezTo>
                  <a:cubicBezTo>
                    <a:pt x="151" y="179"/>
                    <a:pt x="176" y="116"/>
                    <a:pt x="201" y="53"/>
                  </a:cubicBezTo>
                  <a:cubicBezTo>
                    <a:pt x="219" y="27"/>
                    <a:pt x="192" y="0"/>
                    <a:pt x="1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1"/>
            <p:cNvSpPr/>
            <p:nvPr/>
          </p:nvSpPr>
          <p:spPr>
            <a:xfrm>
              <a:off x="3511800" y="2638775"/>
              <a:ext cx="4400" cy="10550"/>
            </a:xfrm>
            <a:custGeom>
              <a:avLst/>
              <a:gdLst/>
              <a:ahLst/>
              <a:cxnLst/>
              <a:rect l="l" t="t" r="r" b="b"/>
              <a:pathLst>
                <a:path w="176" h="422" extrusionOk="0">
                  <a:moveTo>
                    <a:pt x="46" y="0"/>
                  </a:moveTo>
                  <a:cubicBezTo>
                    <a:pt x="24" y="0"/>
                    <a:pt x="0" y="22"/>
                    <a:pt x="0" y="53"/>
                  </a:cubicBezTo>
                  <a:cubicBezTo>
                    <a:pt x="25" y="153"/>
                    <a:pt x="25" y="304"/>
                    <a:pt x="88" y="404"/>
                  </a:cubicBezTo>
                  <a:cubicBezTo>
                    <a:pt x="94" y="415"/>
                    <a:pt x="107" y="422"/>
                    <a:pt x="120" y="422"/>
                  </a:cubicBezTo>
                  <a:cubicBezTo>
                    <a:pt x="136" y="422"/>
                    <a:pt x="151" y="412"/>
                    <a:pt x="151" y="391"/>
                  </a:cubicBezTo>
                  <a:cubicBezTo>
                    <a:pt x="176" y="279"/>
                    <a:pt x="113" y="141"/>
                    <a:pt x="76" y="28"/>
                  </a:cubicBezTo>
                  <a:cubicBezTo>
                    <a:pt x="71" y="8"/>
                    <a:pt x="5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1"/>
            <p:cNvSpPr/>
            <p:nvPr/>
          </p:nvSpPr>
          <p:spPr>
            <a:xfrm>
              <a:off x="3509250" y="2647325"/>
              <a:ext cx="10100" cy="10350"/>
            </a:xfrm>
            <a:custGeom>
              <a:avLst/>
              <a:gdLst/>
              <a:ahLst/>
              <a:cxnLst/>
              <a:rect l="l" t="t" r="r" b="b"/>
              <a:pathLst>
                <a:path w="404" h="414" extrusionOk="0">
                  <a:moveTo>
                    <a:pt x="69" y="0"/>
                  </a:moveTo>
                  <a:cubicBezTo>
                    <a:pt x="30" y="0"/>
                    <a:pt x="0" y="45"/>
                    <a:pt x="40" y="75"/>
                  </a:cubicBezTo>
                  <a:cubicBezTo>
                    <a:pt x="102" y="137"/>
                    <a:pt x="153" y="200"/>
                    <a:pt x="203" y="275"/>
                  </a:cubicBezTo>
                  <a:cubicBezTo>
                    <a:pt x="253" y="326"/>
                    <a:pt x="278" y="388"/>
                    <a:pt x="353" y="413"/>
                  </a:cubicBezTo>
                  <a:cubicBezTo>
                    <a:pt x="366" y="413"/>
                    <a:pt x="391" y="401"/>
                    <a:pt x="391" y="376"/>
                  </a:cubicBezTo>
                  <a:cubicBezTo>
                    <a:pt x="403" y="238"/>
                    <a:pt x="190" y="87"/>
                    <a:pt x="102" y="12"/>
                  </a:cubicBezTo>
                  <a:cubicBezTo>
                    <a:pt x="91" y="4"/>
                    <a:pt x="80" y="0"/>
                    <a:pt x="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1"/>
            <p:cNvSpPr/>
            <p:nvPr/>
          </p:nvSpPr>
          <p:spPr>
            <a:xfrm>
              <a:off x="3500375" y="2649625"/>
              <a:ext cx="6650" cy="4650"/>
            </a:xfrm>
            <a:custGeom>
              <a:avLst/>
              <a:gdLst/>
              <a:ahLst/>
              <a:cxnLst/>
              <a:rect l="l" t="t" r="r" b="b"/>
              <a:pathLst>
                <a:path w="266" h="186" extrusionOk="0">
                  <a:moveTo>
                    <a:pt x="59" y="1"/>
                  </a:moveTo>
                  <a:cubicBezTo>
                    <a:pt x="28" y="1"/>
                    <a:pt x="0" y="40"/>
                    <a:pt x="31" y="70"/>
                  </a:cubicBezTo>
                  <a:cubicBezTo>
                    <a:pt x="81" y="121"/>
                    <a:pt x="131" y="171"/>
                    <a:pt x="194" y="183"/>
                  </a:cubicBezTo>
                  <a:cubicBezTo>
                    <a:pt x="199" y="185"/>
                    <a:pt x="204" y="186"/>
                    <a:pt x="209" y="186"/>
                  </a:cubicBezTo>
                  <a:cubicBezTo>
                    <a:pt x="241" y="186"/>
                    <a:pt x="266" y="155"/>
                    <a:pt x="244" y="133"/>
                  </a:cubicBezTo>
                  <a:cubicBezTo>
                    <a:pt x="206" y="70"/>
                    <a:pt x="144" y="33"/>
                    <a:pt x="81" y="8"/>
                  </a:cubicBezTo>
                  <a:cubicBezTo>
                    <a:pt x="74" y="3"/>
                    <a:pt x="66" y="1"/>
                    <a:pt x="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1"/>
            <p:cNvSpPr/>
            <p:nvPr/>
          </p:nvSpPr>
          <p:spPr>
            <a:xfrm>
              <a:off x="3506850" y="2655225"/>
              <a:ext cx="11875" cy="7100"/>
            </a:xfrm>
            <a:custGeom>
              <a:avLst/>
              <a:gdLst/>
              <a:ahLst/>
              <a:cxnLst/>
              <a:rect l="l" t="t" r="r" b="b"/>
              <a:pathLst>
                <a:path w="475" h="284" extrusionOk="0">
                  <a:moveTo>
                    <a:pt x="132" y="1"/>
                  </a:moveTo>
                  <a:cubicBezTo>
                    <a:pt x="97" y="1"/>
                    <a:pt x="64" y="7"/>
                    <a:pt x="35" y="22"/>
                  </a:cubicBezTo>
                  <a:cubicBezTo>
                    <a:pt x="0" y="34"/>
                    <a:pt x="19" y="99"/>
                    <a:pt x="62" y="99"/>
                  </a:cubicBezTo>
                  <a:cubicBezTo>
                    <a:pt x="65" y="99"/>
                    <a:pt x="69" y="98"/>
                    <a:pt x="73" y="97"/>
                  </a:cubicBezTo>
                  <a:cubicBezTo>
                    <a:pt x="87" y="94"/>
                    <a:pt x="100" y="92"/>
                    <a:pt x="114" y="92"/>
                  </a:cubicBezTo>
                  <a:cubicBezTo>
                    <a:pt x="229" y="92"/>
                    <a:pt x="310" y="228"/>
                    <a:pt x="412" y="273"/>
                  </a:cubicBezTo>
                  <a:cubicBezTo>
                    <a:pt x="419" y="280"/>
                    <a:pt x="427" y="283"/>
                    <a:pt x="435" y="283"/>
                  </a:cubicBezTo>
                  <a:cubicBezTo>
                    <a:pt x="455" y="283"/>
                    <a:pt x="474" y="263"/>
                    <a:pt x="474" y="235"/>
                  </a:cubicBezTo>
                  <a:cubicBezTo>
                    <a:pt x="444" y="114"/>
                    <a:pt x="275" y="1"/>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1"/>
            <p:cNvSpPr/>
            <p:nvPr/>
          </p:nvSpPr>
          <p:spPr>
            <a:xfrm>
              <a:off x="3516500" y="2652475"/>
              <a:ext cx="7000" cy="10500"/>
            </a:xfrm>
            <a:custGeom>
              <a:avLst/>
              <a:gdLst/>
              <a:ahLst/>
              <a:cxnLst/>
              <a:rect l="l" t="t" r="r" b="b"/>
              <a:pathLst>
                <a:path w="280" h="420" extrusionOk="0">
                  <a:moveTo>
                    <a:pt x="221" y="1"/>
                  </a:moveTo>
                  <a:cubicBezTo>
                    <a:pt x="210" y="1"/>
                    <a:pt x="199" y="6"/>
                    <a:pt x="189" y="19"/>
                  </a:cubicBezTo>
                  <a:cubicBezTo>
                    <a:pt x="113" y="107"/>
                    <a:pt x="1" y="270"/>
                    <a:pt x="51" y="396"/>
                  </a:cubicBezTo>
                  <a:cubicBezTo>
                    <a:pt x="58" y="409"/>
                    <a:pt x="72" y="419"/>
                    <a:pt x="86" y="419"/>
                  </a:cubicBezTo>
                  <a:cubicBezTo>
                    <a:pt x="97" y="419"/>
                    <a:pt x="108" y="413"/>
                    <a:pt x="113" y="396"/>
                  </a:cubicBezTo>
                  <a:cubicBezTo>
                    <a:pt x="139" y="358"/>
                    <a:pt x="139" y="308"/>
                    <a:pt x="151" y="258"/>
                  </a:cubicBezTo>
                  <a:cubicBezTo>
                    <a:pt x="176" y="195"/>
                    <a:pt x="201" y="132"/>
                    <a:pt x="252" y="82"/>
                  </a:cubicBezTo>
                  <a:cubicBezTo>
                    <a:pt x="279" y="45"/>
                    <a:pt x="252"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1"/>
            <p:cNvSpPr/>
            <p:nvPr/>
          </p:nvSpPr>
          <p:spPr>
            <a:xfrm>
              <a:off x="3519000" y="2653850"/>
              <a:ext cx="10925" cy="9100"/>
            </a:xfrm>
            <a:custGeom>
              <a:avLst/>
              <a:gdLst/>
              <a:ahLst/>
              <a:cxnLst/>
              <a:rect l="l" t="t" r="r" b="b"/>
              <a:pathLst>
                <a:path w="437" h="364" extrusionOk="0">
                  <a:moveTo>
                    <a:pt x="400" y="0"/>
                  </a:moveTo>
                  <a:cubicBezTo>
                    <a:pt x="397" y="0"/>
                    <a:pt x="393" y="1"/>
                    <a:pt x="390" y="2"/>
                  </a:cubicBezTo>
                  <a:cubicBezTo>
                    <a:pt x="239" y="27"/>
                    <a:pt x="26" y="140"/>
                    <a:pt x="1" y="303"/>
                  </a:cubicBezTo>
                  <a:cubicBezTo>
                    <a:pt x="1" y="340"/>
                    <a:pt x="21" y="363"/>
                    <a:pt x="47" y="363"/>
                  </a:cubicBezTo>
                  <a:cubicBezTo>
                    <a:pt x="56" y="363"/>
                    <a:pt x="66" y="360"/>
                    <a:pt x="76" y="353"/>
                  </a:cubicBezTo>
                  <a:cubicBezTo>
                    <a:pt x="126" y="303"/>
                    <a:pt x="152" y="240"/>
                    <a:pt x="202" y="190"/>
                  </a:cubicBezTo>
                  <a:cubicBezTo>
                    <a:pt x="252" y="127"/>
                    <a:pt x="327" y="90"/>
                    <a:pt x="403" y="65"/>
                  </a:cubicBezTo>
                  <a:cubicBezTo>
                    <a:pt x="437" y="53"/>
                    <a:pt x="429" y="0"/>
                    <a:pt x="4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1"/>
            <p:cNvSpPr/>
            <p:nvPr/>
          </p:nvSpPr>
          <p:spPr>
            <a:xfrm>
              <a:off x="3424275" y="2699700"/>
              <a:ext cx="73750" cy="67850"/>
            </a:xfrm>
            <a:custGeom>
              <a:avLst/>
              <a:gdLst/>
              <a:ahLst/>
              <a:cxnLst/>
              <a:rect l="l" t="t" r="r" b="b"/>
              <a:pathLst>
                <a:path w="2950" h="2714" extrusionOk="0">
                  <a:moveTo>
                    <a:pt x="1678" y="0"/>
                  </a:moveTo>
                  <a:cubicBezTo>
                    <a:pt x="1595" y="0"/>
                    <a:pt x="1513" y="20"/>
                    <a:pt x="1443" y="63"/>
                  </a:cubicBezTo>
                  <a:cubicBezTo>
                    <a:pt x="1205" y="201"/>
                    <a:pt x="1117" y="452"/>
                    <a:pt x="1180" y="878"/>
                  </a:cubicBezTo>
                  <a:cubicBezTo>
                    <a:pt x="1067" y="602"/>
                    <a:pt x="879" y="414"/>
                    <a:pt x="590" y="326"/>
                  </a:cubicBezTo>
                  <a:cubicBezTo>
                    <a:pt x="560" y="317"/>
                    <a:pt x="530" y="312"/>
                    <a:pt x="501" y="312"/>
                  </a:cubicBezTo>
                  <a:cubicBezTo>
                    <a:pt x="265" y="312"/>
                    <a:pt x="81" y="609"/>
                    <a:pt x="126" y="866"/>
                  </a:cubicBezTo>
                  <a:cubicBezTo>
                    <a:pt x="176" y="1142"/>
                    <a:pt x="854" y="1380"/>
                    <a:pt x="854" y="1380"/>
                  </a:cubicBezTo>
                  <a:cubicBezTo>
                    <a:pt x="854" y="1380"/>
                    <a:pt x="477" y="1380"/>
                    <a:pt x="239" y="1556"/>
                  </a:cubicBezTo>
                  <a:cubicBezTo>
                    <a:pt x="88" y="1681"/>
                    <a:pt x="0" y="1832"/>
                    <a:pt x="88" y="2058"/>
                  </a:cubicBezTo>
                  <a:cubicBezTo>
                    <a:pt x="162" y="2234"/>
                    <a:pt x="338" y="2314"/>
                    <a:pt x="501" y="2314"/>
                  </a:cubicBezTo>
                  <a:cubicBezTo>
                    <a:pt x="559" y="2314"/>
                    <a:pt x="616" y="2304"/>
                    <a:pt x="665" y="2284"/>
                  </a:cubicBezTo>
                  <a:cubicBezTo>
                    <a:pt x="954" y="2171"/>
                    <a:pt x="1155" y="1895"/>
                    <a:pt x="1155" y="1895"/>
                  </a:cubicBezTo>
                  <a:lnTo>
                    <a:pt x="1155" y="1895"/>
                  </a:lnTo>
                  <a:cubicBezTo>
                    <a:pt x="1155" y="1895"/>
                    <a:pt x="1014" y="2714"/>
                    <a:pt x="1592" y="2714"/>
                  </a:cubicBezTo>
                  <a:cubicBezTo>
                    <a:pt x="1613" y="2714"/>
                    <a:pt x="1634" y="2713"/>
                    <a:pt x="1657" y="2710"/>
                  </a:cubicBezTo>
                  <a:cubicBezTo>
                    <a:pt x="2021" y="2673"/>
                    <a:pt x="2108" y="2096"/>
                    <a:pt x="1820" y="1707"/>
                  </a:cubicBezTo>
                  <a:lnTo>
                    <a:pt x="1820" y="1707"/>
                  </a:lnTo>
                  <a:cubicBezTo>
                    <a:pt x="1969" y="1770"/>
                    <a:pt x="2253" y="1825"/>
                    <a:pt x="2458" y="1825"/>
                  </a:cubicBezTo>
                  <a:cubicBezTo>
                    <a:pt x="2495" y="1825"/>
                    <a:pt x="2529" y="1823"/>
                    <a:pt x="2560" y="1820"/>
                  </a:cubicBezTo>
                  <a:cubicBezTo>
                    <a:pt x="2761" y="1794"/>
                    <a:pt x="2949" y="1619"/>
                    <a:pt x="2924" y="1418"/>
                  </a:cubicBezTo>
                  <a:cubicBezTo>
                    <a:pt x="2912" y="1280"/>
                    <a:pt x="2799" y="1180"/>
                    <a:pt x="2686" y="1104"/>
                  </a:cubicBezTo>
                  <a:cubicBezTo>
                    <a:pt x="2568" y="1028"/>
                    <a:pt x="2433" y="1004"/>
                    <a:pt x="2292" y="1004"/>
                  </a:cubicBezTo>
                  <a:cubicBezTo>
                    <a:pt x="2134" y="1004"/>
                    <a:pt x="1967" y="1034"/>
                    <a:pt x="1807" y="1054"/>
                  </a:cubicBezTo>
                  <a:cubicBezTo>
                    <a:pt x="2021" y="853"/>
                    <a:pt x="2234" y="514"/>
                    <a:pt x="2133" y="263"/>
                  </a:cubicBezTo>
                  <a:cubicBezTo>
                    <a:pt x="2056" y="99"/>
                    <a:pt x="1864" y="0"/>
                    <a:pt x="1678"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1"/>
            <p:cNvSpPr/>
            <p:nvPr/>
          </p:nvSpPr>
          <p:spPr>
            <a:xfrm>
              <a:off x="3463475" y="2733550"/>
              <a:ext cx="9450" cy="3625"/>
            </a:xfrm>
            <a:custGeom>
              <a:avLst/>
              <a:gdLst/>
              <a:ahLst/>
              <a:cxnLst/>
              <a:rect l="l" t="t" r="r" b="b"/>
              <a:pathLst>
                <a:path w="378" h="145" extrusionOk="0">
                  <a:moveTo>
                    <a:pt x="261" y="1"/>
                  </a:moveTo>
                  <a:cubicBezTo>
                    <a:pt x="166" y="1"/>
                    <a:pt x="54" y="9"/>
                    <a:pt x="13" y="89"/>
                  </a:cubicBezTo>
                  <a:cubicBezTo>
                    <a:pt x="1" y="102"/>
                    <a:pt x="13" y="127"/>
                    <a:pt x="38" y="139"/>
                  </a:cubicBezTo>
                  <a:cubicBezTo>
                    <a:pt x="49" y="143"/>
                    <a:pt x="58" y="144"/>
                    <a:pt x="67" y="144"/>
                  </a:cubicBezTo>
                  <a:cubicBezTo>
                    <a:pt x="87" y="144"/>
                    <a:pt x="103" y="136"/>
                    <a:pt x="139" y="127"/>
                  </a:cubicBezTo>
                  <a:cubicBezTo>
                    <a:pt x="202" y="102"/>
                    <a:pt x="264" y="89"/>
                    <a:pt x="327" y="89"/>
                  </a:cubicBezTo>
                  <a:cubicBezTo>
                    <a:pt x="377" y="89"/>
                    <a:pt x="377" y="1"/>
                    <a:pt x="327" y="1"/>
                  </a:cubicBezTo>
                  <a:cubicBezTo>
                    <a:pt x="307" y="1"/>
                    <a:pt x="284" y="1"/>
                    <a:pt x="2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1"/>
            <p:cNvSpPr/>
            <p:nvPr/>
          </p:nvSpPr>
          <p:spPr>
            <a:xfrm>
              <a:off x="3460025" y="2728400"/>
              <a:ext cx="8025" cy="8375"/>
            </a:xfrm>
            <a:custGeom>
              <a:avLst/>
              <a:gdLst/>
              <a:ahLst/>
              <a:cxnLst/>
              <a:rect l="l" t="t" r="r" b="b"/>
              <a:pathLst>
                <a:path w="321" h="335" extrusionOk="0">
                  <a:moveTo>
                    <a:pt x="274" y="1"/>
                  </a:moveTo>
                  <a:cubicBezTo>
                    <a:pt x="267" y="1"/>
                    <a:pt x="260" y="2"/>
                    <a:pt x="252" y="6"/>
                  </a:cubicBezTo>
                  <a:cubicBezTo>
                    <a:pt x="151" y="57"/>
                    <a:pt x="1" y="195"/>
                    <a:pt x="76" y="320"/>
                  </a:cubicBezTo>
                  <a:cubicBezTo>
                    <a:pt x="76" y="327"/>
                    <a:pt x="84" y="335"/>
                    <a:pt x="94" y="335"/>
                  </a:cubicBezTo>
                  <a:cubicBezTo>
                    <a:pt x="101" y="335"/>
                    <a:pt x="108" y="331"/>
                    <a:pt x="114" y="320"/>
                  </a:cubicBezTo>
                  <a:cubicBezTo>
                    <a:pt x="151" y="295"/>
                    <a:pt x="151" y="270"/>
                    <a:pt x="164" y="232"/>
                  </a:cubicBezTo>
                  <a:cubicBezTo>
                    <a:pt x="189" y="157"/>
                    <a:pt x="239" y="107"/>
                    <a:pt x="289" y="69"/>
                  </a:cubicBezTo>
                  <a:cubicBezTo>
                    <a:pt x="321" y="48"/>
                    <a:pt x="308" y="1"/>
                    <a:pt x="2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1"/>
            <p:cNvSpPr/>
            <p:nvPr/>
          </p:nvSpPr>
          <p:spPr>
            <a:xfrm>
              <a:off x="3460350" y="2717825"/>
              <a:ext cx="4400" cy="10450"/>
            </a:xfrm>
            <a:custGeom>
              <a:avLst/>
              <a:gdLst/>
              <a:ahLst/>
              <a:cxnLst/>
              <a:rect l="l" t="t" r="r" b="b"/>
              <a:pathLst>
                <a:path w="176" h="418" extrusionOk="0">
                  <a:moveTo>
                    <a:pt x="131" y="1"/>
                  </a:moveTo>
                  <a:cubicBezTo>
                    <a:pt x="118" y="1"/>
                    <a:pt x="105" y="9"/>
                    <a:pt x="101" y="28"/>
                  </a:cubicBezTo>
                  <a:cubicBezTo>
                    <a:pt x="63" y="141"/>
                    <a:pt x="0" y="279"/>
                    <a:pt x="13" y="379"/>
                  </a:cubicBezTo>
                  <a:cubicBezTo>
                    <a:pt x="13" y="404"/>
                    <a:pt x="29" y="417"/>
                    <a:pt x="43" y="417"/>
                  </a:cubicBezTo>
                  <a:cubicBezTo>
                    <a:pt x="51" y="417"/>
                    <a:pt x="59" y="413"/>
                    <a:pt x="63" y="404"/>
                  </a:cubicBezTo>
                  <a:cubicBezTo>
                    <a:pt x="138" y="316"/>
                    <a:pt x="151" y="166"/>
                    <a:pt x="176" y="53"/>
                  </a:cubicBezTo>
                  <a:cubicBezTo>
                    <a:pt x="176" y="22"/>
                    <a:pt x="152" y="1"/>
                    <a:pt x="1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1"/>
            <p:cNvSpPr/>
            <p:nvPr/>
          </p:nvSpPr>
          <p:spPr>
            <a:xfrm>
              <a:off x="3456675" y="2724500"/>
              <a:ext cx="5900" cy="12775"/>
            </a:xfrm>
            <a:custGeom>
              <a:avLst/>
              <a:gdLst/>
              <a:ahLst/>
              <a:cxnLst/>
              <a:rect l="l" t="t" r="r" b="b"/>
              <a:pathLst>
                <a:path w="236" h="511" extrusionOk="0">
                  <a:moveTo>
                    <a:pt x="60" y="1"/>
                  </a:moveTo>
                  <a:cubicBezTo>
                    <a:pt x="32" y="1"/>
                    <a:pt x="1" y="29"/>
                    <a:pt x="9" y="62"/>
                  </a:cubicBezTo>
                  <a:cubicBezTo>
                    <a:pt x="34" y="137"/>
                    <a:pt x="59" y="225"/>
                    <a:pt x="72" y="313"/>
                  </a:cubicBezTo>
                  <a:cubicBezTo>
                    <a:pt x="85" y="376"/>
                    <a:pt x="85" y="451"/>
                    <a:pt x="135" y="501"/>
                  </a:cubicBezTo>
                  <a:cubicBezTo>
                    <a:pt x="141" y="508"/>
                    <a:pt x="150" y="511"/>
                    <a:pt x="160" y="511"/>
                  </a:cubicBezTo>
                  <a:cubicBezTo>
                    <a:pt x="169" y="511"/>
                    <a:pt x="179" y="508"/>
                    <a:pt x="185" y="501"/>
                  </a:cubicBezTo>
                  <a:cubicBezTo>
                    <a:pt x="235" y="426"/>
                    <a:pt x="198" y="351"/>
                    <a:pt x="185" y="275"/>
                  </a:cubicBezTo>
                  <a:cubicBezTo>
                    <a:pt x="160" y="188"/>
                    <a:pt x="135" y="112"/>
                    <a:pt x="97" y="24"/>
                  </a:cubicBezTo>
                  <a:cubicBezTo>
                    <a:pt x="89"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1"/>
            <p:cNvSpPr/>
            <p:nvPr/>
          </p:nvSpPr>
          <p:spPr>
            <a:xfrm>
              <a:off x="3447575" y="2722450"/>
              <a:ext cx="4550" cy="6200"/>
            </a:xfrm>
            <a:custGeom>
              <a:avLst/>
              <a:gdLst/>
              <a:ahLst/>
              <a:cxnLst/>
              <a:rect l="l" t="t" r="r" b="b"/>
              <a:pathLst>
                <a:path w="182" h="248" extrusionOk="0">
                  <a:moveTo>
                    <a:pt x="55" y="0"/>
                  </a:moveTo>
                  <a:cubicBezTo>
                    <a:pt x="26" y="0"/>
                    <a:pt x="1" y="23"/>
                    <a:pt x="9" y="56"/>
                  </a:cubicBezTo>
                  <a:cubicBezTo>
                    <a:pt x="34" y="119"/>
                    <a:pt x="60" y="182"/>
                    <a:pt x="110" y="232"/>
                  </a:cubicBezTo>
                  <a:cubicBezTo>
                    <a:pt x="117" y="243"/>
                    <a:pt x="127" y="247"/>
                    <a:pt x="136" y="247"/>
                  </a:cubicBezTo>
                  <a:cubicBezTo>
                    <a:pt x="159" y="247"/>
                    <a:pt x="181" y="221"/>
                    <a:pt x="172" y="194"/>
                  </a:cubicBezTo>
                  <a:cubicBezTo>
                    <a:pt x="160" y="131"/>
                    <a:pt x="135" y="69"/>
                    <a:pt x="97" y="19"/>
                  </a:cubicBezTo>
                  <a:cubicBezTo>
                    <a:pt x="85" y="6"/>
                    <a:pt x="69" y="0"/>
                    <a:pt x="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1"/>
            <p:cNvSpPr/>
            <p:nvPr/>
          </p:nvSpPr>
          <p:spPr>
            <a:xfrm>
              <a:off x="3450625" y="2730750"/>
              <a:ext cx="9125" cy="10500"/>
            </a:xfrm>
            <a:custGeom>
              <a:avLst/>
              <a:gdLst/>
              <a:ahLst/>
              <a:cxnLst/>
              <a:rect l="l" t="t" r="r" b="b"/>
              <a:pathLst>
                <a:path w="365" h="420" extrusionOk="0">
                  <a:moveTo>
                    <a:pt x="50" y="0"/>
                  </a:moveTo>
                  <a:cubicBezTo>
                    <a:pt x="13" y="0"/>
                    <a:pt x="0" y="76"/>
                    <a:pt x="50" y="76"/>
                  </a:cubicBezTo>
                  <a:cubicBezTo>
                    <a:pt x="189" y="113"/>
                    <a:pt x="189" y="301"/>
                    <a:pt x="251" y="402"/>
                  </a:cubicBezTo>
                  <a:cubicBezTo>
                    <a:pt x="263" y="413"/>
                    <a:pt x="279" y="419"/>
                    <a:pt x="295" y="419"/>
                  </a:cubicBezTo>
                  <a:cubicBezTo>
                    <a:pt x="314" y="419"/>
                    <a:pt x="332" y="410"/>
                    <a:pt x="339" y="389"/>
                  </a:cubicBezTo>
                  <a:cubicBezTo>
                    <a:pt x="364" y="239"/>
                    <a:pt x="214" y="0"/>
                    <a:pt x="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1"/>
            <p:cNvSpPr/>
            <p:nvPr/>
          </p:nvSpPr>
          <p:spPr>
            <a:xfrm>
              <a:off x="3457525" y="2734150"/>
              <a:ext cx="9350" cy="8025"/>
            </a:xfrm>
            <a:custGeom>
              <a:avLst/>
              <a:gdLst/>
              <a:ahLst/>
              <a:cxnLst/>
              <a:rect l="l" t="t" r="r" b="b"/>
              <a:pathLst>
                <a:path w="374" h="321" extrusionOk="0">
                  <a:moveTo>
                    <a:pt x="313" y="1"/>
                  </a:moveTo>
                  <a:cubicBezTo>
                    <a:pt x="309" y="1"/>
                    <a:pt x="305" y="1"/>
                    <a:pt x="302" y="2"/>
                  </a:cubicBezTo>
                  <a:cubicBezTo>
                    <a:pt x="189" y="53"/>
                    <a:pt x="13" y="140"/>
                    <a:pt x="0" y="278"/>
                  </a:cubicBezTo>
                  <a:cubicBezTo>
                    <a:pt x="0" y="307"/>
                    <a:pt x="22" y="321"/>
                    <a:pt x="43" y="321"/>
                  </a:cubicBezTo>
                  <a:cubicBezTo>
                    <a:pt x="50" y="321"/>
                    <a:pt x="57" y="319"/>
                    <a:pt x="63" y="316"/>
                  </a:cubicBezTo>
                  <a:cubicBezTo>
                    <a:pt x="113" y="291"/>
                    <a:pt x="138" y="241"/>
                    <a:pt x="176" y="203"/>
                  </a:cubicBezTo>
                  <a:cubicBezTo>
                    <a:pt x="214" y="153"/>
                    <a:pt x="276" y="115"/>
                    <a:pt x="339" y="90"/>
                  </a:cubicBezTo>
                  <a:cubicBezTo>
                    <a:pt x="374" y="67"/>
                    <a:pt x="355" y="1"/>
                    <a:pt x="3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1"/>
            <p:cNvSpPr/>
            <p:nvPr/>
          </p:nvSpPr>
          <p:spPr>
            <a:xfrm>
              <a:off x="3458475" y="2738125"/>
              <a:ext cx="13500" cy="4875"/>
            </a:xfrm>
            <a:custGeom>
              <a:avLst/>
              <a:gdLst/>
              <a:ahLst/>
              <a:cxnLst/>
              <a:rect l="l" t="t" r="r" b="b"/>
              <a:pathLst>
                <a:path w="540" h="195" extrusionOk="0">
                  <a:moveTo>
                    <a:pt x="353" y="1"/>
                  </a:moveTo>
                  <a:cubicBezTo>
                    <a:pt x="225" y="1"/>
                    <a:pt x="95" y="36"/>
                    <a:pt x="25" y="132"/>
                  </a:cubicBezTo>
                  <a:cubicBezTo>
                    <a:pt x="0" y="157"/>
                    <a:pt x="38" y="195"/>
                    <a:pt x="75" y="195"/>
                  </a:cubicBezTo>
                  <a:cubicBezTo>
                    <a:pt x="138" y="170"/>
                    <a:pt x="201" y="119"/>
                    <a:pt x="264" y="107"/>
                  </a:cubicBezTo>
                  <a:cubicBezTo>
                    <a:pt x="351" y="82"/>
                    <a:pt x="427" y="82"/>
                    <a:pt x="502" y="82"/>
                  </a:cubicBezTo>
                  <a:cubicBezTo>
                    <a:pt x="505" y="83"/>
                    <a:pt x="508" y="83"/>
                    <a:pt x="511" y="83"/>
                  </a:cubicBezTo>
                  <a:cubicBezTo>
                    <a:pt x="539" y="83"/>
                    <a:pt x="537" y="30"/>
                    <a:pt x="515" y="19"/>
                  </a:cubicBezTo>
                  <a:cubicBezTo>
                    <a:pt x="465" y="8"/>
                    <a:pt x="409" y="1"/>
                    <a:pt x="3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1"/>
            <p:cNvSpPr/>
            <p:nvPr/>
          </p:nvSpPr>
          <p:spPr>
            <a:xfrm>
              <a:off x="3407950" y="2621175"/>
              <a:ext cx="54625" cy="51675"/>
            </a:xfrm>
            <a:custGeom>
              <a:avLst/>
              <a:gdLst/>
              <a:ahLst/>
              <a:cxnLst/>
              <a:rect l="l" t="t" r="r" b="b"/>
              <a:pathLst>
                <a:path w="2185" h="2067" extrusionOk="0">
                  <a:moveTo>
                    <a:pt x="860" y="0"/>
                  </a:moveTo>
                  <a:cubicBezTo>
                    <a:pt x="692" y="0"/>
                    <a:pt x="531" y="114"/>
                    <a:pt x="490" y="280"/>
                  </a:cubicBezTo>
                  <a:cubicBezTo>
                    <a:pt x="440" y="481"/>
                    <a:pt x="540" y="656"/>
                    <a:pt x="791" y="845"/>
                  </a:cubicBezTo>
                  <a:cubicBezTo>
                    <a:pt x="697" y="803"/>
                    <a:pt x="603" y="781"/>
                    <a:pt x="509" y="781"/>
                  </a:cubicBezTo>
                  <a:cubicBezTo>
                    <a:pt x="402" y="781"/>
                    <a:pt x="296" y="810"/>
                    <a:pt x="189" y="870"/>
                  </a:cubicBezTo>
                  <a:cubicBezTo>
                    <a:pt x="1" y="970"/>
                    <a:pt x="51" y="1284"/>
                    <a:pt x="227" y="1397"/>
                  </a:cubicBezTo>
                  <a:cubicBezTo>
                    <a:pt x="262" y="1419"/>
                    <a:pt x="309" y="1428"/>
                    <a:pt x="363" y="1428"/>
                  </a:cubicBezTo>
                  <a:cubicBezTo>
                    <a:pt x="578" y="1428"/>
                    <a:pt x="892" y="1284"/>
                    <a:pt x="892" y="1284"/>
                  </a:cubicBezTo>
                  <a:lnTo>
                    <a:pt x="892" y="1284"/>
                  </a:lnTo>
                  <a:cubicBezTo>
                    <a:pt x="892" y="1284"/>
                    <a:pt x="691" y="1485"/>
                    <a:pt x="666" y="1710"/>
                  </a:cubicBezTo>
                  <a:cubicBezTo>
                    <a:pt x="641" y="1848"/>
                    <a:pt x="678" y="1974"/>
                    <a:pt x="854" y="2049"/>
                  </a:cubicBezTo>
                  <a:cubicBezTo>
                    <a:pt x="888" y="2061"/>
                    <a:pt x="922" y="2067"/>
                    <a:pt x="955" y="2067"/>
                  </a:cubicBezTo>
                  <a:cubicBezTo>
                    <a:pt x="1093" y="2067"/>
                    <a:pt x="1217" y="1970"/>
                    <a:pt x="1268" y="1848"/>
                  </a:cubicBezTo>
                  <a:cubicBezTo>
                    <a:pt x="1356" y="1648"/>
                    <a:pt x="1318" y="1397"/>
                    <a:pt x="1318" y="1397"/>
                  </a:cubicBezTo>
                  <a:lnTo>
                    <a:pt x="1318" y="1397"/>
                  </a:lnTo>
                  <a:cubicBezTo>
                    <a:pt x="1318" y="1397"/>
                    <a:pt x="1528" y="1688"/>
                    <a:pt x="1764" y="1688"/>
                  </a:cubicBezTo>
                  <a:cubicBezTo>
                    <a:pt x="1849" y="1688"/>
                    <a:pt x="1938" y="1650"/>
                    <a:pt x="2021" y="1547"/>
                  </a:cubicBezTo>
                  <a:cubicBezTo>
                    <a:pt x="2184" y="1334"/>
                    <a:pt x="1933" y="995"/>
                    <a:pt x="1569" y="945"/>
                  </a:cubicBezTo>
                  <a:cubicBezTo>
                    <a:pt x="1707" y="882"/>
                    <a:pt x="1921" y="719"/>
                    <a:pt x="2021" y="606"/>
                  </a:cubicBezTo>
                  <a:cubicBezTo>
                    <a:pt x="2109" y="481"/>
                    <a:pt x="2121" y="280"/>
                    <a:pt x="1996" y="192"/>
                  </a:cubicBezTo>
                  <a:cubicBezTo>
                    <a:pt x="1949" y="158"/>
                    <a:pt x="1894" y="146"/>
                    <a:pt x="1841" y="146"/>
                  </a:cubicBezTo>
                  <a:cubicBezTo>
                    <a:pt x="1794" y="146"/>
                    <a:pt x="1748" y="155"/>
                    <a:pt x="1707" y="167"/>
                  </a:cubicBezTo>
                  <a:cubicBezTo>
                    <a:pt x="1481" y="205"/>
                    <a:pt x="1356" y="418"/>
                    <a:pt x="1218" y="594"/>
                  </a:cubicBezTo>
                  <a:cubicBezTo>
                    <a:pt x="1218" y="380"/>
                    <a:pt x="1155" y="92"/>
                    <a:pt x="967" y="16"/>
                  </a:cubicBezTo>
                  <a:cubicBezTo>
                    <a:pt x="932" y="5"/>
                    <a:pt x="895" y="0"/>
                    <a:pt x="860"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1"/>
            <p:cNvSpPr/>
            <p:nvPr/>
          </p:nvSpPr>
          <p:spPr>
            <a:xfrm>
              <a:off x="3439325" y="2638525"/>
              <a:ext cx="6100" cy="6425"/>
            </a:xfrm>
            <a:custGeom>
              <a:avLst/>
              <a:gdLst/>
              <a:ahLst/>
              <a:cxnLst/>
              <a:rect l="l" t="t" r="r" b="b"/>
              <a:pathLst>
                <a:path w="244" h="257" extrusionOk="0">
                  <a:moveTo>
                    <a:pt x="183" y="1"/>
                  </a:moveTo>
                  <a:cubicBezTo>
                    <a:pt x="173" y="1"/>
                    <a:pt x="162" y="4"/>
                    <a:pt x="151" y="12"/>
                  </a:cubicBezTo>
                  <a:cubicBezTo>
                    <a:pt x="101" y="63"/>
                    <a:pt x="1" y="151"/>
                    <a:pt x="38" y="238"/>
                  </a:cubicBezTo>
                  <a:cubicBezTo>
                    <a:pt x="47" y="247"/>
                    <a:pt x="56" y="256"/>
                    <a:pt x="65" y="256"/>
                  </a:cubicBezTo>
                  <a:cubicBezTo>
                    <a:pt x="68" y="256"/>
                    <a:pt x="72" y="255"/>
                    <a:pt x="76" y="251"/>
                  </a:cubicBezTo>
                  <a:cubicBezTo>
                    <a:pt x="151" y="238"/>
                    <a:pt x="176" y="138"/>
                    <a:pt x="214" y="75"/>
                  </a:cubicBezTo>
                  <a:cubicBezTo>
                    <a:pt x="243" y="46"/>
                    <a:pt x="219" y="1"/>
                    <a:pt x="1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1"/>
            <p:cNvSpPr/>
            <p:nvPr/>
          </p:nvSpPr>
          <p:spPr>
            <a:xfrm>
              <a:off x="3436825" y="2638425"/>
              <a:ext cx="3775" cy="7650"/>
            </a:xfrm>
            <a:custGeom>
              <a:avLst/>
              <a:gdLst/>
              <a:ahLst/>
              <a:cxnLst/>
              <a:rect l="l" t="t" r="r" b="b"/>
              <a:pathLst>
                <a:path w="151" h="306" extrusionOk="0">
                  <a:moveTo>
                    <a:pt x="75" y="1"/>
                  </a:moveTo>
                  <a:cubicBezTo>
                    <a:pt x="62" y="1"/>
                    <a:pt x="48" y="9"/>
                    <a:pt x="38" y="29"/>
                  </a:cubicBezTo>
                  <a:cubicBezTo>
                    <a:pt x="13" y="117"/>
                    <a:pt x="0" y="267"/>
                    <a:pt x="113" y="305"/>
                  </a:cubicBezTo>
                  <a:cubicBezTo>
                    <a:pt x="138" y="305"/>
                    <a:pt x="151" y="293"/>
                    <a:pt x="151" y="267"/>
                  </a:cubicBezTo>
                  <a:cubicBezTo>
                    <a:pt x="151" y="192"/>
                    <a:pt x="101" y="129"/>
                    <a:pt x="113" y="42"/>
                  </a:cubicBezTo>
                  <a:cubicBezTo>
                    <a:pt x="113" y="19"/>
                    <a:pt x="95" y="1"/>
                    <a:pt x="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1"/>
            <p:cNvSpPr/>
            <p:nvPr/>
          </p:nvSpPr>
          <p:spPr>
            <a:xfrm>
              <a:off x="3430125" y="2634600"/>
              <a:ext cx="5450" cy="7500"/>
            </a:xfrm>
            <a:custGeom>
              <a:avLst/>
              <a:gdLst/>
              <a:ahLst/>
              <a:cxnLst/>
              <a:rect l="l" t="t" r="r" b="b"/>
              <a:pathLst>
                <a:path w="218" h="300" extrusionOk="0">
                  <a:moveTo>
                    <a:pt x="51" y="1"/>
                  </a:moveTo>
                  <a:cubicBezTo>
                    <a:pt x="23" y="1"/>
                    <a:pt x="0" y="23"/>
                    <a:pt x="17" y="57"/>
                  </a:cubicBezTo>
                  <a:cubicBezTo>
                    <a:pt x="67" y="132"/>
                    <a:pt x="92" y="232"/>
                    <a:pt x="168" y="295"/>
                  </a:cubicBezTo>
                  <a:cubicBezTo>
                    <a:pt x="174" y="298"/>
                    <a:pt x="181" y="300"/>
                    <a:pt x="187" y="300"/>
                  </a:cubicBezTo>
                  <a:cubicBezTo>
                    <a:pt x="204" y="300"/>
                    <a:pt x="218" y="288"/>
                    <a:pt x="218" y="270"/>
                  </a:cubicBezTo>
                  <a:cubicBezTo>
                    <a:pt x="218" y="169"/>
                    <a:pt x="143" y="94"/>
                    <a:pt x="92" y="19"/>
                  </a:cubicBezTo>
                  <a:cubicBezTo>
                    <a:pt x="80" y="6"/>
                    <a:pt x="65"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1"/>
            <p:cNvSpPr/>
            <p:nvPr/>
          </p:nvSpPr>
          <p:spPr>
            <a:xfrm>
              <a:off x="3430650" y="2640900"/>
              <a:ext cx="9325" cy="6425"/>
            </a:xfrm>
            <a:custGeom>
              <a:avLst/>
              <a:gdLst/>
              <a:ahLst/>
              <a:cxnLst/>
              <a:rect l="l" t="t" r="r" b="b"/>
              <a:pathLst>
                <a:path w="373" h="257" extrusionOk="0">
                  <a:moveTo>
                    <a:pt x="54" y="1"/>
                  </a:moveTo>
                  <a:cubicBezTo>
                    <a:pt x="16" y="1"/>
                    <a:pt x="1" y="71"/>
                    <a:pt x="34" y="93"/>
                  </a:cubicBezTo>
                  <a:cubicBezTo>
                    <a:pt x="97" y="118"/>
                    <a:pt x="147" y="156"/>
                    <a:pt x="209" y="194"/>
                  </a:cubicBezTo>
                  <a:cubicBezTo>
                    <a:pt x="260" y="231"/>
                    <a:pt x="285" y="256"/>
                    <a:pt x="348" y="256"/>
                  </a:cubicBezTo>
                  <a:cubicBezTo>
                    <a:pt x="360" y="256"/>
                    <a:pt x="373" y="231"/>
                    <a:pt x="373" y="206"/>
                  </a:cubicBezTo>
                  <a:cubicBezTo>
                    <a:pt x="360" y="93"/>
                    <a:pt x="172" y="43"/>
                    <a:pt x="71" y="5"/>
                  </a:cubicBezTo>
                  <a:cubicBezTo>
                    <a:pt x="65" y="2"/>
                    <a:pt x="60" y="1"/>
                    <a:pt x="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1"/>
            <p:cNvSpPr/>
            <p:nvPr/>
          </p:nvSpPr>
          <p:spPr>
            <a:xfrm>
              <a:off x="3424650" y="2644750"/>
              <a:ext cx="6225" cy="3200"/>
            </a:xfrm>
            <a:custGeom>
              <a:avLst/>
              <a:gdLst/>
              <a:ahLst/>
              <a:cxnLst/>
              <a:rect l="l" t="t" r="r" b="b"/>
              <a:pathLst>
                <a:path w="249" h="128" extrusionOk="0">
                  <a:moveTo>
                    <a:pt x="52" y="1"/>
                  </a:moveTo>
                  <a:cubicBezTo>
                    <a:pt x="19" y="1"/>
                    <a:pt x="1" y="67"/>
                    <a:pt x="35" y="90"/>
                  </a:cubicBezTo>
                  <a:cubicBezTo>
                    <a:pt x="86" y="115"/>
                    <a:pt x="136" y="127"/>
                    <a:pt x="199" y="127"/>
                  </a:cubicBezTo>
                  <a:cubicBezTo>
                    <a:pt x="236" y="127"/>
                    <a:pt x="249" y="77"/>
                    <a:pt x="211" y="52"/>
                  </a:cubicBezTo>
                  <a:cubicBezTo>
                    <a:pt x="173" y="14"/>
                    <a:pt x="123" y="2"/>
                    <a:pt x="60" y="2"/>
                  </a:cubicBezTo>
                  <a:cubicBezTo>
                    <a:pt x="58" y="1"/>
                    <a:pt x="55" y="1"/>
                    <a:pt x="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1"/>
            <p:cNvSpPr/>
            <p:nvPr/>
          </p:nvSpPr>
          <p:spPr>
            <a:xfrm>
              <a:off x="3430700" y="2646400"/>
              <a:ext cx="10225" cy="4375"/>
            </a:xfrm>
            <a:custGeom>
              <a:avLst/>
              <a:gdLst/>
              <a:ahLst/>
              <a:cxnLst/>
              <a:rect l="l" t="t" r="r" b="b"/>
              <a:pathLst>
                <a:path w="409" h="175" extrusionOk="0">
                  <a:moveTo>
                    <a:pt x="171" y="0"/>
                  </a:moveTo>
                  <a:cubicBezTo>
                    <a:pt x="116" y="0"/>
                    <a:pt x="65" y="16"/>
                    <a:pt x="32" y="49"/>
                  </a:cubicBezTo>
                  <a:cubicBezTo>
                    <a:pt x="0" y="80"/>
                    <a:pt x="31" y="130"/>
                    <a:pt x="63" y="130"/>
                  </a:cubicBezTo>
                  <a:cubicBezTo>
                    <a:pt x="70" y="130"/>
                    <a:pt x="76" y="128"/>
                    <a:pt x="82" y="124"/>
                  </a:cubicBezTo>
                  <a:cubicBezTo>
                    <a:pt x="100" y="114"/>
                    <a:pt x="118" y="110"/>
                    <a:pt x="136" y="110"/>
                  </a:cubicBezTo>
                  <a:cubicBezTo>
                    <a:pt x="210" y="110"/>
                    <a:pt x="288" y="174"/>
                    <a:pt x="358" y="174"/>
                  </a:cubicBezTo>
                  <a:cubicBezTo>
                    <a:pt x="396" y="174"/>
                    <a:pt x="408" y="137"/>
                    <a:pt x="396" y="112"/>
                  </a:cubicBezTo>
                  <a:cubicBezTo>
                    <a:pt x="357" y="41"/>
                    <a:pt x="260" y="0"/>
                    <a:pt x="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1"/>
            <p:cNvSpPr/>
            <p:nvPr/>
          </p:nvSpPr>
          <p:spPr>
            <a:xfrm>
              <a:off x="3438075" y="2642125"/>
              <a:ext cx="4300" cy="9000"/>
            </a:xfrm>
            <a:custGeom>
              <a:avLst/>
              <a:gdLst/>
              <a:ahLst/>
              <a:cxnLst/>
              <a:rect l="l" t="t" r="r" b="b"/>
              <a:pathLst>
                <a:path w="172" h="360" extrusionOk="0">
                  <a:moveTo>
                    <a:pt x="116" y="1"/>
                  </a:moveTo>
                  <a:cubicBezTo>
                    <a:pt x="104" y="1"/>
                    <a:pt x="92" y="7"/>
                    <a:pt x="88" y="19"/>
                  </a:cubicBezTo>
                  <a:cubicBezTo>
                    <a:pt x="38" y="119"/>
                    <a:pt x="0" y="257"/>
                    <a:pt x="76" y="345"/>
                  </a:cubicBezTo>
                  <a:cubicBezTo>
                    <a:pt x="85" y="355"/>
                    <a:pt x="97" y="359"/>
                    <a:pt x="107" y="359"/>
                  </a:cubicBezTo>
                  <a:cubicBezTo>
                    <a:pt x="124" y="359"/>
                    <a:pt x="138" y="348"/>
                    <a:pt x="138" y="333"/>
                  </a:cubicBezTo>
                  <a:cubicBezTo>
                    <a:pt x="163" y="232"/>
                    <a:pt x="138" y="145"/>
                    <a:pt x="163" y="57"/>
                  </a:cubicBezTo>
                  <a:cubicBezTo>
                    <a:pt x="172" y="23"/>
                    <a:pt x="141" y="1"/>
                    <a:pt x="1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1"/>
            <p:cNvSpPr/>
            <p:nvPr/>
          </p:nvSpPr>
          <p:spPr>
            <a:xfrm>
              <a:off x="3440275" y="2641575"/>
              <a:ext cx="7150" cy="9000"/>
            </a:xfrm>
            <a:custGeom>
              <a:avLst/>
              <a:gdLst/>
              <a:ahLst/>
              <a:cxnLst/>
              <a:rect l="l" t="t" r="r" b="b"/>
              <a:pathLst>
                <a:path w="286" h="360" extrusionOk="0">
                  <a:moveTo>
                    <a:pt x="237" y="1"/>
                  </a:moveTo>
                  <a:cubicBezTo>
                    <a:pt x="233" y="1"/>
                    <a:pt x="229" y="2"/>
                    <a:pt x="226" y="3"/>
                  </a:cubicBezTo>
                  <a:cubicBezTo>
                    <a:pt x="113" y="66"/>
                    <a:pt x="0" y="192"/>
                    <a:pt x="25" y="330"/>
                  </a:cubicBezTo>
                  <a:cubicBezTo>
                    <a:pt x="25" y="350"/>
                    <a:pt x="40" y="360"/>
                    <a:pt x="58" y="360"/>
                  </a:cubicBezTo>
                  <a:cubicBezTo>
                    <a:pt x="73" y="360"/>
                    <a:pt x="89" y="354"/>
                    <a:pt x="101" y="342"/>
                  </a:cubicBezTo>
                  <a:cubicBezTo>
                    <a:pt x="126" y="292"/>
                    <a:pt x="126" y="242"/>
                    <a:pt x="151" y="192"/>
                  </a:cubicBezTo>
                  <a:cubicBezTo>
                    <a:pt x="176" y="141"/>
                    <a:pt x="214" y="91"/>
                    <a:pt x="264" y="54"/>
                  </a:cubicBezTo>
                  <a:cubicBezTo>
                    <a:pt x="285" y="32"/>
                    <a:pt x="260" y="1"/>
                    <a:pt x="2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1"/>
            <p:cNvSpPr/>
            <p:nvPr/>
          </p:nvSpPr>
          <p:spPr>
            <a:xfrm>
              <a:off x="3438075" y="2570050"/>
              <a:ext cx="46850" cy="45300"/>
            </a:xfrm>
            <a:custGeom>
              <a:avLst/>
              <a:gdLst/>
              <a:ahLst/>
              <a:cxnLst/>
              <a:rect l="l" t="t" r="r" b="b"/>
              <a:pathLst>
                <a:path w="1874" h="1812" extrusionOk="0">
                  <a:moveTo>
                    <a:pt x="1375" y="0"/>
                  </a:moveTo>
                  <a:cubicBezTo>
                    <a:pt x="1318" y="0"/>
                    <a:pt x="1258" y="27"/>
                    <a:pt x="1205" y="53"/>
                  </a:cubicBezTo>
                  <a:cubicBezTo>
                    <a:pt x="1029" y="154"/>
                    <a:pt x="979" y="355"/>
                    <a:pt x="904" y="530"/>
                  </a:cubicBezTo>
                  <a:cubicBezTo>
                    <a:pt x="866" y="355"/>
                    <a:pt x="728" y="129"/>
                    <a:pt x="552" y="129"/>
                  </a:cubicBezTo>
                  <a:cubicBezTo>
                    <a:pt x="547" y="128"/>
                    <a:pt x="541" y="128"/>
                    <a:pt x="535" y="128"/>
                  </a:cubicBezTo>
                  <a:cubicBezTo>
                    <a:pt x="378" y="128"/>
                    <a:pt x="227" y="286"/>
                    <a:pt x="239" y="455"/>
                  </a:cubicBezTo>
                  <a:cubicBezTo>
                    <a:pt x="251" y="618"/>
                    <a:pt x="364" y="744"/>
                    <a:pt x="628" y="844"/>
                  </a:cubicBezTo>
                  <a:cubicBezTo>
                    <a:pt x="597" y="840"/>
                    <a:pt x="566" y="838"/>
                    <a:pt x="536" y="838"/>
                  </a:cubicBezTo>
                  <a:cubicBezTo>
                    <a:pt x="383" y="838"/>
                    <a:pt x="241" y="892"/>
                    <a:pt x="126" y="1007"/>
                  </a:cubicBezTo>
                  <a:cubicBezTo>
                    <a:pt x="0" y="1145"/>
                    <a:pt x="126" y="1384"/>
                    <a:pt x="302" y="1434"/>
                  </a:cubicBezTo>
                  <a:cubicBezTo>
                    <a:pt x="314" y="1438"/>
                    <a:pt x="328" y="1439"/>
                    <a:pt x="342" y="1439"/>
                  </a:cubicBezTo>
                  <a:cubicBezTo>
                    <a:pt x="515" y="1439"/>
                    <a:pt x="803" y="1183"/>
                    <a:pt x="803" y="1183"/>
                  </a:cubicBezTo>
                  <a:lnTo>
                    <a:pt x="803" y="1183"/>
                  </a:lnTo>
                  <a:cubicBezTo>
                    <a:pt x="803" y="1183"/>
                    <a:pt x="691" y="1396"/>
                    <a:pt x="728" y="1584"/>
                  </a:cubicBezTo>
                  <a:cubicBezTo>
                    <a:pt x="753" y="1697"/>
                    <a:pt x="803" y="1798"/>
                    <a:pt x="967" y="1810"/>
                  </a:cubicBezTo>
                  <a:cubicBezTo>
                    <a:pt x="974" y="1811"/>
                    <a:pt x="980" y="1811"/>
                    <a:pt x="987" y="1811"/>
                  </a:cubicBezTo>
                  <a:cubicBezTo>
                    <a:pt x="1140" y="1811"/>
                    <a:pt x="1256" y="1679"/>
                    <a:pt x="1268" y="1547"/>
                  </a:cubicBezTo>
                  <a:cubicBezTo>
                    <a:pt x="1280" y="1359"/>
                    <a:pt x="1193" y="1158"/>
                    <a:pt x="1192" y="1158"/>
                  </a:cubicBezTo>
                  <a:lnTo>
                    <a:pt x="1192" y="1158"/>
                  </a:lnTo>
                  <a:cubicBezTo>
                    <a:pt x="1193" y="1158"/>
                    <a:pt x="1380" y="1303"/>
                    <a:pt x="1553" y="1303"/>
                  </a:cubicBezTo>
                  <a:cubicBezTo>
                    <a:pt x="1649" y="1303"/>
                    <a:pt x="1741" y="1259"/>
                    <a:pt x="1795" y="1120"/>
                  </a:cubicBezTo>
                  <a:cubicBezTo>
                    <a:pt x="1874" y="917"/>
                    <a:pt x="1648" y="724"/>
                    <a:pt x="1373" y="724"/>
                  </a:cubicBezTo>
                  <a:cubicBezTo>
                    <a:pt x="1343" y="724"/>
                    <a:pt x="1312" y="726"/>
                    <a:pt x="1280" y="731"/>
                  </a:cubicBezTo>
                  <a:cubicBezTo>
                    <a:pt x="1381" y="643"/>
                    <a:pt x="1519" y="468"/>
                    <a:pt x="1569" y="342"/>
                  </a:cubicBezTo>
                  <a:cubicBezTo>
                    <a:pt x="1607" y="217"/>
                    <a:pt x="1569" y="53"/>
                    <a:pt x="1443" y="16"/>
                  </a:cubicBezTo>
                  <a:cubicBezTo>
                    <a:pt x="1421" y="5"/>
                    <a:pt x="1398" y="0"/>
                    <a:pt x="1375"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1"/>
            <p:cNvSpPr/>
            <p:nvPr/>
          </p:nvSpPr>
          <p:spPr>
            <a:xfrm>
              <a:off x="3463175" y="2583875"/>
              <a:ext cx="4475" cy="6275"/>
            </a:xfrm>
            <a:custGeom>
              <a:avLst/>
              <a:gdLst/>
              <a:ahLst/>
              <a:cxnLst/>
              <a:rect l="l" t="t" r="r" b="b"/>
              <a:pathLst>
                <a:path w="179" h="251" extrusionOk="0">
                  <a:moveTo>
                    <a:pt x="130" y="0"/>
                  </a:moveTo>
                  <a:cubicBezTo>
                    <a:pt x="115" y="0"/>
                    <a:pt x="98" y="8"/>
                    <a:pt x="88" y="28"/>
                  </a:cubicBezTo>
                  <a:cubicBezTo>
                    <a:pt x="50" y="90"/>
                    <a:pt x="0" y="166"/>
                    <a:pt x="50" y="241"/>
                  </a:cubicBezTo>
                  <a:cubicBezTo>
                    <a:pt x="50" y="247"/>
                    <a:pt x="60" y="250"/>
                    <a:pt x="71" y="250"/>
                  </a:cubicBezTo>
                  <a:cubicBezTo>
                    <a:pt x="82" y="250"/>
                    <a:pt x="94" y="247"/>
                    <a:pt x="101" y="241"/>
                  </a:cubicBezTo>
                  <a:cubicBezTo>
                    <a:pt x="151" y="191"/>
                    <a:pt x="138" y="128"/>
                    <a:pt x="163" y="53"/>
                  </a:cubicBezTo>
                  <a:cubicBezTo>
                    <a:pt x="179" y="22"/>
                    <a:pt x="156"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1"/>
            <p:cNvSpPr/>
            <p:nvPr/>
          </p:nvSpPr>
          <p:spPr>
            <a:xfrm>
              <a:off x="3460975" y="2584975"/>
              <a:ext cx="4100" cy="6200"/>
            </a:xfrm>
            <a:custGeom>
              <a:avLst/>
              <a:gdLst/>
              <a:ahLst/>
              <a:cxnLst/>
              <a:rect l="l" t="t" r="r" b="b"/>
              <a:pathLst>
                <a:path w="164" h="248" extrusionOk="0">
                  <a:moveTo>
                    <a:pt x="37" y="1"/>
                  </a:moveTo>
                  <a:cubicBezTo>
                    <a:pt x="18" y="1"/>
                    <a:pt x="0" y="14"/>
                    <a:pt x="0" y="34"/>
                  </a:cubicBezTo>
                  <a:cubicBezTo>
                    <a:pt x="0" y="118"/>
                    <a:pt x="23" y="248"/>
                    <a:pt x="124" y="248"/>
                  </a:cubicBezTo>
                  <a:cubicBezTo>
                    <a:pt x="129" y="248"/>
                    <a:pt x="134" y="248"/>
                    <a:pt x="138" y="247"/>
                  </a:cubicBezTo>
                  <a:cubicBezTo>
                    <a:pt x="151" y="247"/>
                    <a:pt x="164" y="235"/>
                    <a:pt x="164" y="209"/>
                  </a:cubicBezTo>
                  <a:cubicBezTo>
                    <a:pt x="151" y="147"/>
                    <a:pt x="88" y="109"/>
                    <a:pt x="76" y="34"/>
                  </a:cubicBezTo>
                  <a:cubicBezTo>
                    <a:pt x="70" y="10"/>
                    <a:pt x="53" y="1"/>
                    <a:pt x="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1"/>
            <p:cNvSpPr/>
            <p:nvPr/>
          </p:nvSpPr>
          <p:spPr>
            <a:xfrm>
              <a:off x="3453650" y="2583625"/>
              <a:ext cx="6650" cy="5750"/>
            </a:xfrm>
            <a:custGeom>
              <a:avLst/>
              <a:gdLst/>
              <a:ahLst/>
              <a:cxnLst/>
              <a:rect l="l" t="t" r="r" b="b"/>
              <a:pathLst>
                <a:path w="266" h="230" extrusionOk="0">
                  <a:moveTo>
                    <a:pt x="54" y="1"/>
                  </a:moveTo>
                  <a:cubicBezTo>
                    <a:pt x="25" y="1"/>
                    <a:pt x="1" y="43"/>
                    <a:pt x="30" y="63"/>
                  </a:cubicBezTo>
                  <a:cubicBezTo>
                    <a:pt x="80" y="125"/>
                    <a:pt x="130" y="201"/>
                    <a:pt x="218" y="226"/>
                  </a:cubicBezTo>
                  <a:cubicBezTo>
                    <a:pt x="220" y="228"/>
                    <a:pt x="224" y="229"/>
                    <a:pt x="227" y="229"/>
                  </a:cubicBezTo>
                  <a:cubicBezTo>
                    <a:pt x="243" y="229"/>
                    <a:pt x="266" y="209"/>
                    <a:pt x="256" y="188"/>
                  </a:cubicBezTo>
                  <a:cubicBezTo>
                    <a:pt x="218" y="100"/>
                    <a:pt x="143" y="50"/>
                    <a:pt x="80" y="12"/>
                  </a:cubicBezTo>
                  <a:cubicBezTo>
                    <a:pt x="72" y="4"/>
                    <a:pt x="63" y="1"/>
                    <a:pt x="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1"/>
            <p:cNvSpPr/>
            <p:nvPr/>
          </p:nvSpPr>
          <p:spPr>
            <a:xfrm>
              <a:off x="3455650" y="2588625"/>
              <a:ext cx="9425" cy="4050"/>
            </a:xfrm>
            <a:custGeom>
              <a:avLst/>
              <a:gdLst/>
              <a:ahLst/>
              <a:cxnLst/>
              <a:rect l="l" t="t" r="r" b="b"/>
              <a:pathLst>
                <a:path w="377" h="162" extrusionOk="0">
                  <a:moveTo>
                    <a:pt x="63" y="1"/>
                  </a:moveTo>
                  <a:cubicBezTo>
                    <a:pt x="13" y="1"/>
                    <a:pt x="0" y="89"/>
                    <a:pt x="50" y="89"/>
                  </a:cubicBezTo>
                  <a:cubicBezTo>
                    <a:pt x="121" y="109"/>
                    <a:pt x="216" y="162"/>
                    <a:pt x="297" y="162"/>
                  </a:cubicBezTo>
                  <a:cubicBezTo>
                    <a:pt x="316" y="162"/>
                    <a:pt x="334" y="159"/>
                    <a:pt x="351" y="151"/>
                  </a:cubicBezTo>
                  <a:cubicBezTo>
                    <a:pt x="364" y="139"/>
                    <a:pt x="377" y="126"/>
                    <a:pt x="364" y="114"/>
                  </a:cubicBezTo>
                  <a:cubicBezTo>
                    <a:pt x="326" y="13"/>
                    <a:pt x="163" y="13"/>
                    <a:pt x="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1"/>
            <p:cNvSpPr/>
            <p:nvPr/>
          </p:nvSpPr>
          <p:spPr>
            <a:xfrm>
              <a:off x="3451875" y="2593125"/>
              <a:ext cx="5675" cy="2675"/>
            </a:xfrm>
            <a:custGeom>
              <a:avLst/>
              <a:gdLst/>
              <a:ahLst/>
              <a:cxnLst/>
              <a:rect l="l" t="t" r="r" b="b"/>
              <a:pathLst>
                <a:path w="227" h="107" extrusionOk="0">
                  <a:moveTo>
                    <a:pt x="101" y="1"/>
                  </a:moveTo>
                  <a:cubicBezTo>
                    <a:pt x="80" y="1"/>
                    <a:pt x="59" y="4"/>
                    <a:pt x="38" y="9"/>
                  </a:cubicBezTo>
                  <a:cubicBezTo>
                    <a:pt x="0" y="21"/>
                    <a:pt x="0" y="84"/>
                    <a:pt x="38" y="97"/>
                  </a:cubicBezTo>
                  <a:cubicBezTo>
                    <a:pt x="63" y="103"/>
                    <a:pt x="88" y="106"/>
                    <a:pt x="113" y="106"/>
                  </a:cubicBezTo>
                  <a:cubicBezTo>
                    <a:pt x="139" y="106"/>
                    <a:pt x="164" y="103"/>
                    <a:pt x="189" y="97"/>
                  </a:cubicBezTo>
                  <a:cubicBezTo>
                    <a:pt x="226" y="84"/>
                    <a:pt x="214" y="21"/>
                    <a:pt x="189" y="21"/>
                  </a:cubicBezTo>
                  <a:cubicBezTo>
                    <a:pt x="159" y="7"/>
                    <a:pt x="130" y="1"/>
                    <a:pt x="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1"/>
            <p:cNvSpPr/>
            <p:nvPr/>
          </p:nvSpPr>
          <p:spPr>
            <a:xfrm>
              <a:off x="3457375" y="2592325"/>
              <a:ext cx="9275" cy="3875"/>
            </a:xfrm>
            <a:custGeom>
              <a:avLst/>
              <a:gdLst/>
              <a:ahLst/>
              <a:cxnLst/>
              <a:rect l="l" t="t" r="r" b="b"/>
              <a:pathLst>
                <a:path w="371" h="155" extrusionOk="0">
                  <a:moveTo>
                    <a:pt x="192" y="1"/>
                  </a:moveTo>
                  <a:cubicBezTo>
                    <a:pt x="122" y="1"/>
                    <a:pt x="53" y="29"/>
                    <a:pt x="19" y="91"/>
                  </a:cubicBezTo>
                  <a:cubicBezTo>
                    <a:pt x="0" y="119"/>
                    <a:pt x="31" y="155"/>
                    <a:pt x="58" y="155"/>
                  </a:cubicBezTo>
                  <a:cubicBezTo>
                    <a:pt x="67" y="155"/>
                    <a:pt x="75" y="151"/>
                    <a:pt x="82" y="141"/>
                  </a:cubicBezTo>
                  <a:cubicBezTo>
                    <a:pt x="107" y="116"/>
                    <a:pt x="141" y="109"/>
                    <a:pt x="177" y="109"/>
                  </a:cubicBezTo>
                  <a:cubicBezTo>
                    <a:pt x="219" y="109"/>
                    <a:pt x="265" y="118"/>
                    <a:pt x="304" y="118"/>
                  </a:cubicBezTo>
                  <a:cubicBezTo>
                    <a:pt x="314" y="118"/>
                    <a:pt x="324" y="118"/>
                    <a:pt x="333" y="116"/>
                  </a:cubicBezTo>
                  <a:cubicBezTo>
                    <a:pt x="358" y="116"/>
                    <a:pt x="370" y="66"/>
                    <a:pt x="345" y="53"/>
                  </a:cubicBezTo>
                  <a:cubicBezTo>
                    <a:pt x="306" y="20"/>
                    <a:pt x="248" y="1"/>
                    <a:pt x="1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1"/>
            <p:cNvSpPr/>
            <p:nvPr/>
          </p:nvSpPr>
          <p:spPr>
            <a:xfrm>
              <a:off x="3463475" y="2587575"/>
              <a:ext cx="3800" cy="7750"/>
            </a:xfrm>
            <a:custGeom>
              <a:avLst/>
              <a:gdLst/>
              <a:ahLst/>
              <a:cxnLst/>
              <a:rect l="l" t="t" r="r" b="b"/>
              <a:pathLst>
                <a:path w="152" h="310" extrusionOk="0">
                  <a:moveTo>
                    <a:pt x="65" y="0"/>
                  </a:moveTo>
                  <a:cubicBezTo>
                    <a:pt x="44" y="0"/>
                    <a:pt x="20" y="16"/>
                    <a:pt x="13" y="43"/>
                  </a:cubicBezTo>
                  <a:cubicBezTo>
                    <a:pt x="1" y="131"/>
                    <a:pt x="1" y="243"/>
                    <a:pt x="89" y="306"/>
                  </a:cubicBezTo>
                  <a:cubicBezTo>
                    <a:pt x="93" y="308"/>
                    <a:pt x="98" y="310"/>
                    <a:pt x="103" y="310"/>
                  </a:cubicBezTo>
                  <a:cubicBezTo>
                    <a:pt x="126" y="310"/>
                    <a:pt x="151" y="289"/>
                    <a:pt x="151" y="269"/>
                  </a:cubicBezTo>
                  <a:cubicBezTo>
                    <a:pt x="139" y="193"/>
                    <a:pt x="101" y="131"/>
                    <a:pt x="101" y="43"/>
                  </a:cubicBezTo>
                  <a:cubicBezTo>
                    <a:pt x="101" y="13"/>
                    <a:pt x="84" y="0"/>
                    <a:pt x="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1"/>
            <p:cNvSpPr/>
            <p:nvPr/>
          </p:nvSpPr>
          <p:spPr>
            <a:xfrm>
              <a:off x="3464725" y="2585875"/>
              <a:ext cx="5200" cy="8875"/>
            </a:xfrm>
            <a:custGeom>
              <a:avLst/>
              <a:gdLst/>
              <a:ahLst/>
              <a:cxnLst/>
              <a:rect l="l" t="t" r="r" b="b"/>
              <a:pathLst>
                <a:path w="208" h="355" extrusionOk="0">
                  <a:moveTo>
                    <a:pt x="164" y="0"/>
                  </a:moveTo>
                  <a:cubicBezTo>
                    <a:pt x="155" y="0"/>
                    <a:pt x="146" y="3"/>
                    <a:pt x="139" y="10"/>
                  </a:cubicBezTo>
                  <a:cubicBezTo>
                    <a:pt x="64" y="86"/>
                    <a:pt x="1" y="224"/>
                    <a:pt x="51" y="337"/>
                  </a:cubicBezTo>
                  <a:cubicBezTo>
                    <a:pt x="57" y="348"/>
                    <a:pt x="73" y="354"/>
                    <a:pt x="88" y="354"/>
                  </a:cubicBezTo>
                  <a:cubicBezTo>
                    <a:pt x="107" y="354"/>
                    <a:pt x="126" y="345"/>
                    <a:pt x="126" y="324"/>
                  </a:cubicBezTo>
                  <a:cubicBezTo>
                    <a:pt x="152" y="224"/>
                    <a:pt x="139" y="136"/>
                    <a:pt x="189" y="48"/>
                  </a:cubicBezTo>
                  <a:cubicBezTo>
                    <a:pt x="207" y="21"/>
                    <a:pt x="186" y="0"/>
                    <a:pt x="1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1"/>
            <p:cNvSpPr/>
            <p:nvPr/>
          </p:nvSpPr>
          <p:spPr>
            <a:xfrm>
              <a:off x="3428025" y="2889800"/>
              <a:ext cx="627800" cy="382200"/>
            </a:xfrm>
            <a:custGeom>
              <a:avLst/>
              <a:gdLst/>
              <a:ahLst/>
              <a:cxnLst/>
              <a:rect l="l" t="t" r="r" b="b"/>
              <a:pathLst>
                <a:path w="25112" h="15288" extrusionOk="0">
                  <a:moveTo>
                    <a:pt x="19826" y="1"/>
                  </a:moveTo>
                  <a:cubicBezTo>
                    <a:pt x="15633" y="1"/>
                    <a:pt x="11592" y="1106"/>
                    <a:pt x="8082" y="3100"/>
                  </a:cubicBezTo>
                  <a:cubicBezTo>
                    <a:pt x="5974" y="4305"/>
                    <a:pt x="1682" y="10040"/>
                    <a:pt x="1" y="13327"/>
                  </a:cubicBezTo>
                  <a:cubicBezTo>
                    <a:pt x="2547" y="14669"/>
                    <a:pt x="5144" y="15288"/>
                    <a:pt x="7637" y="15288"/>
                  </a:cubicBezTo>
                  <a:cubicBezTo>
                    <a:pt x="10367" y="15288"/>
                    <a:pt x="12972" y="14546"/>
                    <a:pt x="15248" y="13202"/>
                  </a:cubicBezTo>
                  <a:cubicBezTo>
                    <a:pt x="19602" y="10617"/>
                    <a:pt x="22827" y="5974"/>
                    <a:pt x="25111" y="590"/>
                  </a:cubicBezTo>
                  <a:cubicBezTo>
                    <a:pt x="23341" y="192"/>
                    <a:pt x="21571" y="1"/>
                    <a:pt x="19826"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1"/>
            <p:cNvSpPr/>
            <p:nvPr/>
          </p:nvSpPr>
          <p:spPr>
            <a:xfrm>
              <a:off x="3426775" y="2900475"/>
              <a:ext cx="631850" cy="327225"/>
            </a:xfrm>
            <a:custGeom>
              <a:avLst/>
              <a:gdLst/>
              <a:ahLst/>
              <a:cxnLst/>
              <a:rect l="l" t="t" r="r" b="b"/>
              <a:pathLst>
                <a:path w="25274" h="13089" extrusionOk="0">
                  <a:moveTo>
                    <a:pt x="25036" y="0"/>
                  </a:moveTo>
                  <a:cubicBezTo>
                    <a:pt x="24910" y="101"/>
                    <a:pt x="11558" y="9587"/>
                    <a:pt x="1" y="12712"/>
                  </a:cubicBezTo>
                  <a:lnTo>
                    <a:pt x="101" y="13089"/>
                  </a:lnTo>
                  <a:cubicBezTo>
                    <a:pt x="11734" y="9951"/>
                    <a:pt x="25136" y="414"/>
                    <a:pt x="25274" y="314"/>
                  </a:cubicBezTo>
                  <a:lnTo>
                    <a:pt x="25036" y="0"/>
                  </a:ln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1"/>
            <p:cNvSpPr/>
            <p:nvPr/>
          </p:nvSpPr>
          <p:spPr>
            <a:xfrm>
              <a:off x="3970775" y="2894825"/>
              <a:ext cx="39550" cy="66225"/>
            </a:xfrm>
            <a:custGeom>
              <a:avLst/>
              <a:gdLst/>
              <a:ahLst/>
              <a:cxnLst/>
              <a:rect l="l" t="t" r="r" b="b"/>
              <a:pathLst>
                <a:path w="1582" h="2649" extrusionOk="0">
                  <a:moveTo>
                    <a:pt x="1180" y="0"/>
                  </a:moveTo>
                  <a:cubicBezTo>
                    <a:pt x="1117" y="126"/>
                    <a:pt x="1054" y="264"/>
                    <a:pt x="1004" y="389"/>
                  </a:cubicBezTo>
                  <a:cubicBezTo>
                    <a:pt x="678" y="1130"/>
                    <a:pt x="414" y="1707"/>
                    <a:pt x="0" y="2460"/>
                  </a:cubicBezTo>
                  <a:lnTo>
                    <a:pt x="339" y="2648"/>
                  </a:lnTo>
                  <a:cubicBezTo>
                    <a:pt x="352" y="2623"/>
                    <a:pt x="377" y="2598"/>
                    <a:pt x="389" y="2560"/>
                  </a:cubicBezTo>
                  <a:cubicBezTo>
                    <a:pt x="352" y="2548"/>
                    <a:pt x="327" y="2548"/>
                    <a:pt x="301" y="2535"/>
                  </a:cubicBezTo>
                  <a:lnTo>
                    <a:pt x="427" y="2159"/>
                  </a:lnTo>
                  <a:cubicBezTo>
                    <a:pt x="477" y="2184"/>
                    <a:pt x="527" y="2196"/>
                    <a:pt x="578" y="2209"/>
                  </a:cubicBezTo>
                  <a:cubicBezTo>
                    <a:pt x="879" y="1644"/>
                    <a:pt x="1105" y="1130"/>
                    <a:pt x="1356" y="540"/>
                  </a:cubicBezTo>
                  <a:cubicBezTo>
                    <a:pt x="1431" y="389"/>
                    <a:pt x="1506" y="226"/>
                    <a:pt x="1581" y="51"/>
                  </a:cubicBezTo>
                  <a:cubicBezTo>
                    <a:pt x="1443" y="38"/>
                    <a:pt x="1305" y="13"/>
                    <a:pt x="1180"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1"/>
            <p:cNvSpPr/>
            <p:nvPr/>
          </p:nvSpPr>
          <p:spPr>
            <a:xfrm>
              <a:off x="3915875" y="2891375"/>
              <a:ext cx="59950" cy="104175"/>
            </a:xfrm>
            <a:custGeom>
              <a:avLst/>
              <a:gdLst/>
              <a:ahLst/>
              <a:cxnLst/>
              <a:rect l="l" t="t" r="r" b="b"/>
              <a:pathLst>
                <a:path w="2398" h="4167" extrusionOk="0">
                  <a:moveTo>
                    <a:pt x="1996" y="0"/>
                  </a:moveTo>
                  <a:cubicBezTo>
                    <a:pt x="1368" y="1607"/>
                    <a:pt x="791" y="2748"/>
                    <a:pt x="0" y="3966"/>
                  </a:cubicBezTo>
                  <a:lnTo>
                    <a:pt x="301" y="4166"/>
                  </a:lnTo>
                  <a:lnTo>
                    <a:pt x="377" y="3815"/>
                  </a:lnTo>
                  <a:cubicBezTo>
                    <a:pt x="439" y="3828"/>
                    <a:pt x="490" y="3840"/>
                    <a:pt x="540" y="3853"/>
                  </a:cubicBezTo>
                  <a:cubicBezTo>
                    <a:pt x="1255" y="2698"/>
                    <a:pt x="1807" y="1569"/>
                    <a:pt x="2397" y="25"/>
                  </a:cubicBezTo>
                  <a:cubicBezTo>
                    <a:pt x="2259" y="13"/>
                    <a:pt x="2121" y="13"/>
                    <a:pt x="1996"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1"/>
            <p:cNvSpPr/>
            <p:nvPr/>
          </p:nvSpPr>
          <p:spPr>
            <a:xfrm>
              <a:off x="3869450" y="2889800"/>
              <a:ext cx="70275" cy="133050"/>
            </a:xfrm>
            <a:custGeom>
              <a:avLst/>
              <a:gdLst/>
              <a:ahLst/>
              <a:cxnLst/>
              <a:rect l="l" t="t" r="r" b="b"/>
              <a:pathLst>
                <a:path w="2811" h="5322" extrusionOk="0">
                  <a:moveTo>
                    <a:pt x="2397" y="1"/>
                  </a:moveTo>
                  <a:cubicBezTo>
                    <a:pt x="1769" y="1895"/>
                    <a:pt x="966" y="3640"/>
                    <a:pt x="0" y="5196"/>
                  </a:cubicBezTo>
                  <a:lnTo>
                    <a:pt x="188" y="5321"/>
                  </a:lnTo>
                  <a:lnTo>
                    <a:pt x="276" y="4982"/>
                  </a:lnTo>
                  <a:cubicBezTo>
                    <a:pt x="364" y="5008"/>
                    <a:pt x="452" y="5033"/>
                    <a:pt x="540" y="5045"/>
                  </a:cubicBezTo>
                  <a:cubicBezTo>
                    <a:pt x="1456" y="3527"/>
                    <a:pt x="2209" y="1833"/>
                    <a:pt x="2811" y="13"/>
                  </a:cubicBezTo>
                  <a:cubicBezTo>
                    <a:pt x="2673" y="1"/>
                    <a:pt x="2535" y="1"/>
                    <a:pt x="2397"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1"/>
            <p:cNvSpPr/>
            <p:nvPr/>
          </p:nvSpPr>
          <p:spPr>
            <a:xfrm>
              <a:off x="3807000" y="2890750"/>
              <a:ext cx="84100" cy="164725"/>
            </a:xfrm>
            <a:custGeom>
              <a:avLst/>
              <a:gdLst/>
              <a:ahLst/>
              <a:cxnLst/>
              <a:rect l="l" t="t" r="r" b="b"/>
              <a:pathLst>
                <a:path w="3364" h="6589" extrusionOk="0">
                  <a:moveTo>
                    <a:pt x="3364" y="0"/>
                  </a:moveTo>
                  <a:cubicBezTo>
                    <a:pt x="3226" y="0"/>
                    <a:pt x="3088" y="13"/>
                    <a:pt x="2950" y="25"/>
                  </a:cubicBezTo>
                  <a:cubicBezTo>
                    <a:pt x="2260" y="2447"/>
                    <a:pt x="1281" y="4618"/>
                    <a:pt x="1" y="6500"/>
                  </a:cubicBezTo>
                  <a:lnTo>
                    <a:pt x="151" y="6588"/>
                  </a:lnTo>
                  <a:lnTo>
                    <a:pt x="227" y="6337"/>
                  </a:lnTo>
                  <a:cubicBezTo>
                    <a:pt x="327" y="6375"/>
                    <a:pt x="415" y="6400"/>
                    <a:pt x="515" y="6425"/>
                  </a:cubicBezTo>
                  <a:cubicBezTo>
                    <a:pt x="1745" y="4555"/>
                    <a:pt x="2699" y="2397"/>
                    <a:pt x="336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1"/>
            <p:cNvSpPr/>
            <p:nvPr/>
          </p:nvSpPr>
          <p:spPr>
            <a:xfrm>
              <a:off x="3759625" y="2894825"/>
              <a:ext cx="86000" cy="189825"/>
            </a:xfrm>
            <a:custGeom>
              <a:avLst/>
              <a:gdLst/>
              <a:ahLst/>
              <a:cxnLst/>
              <a:rect l="l" t="t" r="r" b="b"/>
              <a:pathLst>
                <a:path w="3440" h="7593" extrusionOk="0">
                  <a:moveTo>
                    <a:pt x="3439" y="0"/>
                  </a:moveTo>
                  <a:lnTo>
                    <a:pt x="3439" y="0"/>
                  </a:lnTo>
                  <a:cubicBezTo>
                    <a:pt x="3289" y="25"/>
                    <a:pt x="3151" y="51"/>
                    <a:pt x="3000" y="63"/>
                  </a:cubicBezTo>
                  <a:cubicBezTo>
                    <a:pt x="2034" y="2899"/>
                    <a:pt x="1030" y="5409"/>
                    <a:pt x="1" y="7505"/>
                  </a:cubicBezTo>
                  <a:lnTo>
                    <a:pt x="177" y="7592"/>
                  </a:lnTo>
                  <a:lnTo>
                    <a:pt x="239" y="7404"/>
                  </a:lnTo>
                  <a:cubicBezTo>
                    <a:pt x="315" y="7429"/>
                    <a:pt x="377" y="7454"/>
                    <a:pt x="453" y="7479"/>
                  </a:cubicBezTo>
                  <a:cubicBezTo>
                    <a:pt x="1469" y="5359"/>
                    <a:pt x="2473" y="2849"/>
                    <a:pt x="3439"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1"/>
            <p:cNvSpPr/>
            <p:nvPr/>
          </p:nvSpPr>
          <p:spPr>
            <a:xfrm>
              <a:off x="3698450" y="2902350"/>
              <a:ext cx="104500" cy="214300"/>
            </a:xfrm>
            <a:custGeom>
              <a:avLst/>
              <a:gdLst/>
              <a:ahLst/>
              <a:cxnLst/>
              <a:rect l="l" t="t" r="r" b="b"/>
              <a:pathLst>
                <a:path w="4180" h="8572" extrusionOk="0">
                  <a:moveTo>
                    <a:pt x="4180" y="0"/>
                  </a:moveTo>
                  <a:lnTo>
                    <a:pt x="4180" y="0"/>
                  </a:lnTo>
                  <a:cubicBezTo>
                    <a:pt x="4029" y="26"/>
                    <a:pt x="3878" y="63"/>
                    <a:pt x="3728" y="88"/>
                  </a:cubicBezTo>
                  <a:cubicBezTo>
                    <a:pt x="2711" y="3050"/>
                    <a:pt x="1469" y="5836"/>
                    <a:pt x="1" y="8371"/>
                  </a:cubicBezTo>
                  <a:lnTo>
                    <a:pt x="352" y="8571"/>
                  </a:lnTo>
                  <a:cubicBezTo>
                    <a:pt x="352" y="8559"/>
                    <a:pt x="365" y="8546"/>
                    <a:pt x="365" y="8534"/>
                  </a:cubicBezTo>
                  <a:cubicBezTo>
                    <a:pt x="315" y="8509"/>
                    <a:pt x="277" y="8483"/>
                    <a:pt x="227" y="8471"/>
                  </a:cubicBezTo>
                  <a:lnTo>
                    <a:pt x="390" y="8107"/>
                  </a:lnTo>
                  <a:cubicBezTo>
                    <a:pt x="440" y="8132"/>
                    <a:pt x="503" y="8157"/>
                    <a:pt x="553" y="8182"/>
                  </a:cubicBezTo>
                  <a:cubicBezTo>
                    <a:pt x="1971" y="5660"/>
                    <a:pt x="3188" y="2924"/>
                    <a:pt x="4180"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1"/>
            <p:cNvSpPr/>
            <p:nvPr/>
          </p:nvSpPr>
          <p:spPr>
            <a:xfrm>
              <a:off x="3643875" y="2917400"/>
              <a:ext cx="100725" cy="223725"/>
            </a:xfrm>
            <a:custGeom>
              <a:avLst/>
              <a:gdLst/>
              <a:ahLst/>
              <a:cxnLst/>
              <a:rect l="l" t="t" r="r" b="b"/>
              <a:pathLst>
                <a:path w="4029" h="8949" extrusionOk="0">
                  <a:moveTo>
                    <a:pt x="4029" y="1"/>
                  </a:moveTo>
                  <a:lnTo>
                    <a:pt x="4029" y="1"/>
                  </a:lnTo>
                  <a:cubicBezTo>
                    <a:pt x="3865" y="51"/>
                    <a:pt x="3715" y="101"/>
                    <a:pt x="3552" y="151"/>
                  </a:cubicBezTo>
                  <a:cubicBezTo>
                    <a:pt x="2874" y="1933"/>
                    <a:pt x="2109" y="3753"/>
                    <a:pt x="1368" y="5522"/>
                  </a:cubicBezTo>
                  <a:cubicBezTo>
                    <a:pt x="916" y="6614"/>
                    <a:pt x="440" y="7756"/>
                    <a:pt x="0" y="8848"/>
                  </a:cubicBezTo>
                  <a:lnTo>
                    <a:pt x="251" y="8948"/>
                  </a:lnTo>
                  <a:lnTo>
                    <a:pt x="402" y="8622"/>
                  </a:lnTo>
                  <a:cubicBezTo>
                    <a:pt x="427" y="8647"/>
                    <a:pt x="465" y="8660"/>
                    <a:pt x="490" y="8672"/>
                  </a:cubicBezTo>
                  <a:cubicBezTo>
                    <a:pt x="904" y="7681"/>
                    <a:pt x="1318" y="6664"/>
                    <a:pt x="1732" y="5673"/>
                  </a:cubicBezTo>
                  <a:cubicBezTo>
                    <a:pt x="2523" y="3803"/>
                    <a:pt x="3326" y="1871"/>
                    <a:pt x="4029"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1"/>
            <p:cNvSpPr/>
            <p:nvPr/>
          </p:nvSpPr>
          <p:spPr>
            <a:xfrm>
              <a:off x="3593675" y="2937175"/>
              <a:ext cx="97600" cy="224325"/>
            </a:xfrm>
            <a:custGeom>
              <a:avLst/>
              <a:gdLst/>
              <a:ahLst/>
              <a:cxnLst/>
              <a:rect l="l" t="t" r="r" b="b"/>
              <a:pathLst>
                <a:path w="3904" h="8973" extrusionOk="0">
                  <a:moveTo>
                    <a:pt x="3903" y="0"/>
                  </a:moveTo>
                  <a:lnTo>
                    <a:pt x="3903" y="0"/>
                  </a:lnTo>
                  <a:cubicBezTo>
                    <a:pt x="3740" y="63"/>
                    <a:pt x="3577" y="138"/>
                    <a:pt x="3426" y="201"/>
                  </a:cubicBezTo>
                  <a:cubicBezTo>
                    <a:pt x="2485" y="3263"/>
                    <a:pt x="1343" y="6162"/>
                    <a:pt x="1" y="8847"/>
                  </a:cubicBezTo>
                  <a:lnTo>
                    <a:pt x="26" y="8860"/>
                  </a:lnTo>
                  <a:lnTo>
                    <a:pt x="63" y="8797"/>
                  </a:lnTo>
                  <a:cubicBezTo>
                    <a:pt x="164" y="8860"/>
                    <a:pt x="277" y="8910"/>
                    <a:pt x="377" y="8973"/>
                  </a:cubicBezTo>
                  <a:cubicBezTo>
                    <a:pt x="1770" y="6187"/>
                    <a:pt x="2950" y="3175"/>
                    <a:pt x="3903"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1"/>
            <p:cNvSpPr/>
            <p:nvPr/>
          </p:nvSpPr>
          <p:spPr>
            <a:xfrm>
              <a:off x="3533125" y="2968850"/>
              <a:ext cx="94450" cy="217450"/>
            </a:xfrm>
            <a:custGeom>
              <a:avLst/>
              <a:gdLst/>
              <a:ahLst/>
              <a:cxnLst/>
              <a:rect l="l" t="t" r="r" b="b"/>
              <a:pathLst>
                <a:path w="3778" h="8698" extrusionOk="0">
                  <a:moveTo>
                    <a:pt x="3778" y="1"/>
                  </a:moveTo>
                  <a:lnTo>
                    <a:pt x="3778" y="1"/>
                  </a:lnTo>
                  <a:cubicBezTo>
                    <a:pt x="3602" y="101"/>
                    <a:pt x="3426" y="239"/>
                    <a:pt x="3238" y="390"/>
                  </a:cubicBezTo>
                  <a:cubicBezTo>
                    <a:pt x="2310" y="3264"/>
                    <a:pt x="1230" y="6024"/>
                    <a:pt x="1" y="8609"/>
                  </a:cubicBezTo>
                  <a:lnTo>
                    <a:pt x="176" y="8697"/>
                  </a:lnTo>
                  <a:lnTo>
                    <a:pt x="302" y="8421"/>
                  </a:lnTo>
                  <a:cubicBezTo>
                    <a:pt x="365" y="8446"/>
                    <a:pt x="427" y="8471"/>
                    <a:pt x="490" y="8496"/>
                  </a:cubicBezTo>
                  <a:cubicBezTo>
                    <a:pt x="1745" y="5823"/>
                    <a:pt x="2849" y="2975"/>
                    <a:pt x="3778"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1"/>
            <p:cNvSpPr/>
            <p:nvPr/>
          </p:nvSpPr>
          <p:spPr>
            <a:xfrm>
              <a:off x="3499550" y="3023125"/>
              <a:ext cx="69050" cy="174150"/>
            </a:xfrm>
            <a:custGeom>
              <a:avLst/>
              <a:gdLst/>
              <a:ahLst/>
              <a:cxnLst/>
              <a:rect l="l" t="t" r="r" b="b"/>
              <a:pathLst>
                <a:path w="2762" h="6966" extrusionOk="0">
                  <a:moveTo>
                    <a:pt x="2762" y="1"/>
                  </a:moveTo>
                  <a:cubicBezTo>
                    <a:pt x="2561" y="227"/>
                    <a:pt x="2348" y="465"/>
                    <a:pt x="2134" y="729"/>
                  </a:cubicBezTo>
                  <a:cubicBezTo>
                    <a:pt x="1482" y="2824"/>
                    <a:pt x="766" y="4882"/>
                    <a:pt x="1" y="6878"/>
                  </a:cubicBezTo>
                  <a:lnTo>
                    <a:pt x="227" y="6965"/>
                  </a:lnTo>
                  <a:lnTo>
                    <a:pt x="302" y="6815"/>
                  </a:lnTo>
                  <a:cubicBezTo>
                    <a:pt x="340" y="6840"/>
                    <a:pt x="390" y="6852"/>
                    <a:pt x="428" y="6878"/>
                  </a:cubicBezTo>
                  <a:cubicBezTo>
                    <a:pt x="1281" y="4656"/>
                    <a:pt x="2059" y="2347"/>
                    <a:pt x="2762"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1"/>
            <p:cNvSpPr/>
            <p:nvPr/>
          </p:nvSpPr>
          <p:spPr>
            <a:xfrm>
              <a:off x="3461925" y="3084000"/>
              <a:ext cx="56800" cy="128025"/>
            </a:xfrm>
            <a:custGeom>
              <a:avLst/>
              <a:gdLst/>
              <a:ahLst/>
              <a:cxnLst/>
              <a:rect l="l" t="t" r="r" b="b"/>
              <a:pathLst>
                <a:path w="2272" h="5121" extrusionOk="0">
                  <a:moveTo>
                    <a:pt x="2271" y="0"/>
                  </a:moveTo>
                  <a:lnTo>
                    <a:pt x="2271" y="0"/>
                  </a:lnTo>
                  <a:cubicBezTo>
                    <a:pt x="2033" y="314"/>
                    <a:pt x="1795" y="628"/>
                    <a:pt x="1569" y="954"/>
                  </a:cubicBezTo>
                  <a:cubicBezTo>
                    <a:pt x="1104" y="2385"/>
                    <a:pt x="577" y="3765"/>
                    <a:pt x="0" y="5095"/>
                  </a:cubicBezTo>
                  <a:lnTo>
                    <a:pt x="63" y="5120"/>
                  </a:lnTo>
                  <a:lnTo>
                    <a:pt x="264" y="4832"/>
                  </a:lnTo>
                  <a:cubicBezTo>
                    <a:pt x="339" y="4882"/>
                    <a:pt x="402" y="4932"/>
                    <a:pt x="477" y="4982"/>
                  </a:cubicBezTo>
                  <a:cubicBezTo>
                    <a:pt x="1155" y="3388"/>
                    <a:pt x="1757" y="1732"/>
                    <a:pt x="2271"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1"/>
            <p:cNvSpPr/>
            <p:nvPr/>
          </p:nvSpPr>
          <p:spPr>
            <a:xfrm>
              <a:off x="3999625" y="2897650"/>
              <a:ext cx="30150" cy="42050"/>
            </a:xfrm>
            <a:custGeom>
              <a:avLst/>
              <a:gdLst/>
              <a:ahLst/>
              <a:cxnLst/>
              <a:rect l="l" t="t" r="r" b="b"/>
              <a:pathLst>
                <a:path w="1206" h="1682" extrusionOk="0">
                  <a:moveTo>
                    <a:pt x="804" y="0"/>
                  </a:moveTo>
                  <a:lnTo>
                    <a:pt x="1" y="1594"/>
                  </a:lnTo>
                  <a:lnTo>
                    <a:pt x="176" y="1682"/>
                  </a:lnTo>
                  <a:lnTo>
                    <a:pt x="252" y="1494"/>
                  </a:lnTo>
                  <a:cubicBezTo>
                    <a:pt x="315" y="1519"/>
                    <a:pt x="390" y="1544"/>
                    <a:pt x="453" y="1556"/>
                  </a:cubicBezTo>
                  <a:lnTo>
                    <a:pt x="1205" y="63"/>
                  </a:lnTo>
                  <a:cubicBezTo>
                    <a:pt x="1067" y="38"/>
                    <a:pt x="929" y="13"/>
                    <a:pt x="80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1"/>
            <p:cNvSpPr/>
            <p:nvPr/>
          </p:nvSpPr>
          <p:spPr>
            <a:xfrm>
              <a:off x="4002450" y="2934975"/>
              <a:ext cx="36100" cy="17275"/>
            </a:xfrm>
            <a:custGeom>
              <a:avLst/>
              <a:gdLst/>
              <a:ahLst/>
              <a:cxnLst/>
              <a:rect l="l" t="t" r="r" b="b"/>
              <a:pathLst>
                <a:path w="1444" h="691" extrusionOk="0">
                  <a:moveTo>
                    <a:pt x="139" y="1"/>
                  </a:moveTo>
                  <a:lnTo>
                    <a:pt x="63" y="189"/>
                  </a:lnTo>
                  <a:lnTo>
                    <a:pt x="1" y="364"/>
                  </a:lnTo>
                  <a:cubicBezTo>
                    <a:pt x="365" y="503"/>
                    <a:pt x="842" y="603"/>
                    <a:pt x="1268" y="691"/>
                  </a:cubicBezTo>
                  <a:cubicBezTo>
                    <a:pt x="1331" y="565"/>
                    <a:pt x="1381" y="440"/>
                    <a:pt x="1444" y="314"/>
                  </a:cubicBezTo>
                  <a:cubicBezTo>
                    <a:pt x="1092" y="252"/>
                    <a:pt x="678" y="176"/>
                    <a:pt x="340" y="63"/>
                  </a:cubicBezTo>
                  <a:cubicBezTo>
                    <a:pt x="277" y="51"/>
                    <a:pt x="202" y="26"/>
                    <a:pt x="139"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1"/>
            <p:cNvSpPr/>
            <p:nvPr/>
          </p:nvSpPr>
          <p:spPr>
            <a:xfrm>
              <a:off x="3978300" y="2948775"/>
              <a:ext cx="49900" cy="23875"/>
            </a:xfrm>
            <a:custGeom>
              <a:avLst/>
              <a:gdLst/>
              <a:ahLst/>
              <a:cxnLst/>
              <a:rect l="l" t="t" r="r" b="b"/>
              <a:pathLst>
                <a:path w="1996" h="955" extrusionOk="0">
                  <a:moveTo>
                    <a:pt x="126" y="1"/>
                  </a:moveTo>
                  <a:lnTo>
                    <a:pt x="0" y="377"/>
                  </a:lnTo>
                  <a:cubicBezTo>
                    <a:pt x="26" y="390"/>
                    <a:pt x="51" y="390"/>
                    <a:pt x="88" y="402"/>
                  </a:cubicBezTo>
                  <a:cubicBezTo>
                    <a:pt x="666" y="616"/>
                    <a:pt x="1243" y="804"/>
                    <a:pt x="1820" y="954"/>
                  </a:cubicBezTo>
                  <a:cubicBezTo>
                    <a:pt x="1883" y="841"/>
                    <a:pt x="1946" y="729"/>
                    <a:pt x="1996" y="603"/>
                  </a:cubicBezTo>
                  <a:cubicBezTo>
                    <a:pt x="1431" y="452"/>
                    <a:pt x="841" y="264"/>
                    <a:pt x="277" y="51"/>
                  </a:cubicBezTo>
                  <a:cubicBezTo>
                    <a:pt x="226" y="38"/>
                    <a:pt x="176" y="26"/>
                    <a:pt x="126"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1"/>
            <p:cNvSpPr/>
            <p:nvPr/>
          </p:nvSpPr>
          <p:spPr>
            <a:xfrm>
              <a:off x="3923400" y="2986750"/>
              <a:ext cx="88175" cy="19150"/>
            </a:xfrm>
            <a:custGeom>
              <a:avLst/>
              <a:gdLst/>
              <a:ahLst/>
              <a:cxnLst/>
              <a:rect l="l" t="t" r="r" b="b"/>
              <a:pathLst>
                <a:path w="3527" h="766" extrusionOk="0">
                  <a:moveTo>
                    <a:pt x="76" y="0"/>
                  </a:moveTo>
                  <a:lnTo>
                    <a:pt x="0" y="351"/>
                  </a:lnTo>
                  <a:lnTo>
                    <a:pt x="0" y="389"/>
                  </a:lnTo>
                  <a:cubicBezTo>
                    <a:pt x="1105" y="628"/>
                    <a:pt x="2222" y="753"/>
                    <a:pt x="3301" y="766"/>
                  </a:cubicBezTo>
                  <a:cubicBezTo>
                    <a:pt x="3376" y="628"/>
                    <a:pt x="3451" y="502"/>
                    <a:pt x="3527" y="364"/>
                  </a:cubicBezTo>
                  <a:cubicBezTo>
                    <a:pt x="2447" y="364"/>
                    <a:pt x="1343" y="264"/>
                    <a:pt x="239" y="38"/>
                  </a:cubicBezTo>
                  <a:cubicBezTo>
                    <a:pt x="189" y="25"/>
                    <a:pt x="138" y="13"/>
                    <a:pt x="76"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1"/>
            <p:cNvSpPr/>
            <p:nvPr/>
          </p:nvSpPr>
          <p:spPr>
            <a:xfrm>
              <a:off x="3873825" y="3014350"/>
              <a:ext cx="116725" cy="27000"/>
            </a:xfrm>
            <a:custGeom>
              <a:avLst/>
              <a:gdLst/>
              <a:ahLst/>
              <a:cxnLst/>
              <a:rect l="l" t="t" r="r" b="b"/>
              <a:pathLst>
                <a:path w="4669" h="1080" extrusionOk="0">
                  <a:moveTo>
                    <a:pt x="101" y="0"/>
                  </a:moveTo>
                  <a:lnTo>
                    <a:pt x="13" y="339"/>
                  </a:lnTo>
                  <a:lnTo>
                    <a:pt x="1" y="389"/>
                  </a:lnTo>
                  <a:cubicBezTo>
                    <a:pt x="1481" y="741"/>
                    <a:pt x="2975" y="979"/>
                    <a:pt x="4430" y="1080"/>
                  </a:cubicBezTo>
                  <a:cubicBezTo>
                    <a:pt x="4506" y="954"/>
                    <a:pt x="4581" y="829"/>
                    <a:pt x="4669" y="703"/>
                  </a:cubicBezTo>
                  <a:cubicBezTo>
                    <a:pt x="3251" y="615"/>
                    <a:pt x="1808" y="402"/>
                    <a:pt x="365" y="63"/>
                  </a:cubicBezTo>
                  <a:cubicBezTo>
                    <a:pt x="277" y="51"/>
                    <a:pt x="189" y="26"/>
                    <a:pt x="101"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1"/>
            <p:cNvSpPr/>
            <p:nvPr/>
          </p:nvSpPr>
          <p:spPr>
            <a:xfrm>
              <a:off x="3809825" y="3049175"/>
              <a:ext cx="153125" cy="33600"/>
            </a:xfrm>
            <a:custGeom>
              <a:avLst/>
              <a:gdLst/>
              <a:ahLst/>
              <a:cxnLst/>
              <a:rect l="l" t="t" r="r" b="b"/>
              <a:pathLst>
                <a:path w="6125" h="1344" extrusionOk="0">
                  <a:moveTo>
                    <a:pt x="114" y="0"/>
                  </a:moveTo>
                  <a:lnTo>
                    <a:pt x="38" y="251"/>
                  </a:lnTo>
                  <a:lnTo>
                    <a:pt x="1" y="377"/>
                  </a:lnTo>
                  <a:cubicBezTo>
                    <a:pt x="1971" y="992"/>
                    <a:pt x="3929" y="1305"/>
                    <a:pt x="5849" y="1343"/>
                  </a:cubicBezTo>
                  <a:cubicBezTo>
                    <a:pt x="5949" y="1218"/>
                    <a:pt x="6037" y="1092"/>
                    <a:pt x="6125" y="967"/>
                  </a:cubicBezTo>
                  <a:cubicBezTo>
                    <a:pt x="4255" y="954"/>
                    <a:pt x="2335" y="653"/>
                    <a:pt x="402" y="88"/>
                  </a:cubicBezTo>
                  <a:cubicBezTo>
                    <a:pt x="302" y="63"/>
                    <a:pt x="214" y="38"/>
                    <a:pt x="11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1"/>
            <p:cNvSpPr/>
            <p:nvPr/>
          </p:nvSpPr>
          <p:spPr>
            <a:xfrm>
              <a:off x="3762450" y="3079925"/>
              <a:ext cx="170075" cy="42050"/>
            </a:xfrm>
            <a:custGeom>
              <a:avLst/>
              <a:gdLst/>
              <a:ahLst/>
              <a:cxnLst/>
              <a:rect l="l" t="t" r="r" b="b"/>
              <a:pathLst>
                <a:path w="6803" h="1682" extrusionOk="0">
                  <a:moveTo>
                    <a:pt x="126" y="0"/>
                  </a:moveTo>
                  <a:lnTo>
                    <a:pt x="64" y="188"/>
                  </a:lnTo>
                  <a:lnTo>
                    <a:pt x="1" y="377"/>
                  </a:lnTo>
                  <a:cubicBezTo>
                    <a:pt x="2172" y="1167"/>
                    <a:pt x="4355" y="1606"/>
                    <a:pt x="6489" y="1682"/>
                  </a:cubicBezTo>
                  <a:cubicBezTo>
                    <a:pt x="6589" y="1556"/>
                    <a:pt x="6702" y="1431"/>
                    <a:pt x="6802" y="1305"/>
                  </a:cubicBezTo>
                  <a:cubicBezTo>
                    <a:pt x="4694" y="1255"/>
                    <a:pt x="2511" y="841"/>
                    <a:pt x="340" y="75"/>
                  </a:cubicBezTo>
                  <a:cubicBezTo>
                    <a:pt x="264" y="50"/>
                    <a:pt x="202" y="25"/>
                    <a:pt x="126"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1"/>
            <p:cNvSpPr/>
            <p:nvPr/>
          </p:nvSpPr>
          <p:spPr>
            <a:xfrm>
              <a:off x="3704100" y="3105025"/>
              <a:ext cx="188275" cy="59925"/>
            </a:xfrm>
            <a:custGeom>
              <a:avLst/>
              <a:gdLst/>
              <a:ahLst/>
              <a:cxnLst/>
              <a:rect l="l" t="t" r="r" b="b"/>
              <a:pathLst>
                <a:path w="7531" h="2397" extrusionOk="0">
                  <a:moveTo>
                    <a:pt x="164" y="0"/>
                  </a:moveTo>
                  <a:lnTo>
                    <a:pt x="1" y="364"/>
                  </a:lnTo>
                  <a:cubicBezTo>
                    <a:pt x="51" y="376"/>
                    <a:pt x="89" y="402"/>
                    <a:pt x="139" y="427"/>
                  </a:cubicBezTo>
                  <a:cubicBezTo>
                    <a:pt x="2485" y="1481"/>
                    <a:pt x="4832" y="2146"/>
                    <a:pt x="7141" y="2397"/>
                  </a:cubicBezTo>
                  <a:cubicBezTo>
                    <a:pt x="7279" y="2271"/>
                    <a:pt x="7405" y="2158"/>
                    <a:pt x="7530" y="2033"/>
                  </a:cubicBezTo>
                  <a:cubicBezTo>
                    <a:pt x="5158" y="1820"/>
                    <a:pt x="2736" y="1167"/>
                    <a:pt x="327" y="75"/>
                  </a:cubicBezTo>
                  <a:cubicBezTo>
                    <a:pt x="277" y="50"/>
                    <a:pt x="214" y="25"/>
                    <a:pt x="16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1"/>
            <p:cNvSpPr/>
            <p:nvPr/>
          </p:nvSpPr>
          <p:spPr>
            <a:xfrm>
              <a:off x="3649825" y="3132925"/>
              <a:ext cx="195475" cy="70300"/>
            </a:xfrm>
            <a:custGeom>
              <a:avLst/>
              <a:gdLst/>
              <a:ahLst/>
              <a:cxnLst/>
              <a:rect l="l" t="t" r="r" b="b"/>
              <a:pathLst>
                <a:path w="7819" h="2812" extrusionOk="0">
                  <a:moveTo>
                    <a:pt x="164" y="1"/>
                  </a:moveTo>
                  <a:lnTo>
                    <a:pt x="13" y="327"/>
                  </a:lnTo>
                  <a:lnTo>
                    <a:pt x="1" y="365"/>
                  </a:lnTo>
                  <a:cubicBezTo>
                    <a:pt x="2460" y="1431"/>
                    <a:pt x="4933" y="2247"/>
                    <a:pt x="7392" y="2812"/>
                  </a:cubicBezTo>
                  <a:cubicBezTo>
                    <a:pt x="7530" y="2711"/>
                    <a:pt x="7681" y="2611"/>
                    <a:pt x="7819" y="2511"/>
                  </a:cubicBezTo>
                  <a:cubicBezTo>
                    <a:pt x="5309" y="1958"/>
                    <a:pt x="2762" y="1130"/>
                    <a:pt x="252" y="51"/>
                  </a:cubicBezTo>
                  <a:cubicBezTo>
                    <a:pt x="227" y="39"/>
                    <a:pt x="189" y="26"/>
                    <a:pt x="164"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31"/>
            <p:cNvSpPr/>
            <p:nvPr/>
          </p:nvSpPr>
          <p:spPr>
            <a:xfrm>
              <a:off x="3590550" y="3157100"/>
              <a:ext cx="213650" cy="73100"/>
            </a:xfrm>
            <a:custGeom>
              <a:avLst/>
              <a:gdLst/>
              <a:ahLst/>
              <a:cxnLst/>
              <a:rect l="l" t="t" r="r" b="b"/>
              <a:pathLst>
                <a:path w="8546" h="2924" extrusionOk="0">
                  <a:moveTo>
                    <a:pt x="188" y="0"/>
                  </a:moveTo>
                  <a:lnTo>
                    <a:pt x="151" y="63"/>
                  </a:lnTo>
                  <a:lnTo>
                    <a:pt x="0" y="351"/>
                  </a:lnTo>
                  <a:cubicBezTo>
                    <a:pt x="2660" y="1832"/>
                    <a:pt x="5333" y="2497"/>
                    <a:pt x="7981" y="2924"/>
                  </a:cubicBezTo>
                  <a:cubicBezTo>
                    <a:pt x="8169" y="2836"/>
                    <a:pt x="8358" y="2723"/>
                    <a:pt x="8546" y="2623"/>
                  </a:cubicBezTo>
                  <a:cubicBezTo>
                    <a:pt x="5873" y="2209"/>
                    <a:pt x="3175" y="1594"/>
                    <a:pt x="502" y="176"/>
                  </a:cubicBezTo>
                  <a:cubicBezTo>
                    <a:pt x="402" y="113"/>
                    <a:pt x="289" y="63"/>
                    <a:pt x="188"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1"/>
            <p:cNvSpPr/>
            <p:nvPr/>
          </p:nvSpPr>
          <p:spPr>
            <a:xfrm>
              <a:off x="3536575" y="3179375"/>
              <a:ext cx="223075" cy="71850"/>
            </a:xfrm>
            <a:custGeom>
              <a:avLst/>
              <a:gdLst/>
              <a:ahLst/>
              <a:cxnLst/>
              <a:rect l="l" t="t" r="r" b="b"/>
              <a:pathLst>
                <a:path w="8923" h="2874" extrusionOk="0">
                  <a:moveTo>
                    <a:pt x="164" y="0"/>
                  </a:moveTo>
                  <a:lnTo>
                    <a:pt x="38" y="276"/>
                  </a:lnTo>
                  <a:lnTo>
                    <a:pt x="1" y="351"/>
                  </a:lnTo>
                  <a:cubicBezTo>
                    <a:pt x="2724" y="1569"/>
                    <a:pt x="5472" y="2409"/>
                    <a:pt x="8183" y="2874"/>
                  </a:cubicBezTo>
                  <a:cubicBezTo>
                    <a:pt x="8434" y="2786"/>
                    <a:pt x="8684" y="2698"/>
                    <a:pt x="8923" y="2598"/>
                  </a:cubicBezTo>
                  <a:cubicBezTo>
                    <a:pt x="6087" y="2171"/>
                    <a:pt x="3201" y="1330"/>
                    <a:pt x="352" y="75"/>
                  </a:cubicBezTo>
                  <a:cubicBezTo>
                    <a:pt x="289" y="50"/>
                    <a:pt x="227" y="25"/>
                    <a:pt x="16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1"/>
            <p:cNvSpPr/>
            <p:nvPr/>
          </p:nvSpPr>
          <p:spPr>
            <a:xfrm>
              <a:off x="3502375" y="3193475"/>
              <a:ext cx="187950" cy="75325"/>
            </a:xfrm>
            <a:custGeom>
              <a:avLst/>
              <a:gdLst/>
              <a:ahLst/>
              <a:cxnLst/>
              <a:rect l="l" t="t" r="r" b="b"/>
              <a:pathLst>
                <a:path w="7518" h="3013" extrusionOk="0">
                  <a:moveTo>
                    <a:pt x="189" y="1"/>
                  </a:moveTo>
                  <a:lnTo>
                    <a:pt x="114" y="151"/>
                  </a:lnTo>
                  <a:lnTo>
                    <a:pt x="1" y="340"/>
                  </a:lnTo>
                  <a:cubicBezTo>
                    <a:pt x="2172" y="1519"/>
                    <a:pt x="4368" y="2410"/>
                    <a:pt x="6551" y="3013"/>
                  </a:cubicBezTo>
                  <a:cubicBezTo>
                    <a:pt x="6878" y="2975"/>
                    <a:pt x="7204" y="2925"/>
                    <a:pt x="7518" y="2862"/>
                  </a:cubicBezTo>
                  <a:cubicBezTo>
                    <a:pt x="5121" y="2272"/>
                    <a:pt x="2699" y="1344"/>
                    <a:pt x="315" y="64"/>
                  </a:cubicBezTo>
                  <a:cubicBezTo>
                    <a:pt x="277" y="38"/>
                    <a:pt x="239" y="26"/>
                    <a:pt x="189"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1"/>
            <p:cNvSpPr/>
            <p:nvPr/>
          </p:nvSpPr>
          <p:spPr>
            <a:xfrm>
              <a:off x="3462850" y="3204775"/>
              <a:ext cx="169450" cy="67150"/>
            </a:xfrm>
            <a:custGeom>
              <a:avLst/>
              <a:gdLst/>
              <a:ahLst/>
              <a:cxnLst/>
              <a:rect l="l" t="t" r="r" b="b"/>
              <a:pathLst>
                <a:path w="6778" h="2686" extrusionOk="0">
                  <a:moveTo>
                    <a:pt x="227" y="1"/>
                  </a:moveTo>
                  <a:lnTo>
                    <a:pt x="26" y="289"/>
                  </a:lnTo>
                  <a:lnTo>
                    <a:pt x="1" y="314"/>
                  </a:lnTo>
                  <a:cubicBezTo>
                    <a:pt x="1607" y="1506"/>
                    <a:pt x="3314" y="2171"/>
                    <a:pt x="4970" y="2623"/>
                  </a:cubicBezTo>
                  <a:cubicBezTo>
                    <a:pt x="5382" y="2666"/>
                    <a:pt x="5793" y="2686"/>
                    <a:pt x="6205" y="2686"/>
                  </a:cubicBezTo>
                  <a:cubicBezTo>
                    <a:pt x="6396" y="2686"/>
                    <a:pt x="6586" y="2681"/>
                    <a:pt x="6777" y="2673"/>
                  </a:cubicBezTo>
                  <a:cubicBezTo>
                    <a:pt x="4719" y="2209"/>
                    <a:pt x="2498" y="1594"/>
                    <a:pt x="440" y="151"/>
                  </a:cubicBezTo>
                  <a:cubicBezTo>
                    <a:pt x="365" y="101"/>
                    <a:pt x="302" y="51"/>
                    <a:pt x="227"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1"/>
            <p:cNvSpPr/>
            <p:nvPr/>
          </p:nvSpPr>
          <p:spPr>
            <a:xfrm>
              <a:off x="3312900" y="2750825"/>
              <a:ext cx="215225" cy="529575"/>
            </a:xfrm>
            <a:custGeom>
              <a:avLst/>
              <a:gdLst/>
              <a:ahLst/>
              <a:cxnLst/>
              <a:rect l="l" t="t" r="r" b="b"/>
              <a:pathLst>
                <a:path w="8609" h="21183" extrusionOk="0">
                  <a:moveTo>
                    <a:pt x="4581" y="0"/>
                  </a:moveTo>
                  <a:cubicBezTo>
                    <a:pt x="1644" y="3451"/>
                    <a:pt x="113" y="7793"/>
                    <a:pt x="38" y="12097"/>
                  </a:cubicBezTo>
                  <a:cubicBezTo>
                    <a:pt x="0" y="13930"/>
                    <a:pt x="1908" y="18861"/>
                    <a:pt x="3263" y="21183"/>
                  </a:cubicBezTo>
                  <a:cubicBezTo>
                    <a:pt x="6827" y="18723"/>
                    <a:pt x="8584" y="14946"/>
                    <a:pt x="8596" y="11131"/>
                  </a:cubicBezTo>
                  <a:cubicBezTo>
                    <a:pt x="8609" y="7329"/>
                    <a:pt x="6990" y="3489"/>
                    <a:pt x="4581" y="0"/>
                  </a:cubicBezTo>
                  <a:close/>
                </a:path>
              </a:pathLst>
            </a:custGeom>
            <a:solidFill>
              <a:srgbClr val="095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31"/>
            <p:cNvSpPr/>
            <p:nvPr/>
          </p:nvSpPr>
          <p:spPr>
            <a:xfrm>
              <a:off x="3391650" y="2750500"/>
              <a:ext cx="61825" cy="530525"/>
            </a:xfrm>
            <a:custGeom>
              <a:avLst/>
              <a:gdLst/>
              <a:ahLst/>
              <a:cxnLst/>
              <a:rect l="l" t="t" r="r" b="b"/>
              <a:pathLst>
                <a:path w="2473" h="21221" extrusionOk="0">
                  <a:moveTo>
                    <a:pt x="1544" y="1"/>
                  </a:moveTo>
                  <a:lnTo>
                    <a:pt x="1318" y="26"/>
                  </a:lnTo>
                  <a:cubicBezTo>
                    <a:pt x="1330" y="151"/>
                    <a:pt x="2246" y="12424"/>
                    <a:pt x="0" y="21171"/>
                  </a:cubicBezTo>
                  <a:lnTo>
                    <a:pt x="226" y="21221"/>
                  </a:lnTo>
                  <a:cubicBezTo>
                    <a:pt x="2472" y="12437"/>
                    <a:pt x="1556" y="126"/>
                    <a:pt x="154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31"/>
            <p:cNvSpPr/>
            <p:nvPr/>
          </p:nvSpPr>
          <p:spPr>
            <a:xfrm>
              <a:off x="3402300" y="2778125"/>
              <a:ext cx="31100" cy="47075"/>
            </a:xfrm>
            <a:custGeom>
              <a:avLst/>
              <a:gdLst/>
              <a:ahLst/>
              <a:cxnLst/>
              <a:rect l="l" t="t" r="r" b="b"/>
              <a:pathLst>
                <a:path w="1244" h="1883" extrusionOk="0">
                  <a:moveTo>
                    <a:pt x="139" y="0"/>
                  </a:moveTo>
                  <a:cubicBezTo>
                    <a:pt x="101" y="63"/>
                    <a:pt x="51" y="138"/>
                    <a:pt x="1" y="201"/>
                  </a:cubicBezTo>
                  <a:lnTo>
                    <a:pt x="176" y="452"/>
                  </a:lnTo>
                  <a:cubicBezTo>
                    <a:pt x="490" y="941"/>
                    <a:pt x="754" y="1330"/>
                    <a:pt x="1055" y="1882"/>
                  </a:cubicBezTo>
                  <a:lnTo>
                    <a:pt x="1243" y="1770"/>
                  </a:lnTo>
                  <a:cubicBezTo>
                    <a:pt x="1231" y="1744"/>
                    <a:pt x="1218" y="1719"/>
                    <a:pt x="1205" y="1682"/>
                  </a:cubicBezTo>
                  <a:cubicBezTo>
                    <a:pt x="1193" y="1694"/>
                    <a:pt x="1180" y="1694"/>
                    <a:pt x="1168" y="1707"/>
                  </a:cubicBezTo>
                  <a:lnTo>
                    <a:pt x="1017" y="1544"/>
                  </a:lnTo>
                  <a:cubicBezTo>
                    <a:pt x="1042" y="1519"/>
                    <a:pt x="1067" y="1506"/>
                    <a:pt x="1080" y="1481"/>
                  </a:cubicBezTo>
                  <a:cubicBezTo>
                    <a:pt x="842" y="1067"/>
                    <a:pt x="616" y="715"/>
                    <a:pt x="365" y="326"/>
                  </a:cubicBezTo>
                  <a:lnTo>
                    <a:pt x="139" y="0"/>
                  </a:ln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31"/>
            <p:cNvSpPr/>
            <p:nvPr/>
          </p:nvSpPr>
          <p:spPr>
            <a:xfrm>
              <a:off x="3387875" y="2799450"/>
              <a:ext cx="46775" cy="74375"/>
            </a:xfrm>
            <a:custGeom>
              <a:avLst/>
              <a:gdLst/>
              <a:ahLst/>
              <a:cxnLst/>
              <a:rect l="l" t="t" r="r" b="b"/>
              <a:pathLst>
                <a:path w="1871" h="2975" extrusionOk="0">
                  <a:moveTo>
                    <a:pt x="139" y="0"/>
                  </a:moveTo>
                  <a:cubicBezTo>
                    <a:pt x="88" y="63"/>
                    <a:pt x="51" y="126"/>
                    <a:pt x="1" y="201"/>
                  </a:cubicBezTo>
                  <a:cubicBezTo>
                    <a:pt x="741" y="1205"/>
                    <a:pt x="1218" y="2008"/>
                    <a:pt x="1670" y="2975"/>
                  </a:cubicBezTo>
                  <a:lnTo>
                    <a:pt x="1870" y="2887"/>
                  </a:lnTo>
                  <a:cubicBezTo>
                    <a:pt x="1870" y="2874"/>
                    <a:pt x="1858" y="2849"/>
                    <a:pt x="1858" y="2837"/>
                  </a:cubicBezTo>
                  <a:lnTo>
                    <a:pt x="1707" y="2724"/>
                  </a:lnTo>
                  <a:cubicBezTo>
                    <a:pt x="1732" y="2698"/>
                    <a:pt x="1745" y="2673"/>
                    <a:pt x="1757" y="2648"/>
                  </a:cubicBezTo>
                  <a:cubicBezTo>
                    <a:pt x="1331" y="1745"/>
                    <a:pt x="854" y="954"/>
                    <a:pt x="139"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1"/>
            <p:cNvSpPr/>
            <p:nvPr/>
          </p:nvSpPr>
          <p:spPr>
            <a:xfrm>
              <a:off x="3374375" y="2822350"/>
              <a:ext cx="59325" cy="92875"/>
            </a:xfrm>
            <a:custGeom>
              <a:avLst/>
              <a:gdLst/>
              <a:ahLst/>
              <a:cxnLst/>
              <a:rect l="l" t="t" r="r" b="b"/>
              <a:pathLst>
                <a:path w="2373" h="3715" extrusionOk="0">
                  <a:moveTo>
                    <a:pt x="114" y="1"/>
                  </a:moveTo>
                  <a:cubicBezTo>
                    <a:pt x="76" y="63"/>
                    <a:pt x="39" y="139"/>
                    <a:pt x="1" y="214"/>
                  </a:cubicBezTo>
                  <a:cubicBezTo>
                    <a:pt x="904" y="1318"/>
                    <a:pt x="1657" y="2498"/>
                    <a:pt x="2235" y="3715"/>
                  </a:cubicBezTo>
                  <a:lnTo>
                    <a:pt x="2373" y="3652"/>
                  </a:lnTo>
                  <a:lnTo>
                    <a:pt x="2210" y="3502"/>
                  </a:lnTo>
                  <a:cubicBezTo>
                    <a:pt x="2247" y="3464"/>
                    <a:pt x="2285" y="3414"/>
                    <a:pt x="2322" y="3364"/>
                  </a:cubicBezTo>
                  <a:cubicBezTo>
                    <a:pt x="1733" y="2197"/>
                    <a:pt x="992" y="1067"/>
                    <a:pt x="11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31"/>
            <p:cNvSpPr/>
            <p:nvPr/>
          </p:nvSpPr>
          <p:spPr>
            <a:xfrm>
              <a:off x="3434000" y="2912075"/>
              <a:ext cx="1575" cy="1275"/>
            </a:xfrm>
            <a:custGeom>
              <a:avLst/>
              <a:gdLst/>
              <a:ahLst/>
              <a:cxnLst/>
              <a:rect l="l" t="t" r="r" b="b"/>
              <a:pathLst>
                <a:path w="63" h="51" extrusionOk="0">
                  <a:moveTo>
                    <a:pt x="50" y="0"/>
                  </a:moveTo>
                  <a:cubicBezTo>
                    <a:pt x="25" y="13"/>
                    <a:pt x="13" y="38"/>
                    <a:pt x="0" y="51"/>
                  </a:cubicBezTo>
                  <a:lnTo>
                    <a:pt x="63" y="26"/>
                  </a:lnTo>
                  <a:cubicBezTo>
                    <a:pt x="50" y="13"/>
                    <a:pt x="50" y="13"/>
                    <a:pt x="50"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31"/>
            <p:cNvSpPr/>
            <p:nvPr/>
          </p:nvSpPr>
          <p:spPr>
            <a:xfrm>
              <a:off x="3357750" y="2854350"/>
              <a:ext cx="73450" cy="113900"/>
            </a:xfrm>
            <a:custGeom>
              <a:avLst/>
              <a:gdLst/>
              <a:ahLst/>
              <a:cxnLst/>
              <a:rect l="l" t="t" r="r" b="b"/>
              <a:pathLst>
                <a:path w="2938" h="4556" extrusionOk="0">
                  <a:moveTo>
                    <a:pt x="114" y="1"/>
                  </a:moveTo>
                  <a:cubicBezTo>
                    <a:pt x="76" y="76"/>
                    <a:pt x="38" y="151"/>
                    <a:pt x="1" y="226"/>
                  </a:cubicBezTo>
                  <a:cubicBezTo>
                    <a:pt x="1206" y="1582"/>
                    <a:pt x="2159" y="3037"/>
                    <a:pt x="2824" y="4556"/>
                  </a:cubicBezTo>
                  <a:lnTo>
                    <a:pt x="2912" y="4518"/>
                  </a:lnTo>
                  <a:lnTo>
                    <a:pt x="2799" y="4405"/>
                  </a:lnTo>
                  <a:cubicBezTo>
                    <a:pt x="2849" y="4368"/>
                    <a:pt x="2887" y="4317"/>
                    <a:pt x="2937" y="4267"/>
                  </a:cubicBezTo>
                  <a:cubicBezTo>
                    <a:pt x="2247" y="2761"/>
                    <a:pt x="1306" y="1331"/>
                    <a:pt x="11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31"/>
            <p:cNvSpPr/>
            <p:nvPr/>
          </p:nvSpPr>
          <p:spPr>
            <a:xfrm>
              <a:off x="3344575" y="2886025"/>
              <a:ext cx="87250" cy="124275"/>
            </a:xfrm>
            <a:custGeom>
              <a:avLst/>
              <a:gdLst/>
              <a:ahLst/>
              <a:cxnLst/>
              <a:rect l="l" t="t" r="r" b="b"/>
              <a:pathLst>
                <a:path w="3490" h="4971" extrusionOk="0">
                  <a:moveTo>
                    <a:pt x="101" y="1"/>
                  </a:moveTo>
                  <a:cubicBezTo>
                    <a:pt x="64" y="76"/>
                    <a:pt x="26" y="164"/>
                    <a:pt x="1" y="239"/>
                  </a:cubicBezTo>
                  <a:cubicBezTo>
                    <a:pt x="1344" y="1933"/>
                    <a:pt x="2485" y="3515"/>
                    <a:pt x="3376" y="4970"/>
                  </a:cubicBezTo>
                  <a:lnTo>
                    <a:pt x="3464" y="4908"/>
                  </a:lnTo>
                  <a:lnTo>
                    <a:pt x="3389" y="4832"/>
                  </a:lnTo>
                  <a:cubicBezTo>
                    <a:pt x="3427" y="4795"/>
                    <a:pt x="3452" y="4769"/>
                    <a:pt x="3489" y="4732"/>
                  </a:cubicBezTo>
                  <a:cubicBezTo>
                    <a:pt x="2586" y="3276"/>
                    <a:pt x="1444" y="1682"/>
                    <a:pt x="101"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31"/>
            <p:cNvSpPr/>
            <p:nvPr/>
          </p:nvSpPr>
          <p:spPr>
            <a:xfrm>
              <a:off x="3334225" y="2916775"/>
              <a:ext cx="95400" cy="144350"/>
            </a:xfrm>
            <a:custGeom>
              <a:avLst/>
              <a:gdLst/>
              <a:ahLst/>
              <a:cxnLst/>
              <a:rect l="l" t="t" r="r" b="b"/>
              <a:pathLst>
                <a:path w="3816" h="5774" extrusionOk="0">
                  <a:moveTo>
                    <a:pt x="76" y="1"/>
                  </a:moveTo>
                  <a:cubicBezTo>
                    <a:pt x="51" y="89"/>
                    <a:pt x="26" y="176"/>
                    <a:pt x="1" y="264"/>
                  </a:cubicBezTo>
                  <a:cubicBezTo>
                    <a:pt x="1406" y="2021"/>
                    <a:pt x="2623" y="3878"/>
                    <a:pt x="3615" y="5773"/>
                  </a:cubicBezTo>
                  <a:lnTo>
                    <a:pt x="3816" y="5673"/>
                  </a:lnTo>
                  <a:cubicBezTo>
                    <a:pt x="3803" y="5648"/>
                    <a:pt x="3790" y="5635"/>
                    <a:pt x="3790" y="5610"/>
                  </a:cubicBezTo>
                  <a:cubicBezTo>
                    <a:pt x="3765" y="5623"/>
                    <a:pt x="3740" y="5648"/>
                    <a:pt x="3728" y="5660"/>
                  </a:cubicBezTo>
                  <a:lnTo>
                    <a:pt x="3590" y="5485"/>
                  </a:lnTo>
                  <a:cubicBezTo>
                    <a:pt x="3615" y="5459"/>
                    <a:pt x="3640" y="5434"/>
                    <a:pt x="3677" y="5409"/>
                  </a:cubicBezTo>
                  <a:cubicBezTo>
                    <a:pt x="2674" y="3539"/>
                    <a:pt x="1469" y="1732"/>
                    <a:pt x="76"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1"/>
            <p:cNvSpPr/>
            <p:nvPr/>
          </p:nvSpPr>
          <p:spPr>
            <a:xfrm>
              <a:off x="3322925" y="2960700"/>
              <a:ext cx="102925" cy="146225"/>
            </a:xfrm>
            <a:custGeom>
              <a:avLst/>
              <a:gdLst/>
              <a:ahLst/>
              <a:cxnLst/>
              <a:rect l="l" t="t" r="r" b="b"/>
              <a:pathLst>
                <a:path w="4117" h="5849" extrusionOk="0">
                  <a:moveTo>
                    <a:pt x="64" y="1"/>
                  </a:moveTo>
                  <a:cubicBezTo>
                    <a:pt x="51" y="101"/>
                    <a:pt x="26" y="201"/>
                    <a:pt x="1" y="302"/>
                  </a:cubicBezTo>
                  <a:cubicBezTo>
                    <a:pt x="829" y="1393"/>
                    <a:pt x="1645" y="2573"/>
                    <a:pt x="2435" y="3728"/>
                  </a:cubicBezTo>
                  <a:cubicBezTo>
                    <a:pt x="2925" y="4430"/>
                    <a:pt x="3439" y="5158"/>
                    <a:pt x="3929" y="5848"/>
                  </a:cubicBezTo>
                  <a:lnTo>
                    <a:pt x="4117" y="5723"/>
                  </a:lnTo>
                  <a:cubicBezTo>
                    <a:pt x="4117" y="5710"/>
                    <a:pt x="4117" y="5710"/>
                    <a:pt x="4104" y="5710"/>
                  </a:cubicBezTo>
                  <a:cubicBezTo>
                    <a:pt x="4104" y="5723"/>
                    <a:pt x="4092" y="5735"/>
                    <a:pt x="4079" y="5735"/>
                  </a:cubicBezTo>
                  <a:lnTo>
                    <a:pt x="3929" y="5560"/>
                  </a:lnTo>
                  <a:cubicBezTo>
                    <a:pt x="3954" y="5547"/>
                    <a:pt x="3966" y="5535"/>
                    <a:pt x="3979" y="5522"/>
                  </a:cubicBezTo>
                  <a:cubicBezTo>
                    <a:pt x="3527" y="4895"/>
                    <a:pt x="3075" y="4230"/>
                    <a:pt x="2624" y="3590"/>
                  </a:cubicBezTo>
                  <a:cubicBezTo>
                    <a:pt x="1783" y="2385"/>
                    <a:pt x="930" y="1155"/>
                    <a:pt x="6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1"/>
            <p:cNvSpPr/>
            <p:nvPr/>
          </p:nvSpPr>
          <p:spPr>
            <a:xfrm>
              <a:off x="3316650" y="3003050"/>
              <a:ext cx="103250" cy="144025"/>
            </a:xfrm>
            <a:custGeom>
              <a:avLst/>
              <a:gdLst/>
              <a:ahLst/>
              <a:cxnLst/>
              <a:rect l="l" t="t" r="r" b="b"/>
              <a:pathLst>
                <a:path w="4130" h="5761" extrusionOk="0">
                  <a:moveTo>
                    <a:pt x="39" y="1"/>
                  </a:moveTo>
                  <a:cubicBezTo>
                    <a:pt x="26" y="114"/>
                    <a:pt x="1" y="214"/>
                    <a:pt x="1" y="314"/>
                  </a:cubicBezTo>
                  <a:cubicBezTo>
                    <a:pt x="1482" y="2059"/>
                    <a:pt x="2812" y="3878"/>
                    <a:pt x="3941" y="5761"/>
                  </a:cubicBezTo>
                  <a:cubicBezTo>
                    <a:pt x="4004" y="5710"/>
                    <a:pt x="4067" y="5673"/>
                    <a:pt x="4130" y="5635"/>
                  </a:cubicBezTo>
                  <a:cubicBezTo>
                    <a:pt x="2962" y="3690"/>
                    <a:pt x="1582" y="1808"/>
                    <a:pt x="39"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1"/>
            <p:cNvSpPr/>
            <p:nvPr/>
          </p:nvSpPr>
          <p:spPr>
            <a:xfrm>
              <a:off x="3313825" y="3056700"/>
              <a:ext cx="97925" cy="139950"/>
            </a:xfrm>
            <a:custGeom>
              <a:avLst/>
              <a:gdLst/>
              <a:ahLst/>
              <a:cxnLst/>
              <a:rect l="l" t="t" r="r" b="b"/>
              <a:pathLst>
                <a:path w="3917" h="5598" extrusionOk="0">
                  <a:moveTo>
                    <a:pt x="1" y="1"/>
                  </a:moveTo>
                  <a:cubicBezTo>
                    <a:pt x="1" y="126"/>
                    <a:pt x="14" y="251"/>
                    <a:pt x="39" y="402"/>
                  </a:cubicBezTo>
                  <a:cubicBezTo>
                    <a:pt x="1432" y="2071"/>
                    <a:pt x="2699" y="3815"/>
                    <a:pt x="3816" y="5597"/>
                  </a:cubicBezTo>
                  <a:lnTo>
                    <a:pt x="3916" y="5535"/>
                  </a:lnTo>
                  <a:lnTo>
                    <a:pt x="3791" y="5371"/>
                  </a:lnTo>
                  <a:cubicBezTo>
                    <a:pt x="3828" y="5346"/>
                    <a:pt x="3853" y="5321"/>
                    <a:pt x="3891" y="5296"/>
                  </a:cubicBezTo>
                  <a:cubicBezTo>
                    <a:pt x="2737" y="3489"/>
                    <a:pt x="1444" y="1707"/>
                    <a:pt x="1"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1"/>
            <p:cNvSpPr/>
            <p:nvPr/>
          </p:nvSpPr>
          <p:spPr>
            <a:xfrm>
              <a:off x="3325750" y="3116000"/>
              <a:ext cx="81275" cy="106375"/>
            </a:xfrm>
            <a:custGeom>
              <a:avLst/>
              <a:gdLst/>
              <a:ahLst/>
              <a:cxnLst/>
              <a:rect l="l" t="t" r="r" b="b"/>
              <a:pathLst>
                <a:path w="3251" h="4255" extrusionOk="0">
                  <a:moveTo>
                    <a:pt x="1" y="0"/>
                  </a:moveTo>
                  <a:lnTo>
                    <a:pt x="1" y="0"/>
                  </a:lnTo>
                  <a:cubicBezTo>
                    <a:pt x="51" y="176"/>
                    <a:pt x="114" y="352"/>
                    <a:pt x="164" y="540"/>
                  </a:cubicBezTo>
                  <a:cubicBezTo>
                    <a:pt x="1206" y="1757"/>
                    <a:pt x="2197" y="2999"/>
                    <a:pt x="3126" y="4254"/>
                  </a:cubicBezTo>
                  <a:lnTo>
                    <a:pt x="3226" y="4179"/>
                  </a:lnTo>
                  <a:lnTo>
                    <a:pt x="3176" y="4091"/>
                  </a:lnTo>
                  <a:cubicBezTo>
                    <a:pt x="3201" y="4079"/>
                    <a:pt x="3226" y="4066"/>
                    <a:pt x="3251" y="4041"/>
                  </a:cubicBezTo>
                  <a:cubicBezTo>
                    <a:pt x="2235" y="2673"/>
                    <a:pt x="1143" y="1330"/>
                    <a:pt x="1"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31"/>
            <p:cNvSpPr/>
            <p:nvPr/>
          </p:nvSpPr>
          <p:spPr>
            <a:xfrm>
              <a:off x="3344575" y="3171525"/>
              <a:ext cx="57450" cy="81600"/>
            </a:xfrm>
            <a:custGeom>
              <a:avLst/>
              <a:gdLst/>
              <a:ahLst/>
              <a:cxnLst/>
              <a:rect l="l" t="t" r="r" b="b"/>
              <a:pathLst>
                <a:path w="2298" h="3264" extrusionOk="0">
                  <a:moveTo>
                    <a:pt x="1" y="0"/>
                  </a:moveTo>
                  <a:cubicBezTo>
                    <a:pt x="76" y="214"/>
                    <a:pt x="164" y="427"/>
                    <a:pt x="252" y="653"/>
                  </a:cubicBezTo>
                  <a:cubicBezTo>
                    <a:pt x="954" y="1494"/>
                    <a:pt x="1620" y="2372"/>
                    <a:pt x="2222" y="3263"/>
                  </a:cubicBezTo>
                  <a:lnTo>
                    <a:pt x="2234" y="3251"/>
                  </a:lnTo>
                  <a:lnTo>
                    <a:pt x="2147" y="3062"/>
                  </a:lnTo>
                  <a:cubicBezTo>
                    <a:pt x="2197" y="3037"/>
                    <a:pt x="2247" y="3000"/>
                    <a:pt x="2297" y="2974"/>
                  </a:cubicBezTo>
                  <a:cubicBezTo>
                    <a:pt x="1607" y="1958"/>
                    <a:pt x="829" y="967"/>
                    <a:pt x="1"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31"/>
            <p:cNvSpPr/>
            <p:nvPr/>
          </p:nvSpPr>
          <p:spPr>
            <a:xfrm>
              <a:off x="3411100" y="2766500"/>
              <a:ext cx="19475" cy="32650"/>
            </a:xfrm>
            <a:custGeom>
              <a:avLst/>
              <a:gdLst/>
              <a:ahLst/>
              <a:cxnLst/>
              <a:rect l="l" t="t" r="r" b="b"/>
              <a:pathLst>
                <a:path w="779" h="1306" extrusionOk="0">
                  <a:moveTo>
                    <a:pt x="138" y="1"/>
                  </a:moveTo>
                  <a:cubicBezTo>
                    <a:pt x="88" y="64"/>
                    <a:pt x="50" y="126"/>
                    <a:pt x="0" y="189"/>
                  </a:cubicBezTo>
                  <a:lnTo>
                    <a:pt x="665" y="1306"/>
                  </a:lnTo>
                  <a:lnTo>
                    <a:pt x="753" y="1243"/>
                  </a:lnTo>
                  <a:lnTo>
                    <a:pt x="678" y="1168"/>
                  </a:lnTo>
                  <a:cubicBezTo>
                    <a:pt x="715" y="1130"/>
                    <a:pt x="753" y="1105"/>
                    <a:pt x="778" y="1067"/>
                  </a:cubicBezTo>
                  <a:lnTo>
                    <a:pt x="138" y="1"/>
                  </a:ln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1"/>
            <p:cNvSpPr/>
            <p:nvPr/>
          </p:nvSpPr>
          <p:spPr>
            <a:xfrm>
              <a:off x="3428025" y="2776850"/>
              <a:ext cx="19800" cy="22950"/>
            </a:xfrm>
            <a:custGeom>
              <a:avLst/>
              <a:gdLst/>
              <a:ahLst/>
              <a:cxnLst/>
              <a:rect l="l" t="t" r="r" b="b"/>
              <a:pathLst>
                <a:path w="792" h="918" extrusionOk="0">
                  <a:moveTo>
                    <a:pt x="666" y="1"/>
                  </a:moveTo>
                  <a:cubicBezTo>
                    <a:pt x="490" y="214"/>
                    <a:pt x="289" y="465"/>
                    <a:pt x="101" y="653"/>
                  </a:cubicBezTo>
                  <a:cubicBezTo>
                    <a:pt x="76" y="691"/>
                    <a:pt x="38" y="716"/>
                    <a:pt x="1" y="754"/>
                  </a:cubicBezTo>
                  <a:lnTo>
                    <a:pt x="76" y="829"/>
                  </a:lnTo>
                  <a:lnTo>
                    <a:pt x="151" y="917"/>
                  </a:lnTo>
                  <a:cubicBezTo>
                    <a:pt x="365" y="729"/>
                    <a:pt x="591" y="453"/>
                    <a:pt x="791" y="202"/>
                  </a:cubicBezTo>
                  <a:cubicBezTo>
                    <a:pt x="754" y="139"/>
                    <a:pt x="704" y="76"/>
                    <a:pt x="666"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1"/>
            <p:cNvSpPr/>
            <p:nvPr/>
          </p:nvSpPr>
          <p:spPr>
            <a:xfrm>
              <a:off x="3427725" y="2791300"/>
              <a:ext cx="28575" cy="29500"/>
            </a:xfrm>
            <a:custGeom>
              <a:avLst/>
              <a:gdLst/>
              <a:ahLst/>
              <a:cxnLst/>
              <a:rect l="l" t="t" r="r" b="b"/>
              <a:pathLst>
                <a:path w="1143" h="1180" extrusionOk="0">
                  <a:moveTo>
                    <a:pt x="1029" y="0"/>
                  </a:moveTo>
                  <a:cubicBezTo>
                    <a:pt x="728" y="326"/>
                    <a:pt x="402" y="653"/>
                    <a:pt x="63" y="954"/>
                  </a:cubicBezTo>
                  <a:cubicBezTo>
                    <a:pt x="50" y="979"/>
                    <a:pt x="25" y="992"/>
                    <a:pt x="0" y="1017"/>
                  </a:cubicBezTo>
                  <a:lnTo>
                    <a:pt x="151" y="1180"/>
                  </a:lnTo>
                  <a:cubicBezTo>
                    <a:pt x="163" y="1167"/>
                    <a:pt x="176" y="1167"/>
                    <a:pt x="188" y="1155"/>
                  </a:cubicBezTo>
                  <a:cubicBezTo>
                    <a:pt x="515" y="854"/>
                    <a:pt x="841" y="527"/>
                    <a:pt x="1142" y="201"/>
                  </a:cubicBezTo>
                  <a:cubicBezTo>
                    <a:pt x="1105" y="138"/>
                    <a:pt x="1067" y="75"/>
                    <a:pt x="1029"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1"/>
            <p:cNvSpPr/>
            <p:nvPr/>
          </p:nvSpPr>
          <p:spPr>
            <a:xfrm>
              <a:off x="3430550" y="2814200"/>
              <a:ext cx="39225" cy="56800"/>
            </a:xfrm>
            <a:custGeom>
              <a:avLst/>
              <a:gdLst/>
              <a:ahLst/>
              <a:cxnLst/>
              <a:rect l="l" t="t" r="r" b="b"/>
              <a:pathLst>
                <a:path w="1569" h="2272" extrusionOk="0">
                  <a:moveTo>
                    <a:pt x="1443" y="0"/>
                  </a:moveTo>
                  <a:cubicBezTo>
                    <a:pt x="1054" y="716"/>
                    <a:pt x="590" y="1406"/>
                    <a:pt x="50" y="2058"/>
                  </a:cubicBezTo>
                  <a:cubicBezTo>
                    <a:pt x="38" y="2083"/>
                    <a:pt x="25" y="2108"/>
                    <a:pt x="0" y="2134"/>
                  </a:cubicBezTo>
                  <a:lnTo>
                    <a:pt x="151" y="2247"/>
                  </a:lnTo>
                  <a:lnTo>
                    <a:pt x="176" y="2272"/>
                  </a:lnTo>
                  <a:cubicBezTo>
                    <a:pt x="715" y="1632"/>
                    <a:pt x="1180" y="941"/>
                    <a:pt x="1569" y="239"/>
                  </a:cubicBezTo>
                  <a:cubicBezTo>
                    <a:pt x="1531" y="163"/>
                    <a:pt x="1481" y="88"/>
                    <a:pt x="1443"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1"/>
            <p:cNvSpPr/>
            <p:nvPr/>
          </p:nvSpPr>
          <p:spPr>
            <a:xfrm>
              <a:off x="3429600" y="2841500"/>
              <a:ext cx="53675" cy="72175"/>
            </a:xfrm>
            <a:custGeom>
              <a:avLst/>
              <a:gdLst/>
              <a:ahLst/>
              <a:cxnLst/>
              <a:rect l="l" t="t" r="r" b="b"/>
              <a:pathLst>
                <a:path w="2147" h="2887" extrusionOk="0">
                  <a:moveTo>
                    <a:pt x="2033" y="0"/>
                  </a:moveTo>
                  <a:cubicBezTo>
                    <a:pt x="1469" y="904"/>
                    <a:pt x="829" y="1769"/>
                    <a:pt x="113" y="2598"/>
                  </a:cubicBezTo>
                  <a:cubicBezTo>
                    <a:pt x="76" y="2648"/>
                    <a:pt x="38" y="2698"/>
                    <a:pt x="1" y="2736"/>
                  </a:cubicBezTo>
                  <a:lnTo>
                    <a:pt x="164" y="2886"/>
                  </a:lnTo>
                  <a:cubicBezTo>
                    <a:pt x="176" y="2886"/>
                    <a:pt x="176" y="2874"/>
                    <a:pt x="176" y="2874"/>
                  </a:cubicBezTo>
                  <a:cubicBezTo>
                    <a:pt x="189" y="2861"/>
                    <a:pt x="201" y="2836"/>
                    <a:pt x="226" y="2823"/>
                  </a:cubicBezTo>
                  <a:cubicBezTo>
                    <a:pt x="942" y="1995"/>
                    <a:pt x="1582" y="1129"/>
                    <a:pt x="2146" y="238"/>
                  </a:cubicBezTo>
                  <a:cubicBezTo>
                    <a:pt x="2109" y="151"/>
                    <a:pt x="2071" y="75"/>
                    <a:pt x="2033"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1"/>
            <p:cNvSpPr/>
            <p:nvPr/>
          </p:nvSpPr>
          <p:spPr>
            <a:xfrm>
              <a:off x="3427725" y="2874750"/>
              <a:ext cx="70300" cy="93825"/>
            </a:xfrm>
            <a:custGeom>
              <a:avLst/>
              <a:gdLst/>
              <a:ahLst/>
              <a:cxnLst/>
              <a:rect l="l" t="t" r="r" b="b"/>
              <a:pathLst>
                <a:path w="2812" h="3753" extrusionOk="0">
                  <a:moveTo>
                    <a:pt x="2711" y="0"/>
                  </a:moveTo>
                  <a:cubicBezTo>
                    <a:pt x="2033" y="1230"/>
                    <a:pt x="1167" y="2384"/>
                    <a:pt x="138" y="3451"/>
                  </a:cubicBezTo>
                  <a:cubicBezTo>
                    <a:pt x="88" y="3501"/>
                    <a:pt x="50" y="3552"/>
                    <a:pt x="0" y="3589"/>
                  </a:cubicBezTo>
                  <a:lnTo>
                    <a:pt x="113" y="3702"/>
                  </a:lnTo>
                  <a:lnTo>
                    <a:pt x="163" y="3752"/>
                  </a:lnTo>
                  <a:cubicBezTo>
                    <a:pt x="1230" y="2686"/>
                    <a:pt x="2108" y="1519"/>
                    <a:pt x="2811" y="276"/>
                  </a:cubicBezTo>
                  <a:cubicBezTo>
                    <a:pt x="2774" y="176"/>
                    <a:pt x="2748" y="88"/>
                    <a:pt x="2711"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1"/>
            <p:cNvSpPr/>
            <p:nvPr/>
          </p:nvSpPr>
          <p:spPr>
            <a:xfrm>
              <a:off x="3429275" y="2909250"/>
              <a:ext cx="80975" cy="101675"/>
            </a:xfrm>
            <a:custGeom>
              <a:avLst/>
              <a:gdLst/>
              <a:ahLst/>
              <a:cxnLst/>
              <a:rect l="l" t="t" r="r" b="b"/>
              <a:pathLst>
                <a:path w="3239" h="4067" extrusionOk="0">
                  <a:moveTo>
                    <a:pt x="3151" y="1"/>
                  </a:moveTo>
                  <a:cubicBezTo>
                    <a:pt x="2360" y="1381"/>
                    <a:pt x="1344" y="2661"/>
                    <a:pt x="101" y="3803"/>
                  </a:cubicBezTo>
                  <a:cubicBezTo>
                    <a:pt x="64" y="3840"/>
                    <a:pt x="39" y="3866"/>
                    <a:pt x="1" y="3903"/>
                  </a:cubicBezTo>
                  <a:lnTo>
                    <a:pt x="76" y="3979"/>
                  </a:lnTo>
                  <a:lnTo>
                    <a:pt x="152" y="4066"/>
                  </a:lnTo>
                  <a:cubicBezTo>
                    <a:pt x="1406" y="2924"/>
                    <a:pt x="2435" y="1657"/>
                    <a:pt x="3239" y="289"/>
                  </a:cubicBezTo>
                  <a:cubicBezTo>
                    <a:pt x="3213" y="201"/>
                    <a:pt x="3176" y="101"/>
                    <a:pt x="3151"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1"/>
            <p:cNvSpPr/>
            <p:nvPr/>
          </p:nvSpPr>
          <p:spPr>
            <a:xfrm>
              <a:off x="3423950" y="2951925"/>
              <a:ext cx="96975" cy="106375"/>
            </a:xfrm>
            <a:custGeom>
              <a:avLst/>
              <a:gdLst/>
              <a:ahLst/>
              <a:cxnLst/>
              <a:rect l="l" t="t" r="r" b="b"/>
              <a:pathLst>
                <a:path w="3879" h="4255" extrusionOk="0">
                  <a:moveTo>
                    <a:pt x="3815" y="0"/>
                  </a:moveTo>
                  <a:cubicBezTo>
                    <a:pt x="2849" y="1481"/>
                    <a:pt x="1594" y="2824"/>
                    <a:pt x="88" y="4003"/>
                  </a:cubicBezTo>
                  <a:cubicBezTo>
                    <a:pt x="51" y="4028"/>
                    <a:pt x="26" y="4053"/>
                    <a:pt x="1" y="4079"/>
                  </a:cubicBezTo>
                  <a:lnTo>
                    <a:pt x="139" y="4254"/>
                  </a:lnTo>
                  <a:cubicBezTo>
                    <a:pt x="151" y="4242"/>
                    <a:pt x="176" y="4217"/>
                    <a:pt x="201" y="4204"/>
                  </a:cubicBezTo>
                  <a:cubicBezTo>
                    <a:pt x="1670" y="3050"/>
                    <a:pt x="2912" y="1744"/>
                    <a:pt x="3878" y="314"/>
                  </a:cubicBezTo>
                  <a:cubicBezTo>
                    <a:pt x="3866" y="201"/>
                    <a:pt x="3841" y="101"/>
                    <a:pt x="3815"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1"/>
            <p:cNvSpPr/>
            <p:nvPr/>
          </p:nvSpPr>
          <p:spPr>
            <a:xfrm>
              <a:off x="3421125" y="2997725"/>
              <a:ext cx="105750" cy="106375"/>
            </a:xfrm>
            <a:custGeom>
              <a:avLst/>
              <a:gdLst/>
              <a:ahLst/>
              <a:cxnLst/>
              <a:rect l="l" t="t" r="r" b="b"/>
              <a:pathLst>
                <a:path w="4230" h="4255" extrusionOk="0">
                  <a:moveTo>
                    <a:pt x="4205" y="0"/>
                  </a:moveTo>
                  <a:cubicBezTo>
                    <a:pt x="2987" y="1443"/>
                    <a:pt x="1594" y="2799"/>
                    <a:pt x="51" y="4041"/>
                  </a:cubicBezTo>
                  <a:cubicBezTo>
                    <a:pt x="38" y="4054"/>
                    <a:pt x="26" y="4066"/>
                    <a:pt x="1" y="4079"/>
                  </a:cubicBezTo>
                  <a:lnTo>
                    <a:pt x="151" y="4254"/>
                  </a:lnTo>
                  <a:cubicBezTo>
                    <a:pt x="164" y="4254"/>
                    <a:pt x="176" y="4242"/>
                    <a:pt x="176" y="4229"/>
                  </a:cubicBezTo>
                  <a:cubicBezTo>
                    <a:pt x="1682" y="3025"/>
                    <a:pt x="3038" y="1707"/>
                    <a:pt x="4230" y="314"/>
                  </a:cubicBezTo>
                  <a:cubicBezTo>
                    <a:pt x="4230" y="201"/>
                    <a:pt x="4217" y="101"/>
                    <a:pt x="4205"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1"/>
            <p:cNvSpPr/>
            <p:nvPr/>
          </p:nvSpPr>
          <p:spPr>
            <a:xfrm>
              <a:off x="3414850" y="3034750"/>
              <a:ext cx="112975" cy="117025"/>
            </a:xfrm>
            <a:custGeom>
              <a:avLst/>
              <a:gdLst/>
              <a:ahLst/>
              <a:cxnLst/>
              <a:rect l="l" t="t" r="r" b="b"/>
              <a:pathLst>
                <a:path w="4519" h="4681" extrusionOk="0">
                  <a:moveTo>
                    <a:pt x="4518" y="0"/>
                  </a:moveTo>
                  <a:lnTo>
                    <a:pt x="4518" y="0"/>
                  </a:lnTo>
                  <a:cubicBezTo>
                    <a:pt x="3326" y="1594"/>
                    <a:pt x="1996" y="3137"/>
                    <a:pt x="202" y="4367"/>
                  </a:cubicBezTo>
                  <a:cubicBezTo>
                    <a:pt x="139" y="4405"/>
                    <a:pt x="76" y="4442"/>
                    <a:pt x="13" y="4493"/>
                  </a:cubicBezTo>
                  <a:lnTo>
                    <a:pt x="1" y="4493"/>
                  </a:lnTo>
                  <a:lnTo>
                    <a:pt x="126" y="4681"/>
                  </a:lnTo>
                  <a:cubicBezTo>
                    <a:pt x="1958" y="3489"/>
                    <a:pt x="3301" y="1970"/>
                    <a:pt x="4506" y="389"/>
                  </a:cubicBezTo>
                  <a:cubicBezTo>
                    <a:pt x="4506" y="264"/>
                    <a:pt x="4506" y="138"/>
                    <a:pt x="4518"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1"/>
            <p:cNvSpPr/>
            <p:nvPr/>
          </p:nvSpPr>
          <p:spPr>
            <a:xfrm>
              <a:off x="3408575" y="3072075"/>
              <a:ext cx="116100" cy="123325"/>
            </a:xfrm>
            <a:custGeom>
              <a:avLst/>
              <a:gdLst/>
              <a:ahLst/>
              <a:cxnLst/>
              <a:rect l="l" t="t" r="r" b="b"/>
              <a:pathLst>
                <a:path w="4644" h="4933" extrusionOk="0">
                  <a:moveTo>
                    <a:pt x="4644" y="0"/>
                  </a:moveTo>
                  <a:lnTo>
                    <a:pt x="4644" y="0"/>
                  </a:lnTo>
                  <a:cubicBezTo>
                    <a:pt x="3389" y="1707"/>
                    <a:pt x="1858" y="3276"/>
                    <a:pt x="101" y="4681"/>
                  </a:cubicBezTo>
                  <a:cubicBezTo>
                    <a:pt x="63" y="4706"/>
                    <a:pt x="38" y="4731"/>
                    <a:pt x="1" y="4756"/>
                  </a:cubicBezTo>
                  <a:lnTo>
                    <a:pt x="126" y="4920"/>
                  </a:lnTo>
                  <a:lnTo>
                    <a:pt x="151" y="4932"/>
                  </a:lnTo>
                  <a:cubicBezTo>
                    <a:pt x="1845" y="3589"/>
                    <a:pt x="3326" y="2096"/>
                    <a:pt x="4569" y="477"/>
                  </a:cubicBezTo>
                  <a:cubicBezTo>
                    <a:pt x="4594" y="314"/>
                    <a:pt x="4619" y="164"/>
                    <a:pt x="4644"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1"/>
            <p:cNvSpPr/>
            <p:nvPr/>
          </p:nvSpPr>
          <p:spPr>
            <a:xfrm>
              <a:off x="3405125" y="3125725"/>
              <a:ext cx="106700" cy="97275"/>
            </a:xfrm>
            <a:custGeom>
              <a:avLst/>
              <a:gdLst/>
              <a:ahLst/>
              <a:cxnLst/>
              <a:rect l="l" t="t" r="r" b="b"/>
              <a:pathLst>
                <a:path w="4268" h="3891" extrusionOk="0">
                  <a:moveTo>
                    <a:pt x="4267" y="0"/>
                  </a:moveTo>
                  <a:cubicBezTo>
                    <a:pt x="3075" y="1343"/>
                    <a:pt x="1670" y="2573"/>
                    <a:pt x="76" y="3652"/>
                  </a:cubicBezTo>
                  <a:cubicBezTo>
                    <a:pt x="51" y="3677"/>
                    <a:pt x="26" y="3690"/>
                    <a:pt x="1" y="3702"/>
                  </a:cubicBezTo>
                  <a:lnTo>
                    <a:pt x="51" y="3790"/>
                  </a:lnTo>
                  <a:lnTo>
                    <a:pt x="126" y="3890"/>
                  </a:lnTo>
                  <a:cubicBezTo>
                    <a:pt x="1607" y="2899"/>
                    <a:pt x="2925" y="1782"/>
                    <a:pt x="4067" y="552"/>
                  </a:cubicBezTo>
                  <a:cubicBezTo>
                    <a:pt x="4142" y="364"/>
                    <a:pt x="4205" y="188"/>
                    <a:pt x="4267"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1"/>
            <p:cNvSpPr/>
            <p:nvPr/>
          </p:nvSpPr>
          <p:spPr>
            <a:xfrm>
              <a:off x="3398225" y="3166825"/>
              <a:ext cx="96650" cy="86300"/>
            </a:xfrm>
            <a:custGeom>
              <a:avLst/>
              <a:gdLst/>
              <a:ahLst/>
              <a:cxnLst/>
              <a:rect l="l" t="t" r="r" b="b"/>
              <a:pathLst>
                <a:path w="3866" h="3452" extrusionOk="0">
                  <a:moveTo>
                    <a:pt x="3866" y="0"/>
                  </a:moveTo>
                  <a:cubicBezTo>
                    <a:pt x="2862" y="1167"/>
                    <a:pt x="1720" y="2372"/>
                    <a:pt x="151" y="3162"/>
                  </a:cubicBezTo>
                  <a:cubicBezTo>
                    <a:pt x="101" y="3188"/>
                    <a:pt x="51" y="3225"/>
                    <a:pt x="1" y="3250"/>
                  </a:cubicBezTo>
                  <a:lnTo>
                    <a:pt x="88" y="3439"/>
                  </a:lnTo>
                  <a:lnTo>
                    <a:pt x="101" y="3451"/>
                  </a:lnTo>
                  <a:cubicBezTo>
                    <a:pt x="1406" y="2811"/>
                    <a:pt x="2423" y="1908"/>
                    <a:pt x="3301" y="966"/>
                  </a:cubicBezTo>
                  <a:cubicBezTo>
                    <a:pt x="3502" y="653"/>
                    <a:pt x="3690" y="326"/>
                    <a:pt x="3866"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1"/>
            <p:cNvSpPr/>
            <p:nvPr/>
          </p:nvSpPr>
          <p:spPr>
            <a:xfrm>
              <a:off x="3390375" y="2788150"/>
              <a:ext cx="15725" cy="15725"/>
            </a:xfrm>
            <a:custGeom>
              <a:avLst/>
              <a:gdLst/>
              <a:ahLst/>
              <a:cxnLst/>
              <a:rect l="l" t="t" r="r" b="b"/>
              <a:pathLst>
                <a:path w="629" h="629" extrusionOk="0">
                  <a:moveTo>
                    <a:pt x="315" y="1"/>
                  </a:moveTo>
                  <a:cubicBezTo>
                    <a:pt x="139" y="1"/>
                    <a:pt x="1" y="139"/>
                    <a:pt x="1" y="314"/>
                  </a:cubicBezTo>
                  <a:cubicBezTo>
                    <a:pt x="1" y="490"/>
                    <a:pt x="139" y="628"/>
                    <a:pt x="315" y="628"/>
                  </a:cubicBezTo>
                  <a:cubicBezTo>
                    <a:pt x="490" y="628"/>
                    <a:pt x="628" y="490"/>
                    <a:pt x="628" y="314"/>
                  </a:cubicBezTo>
                  <a:cubicBezTo>
                    <a:pt x="628" y="139"/>
                    <a:pt x="490" y="1"/>
                    <a:pt x="3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1"/>
            <p:cNvSpPr/>
            <p:nvPr/>
          </p:nvSpPr>
          <p:spPr>
            <a:xfrm>
              <a:off x="3548175" y="2771850"/>
              <a:ext cx="16025" cy="15700"/>
            </a:xfrm>
            <a:custGeom>
              <a:avLst/>
              <a:gdLst/>
              <a:ahLst/>
              <a:cxnLst/>
              <a:rect l="l" t="t" r="r" b="b"/>
              <a:pathLst>
                <a:path w="641" h="628" extrusionOk="0">
                  <a:moveTo>
                    <a:pt x="327" y="0"/>
                  </a:moveTo>
                  <a:cubicBezTo>
                    <a:pt x="152" y="0"/>
                    <a:pt x="1" y="138"/>
                    <a:pt x="1" y="314"/>
                  </a:cubicBezTo>
                  <a:cubicBezTo>
                    <a:pt x="1" y="490"/>
                    <a:pt x="152" y="628"/>
                    <a:pt x="327" y="628"/>
                  </a:cubicBezTo>
                  <a:cubicBezTo>
                    <a:pt x="503" y="628"/>
                    <a:pt x="641" y="490"/>
                    <a:pt x="641" y="314"/>
                  </a:cubicBezTo>
                  <a:cubicBezTo>
                    <a:pt x="641" y="138"/>
                    <a:pt x="503" y="0"/>
                    <a:pt x="3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1"/>
            <p:cNvSpPr/>
            <p:nvPr/>
          </p:nvSpPr>
          <p:spPr>
            <a:xfrm>
              <a:off x="3641675" y="2657950"/>
              <a:ext cx="16025" cy="16025"/>
            </a:xfrm>
            <a:custGeom>
              <a:avLst/>
              <a:gdLst/>
              <a:ahLst/>
              <a:cxnLst/>
              <a:rect l="l" t="t" r="r" b="b"/>
              <a:pathLst>
                <a:path w="641" h="641" extrusionOk="0">
                  <a:moveTo>
                    <a:pt x="327" y="1"/>
                  </a:moveTo>
                  <a:cubicBezTo>
                    <a:pt x="151" y="1"/>
                    <a:pt x="1" y="152"/>
                    <a:pt x="1" y="327"/>
                  </a:cubicBezTo>
                  <a:cubicBezTo>
                    <a:pt x="1" y="503"/>
                    <a:pt x="151" y="641"/>
                    <a:pt x="327" y="641"/>
                  </a:cubicBezTo>
                  <a:cubicBezTo>
                    <a:pt x="490" y="641"/>
                    <a:pt x="641" y="503"/>
                    <a:pt x="641" y="327"/>
                  </a:cubicBezTo>
                  <a:cubicBezTo>
                    <a:pt x="641" y="152"/>
                    <a:pt x="490" y="1"/>
                    <a:pt x="3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1"/>
            <p:cNvSpPr/>
            <p:nvPr/>
          </p:nvSpPr>
          <p:spPr>
            <a:xfrm>
              <a:off x="3545050" y="2555375"/>
              <a:ext cx="16025" cy="16025"/>
            </a:xfrm>
            <a:custGeom>
              <a:avLst/>
              <a:gdLst/>
              <a:ahLst/>
              <a:cxnLst/>
              <a:rect l="l" t="t" r="r" b="b"/>
              <a:pathLst>
                <a:path w="641" h="641" extrusionOk="0">
                  <a:moveTo>
                    <a:pt x="314" y="0"/>
                  </a:moveTo>
                  <a:cubicBezTo>
                    <a:pt x="139" y="0"/>
                    <a:pt x="0" y="139"/>
                    <a:pt x="0" y="314"/>
                  </a:cubicBezTo>
                  <a:cubicBezTo>
                    <a:pt x="0" y="490"/>
                    <a:pt x="139" y="640"/>
                    <a:pt x="314" y="640"/>
                  </a:cubicBezTo>
                  <a:cubicBezTo>
                    <a:pt x="490" y="640"/>
                    <a:pt x="640" y="490"/>
                    <a:pt x="640" y="314"/>
                  </a:cubicBezTo>
                  <a:cubicBezTo>
                    <a:pt x="640" y="139"/>
                    <a:pt x="490" y="0"/>
                    <a:pt x="3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1"/>
            <p:cNvSpPr/>
            <p:nvPr/>
          </p:nvSpPr>
          <p:spPr>
            <a:xfrm>
              <a:off x="3609050" y="2479150"/>
              <a:ext cx="9425" cy="9425"/>
            </a:xfrm>
            <a:custGeom>
              <a:avLst/>
              <a:gdLst/>
              <a:ahLst/>
              <a:cxnLst/>
              <a:rect l="l" t="t" r="r" b="b"/>
              <a:pathLst>
                <a:path w="377" h="377" extrusionOk="0">
                  <a:moveTo>
                    <a:pt x="189" y="0"/>
                  </a:moveTo>
                  <a:cubicBezTo>
                    <a:pt x="88" y="0"/>
                    <a:pt x="0" y="88"/>
                    <a:pt x="0" y="188"/>
                  </a:cubicBezTo>
                  <a:cubicBezTo>
                    <a:pt x="0" y="301"/>
                    <a:pt x="88" y="377"/>
                    <a:pt x="189" y="377"/>
                  </a:cubicBezTo>
                  <a:cubicBezTo>
                    <a:pt x="302" y="377"/>
                    <a:pt x="377" y="301"/>
                    <a:pt x="377" y="188"/>
                  </a:cubicBezTo>
                  <a:cubicBezTo>
                    <a:pt x="377"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1"/>
            <p:cNvSpPr/>
            <p:nvPr/>
          </p:nvSpPr>
          <p:spPr>
            <a:xfrm>
              <a:off x="3831800" y="3010900"/>
              <a:ext cx="7550" cy="7550"/>
            </a:xfrm>
            <a:custGeom>
              <a:avLst/>
              <a:gdLst/>
              <a:ahLst/>
              <a:cxnLst/>
              <a:rect l="l" t="t" r="r" b="b"/>
              <a:pathLst>
                <a:path w="302" h="302" extrusionOk="0">
                  <a:moveTo>
                    <a:pt x="151" y="0"/>
                  </a:moveTo>
                  <a:cubicBezTo>
                    <a:pt x="63" y="0"/>
                    <a:pt x="0" y="63"/>
                    <a:pt x="0" y="151"/>
                  </a:cubicBezTo>
                  <a:cubicBezTo>
                    <a:pt x="0" y="239"/>
                    <a:pt x="63" y="302"/>
                    <a:pt x="151" y="302"/>
                  </a:cubicBezTo>
                  <a:cubicBezTo>
                    <a:pt x="239" y="302"/>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1"/>
            <p:cNvSpPr/>
            <p:nvPr/>
          </p:nvSpPr>
          <p:spPr>
            <a:xfrm>
              <a:off x="3646375" y="2993650"/>
              <a:ext cx="7550" cy="7550"/>
            </a:xfrm>
            <a:custGeom>
              <a:avLst/>
              <a:gdLst/>
              <a:ahLst/>
              <a:cxnLst/>
              <a:rect l="l" t="t" r="r" b="b"/>
              <a:pathLst>
                <a:path w="302" h="302" extrusionOk="0">
                  <a:moveTo>
                    <a:pt x="151" y="0"/>
                  </a:moveTo>
                  <a:cubicBezTo>
                    <a:pt x="76" y="0"/>
                    <a:pt x="1" y="63"/>
                    <a:pt x="1" y="151"/>
                  </a:cubicBezTo>
                  <a:cubicBezTo>
                    <a:pt x="1" y="239"/>
                    <a:pt x="76" y="301"/>
                    <a:pt x="151" y="301"/>
                  </a:cubicBezTo>
                  <a:cubicBezTo>
                    <a:pt x="239" y="301"/>
                    <a:pt x="302" y="239"/>
                    <a:pt x="302" y="151"/>
                  </a:cubicBezTo>
                  <a:cubicBezTo>
                    <a:pt x="302"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1"/>
            <p:cNvSpPr/>
            <p:nvPr/>
          </p:nvSpPr>
          <p:spPr>
            <a:xfrm>
              <a:off x="3453450" y="3137650"/>
              <a:ext cx="7550" cy="7550"/>
            </a:xfrm>
            <a:custGeom>
              <a:avLst/>
              <a:gdLst/>
              <a:ahLst/>
              <a:cxnLst/>
              <a:rect l="l" t="t" r="r" b="b"/>
              <a:pathLst>
                <a:path w="302" h="302" extrusionOk="0">
                  <a:moveTo>
                    <a:pt x="151" y="0"/>
                  </a:moveTo>
                  <a:cubicBezTo>
                    <a:pt x="63" y="0"/>
                    <a:pt x="0" y="63"/>
                    <a:pt x="0" y="151"/>
                  </a:cubicBezTo>
                  <a:cubicBezTo>
                    <a:pt x="0" y="239"/>
                    <a:pt x="63" y="301"/>
                    <a:pt x="151" y="301"/>
                  </a:cubicBezTo>
                  <a:cubicBezTo>
                    <a:pt x="239" y="301"/>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1"/>
            <p:cNvSpPr/>
            <p:nvPr/>
          </p:nvSpPr>
          <p:spPr>
            <a:xfrm>
              <a:off x="3537525" y="3214500"/>
              <a:ext cx="7550" cy="7550"/>
            </a:xfrm>
            <a:custGeom>
              <a:avLst/>
              <a:gdLst/>
              <a:ahLst/>
              <a:cxnLst/>
              <a:rect l="l" t="t" r="r" b="b"/>
              <a:pathLst>
                <a:path w="302" h="302" extrusionOk="0">
                  <a:moveTo>
                    <a:pt x="151" y="1"/>
                  </a:moveTo>
                  <a:cubicBezTo>
                    <a:pt x="63" y="1"/>
                    <a:pt x="0" y="63"/>
                    <a:pt x="0" y="151"/>
                  </a:cubicBezTo>
                  <a:cubicBezTo>
                    <a:pt x="0" y="239"/>
                    <a:pt x="63" y="302"/>
                    <a:pt x="151" y="302"/>
                  </a:cubicBezTo>
                  <a:cubicBezTo>
                    <a:pt x="239" y="302"/>
                    <a:pt x="301" y="239"/>
                    <a:pt x="301" y="151"/>
                  </a:cubicBezTo>
                  <a:cubicBezTo>
                    <a:pt x="301" y="63"/>
                    <a:pt x="239" y="1"/>
                    <a:pt x="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1"/>
            <p:cNvSpPr/>
            <p:nvPr/>
          </p:nvSpPr>
          <p:spPr>
            <a:xfrm>
              <a:off x="3391325" y="3223925"/>
              <a:ext cx="7550" cy="7550"/>
            </a:xfrm>
            <a:custGeom>
              <a:avLst/>
              <a:gdLst/>
              <a:ahLst/>
              <a:cxnLst/>
              <a:rect l="l" t="t" r="r" b="b"/>
              <a:pathLst>
                <a:path w="302" h="302" extrusionOk="0">
                  <a:moveTo>
                    <a:pt x="151" y="0"/>
                  </a:moveTo>
                  <a:cubicBezTo>
                    <a:pt x="63" y="0"/>
                    <a:pt x="1" y="75"/>
                    <a:pt x="1" y="151"/>
                  </a:cubicBezTo>
                  <a:cubicBezTo>
                    <a:pt x="1" y="238"/>
                    <a:pt x="63" y="301"/>
                    <a:pt x="151" y="301"/>
                  </a:cubicBezTo>
                  <a:cubicBezTo>
                    <a:pt x="239" y="301"/>
                    <a:pt x="302" y="238"/>
                    <a:pt x="302" y="151"/>
                  </a:cubicBezTo>
                  <a:cubicBezTo>
                    <a:pt x="302" y="75"/>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1"/>
            <p:cNvSpPr/>
            <p:nvPr/>
          </p:nvSpPr>
          <p:spPr>
            <a:xfrm>
              <a:off x="3476025" y="265670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1"/>
            <p:cNvSpPr/>
            <p:nvPr/>
          </p:nvSpPr>
          <p:spPr>
            <a:xfrm>
              <a:off x="3489525" y="2928400"/>
              <a:ext cx="9750" cy="9750"/>
            </a:xfrm>
            <a:custGeom>
              <a:avLst/>
              <a:gdLst/>
              <a:ahLst/>
              <a:cxnLst/>
              <a:rect l="l" t="t" r="r" b="b"/>
              <a:pathLst>
                <a:path w="390" h="390" extrusionOk="0">
                  <a:moveTo>
                    <a:pt x="189" y="0"/>
                  </a:moveTo>
                  <a:cubicBezTo>
                    <a:pt x="88" y="0"/>
                    <a:pt x="0" y="88"/>
                    <a:pt x="0" y="201"/>
                  </a:cubicBezTo>
                  <a:cubicBezTo>
                    <a:pt x="0" y="301"/>
                    <a:pt x="88" y="389"/>
                    <a:pt x="189" y="389"/>
                  </a:cubicBezTo>
                  <a:cubicBezTo>
                    <a:pt x="302" y="389"/>
                    <a:pt x="389" y="301"/>
                    <a:pt x="389" y="201"/>
                  </a:cubicBezTo>
                  <a:cubicBezTo>
                    <a:pt x="389"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1"/>
            <p:cNvSpPr/>
            <p:nvPr/>
          </p:nvSpPr>
          <p:spPr>
            <a:xfrm>
              <a:off x="3385375" y="247570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1"/>
            <p:cNvSpPr/>
            <p:nvPr/>
          </p:nvSpPr>
          <p:spPr>
            <a:xfrm>
              <a:off x="3964175" y="308775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1"/>
            <p:cNvSpPr/>
            <p:nvPr/>
          </p:nvSpPr>
          <p:spPr>
            <a:xfrm>
              <a:off x="3767175" y="2817650"/>
              <a:ext cx="9750" cy="9750"/>
            </a:xfrm>
            <a:custGeom>
              <a:avLst/>
              <a:gdLst/>
              <a:ahLst/>
              <a:cxnLst/>
              <a:rect l="l" t="t" r="r" b="b"/>
              <a:pathLst>
                <a:path w="390" h="390" extrusionOk="0">
                  <a:moveTo>
                    <a:pt x="188" y="0"/>
                  </a:moveTo>
                  <a:cubicBezTo>
                    <a:pt x="88" y="0"/>
                    <a:pt x="0" y="88"/>
                    <a:pt x="0" y="201"/>
                  </a:cubicBezTo>
                  <a:cubicBezTo>
                    <a:pt x="0" y="301"/>
                    <a:pt x="88" y="389"/>
                    <a:pt x="188" y="389"/>
                  </a:cubicBezTo>
                  <a:cubicBezTo>
                    <a:pt x="301" y="389"/>
                    <a:pt x="389" y="301"/>
                    <a:pt x="389" y="201"/>
                  </a:cubicBezTo>
                  <a:cubicBezTo>
                    <a:pt x="389" y="88"/>
                    <a:pt x="301" y="0"/>
                    <a:pt x="1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1"/>
            <p:cNvSpPr/>
            <p:nvPr/>
          </p:nvSpPr>
          <p:spPr>
            <a:xfrm>
              <a:off x="4299875" y="3137325"/>
              <a:ext cx="9750" cy="9750"/>
            </a:xfrm>
            <a:custGeom>
              <a:avLst/>
              <a:gdLst/>
              <a:ahLst/>
              <a:cxnLst/>
              <a:rect l="l" t="t" r="r" b="b"/>
              <a:pathLst>
                <a:path w="390" h="390" extrusionOk="0">
                  <a:moveTo>
                    <a:pt x="188" y="1"/>
                  </a:moveTo>
                  <a:cubicBezTo>
                    <a:pt x="88" y="1"/>
                    <a:pt x="0" y="88"/>
                    <a:pt x="0" y="201"/>
                  </a:cubicBezTo>
                  <a:cubicBezTo>
                    <a:pt x="0" y="302"/>
                    <a:pt x="88" y="390"/>
                    <a:pt x="188" y="390"/>
                  </a:cubicBezTo>
                  <a:cubicBezTo>
                    <a:pt x="301" y="390"/>
                    <a:pt x="389" y="302"/>
                    <a:pt x="389" y="201"/>
                  </a:cubicBezTo>
                  <a:cubicBezTo>
                    <a:pt x="389" y="88"/>
                    <a:pt x="301" y="1"/>
                    <a:pt x="1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1"/>
            <p:cNvSpPr/>
            <p:nvPr/>
          </p:nvSpPr>
          <p:spPr>
            <a:xfrm>
              <a:off x="3707550" y="3149250"/>
              <a:ext cx="9750" cy="9425"/>
            </a:xfrm>
            <a:custGeom>
              <a:avLst/>
              <a:gdLst/>
              <a:ahLst/>
              <a:cxnLst/>
              <a:rect l="l" t="t" r="r" b="b"/>
              <a:pathLst>
                <a:path w="390" h="377" extrusionOk="0">
                  <a:moveTo>
                    <a:pt x="202" y="0"/>
                  </a:moveTo>
                  <a:cubicBezTo>
                    <a:pt x="89" y="0"/>
                    <a:pt x="1" y="76"/>
                    <a:pt x="1" y="189"/>
                  </a:cubicBezTo>
                  <a:cubicBezTo>
                    <a:pt x="1" y="289"/>
                    <a:pt x="89" y="377"/>
                    <a:pt x="202" y="377"/>
                  </a:cubicBezTo>
                  <a:cubicBezTo>
                    <a:pt x="302" y="377"/>
                    <a:pt x="390" y="289"/>
                    <a:pt x="390" y="189"/>
                  </a:cubicBezTo>
                  <a:cubicBezTo>
                    <a:pt x="390" y="76"/>
                    <a:pt x="302" y="0"/>
                    <a:pt x="2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1"/>
            <p:cNvSpPr/>
            <p:nvPr/>
          </p:nvSpPr>
          <p:spPr>
            <a:xfrm>
              <a:off x="4200100" y="2984850"/>
              <a:ext cx="9750" cy="9750"/>
            </a:xfrm>
            <a:custGeom>
              <a:avLst/>
              <a:gdLst/>
              <a:ahLst/>
              <a:cxnLst/>
              <a:rect l="l" t="t" r="r" b="b"/>
              <a:pathLst>
                <a:path w="390" h="390" extrusionOk="0">
                  <a:moveTo>
                    <a:pt x="189" y="1"/>
                  </a:moveTo>
                  <a:cubicBezTo>
                    <a:pt x="88" y="1"/>
                    <a:pt x="1" y="89"/>
                    <a:pt x="1" y="202"/>
                  </a:cubicBezTo>
                  <a:cubicBezTo>
                    <a:pt x="1" y="302"/>
                    <a:pt x="88" y="390"/>
                    <a:pt x="189" y="390"/>
                  </a:cubicBezTo>
                  <a:cubicBezTo>
                    <a:pt x="302" y="390"/>
                    <a:pt x="390" y="302"/>
                    <a:pt x="390" y="202"/>
                  </a:cubicBezTo>
                  <a:cubicBezTo>
                    <a:pt x="390" y="89"/>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1"/>
            <p:cNvSpPr/>
            <p:nvPr/>
          </p:nvSpPr>
          <p:spPr>
            <a:xfrm>
              <a:off x="3928425" y="2855300"/>
              <a:ext cx="9750" cy="9750"/>
            </a:xfrm>
            <a:custGeom>
              <a:avLst/>
              <a:gdLst/>
              <a:ahLst/>
              <a:cxnLst/>
              <a:rect l="l" t="t" r="r" b="b"/>
              <a:pathLst>
                <a:path w="390" h="390" extrusionOk="0">
                  <a:moveTo>
                    <a:pt x="201" y="0"/>
                  </a:moveTo>
                  <a:cubicBezTo>
                    <a:pt x="88" y="0"/>
                    <a:pt x="0" y="88"/>
                    <a:pt x="0" y="188"/>
                  </a:cubicBezTo>
                  <a:cubicBezTo>
                    <a:pt x="0" y="301"/>
                    <a:pt x="88" y="389"/>
                    <a:pt x="201" y="389"/>
                  </a:cubicBezTo>
                  <a:cubicBezTo>
                    <a:pt x="301" y="389"/>
                    <a:pt x="389" y="301"/>
                    <a:pt x="389" y="188"/>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1"/>
            <p:cNvSpPr/>
            <p:nvPr/>
          </p:nvSpPr>
          <p:spPr>
            <a:xfrm>
              <a:off x="4047950" y="293185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532932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4E3D-BAE8-46BF-9436-4CC827C2478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BF4EBE-B712-401B-8737-71F2C95453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5A3E5E7-2257-49B8-A34D-0ABAD17C079C}"/>
              </a:ext>
            </a:extLst>
          </p:cNvPr>
          <p:cNvSpPr>
            <a:spLocks noGrp="1"/>
          </p:cNvSpPr>
          <p:nvPr>
            <p:ph type="dt" sz="half" idx="10"/>
          </p:nvPr>
        </p:nvSpPr>
        <p:spPr/>
        <p:txBody>
          <a:bodyPr/>
          <a:lstStyle/>
          <a:p>
            <a:fld id="{2DF09CBD-693A-4DC0-9D11-B438EAF54114}" type="datetimeFigureOut">
              <a:rPr lang="vi-VN" smtClean="0"/>
              <a:t>29/10/2023</a:t>
            </a:fld>
            <a:endParaRPr lang="vi-VN"/>
          </a:p>
        </p:txBody>
      </p:sp>
      <p:sp>
        <p:nvSpPr>
          <p:cNvPr id="5" name="Footer Placeholder 4">
            <a:extLst>
              <a:ext uri="{FF2B5EF4-FFF2-40B4-BE49-F238E27FC236}">
                <a16:creationId xmlns:a16="http://schemas.microsoft.com/office/drawing/2014/main" id="{6CC0879D-0B50-451B-AF68-05F9C24352F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7E91CCB-DE47-4EA4-B260-4F54A5FA5F25}"/>
              </a:ext>
            </a:extLst>
          </p:cNvPr>
          <p:cNvSpPr>
            <a:spLocks noGrp="1"/>
          </p:cNvSpPr>
          <p:nvPr>
            <p:ph type="sldNum" sz="quarter" idx="12"/>
          </p:nvPr>
        </p:nvSpPr>
        <p:spPr/>
        <p:txBody>
          <a:bodyPr/>
          <a:lstStyle/>
          <a:p>
            <a:fld id="{3FDABCDD-BD01-4FFC-B0A4-9874CF1A02AD}" type="slidenum">
              <a:rPr lang="vi-VN" smtClean="0"/>
              <a:t>‹#›</a:t>
            </a:fld>
            <a:endParaRPr lang="vi-VN"/>
          </a:p>
        </p:txBody>
      </p:sp>
    </p:spTree>
    <p:extLst>
      <p:ext uri="{BB962C8B-B14F-4D97-AF65-F5344CB8AC3E}">
        <p14:creationId xmlns:p14="http://schemas.microsoft.com/office/powerpoint/2010/main" val="20885693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2797B-B033-4846-A791-64E75D67D7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FA3EE9-CE6C-4372-B396-E5AA0269E2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779800-5A7D-4145-847E-4A3D23D316F2}"/>
              </a:ext>
            </a:extLst>
          </p:cNvPr>
          <p:cNvSpPr>
            <a:spLocks noGrp="1"/>
          </p:cNvSpPr>
          <p:nvPr>
            <p:ph type="dt" sz="half" idx="10"/>
          </p:nvPr>
        </p:nvSpPr>
        <p:spPr/>
        <p:txBody>
          <a:bodyPr/>
          <a:lstStyle/>
          <a:p>
            <a:fld id="{CF5D4249-C453-4F56-AEC9-F50FCF71A961}" type="datetimeFigureOut">
              <a:rPr lang="en-US" smtClean="0"/>
              <a:t>29-Oct-23</a:t>
            </a:fld>
            <a:endParaRPr lang="en-US"/>
          </a:p>
        </p:txBody>
      </p:sp>
      <p:sp>
        <p:nvSpPr>
          <p:cNvPr id="5" name="Footer Placeholder 4">
            <a:extLst>
              <a:ext uri="{FF2B5EF4-FFF2-40B4-BE49-F238E27FC236}">
                <a16:creationId xmlns:a16="http://schemas.microsoft.com/office/drawing/2014/main" id="{9DCE83AF-5B45-4264-87C5-5B95174685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CE83AA-BCA3-40BA-A5DB-2AE7EFC74F19}"/>
              </a:ext>
            </a:extLst>
          </p:cNvPr>
          <p:cNvSpPr>
            <a:spLocks noGrp="1"/>
          </p:cNvSpPr>
          <p:nvPr>
            <p:ph type="sldNum" sz="quarter" idx="12"/>
          </p:nvPr>
        </p:nvSpPr>
        <p:spPr/>
        <p:txBody>
          <a:bodyPr/>
          <a:lstStyle/>
          <a:p>
            <a:fld id="{A99B3551-C8BA-4311-9E53-A4A72E42F9AC}" type="slidenum">
              <a:rPr lang="en-US" smtClean="0"/>
              <a:t>‹#›</a:t>
            </a:fld>
            <a:endParaRPr lang="en-US"/>
          </a:p>
        </p:txBody>
      </p:sp>
    </p:spTree>
    <p:extLst>
      <p:ext uri="{BB962C8B-B14F-4D97-AF65-F5344CB8AC3E}">
        <p14:creationId xmlns:p14="http://schemas.microsoft.com/office/powerpoint/2010/main" val="11449093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D65BA-28D6-48BF-875F-40303CE6D0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5EC885-24D7-4780-ACD7-1C13F5B234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A86A4-93D5-4A06-A340-790A3609AE30}"/>
              </a:ext>
            </a:extLst>
          </p:cNvPr>
          <p:cNvSpPr>
            <a:spLocks noGrp="1"/>
          </p:cNvSpPr>
          <p:nvPr>
            <p:ph type="dt" sz="half" idx="10"/>
          </p:nvPr>
        </p:nvSpPr>
        <p:spPr/>
        <p:txBody>
          <a:bodyPr/>
          <a:lstStyle/>
          <a:p>
            <a:fld id="{CF5D4249-C453-4F56-AEC9-F50FCF71A961}" type="datetimeFigureOut">
              <a:rPr lang="en-US" smtClean="0"/>
              <a:t>29-Oct-23</a:t>
            </a:fld>
            <a:endParaRPr lang="en-US"/>
          </a:p>
        </p:txBody>
      </p:sp>
      <p:sp>
        <p:nvSpPr>
          <p:cNvPr id="5" name="Footer Placeholder 4">
            <a:extLst>
              <a:ext uri="{FF2B5EF4-FFF2-40B4-BE49-F238E27FC236}">
                <a16:creationId xmlns:a16="http://schemas.microsoft.com/office/drawing/2014/main" id="{5E17AA89-4518-4A88-88C6-665C1299E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EBD630-CE7E-4903-9909-5DE6F4774E93}"/>
              </a:ext>
            </a:extLst>
          </p:cNvPr>
          <p:cNvSpPr>
            <a:spLocks noGrp="1"/>
          </p:cNvSpPr>
          <p:nvPr>
            <p:ph type="sldNum" sz="quarter" idx="12"/>
          </p:nvPr>
        </p:nvSpPr>
        <p:spPr/>
        <p:txBody>
          <a:bodyPr/>
          <a:lstStyle/>
          <a:p>
            <a:fld id="{A99B3551-C8BA-4311-9E53-A4A72E42F9AC}" type="slidenum">
              <a:rPr lang="en-US" smtClean="0"/>
              <a:t>‹#›</a:t>
            </a:fld>
            <a:endParaRPr lang="en-US"/>
          </a:p>
        </p:txBody>
      </p:sp>
    </p:spTree>
    <p:extLst>
      <p:ext uri="{BB962C8B-B14F-4D97-AF65-F5344CB8AC3E}">
        <p14:creationId xmlns:p14="http://schemas.microsoft.com/office/powerpoint/2010/main" val="15999923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1077-1C1E-4453-A378-20BD733642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51CEC8-ADE7-4B0C-BDD5-FB0B0B045A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77DCA6-8D53-4258-B44D-85FA1343CF70}"/>
              </a:ext>
            </a:extLst>
          </p:cNvPr>
          <p:cNvSpPr>
            <a:spLocks noGrp="1"/>
          </p:cNvSpPr>
          <p:nvPr>
            <p:ph type="dt" sz="half" idx="10"/>
          </p:nvPr>
        </p:nvSpPr>
        <p:spPr/>
        <p:txBody>
          <a:bodyPr/>
          <a:lstStyle/>
          <a:p>
            <a:fld id="{CF5D4249-C453-4F56-AEC9-F50FCF71A961}" type="datetimeFigureOut">
              <a:rPr lang="en-US" smtClean="0"/>
              <a:t>29-Oct-23</a:t>
            </a:fld>
            <a:endParaRPr lang="en-US"/>
          </a:p>
        </p:txBody>
      </p:sp>
      <p:sp>
        <p:nvSpPr>
          <p:cNvPr id="5" name="Footer Placeholder 4">
            <a:extLst>
              <a:ext uri="{FF2B5EF4-FFF2-40B4-BE49-F238E27FC236}">
                <a16:creationId xmlns:a16="http://schemas.microsoft.com/office/drawing/2014/main" id="{61CD2A4F-65DD-44A4-945B-6641C5DA1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B3EB9-30DB-4213-8651-A1268554C05B}"/>
              </a:ext>
            </a:extLst>
          </p:cNvPr>
          <p:cNvSpPr>
            <a:spLocks noGrp="1"/>
          </p:cNvSpPr>
          <p:nvPr>
            <p:ph type="sldNum" sz="quarter" idx="12"/>
          </p:nvPr>
        </p:nvSpPr>
        <p:spPr/>
        <p:txBody>
          <a:bodyPr/>
          <a:lstStyle/>
          <a:p>
            <a:fld id="{A99B3551-C8BA-4311-9E53-A4A72E42F9AC}" type="slidenum">
              <a:rPr lang="en-US" smtClean="0"/>
              <a:t>‹#›</a:t>
            </a:fld>
            <a:endParaRPr lang="en-US"/>
          </a:p>
        </p:txBody>
      </p:sp>
    </p:spTree>
    <p:extLst>
      <p:ext uri="{BB962C8B-B14F-4D97-AF65-F5344CB8AC3E}">
        <p14:creationId xmlns:p14="http://schemas.microsoft.com/office/powerpoint/2010/main" val="3311438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2"/>
        <p:cNvGrpSpPr/>
        <p:nvPr/>
      </p:nvGrpSpPr>
      <p:grpSpPr>
        <a:xfrm>
          <a:off x="0" y="0"/>
          <a:ext cx="0" cy="0"/>
          <a:chOff x="0" y="0"/>
          <a:chExt cx="0" cy="0"/>
        </a:xfrm>
      </p:grpSpPr>
      <p:grpSp>
        <p:nvGrpSpPr>
          <p:cNvPr id="93" name="Google Shape;93;p9"/>
          <p:cNvGrpSpPr/>
          <p:nvPr/>
        </p:nvGrpSpPr>
        <p:grpSpPr>
          <a:xfrm>
            <a:off x="5" y="-100"/>
            <a:ext cx="12584296" cy="6858087"/>
            <a:chOff x="4" y="-75"/>
            <a:chExt cx="9438222" cy="5143565"/>
          </a:xfrm>
        </p:grpSpPr>
        <p:grpSp>
          <p:nvGrpSpPr>
            <p:cNvPr id="94" name="Google Shape;94;p9"/>
            <p:cNvGrpSpPr/>
            <p:nvPr/>
          </p:nvGrpSpPr>
          <p:grpSpPr>
            <a:xfrm>
              <a:off x="4" y="2520635"/>
              <a:ext cx="3576210" cy="2622855"/>
              <a:chOff x="529875" y="3526025"/>
              <a:chExt cx="1175225" cy="808475"/>
            </a:xfrm>
          </p:grpSpPr>
          <p:sp>
            <p:nvSpPr>
              <p:cNvPr id="95" name="Google Shape;95;p9"/>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9"/>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9"/>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9"/>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9"/>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9"/>
            <p:cNvGrpSpPr/>
            <p:nvPr/>
          </p:nvGrpSpPr>
          <p:grpSpPr>
            <a:xfrm flipH="1">
              <a:off x="6639163" y="-75"/>
              <a:ext cx="2799062" cy="1335692"/>
              <a:chOff x="5055440" y="2771848"/>
              <a:chExt cx="1595725" cy="761425"/>
            </a:xfrm>
          </p:grpSpPr>
          <p:sp>
            <p:nvSpPr>
              <p:cNvPr id="101" name="Google Shape;101;p9"/>
              <p:cNvSpPr/>
              <p:nvPr/>
            </p:nvSpPr>
            <p:spPr>
              <a:xfrm>
                <a:off x="5055440" y="2771848"/>
                <a:ext cx="131322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9"/>
              <p:cNvSpPr/>
              <p:nvPr/>
            </p:nvSpPr>
            <p:spPr>
              <a:xfrm>
                <a:off x="5055440" y="2771848"/>
                <a:ext cx="159572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3" name="Google Shape;103;p9"/>
          <p:cNvSpPr txBox="1">
            <a:spLocks noGrp="1"/>
          </p:cNvSpPr>
          <p:nvPr>
            <p:ph type="title"/>
          </p:nvPr>
        </p:nvSpPr>
        <p:spPr>
          <a:xfrm>
            <a:off x="1969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4" name="Google Shape;104;p9"/>
          <p:cNvSpPr txBox="1">
            <a:spLocks noGrp="1"/>
          </p:cNvSpPr>
          <p:nvPr>
            <p:ph type="subTitle" idx="1"/>
          </p:nvPr>
        </p:nvSpPr>
        <p:spPr>
          <a:xfrm>
            <a:off x="1969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5" name="Google Shape;105;p9"/>
          <p:cNvSpPr txBox="1">
            <a:spLocks noGrp="1"/>
          </p:cNvSpPr>
          <p:nvPr>
            <p:ph type="title" idx="2"/>
          </p:nvPr>
        </p:nvSpPr>
        <p:spPr>
          <a:xfrm>
            <a:off x="7088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6" name="Google Shape;106;p9"/>
          <p:cNvSpPr txBox="1">
            <a:spLocks noGrp="1"/>
          </p:cNvSpPr>
          <p:nvPr>
            <p:ph type="subTitle" idx="3"/>
          </p:nvPr>
        </p:nvSpPr>
        <p:spPr>
          <a:xfrm>
            <a:off x="7088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7" name="Google Shape;107;p9"/>
          <p:cNvSpPr txBox="1">
            <a:spLocks noGrp="1"/>
          </p:cNvSpPr>
          <p:nvPr>
            <p:ph type="title" idx="4"/>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21344729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CD175-CBF1-4B89-B11A-C452795B99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279ABE-71F9-4BD8-B589-014B9C6169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04B614-DFFC-4E57-9DF6-7471597B1D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3F1FD1-4042-4E0C-9A85-D0BF6CF53CBD}"/>
              </a:ext>
            </a:extLst>
          </p:cNvPr>
          <p:cNvSpPr>
            <a:spLocks noGrp="1"/>
          </p:cNvSpPr>
          <p:nvPr>
            <p:ph type="dt" sz="half" idx="10"/>
          </p:nvPr>
        </p:nvSpPr>
        <p:spPr/>
        <p:txBody>
          <a:bodyPr/>
          <a:lstStyle/>
          <a:p>
            <a:fld id="{CF5D4249-C453-4F56-AEC9-F50FCF71A961}" type="datetimeFigureOut">
              <a:rPr lang="en-US" smtClean="0"/>
              <a:t>29-Oct-23</a:t>
            </a:fld>
            <a:endParaRPr lang="en-US"/>
          </a:p>
        </p:txBody>
      </p:sp>
      <p:sp>
        <p:nvSpPr>
          <p:cNvPr id="6" name="Footer Placeholder 5">
            <a:extLst>
              <a:ext uri="{FF2B5EF4-FFF2-40B4-BE49-F238E27FC236}">
                <a16:creationId xmlns:a16="http://schemas.microsoft.com/office/drawing/2014/main" id="{20569575-B333-4481-9518-DE97E22E79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CF54A0-6B5B-4C9B-84F0-973D1B748A0E}"/>
              </a:ext>
            </a:extLst>
          </p:cNvPr>
          <p:cNvSpPr>
            <a:spLocks noGrp="1"/>
          </p:cNvSpPr>
          <p:nvPr>
            <p:ph type="sldNum" sz="quarter" idx="12"/>
          </p:nvPr>
        </p:nvSpPr>
        <p:spPr/>
        <p:txBody>
          <a:bodyPr/>
          <a:lstStyle/>
          <a:p>
            <a:fld id="{A99B3551-C8BA-4311-9E53-A4A72E42F9AC}" type="slidenum">
              <a:rPr lang="en-US" smtClean="0"/>
              <a:t>‹#›</a:t>
            </a:fld>
            <a:endParaRPr lang="en-US"/>
          </a:p>
        </p:txBody>
      </p:sp>
    </p:spTree>
    <p:extLst>
      <p:ext uri="{BB962C8B-B14F-4D97-AF65-F5344CB8AC3E}">
        <p14:creationId xmlns:p14="http://schemas.microsoft.com/office/powerpoint/2010/main" val="42087687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48269-0E40-4000-81D7-7B05D011B6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D5106B-92C6-40C4-AA88-77620F2094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1FDFA0-A2E3-4780-8019-D974F2FC34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3791A3-BE3F-4DA2-8C41-5C87370D7B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A68134-039C-4F6B-B728-2F8D5E93FF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B069FF-1D48-4AEB-A41C-F161BC75F20C}"/>
              </a:ext>
            </a:extLst>
          </p:cNvPr>
          <p:cNvSpPr>
            <a:spLocks noGrp="1"/>
          </p:cNvSpPr>
          <p:nvPr>
            <p:ph type="dt" sz="half" idx="10"/>
          </p:nvPr>
        </p:nvSpPr>
        <p:spPr/>
        <p:txBody>
          <a:bodyPr/>
          <a:lstStyle/>
          <a:p>
            <a:fld id="{CF5D4249-C453-4F56-AEC9-F50FCF71A961}" type="datetimeFigureOut">
              <a:rPr lang="en-US" smtClean="0"/>
              <a:t>29-Oct-23</a:t>
            </a:fld>
            <a:endParaRPr lang="en-US"/>
          </a:p>
        </p:txBody>
      </p:sp>
      <p:sp>
        <p:nvSpPr>
          <p:cNvPr id="8" name="Footer Placeholder 7">
            <a:extLst>
              <a:ext uri="{FF2B5EF4-FFF2-40B4-BE49-F238E27FC236}">
                <a16:creationId xmlns:a16="http://schemas.microsoft.com/office/drawing/2014/main" id="{B45E3DDC-01D6-4C5B-BF48-76DB6DB28C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B6C40A-1C19-4E77-B872-F07A11EA7486}"/>
              </a:ext>
            </a:extLst>
          </p:cNvPr>
          <p:cNvSpPr>
            <a:spLocks noGrp="1"/>
          </p:cNvSpPr>
          <p:nvPr>
            <p:ph type="sldNum" sz="quarter" idx="12"/>
          </p:nvPr>
        </p:nvSpPr>
        <p:spPr/>
        <p:txBody>
          <a:bodyPr/>
          <a:lstStyle/>
          <a:p>
            <a:fld id="{A99B3551-C8BA-4311-9E53-A4A72E42F9AC}" type="slidenum">
              <a:rPr lang="en-US" smtClean="0"/>
              <a:t>‹#›</a:t>
            </a:fld>
            <a:endParaRPr lang="en-US"/>
          </a:p>
        </p:txBody>
      </p:sp>
    </p:spTree>
    <p:extLst>
      <p:ext uri="{BB962C8B-B14F-4D97-AF65-F5344CB8AC3E}">
        <p14:creationId xmlns:p14="http://schemas.microsoft.com/office/powerpoint/2010/main" val="39089183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A0FE3-D0C4-4157-B387-2D60640EF6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F336CD-DF1C-4B35-8EB7-433EBC2B0F54}"/>
              </a:ext>
            </a:extLst>
          </p:cNvPr>
          <p:cNvSpPr>
            <a:spLocks noGrp="1"/>
          </p:cNvSpPr>
          <p:nvPr>
            <p:ph type="dt" sz="half" idx="10"/>
          </p:nvPr>
        </p:nvSpPr>
        <p:spPr/>
        <p:txBody>
          <a:bodyPr/>
          <a:lstStyle/>
          <a:p>
            <a:fld id="{CF5D4249-C453-4F56-AEC9-F50FCF71A961}" type="datetimeFigureOut">
              <a:rPr lang="en-US" smtClean="0"/>
              <a:t>29-Oct-23</a:t>
            </a:fld>
            <a:endParaRPr lang="en-US"/>
          </a:p>
        </p:txBody>
      </p:sp>
      <p:sp>
        <p:nvSpPr>
          <p:cNvPr id="4" name="Footer Placeholder 3">
            <a:extLst>
              <a:ext uri="{FF2B5EF4-FFF2-40B4-BE49-F238E27FC236}">
                <a16:creationId xmlns:a16="http://schemas.microsoft.com/office/drawing/2014/main" id="{81DD44F8-69F0-4527-9A91-C59CF9520E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62E407-4AA2-42A4-B19B-F2C6DF20258E}"/>
              </a:ext>
            </a:extLst>
          </p:cNvPr>
          <p:cNvSpPr>
            <a:spLocks noGrp="1"/>
          </p:cNvSpPr>
          <p:nvPr>
            <p:ph type="sldNum" sz="quarter" idx="12"/>
          </p:nvPr>
        </p:nvSpPr>
        <p:spPr/>
        <p:txBody>
          <a:bodyPr/>
          <a:lstStyle/>
          <a:p>
            <a:fld id="{A99B3551-C8BA-4311-9E53-A4A72E42F9AC}" type="slidenum">
              <a:rPr lang="en-US" smtClean="0"/>
              <a:t>‹#›</a:t>
            </a:fld>
            <a:endParaRPr lang="en-US"/>
          </a:p>
        </p:txBody>
      </p:sp>
    </p:spTree>
    <p:extLst>
      <p:ext uri="{BB962C8B-B14F-4D97-AF65-F5344CB8AC3E}">
        <p14:creationId xmlns:p14="http://schemas.microsoft.com/office/powerpoint/2010/main" val="6646268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0CCF53-214C-4219-B0C9-C2460C27AF6A}"/>
              </a:ext>
            </a:extLst>
          </p:cNvPr>
          <p:cNvSpPr>
            <a:spLocks noGrp="1"/>
          </p:cNvSpPr>
          <p:nvPr>
            <p:ph type="dt" sz="half" idx="10"/>
          </p:nvPr>
        </p:nvSpPr>
        <p:spPr/>
        <p:txBody>
          <a:bodyPr/>
          <a:lstStyle/>
          <a:p>
            <a:fld id="{CF5D4249-C453-4F56-AEC9-F50FCF71A961}" type="datetimeFigureOut">
              <a:rPr lang="en-US" smtClean="0"/>
              <a:t>29-Oct-23</a:t>
            </a:fld>
            <a:endParaRPr lang="en-US"/>
          </a:p>
        </p:txBody>
      </p:sp>
      <p:sp>
        <p:nvSpPr>
          <p:cNvPr id="3" name="Footer Placeholder 2">
            <a:extLst>
              <a:ext uri="{FF2B5EF4-FFF2-40B4-BE49-F238E27FC236}">
                <a16:creationId xmlns:a16="http://schemas.microsoft.com/office/drawing/2014/main" id="{08002FAF-BDCB-41D7-8F8A-3396E2F5C1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FD3863-8177-44F2-B9F0-21930C8C7494}"/>
              </a:ext>
            </a:extLst>
          </p:cNvPr>
          <p:cNvSpPr>
            <a:spLocks noGrp="1"/>
          </p:cNvSpPr>
          <p:nvPr>
            <p:ph type="sldNum" sz="quarter" idx="12"/>
          </p:nvPr>
        </p:nvSpPr>
        <p:spPr/>
        <p:txBody>
          <a:bodyPr/>
          <a:lstStyle/>
          <a:p>
            <a:fld id="{A99B3551-C8BA-4311-9E53-A4A72E42F9AC}" type="slidenum">
              <a:rPr lang="en-US" smtClean="0"/>
              <a:t>‹#›</a:t>
            </a:fld>
            <a:endParaRPr lang="en-US"/>
          </a:p>
        </p:txBody>
      </p:sp>
    </p:spTree>
    <p:extLst>
      <p:ext uri="{BB962C8B-B14F-4D97-AF65-F5344CB8AC3E}">
        <p14:creationId xmlns:p14="http://schemas.microsoft.com/office/powerpoint/2010/main" val="30653540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51C23-56DB-418B-BFFC-3F6EFAB2F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64EAF3-7FAB-401A-BF19-9C59459585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0333E2-2956-4B88-BB57-F64FE41649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F2A6FF-B660-489F-AE8E-C47C0541E914}"/>
              </a:ext>
            </a:extLst>
          </p:cNvPr>
          <p:cNvSpPr>
            <a:spLocks noGrp="1"/>
          </p:cNvSpPr>
          <p:nvPr>
            <p:ph type="dt" sz="half" idx="10"/>
          </p:nvPr>
        </p:nvSpPr>
        <p:spPr/>
        <p:txBody>
          <a:bodyPr/>
          <a:lstStyle/>
          <a:p>
            <a:fld id="{CF5D4249-C453-4F56-AEC9-F50FCF71A961}" type="datetimeFigureOut">
              <a:rPr lang="en-US" smtClean="0"/>
              <a:t>29-Oct-23</a:t>
            </a:fld>
            <a:endParaRPr lang="en-US"/>
          </a:p>
        </p:txBody>
      </p:sp>
      <p:sp>
        <p:nvSpPr>
          <p:cNvPr id="6" name="Footer Placeholder 5">
            <a:extLst>
              <a:ext uri="{FF2B5EF4-FFF2-40B4-BE49-F238E27FC236}">
                <a16:creationId xmlns:a16="http://schemas.microsoft.com/office/drawing/2014/main" id="{03D4B89A-A51D-4C19-970C-EC6E3653F1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A84A6B-7837-4F29-B432-26C782AE7A14}"/>
              </a:ext>
            </a:extLst>
          </p:cNvPr>
          <p:cNvSpPr>
            <a:spLocks noGrp="1"/>
          </p:cNvSpPr>
          <p:nvPr>
            <p:ph type="sldNum" sz="quarter" idx="12"/>
          </p:nvPr>
        </p:nvSpPr>
        <p:spPr/>
        <p:txBody>
          <a:bodyPr/>
          <a:lstStyle/>
          <a:p>
            <a:fld id="{A99B3551-C8BA-4311-9E53-A4A72E42F9AC}" type="slidenum">
              <a:rPr lang="en-US" smtClean="0"/>
              <a:t>‹#›</a:t>
            </a:fld>
            <a:endParaRPr lang="en-US"/>
          </a:p>
        </p:txBody>
      </p:sp>
    </p:spTree>
    <p:extLst>
      <p:ext uri="{BB962C8B-B14F-4D97-AF65-F5344CB8AC3E}">
        <p14:creationId xmlns:p14="http://schemas.microsoft.com/office/powerpoint/2010/main" val="14753651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9A157-5552-4CDD-AAB9-6E9A47644D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2BF348-FA41-4B15-ABC1-085CF90E6F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9277FA-BBB1-4C9F-A4C9-1B8A4FAFDC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EB3D42-8046-4FF9-A1A0-3F6702F965FE}"/>
              </a:ext>
            </a:extLst>
          </p:cNvPr>
          <p:cNvSpPr>
            <a:spLocks noGrp="1"/>
          </p:cNvSpPr>
          <p:nvPr>
            <p:ph type="dt" sz="half" idx="10"/>
          </p:nvPr>
        </p:nvSpPr>
        <p:spPr/>
        <p:txBody>
          <a:bodyPr/>
          <a:lstStyle/>
          <a:p>
            <a:fld id="{CF5D4249-C453-4F56-AEC9-F50FCF71A961}" type="datetimeFigureOut">
              <a:rPr lang="en-US" smtClean="0"/>
              <a:t>29-Oct-23</a:t>
            </a:fld>
            <a:endParaRPr lang="en-US"/>
          </a:p>
        </p:txBody>
      </p:sp>
      <p:sp>
        <p:nvSpPr>
          <p:cNvPr id="6" name="Footer Placeholder 5">
            <a:extLst>
              <a:ext uri="{FF2B5EF4-FFF2-40B4-BE49-F238E27FC236}">
                <a16:creationId xmlns:a16="http://schemas.microsoft.com/office/drawing/2014/main" id="{D2C024EC-E066-46F9-9D72-4E4508566C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50032B-C479-49BF-AAB0-3E3D4EEA9257}"/>
              </a:ext>
            </a:extLst>
          </p:cNvPr>
          <p:cNvSpPr>
            <a:spLocks noGrp="1"/>
          </p:cNvSpPr>
          <p:nvPr>
            <p:ph type="sldNum" sz="quarter" idx="12"/>
          </p:nvPr>
        </p:nvSpPr>
        <p:spPr/>
        <p:txBody>
          <a:bodyPr/>
          <a:lstStyle/>
          <a:p>
            <a:fld id="{A99B3551-C8BA-4311-9E53-A4A72E42F9AC}" type="slidenum">
              <a:rPr lang="en-US" smtClean="0"/>
              <a:t>‹#›</a:t>
            </a:fld>
            <a:endParaRPr lang="en-US"/>
          </a:p>
        </p:txBody>
      </p:sp>
    </p:spTree>
    <p:extLst>
      <p:ext uri="{BB962C8B-B14F-4D97-AF65-F5344CB8AC3E}">
        <p14:creationId xmlns:p14="http://schemas.microsoft.com/office/powerpoint/2010/main" val="15538131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409D-5E67-40A6-B348-24C8BF0CD7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99932C-B58A-4584-B7E5-7FAAA6B61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DCD4DC-77C9-4B51-B867-4391E232F3E9}"/>
              </a:ext>
            </a:extLst>
          </p:cNvPr>
          <p:cNvSpPr>
            <a:spLocks noGrp="1"/>
          </p:cNvSpPr>
          <p:nvPr>
            <p:ph type="dt" sz="half" idx="10"/>
          </p:nvPr>
        </p:nvSpPr>
        <p:spPr/>
        <p:txBody>
          <a:bodyPr/>
          <a:lstStyle/>
          <a:p>
            <a:fld id="{CF5D4249-C453-4F56-AEC9-F50FCF71A961}" type="datetimeFigureOut">
              <a:rPr lang="en-US" smtClean="0"/>
              <a:t>29-Oct-23</a:t>
            </a:fld>
            <a:endParaRPr lang="en-US"/>
          </a:p>
        </p:txBody>
      </p:sp>
      <p:sp>
        <p:nvSpPr>
          <p:cNvPr id="5" name="Footer Placeholder 4">
            <a:extLst>
              <a:ext uri="{FF2B5EF4-FFF2-40B4-BE49-F238E27FC236}">
                <a16:creationId xmlns:a16="http://schemas.microsoft.com/office/drawing/2014/main" id="{A07AEAA5-35D5-4B1C-A5F5-F0992D2C7A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3BE744-B936-4676-8242-4B97C77A5002}"/>
              </a:ext>
            </a:extLst>
          </p:cNvPr>
          <p:cNvSpPr>
            <a:spLocks noGrp="1"/>
          </p:cNvSpPr>
          <p:nvPr>
            <p:ph type="sldNum" sz="quarter" idx="12"/>
          </p:nvPr>
        </p:nvSpPr>
        <p:spPr/>
        <p:txBody>
          <a:bodyPr/>
          <a:lstStyle/>
          <a:p>
            <a:fld id="{A99B3551-C8BA-4311-9E53-A4A72E42F9AC}" type="slidenum">
              <a:rPr lang="en-US" smtClean="0"/>
              <a:t>‹#›</a:t>
            </a:fld>
            <a:endParaRPr lang="en-US"/>
          </a:p>
        </p:txBody>
      </p:sp>
    </p:spTree>
    <p:extLst>
      <p:ext uri="{BB962C8B-B14F-4D97-AF65-F5344CB8AC3E}">
        <p14:creationId xmlns:p14="http://schemas.microsoft.com/office/powerpoint/2010/main" val="37172826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448B3E-D056-439A-98B6-50B1B7819A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F00206-57D0-4470-95CD-F6B573C37A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9C0C56-D8A9-4989-8670-7552F0DEAB68}"/>
              </a:ext>
            </a:extLst>
          </p:cNvPr>
          <p:cNvSpPr>
            <a:spLocks noGrp="1"/>
          </p:cNvSpPr>
          <p:nvPr>
            <p:ph type="dt" sz="half" idx="10"/>
          </p:nvPr>
        </p:nvSpPr>
        <p:spPr/>
        <p:txBody>
          <a:bodyPr/>
          <a:lstStyle/>
          <a:p>
            <a:fld id="{CF5D4249-C453-4F56-AEC9-F50FCF71A961}" type="datetimeFigureOut">
              <a:rPr lang="en-US" smtClean="0"/>
              <a:t>29-Oct-23</a:t>
            </a:fld>
            <a:endParaRPr lang="en-US"/>
          </a:p>
        </p:txBody>
      </p:sp>
      <p:sp>
        <p:nvSpPr>
          <p:cNvPr id="5" name="Footer Placeholder 4">
            <a:extLst>
              <a:ext uri="{FF2B5EF4-FFF2-40B4-BE49-F238E27FC236}">
                <a16:creationId xmlns:a16="http://schemas.microsoft.com/office/drawing/2014/main" id="{D05EAD47-665C-4A7F-8E58-3CE6BE8D13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910FFE-5253-4F15-9C1D-477A0C555AAC}"/>
              </a:ext>
            </a:extLst>
          </p:cNvPr>
          <p:cNvSpPr>
            <a:spLocks noGrp="1"/>
          </p:cNvSpPr>
          <p:nvPr>
            <p:ph type="sldNum" sz="quarter" idx="12"/>
          </p:nvPr>
        </p:nvSpPr>
        <p:spPr/>
        <p:txBody>
          <a:bodyPr/>
          <a:lstStyle/>
          <a:p>
            <a:fld id="{A99B3551-C8BA-4311-9E53-A4A72E42F9AC}" type="slidenum">
              <a:rPr lang="en-US" smtClean="0"/>
              <a:t>‹#›</a:t>
            </a:fld>
            <a:endParaRPr lang="en-US"/>
          </a:p>
        </p:txBody>
      </p:sp>
    </p:spTree>
    <p:extLst>
      <p:ext uri="{BB962C8B-B14F-4D97-AF65-F5344CB8AC3E}">
        <p14:creationId xmlns:p14="http://schemas.microsoft.com/office/powerpoint/2010/main" val="34412779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6"/>
        <p:cNvGrpSpPr/>
        <p:nvPr/>
      </p:nvGrpSpPr>
      <p:grpSpPr>
        <a:xfrm>
          <a:off x="0" y="0"/>
          <a:ext cx="0" cy="0"/>
          <a:chOff x="0" y="0"/>
          <a:chExt cx="0" cy="0"/>
        </a:xfrm>
      </p:grpSpPr>
      <p:sp>
        <p:nvSpPr>
          <p:cNvPr id="127" name="Google Shape;127;p19"/>
          <p:cNvSpPr txBox="1">
            <a:spLocks noGrp="1"/>
          </p:cNvSpPr>
          <p:nvPr>
            <p:ph type="subTitle" idx="1"/>
          </p:nvPr>
        </p:nvSpPr>
        <p:spPr>
          <a:xfrm>
            <a:off x="2032400" y="2824367"/>
            <a:ext cx="3047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lvl1pPr>
            <a:lvl2pPr lvl="1" rtl="0">
              <a:spcBef>
                <a:spcPts val="2133"/>
              </a:spcBef>
              <a:spcAft>
                <a:spcPts val="0"/>
              </a:spcAft>
              <a:buNone/>
              <a:defRPr b="1"/>
            </a:lvl2pPr>
            <a:lvl3pPr lvl="2" rtl="0">
              <a:spcBef>
                <a:spcPts val="2133"/>
              </a:spcBef>
              <a:spcAft>
                <a:spcPts val="0"/>
              </a:spcAft>
              <a:buNone/>
              <a:defRPr b="1"/>
            </a:lvl3pPr>
            <a:lvl4pPr lvl="3" rtl="0">
              <a:spcBef>
                <a:spcPts val="2133"/>
              </a:spcBef>
              <a:spcAft>
                <a:spcPts val="0"/>
              </a:spcAft>
              <a:buNone/>
              <a:defRPr b="1"/>
            </a:lvl4pPr>
            <a:lvl5pPr lvl="4" rtl="0">
              <a:spcBef>
                <a:spcPts val="2133"/>
              </a:spcBef>
              <a:spcAft>
                <a:spcPts val="0"/>
              </a:spcAft>
              <a:buNone/>
              <a:defRPr b="1"/>
            </a:lvl5pPr>
            <a:lvl6pPr lvl="5" rtl="0">
              <a:spcBef>
                <a:spcPts val="2133"/>
              </a:spcBef>
              <a:spcAft>
                <a:spcPts val="0"/>
              </a:spcAft>
              <a:buNone/>
              <a:defRPr b="1"/>
            </a:lvl6pPr>
            <a:lvl7pPr lvl="6" rtl="0">
              <a:spcBef>
                <a:spcPts val="2133"/>
              </a:spcBef>
              <a:spcAft>
                <a:spcPts val="0"/>
              </a:spcAft>
              <a:buNone/>
              <a:defRPr b="1"/>
            </a:lvl7pPr>
            <a:lvl8pPr lvl="7" rtl="0">
              <a:spcBef>
                <a:spcPts val="2133"/>
              </a:spcBef>
              <a:spcAft>
                <a:spcPts val="0"/>
              </a:spcAft>
              <a:buNone/>
              <a:defRPr b="1"/>
            </a:lvl8pPr>
            <a:lvl9pPr lvl="8" rtl="0">
              <a:spcBef>
                <a:spcPts val="2133"/>
              </a:spcBef>
              <a:spcAft>
                <a:spcPts val="2133"/>
              </a:spcAft>
              <a:buNone/>
              <a:defRPr b="1"/>
            </a:lvl9pPr>
          </a:lstStyle>
          <a:p>
            <a:endParaRPr/>
          </a:p>
        </p:txBody>
      </p:sp>
      <p:sp>
        <p:nvSpPr>
          <p:cNvPr id="128" name="Google Shape;128;p19"/>
          <p:cNvSpPr txBox="1">
            <a:spLocks noGrp="1"/>
          </p:cNvSpPr>
          <p:nvPr>
            <p:ph type="subTitle" idx="2"/>
          </p:nvPr>
        </p:nvSpPr>
        <p:spPr>
          <a:xfrm>
            <a:off x="2032400" y="3218061"/>
            <a:ext cx="3047600" cy="8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29" name="Google Shape;129;p19"/>
          <p:cNvSpPr txBox="1">
            <a:spLocks noGrp="1"/>
          </p:cNvSpPr>
          <p:nvPr>
            <p:ph type="subTitle" idx="3"/>
          </p:nvPr>
        </p:nvSpPr>
        <p:spPr>
          <a:xfrm>
            <a:off x="7112000" y="2824367"/>
            <a:ext cx="3047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lvl1pPr>
            <a:lvl2pPr lvl="1" rtl="0">
              <a:spcBef>
                <a:spcPts val="2133"/>
              </a:spcBef>
              <a:spcAft>
                <a:spcPts val="0"/>
              </a:spcAft>
              <a:buNone/>
              <a:defRPr b="1"/>
            </a:lvl2pPr>
            <a:lvl3pPr lvl="2" rtl="0">
              <a:spcBef>
                <a:spcPts val="2133"/>
              </a:spcBef>
              <a:spcAft>
                <a:spcPts val="0"/>
              </a:spcAft>
              <a:buNone/>
              <a:defRPr b="1"/>
            </a:lvl3pPr>
            <a:lvl4pPr lvl="3" rtl="0">
              <a:spcBef>
                <a:spcPts val="2133"/>
              </a:spcBef>
              <a:spcAft>
                <a:spcPts val="0"/>
              </a:spcAft>
              <a:buNone/>
              <a:defRPr b="1"/>
            </a:lvl4pPr>
            <a:lvl5pPr lvl="4" rtl="0">
              <a:spcBef>
                <a:spcPts val="2133"/>
              </a:spcBef>
              <a:spcAft>
                <a:spcPts val="0"/>
              </a:spcAft>
              <a:buNone/>
              <a:defRPr b="1"/>
            </a:lvl5pPr>
            <a:lvl6pPr lvl="5" rtl="0">
              <a:spcBef>
                <a:spcPts val="2133"/>
              </a:spcBef>
              <a:spcAft>
                <a:spcPts val="0"/>
              </a:spcAft>
              <a:buNone/>
              <a:defRPr b="1"/>
            </a:lvl6pPr>
            <a:lvl7pPr lvl="6" rtl="0">
              <a:spcBef>
                <a:spcPts val="2133"/>
              </a:spcBef>
              <a:spcAft>
                <a:spcPts val="0"/>
              </a:spcAft>
              <a:buNone/>
              <a:defRPr b="1"/>
            </a:lvl7pPr>
            <a:lvl8pPr lvl="7" rtl="0">
              <a:spcBef>
                <a:spcPts val="2133"/>
              </a:spcBef>
              <a:spcAft>
                <a:spcPts val="0"/>
              </a:spcAft>
              <a:buNone/>
              <a:defRPr b="1"/>
            </a:lvl8pPr>
            <a:lvl9pPr lvl="8" rtl="0">
              <a:spcBef>
                <a:spcPts val="2133"/>
              </a:spcBef>
              <a:spcAft>
                <a:spcPts val="2133"/>
              </a:spcAft>
              <a:buNone/>
              <a:defRPr b="1"/>
            </a:lvl9pPr>
          </a:lstStyle>
          <a:p>
            <a:endParaRPr/>
          </a:p>
        </p:txBody>
      </p:sp>
      <p:sp>
        <p:nvSpPr>
          <p:cNvPr id="130" name="Google Shape;130;p19"/>
          <p:cNvSpPr txBox="1">
            <a:spLocks noGrp="1"/>
          </p:cNvSpPr>
          <p:nvPr>
            <p:ph type="subTitle" idx="4"/>
          </p:nvPr>
        </p:nvSpPr>
        <p:spPr>
          <a:xfrm>
            <a:off x="7112000" y="3218061"/>
            <a:ext cx="3047600" cy="8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31" name="Google Shape;131;p19"/>
          <p:cNvSpPr txBox="1">
            <a:spLocks noGrp="1"/>
          </p:cNvSpPr>
          <p:nvPr>
            <p:ph type="subTitle" idx="5"/>
          </p:nvPr>
        </p:nvSpPr>
        <p:spPr>
          <a:xfrm>
            <a:off x="2032400" y="4924800"/>
            <a:ext cx="3047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lvl1pPr>
            <a:lvl2pPr lvl="1" rtl="0">
              <a:spcBef>
                <a:spcPts val="2133"/>
              </a:spcBef>
              <a:spcAft>
                <a:spcPts val="0"/>
              </a:spcAft>
              <a:buNone/>
              <a:defRPr b="1"/>
            </a:lvl2pPr>
            <a:lvl3pPr lvl="2" rtl="0">
              <a:spcBef>
                <a:spcPts val="2133"/>
              </a:spcBef>
              <a:spcAft>
                <a:spcPts val="0"/>
              </a:spcAft>
              <a:buNone/>
              <a:defRPr b="1"/>
            </a:lvl3pPr>
            <a:lvl4pPr lvl="3" rtl="0">
              <a:spcBef>
                <a:spcPts val="2133"/>
              </a:spcBef>
              <a:spcAft>
                <a:spcPts val="0"/>
              </a:spcAft>
              <a:buNone/>
              <a:defRPr b="1"/>
            </a:lvl4pPr>
            <a:lvl5pPr lvl="4" rtl="0">
              <a:spcBef>
                <a:spcPts val="2133"/>
              </a:spcBef>
              <a:spcAft>
                <a:spcPts val="0"/>
              </a:spcAft>
              <a:buNone/>
              <a:defRPr b="1"/>
            </a:lvl5pPr>
            <a:lvl6pPr lvl="5" rtl="0">
              <a:spcBef>
                <a:spcPts val="2133"/>
              </a:spcBef>
              <a:spcAft>
                <a:spcPts val="0"/>
              </a:spcAft>
              <a:buNone/>
              <a:defRPr b="1"/>
            </a:lvl6pPr>
            <a:lvl7pPr lvl="6" rtl="0">
              <a:spcBef>
                <a:spcPts val="2133"/>
              </a:spcBef>
              <a:spcAft>
                <a:spcPts val="0"/>
              </a:spcAft>
              <a:buNone/>
              <a:defRPr b="1"/>
            </a:lvl7pPr>
            <a:lvl8pPr lvl="7" rtl="0">
              <a:spcBef>
                <a:spcPts val="2133"/>
              </a:spcBef>
              <a:spcAft>
                <a:spcPts val="0"/>
              </a:spcAft>
              <a:buNone/>
              <a:defRPr b="1"/>
            </a:lvl8pPr>
            <a:lvl9pPr lvl="8" rtl="0">
              <a:spcBef>
                <a:spcPts val="2133"/>
              </a:spcBef>
              <a:spcAft>
                <a:spcPts val="2133"/>
              </a:spcAft>
              <a:buNone/>
              <a:defRPr b="1"/>
            </a:lvl9pPr>
          </a:lstStyle>
          <a:p>
            <a:endParaRPr/>
          </a:p>
        </p:txBody>
      </p:sp>
      <p:sp>
        <p:nvSpPr>
          <p:cNvPr id="132" name="Google Shape;132;p19"/>
          <p:cNvSpPr txBox="1">
            <a:spLocks noGrp="1"/>
          </p:cNvSpPr>
          <p:nvPr>
            <p:ph type="subTitle" idx="6"/>
          </p:nvPr>
        </p:nvSpPr>
        <p:spPr>
          <a:xfrm>
            <a:off x="2032400" y="5318495"/>
            <a:ext cx="3047600" cy="8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33" name="Google Shape;133;p19"/>
          <p:cNvSpPr txBox="1">
            <a:spLocks noGrp="1"/>
          </p:cNvSpPr>
          <p:nvPr>
            <p:ph type="subTitle" idx="7"/>
          </p:nvPr>
        </p:nvSpPr>
        <p:spPr>
          <a:xfrm>
            <a:off x="7112000" y="4924800"/>
            <a:ext cx="3047600" cy="4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lvl1pPr>
            <a:lvl2pPr lvl="1" rtl="0">
              <a:spcBef>
                <a:spcPts val="2133"/>
              </a:spcBef>
              <a:spcAft>
                <a:spcPts val="0"/>
              </a:spcAft>
              <a:buNone/>
              <a:defRPr b="1"/>
            </a:lvl2pPr>
            <a:lvl3pPr lvl="2" rtl="0">
              <a:spcBef>
                <a:spcPts val="2133"/>
              </a:spcBef>
              <a:spcAft>
                <a:spcPts val="0"/>
              </a:spcAft>
              <a:buNone/>
              <a:defRPr b="1"/>
            </a:lvl3pPr>
            <a:lvl4pPr lvl="3" rtl="0">
              <a:spcBef>
                <a:spcPts val="2133"/>
              </a:spcBef>
              <a:spcAft>
                <a:spcPts val="0"/>
              </a:spcAft>
              <a:buNone/>
              <a:defRPr b="1"/>
            </a:lvl4pPr>
            <a:lvl5pPr lvl="4" rtl="0">
              <a:spcBef>
                <a:spcPts val="2133"/>
              </a:spcBef>
              <a:spcAft>
                <a:spcPts val="0"/>
              </a:spcAft>
              <a:buNone/>
              <a:defRPr b="1"/>
            </a:lvl5pPr>
            <a:lvl6pPr lvl="5" rtl="0">
              <a:spcBef>
                <a:spcPts val="2133"/>
              </a:spcBef>
              <a:spcAft>
                <a:spcPts val="0"/>
              </a:spcAft>
              <a:buNone/>
              <a:defRPr b="1"/>
            </a:lvl6pPr>
            <a:lvl7pPr lvl="6" rtl="0">
              <a:spcBef>
                <a:spcPts val="2133"/>
              </a:spcBef>
              <a:spcAft>
                <a:spcPts val="0"/>
              </a:spcAft>
              <a:buNone/>
              <a:defRPr b="1"/>
            </a:lvl7pPr>
            <a:lvl8pPr lvl="7" rtl="0">
              <a:spcBef>
                <a:spcPts val="2133"/>
              </a:spcBef>
              <a:spcAft>
                <a:spcPts val="0"/>
              </a:spcAft>
              <a:buNone/>
              <a:defRPr b="1"/>
            </a:lvl8pPr>
            <a:lvl9pPr lvl="8" rtl="0">
              <a:spcBef>
                <a:spcPts val="2133"/>
              </a:spcBef>
              <a:spcAft>
                <a:spcPts val="2133"/>
              </a:spcAft>
              <a:buNone/>
              <a:defRPr b="1"/>
            </a:lvl9pPr>
          </a:lstStyle>
          <a:p>
            <a:endParaRPr/>
          </a:p>
        </p:txBody>
      </p:sp>
      <p:sp>
        <p:nvSpPr>
          <p:cNvPr id="134" name="Google Shape;134;p19"/>
          <p:cNvSpPr txBox="1">
            <a:spLocks noGrp="1"/>
          </p:cNvSpPr>
          <p:nvPr>
            <p:ph type="subTitle" idx="8"/>
          </p:nvPr>
        </p:nvSpPr>
        <p:spPr>
          <a:xfrm>
            <a:off x="7112000" y="5318495"/>
            <a:ext cx="3047600" cy="8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35" name="Google Shape;135;p19"/>
          <p:cNvSpPr txBox="1">
            <a:spLocks noGrp="1"/>
          </p:cNvSpPr>
          <p:nvPr>
            <p:ph type="title"/>
          </p:nvPr>
        </p:nvSpPr>
        <p:spPr>
          <a:xfrm>
            <a:off x="965200" y="720000"/>
            <a:ext cx="10266800" cy="66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6" name="Google Shape;136;p19"/>
          <p:cNvSpPr/>
          <p:nvPr/>
        </p:nvSpPr>
        <p:spPr>
          <a:xfrm flipH="1">
            <a:off x="-2485469" y="4599621"/>
            <a:ext cx="6499532" cy="4670179"/>
          </a:xfrm>
          <a:custGeom>
            <a:avLst/>
            <a:gdLst/>
            <a:ahLst/>
            <a:cxnLst/>
            <a:rect l="l" t="t" r="r" b="b"/>
            <a:pathLst>
              <a:path w="162950" h="116599" extrusionOk="0">
                <a:moveTo>
                  <a:pt x="109511" y="1"/>
                </a:moveTo>
                <a:lnTo>
                  <a:pt x="108912" y="487"/>
                </a:lnTo>
                <a:lnTo>
                  <a:pt x="108313" y="974"/>
                </a:lnTo>
                <a:lnTo>
                  <a:pt x="107714" y="1473"/>
                </a:lnTo>
                <a:lnTo>
                  <a:pt x="107127" y="1972"/>
                </a:lnTo>
                <a:lnTo>
                  <a:pt x="106553" y="2484"/>
                </a:lnTo>
                <a:lnTo>
                  <a:pt x="105979" y="3008"/>
                </a:lnTo>
                <a:lnTo>
                  <a:pt x="105417" y="3532"/>
                </a:lnTo>
                <a:lnTo>
                  <a:pt x="104856" y="4056"/>
                </a:lnTo>
                <a:lnTo>
                  <a:pt x="104294" y="4606"/>
                </a:lnTo>
                <a:lnTo>
                  <a:pt x="103745" y="5142"/>
                </a:lnTo>
                <a:lnTo>
                  <a:pt x="103208" y="5691"/>
                </a:lnTo>
                <a:lnTo>
                  <a:pt x="102672" y="6253"/>
                </a:lnTo>
                <a:lnTo>
                  <a:pt x="102148" y="6815"/>
                </a:lnTo>
                <a:lnTo>
                  <a:pt x="101624" y="7389"/>
                </a:lnTo>
                <a:lnTo>
                  <a:pt x="101112" y="7963"/>
                </a:lnTo>
                <a:lnTo>
                  <a:pt x="100600" y="8549"/>
                </a:lnTo>
                <a:lnTo>
                  <a:pt x="100101" y="9136"/>
                </a:lnTo>
                <a:lnTo>
                  <a:pt x="99602" y="9735"/>
                </a:lnTo>
                <a:lnTo>
                  <a:pt x="99115" y="10334"/>
                </a:lnTo>
                <a:lnTo>
                  <a:pt x="98641" y="10933"/>
                </a:lnTo>
                <a:lnTo>
                  <a:pt x="98167" y="11544"/>
                </a:lnTo>
                <a:lnTo>
                  <a:pt x="97705" y="12156"/>
                </a:lnTo>
                <a:lnTo>
                  <a:pt x="97243" y="12780"/>
                </a:lnTo>
                <a:lnTo>
                  <a:pt x="96794" y="13404"/>
                </a:lnTo>
                <a:lnTo>
                  <a:pt x="96345" y="14028"/>
                </a:lnTo>
                <a:lnTo>
                  <a:pt x="95908" y="14664"/>
                </a:lnTo>
                <a:lnTo>
                  <a:pt x="95483" y="15301"/>
                </a:lnTo>
                <a:lnTo>
                  <a:pt x="95059" y="15950"/>
                </a:lnTo>
                <a:lnTo>
                  <a:pt x="94647" y="16586"/>
                </a:lnTo>
                <a:lnTo>
                  <a:pt x="94235" y="17235"/>
                </a:lnTo>
                <a:lnTo>
                  <a:pt x="93836" y="17897"/>
                </a:lnTo>
                <a:lnTo>
                  <a:pt x="93449" y="18545"/>
                </a:lnTo>
                <a:lnTo>
                  <a:pt x="92700" y="19831"/>
                </a:lnTo>
                <a:lnTo>
                  <a:pt x="91977" y="21116"/>
                </a:lnTo>
                <a:lnTo>
                  <a:pt x="91240" y="22414"/>
                </a:lnTo>
                <a:lnTo>
                  <a:pt x="90504" y="23700"/>
                </a:lnTo>
                <a:lnTo>
                  <a:pt x="90130" y="24336"/>
                </a:lnTo>
                <a:lnTo>
                  <a:pt x="89743" y="24973"/>
                </a:lnTo>
                <a:lnTo>
                  <a:pt x="89356" y="25609"/>
                </a:lnTo>
                <a:lnTo>
                  <a:pt x="88957" y="26233"/>
                </a:lnTo>
                <a:lnTo>
                  <a:pt x="88545" y="26844"/>
                </a:lnTo>
                <a:lnTo>
                  <a:pt x="88120" y="27456"/>
                </a:lnTo>
                <a:lnTo>
                  <a:pt x="87696" y="28055"/>
                </a:lnTo>
                <a:lnTo>
                  <a:pt x="87247" y="28642"/>
                </a:lnTo>
                <a:lnTo>
                  <a:pt x="86922" y="29041"/>
                </a:lnTo>
                <a:lnTo>
                  <a:pt x="86598" y="29440"/>
                </a:lnTo>
                <a:lnTo>
                  <a:pt x="86261" y="29840"/>
                </a:lnTo>
                <a:lnTo>
                  <a:pt x="85911" y="30226"/>
                </a:lnTo>
                <a:lnTo>
                  <a:pt x="85574" y="30613"/>
                </a:lnTo>
                <a:lnTo>
                  <a:pt x="85213" y="30988"/>
                </a:lnTo>
                <a:lnTo>
                  <a:pt x="84851" y="31362"/>
                </a:lnTo>
                <a:lnTo>
                  <a:pt x="84489" y="31724"/>
                </a:lnTo>
                <a:lnTo>
                  <a:pt x="84127" y="32086"/>
                </a:lnTo>
                <a:lnTo>
                  <a:pt x="83752" y="32435"/>
                </a:lnTo>
                <a:lnTo>
                  <a:pt x="82979" y="33134"/>
                </a:lnTo>
                <a:lnTo>
                  <a:pt x="82192" y="33808"/>
                </a:lnTo>
                <a:lnTo>
                  <a:pt x="81394" y="34470"/>
                </a:lnTo>
                <a:lnTo>
                  <a:pt x="80570" y="35106"/>
                </a:lnTo>
                <a:lnTo>
                  <a:pt x="79734" y="35730"/>
                </a:lnTo>
                <a:lnTo>
                  <a:pt x="78885" y="36329"/>
                </a:lnTo>
                <a:lnTo>
                  <a:pt x="78037" y="36916"/>
                </a:lnTo>
                <a:lnTo>
                  <a:pt x="77163" y="37477"/>
                </a:lnTo>
                <a:lnTo>
                  <a:pt x="76277" y="38026"/>
                </a:lnTo>
                <a:lnTo>
                  <a:pt x="75391" y="38563"/>
                </a:lnTo>
                <a:lnTo>
                  <a:pt x="74492" y="39087"/>
                </a:lnTo>
                <a:lnTo>
                  <a:pt x="73419" y="39686"/>
                </a:lnTo>
                <a:lnTo>
                  <a:pt x="72346" y="40273"/>
                </a:lnTo>
                <a:lnTo>
                  <a:pt x="71260" y="40834"/>
                </a:lnTo>
                <a:lnTo>
                  <a:pt x="70162" y="41383"/>
                </a:lnTo>
                <a:lnTo>
                  <a:pt x="69051" y="41907"/>
                </a:lnTo>
                <a:lnTo>
                  <a:pt x="67928" y="42407"/>
                </a:lnTo>
                <a:lnTo>
                  <a:pt x="66805" y="42893"/>
                </a:lnTo>
                <a:lnTo>
                  <a:pt x="65669" y="43343"/>
                </a:lnTo>
                <a:lnTo>
                  <a:pt x="64521" y="43779"/>
                </a:lnTo>
                <a:lnTo>
                  <a:pt x="63360" y="44191"/>
                </a:lnTo>
                <a:lnTo>
                  <a:pt x="62200" y="44578"/>
                </a:lnTo>
                <a:lnTo>
                  <a:pt x="61027" y="44928"/>
                </a:lnTo>
                <a:lnTo>
                  <a:pt x="59854" y="45252"/>
                </a:lnTo>
                <a:lnTo>
                  <a:pt x="59255" y="45414"/>
                </a:lnTo>
                <a:lnTo>
                  <a:pt x="58668" y="45552"/>
                </a:lnTo>
                <a:lnTo>
                  <a:pt x="58069" y="45701"/>
                </a:lnTo>
                <a:lnTo>
                  <a:pt x="57470" y="45826"/>
                </a:lnTo>
                <a:lnTo>
                  <a:pt x="56871" y="45951"/>
                </a:lnTo>
                <a:lnTo>
                  <a:pt x="56272" y="46063"/>
                </a:lnTo>
                <a:lnTo>
                  <a:pt x="55586" y="46188"/>
                </a:lnTo>
                <a:lnTo>
                  <a:pt x="54912" y="46300"/>
                </a:lnTo>
                <a:lnTo>
                  <a:pt x="54225" y="46413"/>
                </a:lnTo>
                <a:lnTo>
                  <a:pt x="53539" y="46500"/>
                </a:lnTo>
                <a:lnTo>
                  <a:pt x="52166" y="46687"/>
                </a:lnTo>
                <a:lnTo>
                  <a:pt x="50793" y="46837"/>
                </a:lnTo>
                <a:lnTo>
                  <a:pt x="49408" y="46987"/>
                </a:lnTo>
                <a:lnTo>
                  <a:pt x="48035" y="47112"/>
                </a:lnTo>
                <a:lnTo>
                  <a:pt x="46650" y="47249"/>
                </a:lnTo>
                <a:lnTo>
                  <a:pt x="45277" y="47399"/>
                </a:lnTo>
                <a:lnTo>
                  <a:pt x="43904" y="47548"/>
                </a:lnTo>
                <a:lnTo>
                  <a:pt x="42532" y="47723"/>
                </a:lnTo>
                <a:lnTo>
                  <a:pt x="41845" y="47810"/>
                </a:lnTo>
                <a:lnTo>
                  <a:pt x="41171" y="47923"/>
                </a:lnTo>
                <a:lnTo>
                  <a:pt x="40485" y="48035"/>
                </a:lnTo>
                <a:lnTo>
                  <a:pt x="39811" y="48147"/>
                </a:lnTo>
                <a:lnTo>
                  <a:pt x="39137" y="48272"/>
                </a:lnTo>
                <a:lnTo>
                  <a:pt x="38463" y="48422"/>
                </a:lnTo>
                <a:lnTo>
                  <a:pt x="37802" y="48572"/>
                </a:lnTo>
                <a:lnTo>
                  <a:pt x="37128" y="48734"/>
                </a:lnTo>
                <a:lnTo>
                  <a:pt x="36466" y="48909"/>
                </a:lnTo>
                <a:lnTo>
                  <a:pt x="35805" y="49096"/>
                </a:lnTo>
                <a:lnTo>
                  <a:pt x="35144" y="49295"/>
                </a:lnTo>
                <a:lnTo>
                  <a:pt x="34495" y="49520"/>
                </a:lnTo>
                <a:lnTo>
                  <a:pt x="34058" y="49670"/>
                </a:lnTo>
                <a:lnTo>
                  <a:pt x="33621" y="49832"/>
                </a:lnTo>
                <a:lnTo>
                  <a:pt x="33184" y="50007"/>
                </a:lnTo>
                <a:lnTo>
                  <a:pt x="32760" y="50182"/>
                </a:lnTo>
                <a:lnTo>
                  <a:pt x="32336" y="50369"/>
                </a:lnTo>
                <a:lnTo>
                  <a:pt x="31911" y="50568"/>
                </a:lnTo>
                <a:lnTo>
                  <a:pt x="31487" y="50768"/>
                </a:lnTo>
                <a:lnTo>
                  <a:pt x="31075" y="50968"/>
                </a:lnTo>
                <a:lnTo>
                  <a:pt x="30663" y="51192"/>
                </a:lnTo>
                <a:lnTo>
                  <a:pt x="30252" y="51405"/>
                </a:lnTo>
                <a:lnTo>
                  <a:pt x="29852" y="51629"/>
                </a:lnTo>
                <a:lnTo>
                  <a:pt x="29453" y="51866"/>
                </a:lnTo>
                <a:lnTo>
                  <a:pt x="29053" y="52103"/>
                </a:lnTo>
                <a:lnTo>
                  <a:pt x="28654" y="52353"/>
                </a:lnTo>
                <a:lnTo>
                  <a:pt x="27880" y="52865"/>
                </a:lnTo>
                <a:lnTo>
                  <a:pt x="27132" y="53401"/>
                </a:lnTo>
                <a:lnTo>
                  <a:pt x="26383" y="53963"/>
                </a:lnTo>
                <a:lnTo>
                  <a:pt x="25659" y="54549"/>
                </a:lnTo>
                <a:lnTo>
                  <a:pt x="24960" y="55161"/>
                </a:lnTo>
                <a:lnTo>
                  <a:pt x="24274" y="55785"/>
                </a:lnTo>
                <a:lnTo>
                  <a:pt x="23600" y="56434"/>
                </a:lnTo>
                <a:lnTo>
                  <a:pt x="22963" y="57108"/>
                </a:lnTo>
                <a:lnTo>
                  <a:pt x="22339" y="57794"/>
                </a:lnTo>
                <a:lnTo>
                  <a:pt x="21728" y="58506"/>
                </a:lnTo>
                <a:lnTo>
                  <a:pt x="21154" y="59229"/>
                </a:lnTo>
                <a:lnTo>
                  <a:pt x="20592" y="59978"/>
                </a:lnTo>
                <a:lnTo>
                  <a:pt x="20056" y="60739"/>
                </a:lnTo>
                <a:lnTo>
                  <a:pt x="19544" y="61513"/>
                </a:lnTo>
                <a:lnTo>
                  <a:pt x="19057" y="62299"/>
                </a:lnTo>
                <a:lnTo>
                  <a:pt x="18595" y="63111"/>
                </a:lnTo>
                <a:lnTo>
                  <a:pt x="18159" y="63934"/>
                </a:lnTo>
                <a:lnTo>
                  <a:pt x="17759" y="64770"/>
                </a:lnTo>
                <a:lnTo>
                  <a:pt x="17560" y="65182"/>
                </a:lnTo>
                <a:lnTo>
                  <a:pt x="17372" y="65606"/>
                </a:lnTo>
                <a:lnTo>
                  <a:pt x="17198" y="66043"/>
                </a:lnTo>
                <a:lnTo>
                  <a:pt x="17023" y="66468"/>
                </a:lnTo>
                <a:lnTo>
                  <a:pt x="16848" y="66904"/>
                </a:lnTo>
                <a:lnTo>
                  <a:pt x="16698" y="67341"/>
                </a:lnTo>
                <a:lnTo>
                  <a:pt x="16536" y="67778"/>
                </a:lnTo>
                <a:lnTo>
                  <a:pt x="16399" y="68227"/>
                </a:lnTo>
                <a:lnTo>
                  <a:pt x="16262" y="68664"/>
                </a:lnTo>
                <a:lnTo>
                  <a:pt x="16124" y="69113"/>
                </a:lnTo>
                <a:lnTo>
                  <a:pt x="16012" y="69563"/>
                </a:lnTo>
                <a:lnTo>
                  <a:pt x="15900" y="70012"/>
                </a:lnTo>
                <a:lnTo>
                  <a:pt x="15787" y="70461"/>
                </a:lnTo>
                <a:lnTo>
                  <a:pt x="15688" y="70923"/>
                </a:lnTo>
                <a:lnTo>
                  <a:pt x="15525" y="71759"/>
                </a:lnTo>
                <a:lnTo>
                  <a:pt x="15388" y="72608"/>
                </a:lnTo>
                <a:lnTo>
                  <a:pt x="15263" y="73456"/>
                </a:lnTo>
                <a:lnTo>
                  <a:pt x="15176" y="74317"/>
                </a:lnTo>
                <a:lnTo>
                  <a:pt x="15089" y="75178"/>
                </a:lnTo>
                <a:lnTo>
                  <a:pt x="15026" y="76040"/>
                </a:lnTo>
                <a:lnTo>
                  <a:pt x="14976" y="76901"/>
                </a:lnTo>
                <a:lnTo>
                  <a:pt x="14951" y="77762"/>
                </a:lnTo>
                <a:lnTo>
                  <a:pt x="14926" y="78635"/>
                </a:lnTo>
                <a:lnTo>
                  <a:pt x="14914" y="79496"/>
                </a:lnTo>
                <a:lnTo>
                  <a:pt x="14914" y="81244"/>
                </a:lnTo>
                <a:lnTo>
                  <a:pt x="14926" y="82978"/>
                </a:lnTo>
                <a:lnTo>
                  <a:pt x="14939" y="84725"/>
                </a:lnTo>
                <a:lnTo>
                  <a:pt x="14951" y="86473"/>
                </a:lnTo>
                <a:lnTo>
                  <a:pt x="14951" y="87334"/>
                </a:lnTo>
                <a:lnTo>
                  <a:pt x="14951" y="88207"/>
                </a:lnTo>
                <a:lnTo>
                  <a:pt x="14926" y="89068"/>
                </a:lnTo>
                <a:lnTo>
                  <a:pt x="14901" y="89929"/>
                </a:lnTo>
                <a:lnTo>
                  <a:pt x="14851" y="90791"/>
                </a:lnTo>
                <a:lnTo>
                  <a:pt x="14802" y="91652"/>
                </a:lnTo>
                <a:lnTo>
                  <a:pt x="14727" y="92513"/>
                </a:lnTo>
                <a:lnTo>
                  <a:pt x="14639" y="93361"/>
                </a:lnTo>
                <a:lnTo>
                  <a:pt x="14527" y="94210"/>
                </a:lnTo>
                <a:lnTo>
                  <a:pt x="14402" y="95059"/>
                </a:lnTo>
                <a:lnTo>
                  <a:pt x="14252" y="95895"/>
                </a:lnTo>
                <a:lnTo>
                  <a:pt x="14078" y="96731"/>
                </a:lnTo>
                <a:lnTo>
                  <a:pt x="13866" y="97567"/>
                </a:lnTo>
                <a:lnTo>
                  <a:pt x="13641" y="98391"/>
                </a:lnTo>
                <a:lnTo>
                  <a:pt x="13416" y="99077"/>
                </a:lnTo>
                <a:lnTo>
                  <a:pt x="13192" y="99751"/>
                </a:lnTo>
                <a:lnTo>
                  <a:pt x="12942" y="100425"/>
                </a:lnTo>
                <a:lnTo>
                  <a:pt x="12667" y="101086"/>
                </a:lnTo>
                <a:lnTo>
                  <a:pt x="12380" y="101735"/>
                </a:lnTo>
                <a:lnTo>
                  <a:pt x="12081" y="102372"/>
                </a:lnTo>
                <a:lnTo>
                  <a:pt x="11756" y="103008"/>
                </a:lnTo>
                <a:lnTo>
                  <a:pt x="11432" y="103632"/>
                </a:lnTo>
                <a:lnTo>
                  <a:pt x="11083" y="104244"/>
                </a:lnTo>
                <a:lnTo>
                  <a:pt x="10721" y="104855"/>
                </a:lnTo>
                <a:lnTo>
                  <a:pt x="10334" y="105454"/>
                </a:lnTo>
                <a:lnTo>
                  <a:pt x="9947" y="106053"/>
                </a:lnTo>
                <a:lnTo>
                  <a:pt x="9548" y="106640"/>
                </a:lnTo>
                <a:lnTo>
                  <a:pt x="9123" y="107214"/>
                </a:lnTo>
                <a:lnTo>
                  <a:pt x="8699" y="107788"/>
                </a:lnTo>
                <a:lnTo>
                  <a:pt x="8262" y="108350"/>
                </a:lnTo>
                <a:lnTo>
                  <a:pt x="7813" y="108911"/>
                </a:lnTo>
                <a:lnTo>
                  <a:pt x="7351" y="109460"/>
                </a:lnTo>
                <a:lnTo>
                  <a:pt x="6877" y="110009"/>
                </a:lnTo>
                <a:lnTo>
                  <a:pt x="6390" y="110546"/>
                </a:lnTo>
                <a:lnTo>
                  <a:pt x="5903" y="111083"/>
                </a:lnTo>
                <a:lnTo>
                  <a:pt x="5404" y="111607"/>
                </a:lnTo>
                <a:lnTo>
                  <a:pt x="4893" y="112131"/>
                </a:lnTo>
                <a:lnTo>
                  <a:pt x="4368" y="112643"/>
                </a:lnTo>
                <a:lnTo>
                  <a:pt x="3844" y="113154"/>
                </a:lnTo>
                <a:lnTo>
                  <a:pt x="3320" y="113666"/>
                </a:lnTo>
                <a:lnTo>
                  <a:pt x="2783" y="114165"/>
                </a:lnTo>
                <a:lnTo>
                  <a:pt x="2234" y="114652"/>
                </a:lnTo>
                <a:lnTo>
                  <a:pt x="1124" y="115638"/>
                </a:lnTo>
                <a:lnTo>
                  <a:pt x="0" y="116599"/>
                </a:lnTo>
                <a:lnTo>
                  <a:pt x="162949" y="116599"/>
                </a:lnTo>
                <a:lnTo>
                  <a:pt x="16294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9"/>
          <p:cNvSpPr/>
          <p:nvPr/>
        </p:nvSpPr>
        <p:spPr>
          <a:xfrm rot="10800000" flipH="1">
            <a:off x="8228531" y="-2479796"/>
            <a:ext cx="6499532" cy="4670179"/>
          </a:xfrm>
          <a:custGeom>
            <a:avLst/>
            <a:gdLst/>
            <a:ahLst/>
            <a:cxnLst/>
            <a:rect l="l" t="t" r="r" b="b"/>
            <a:pathLst>
              <a:path w="162950" h="116599" extrusionOk="0">
                <a:moveTo>
                  <a:pt x="109511" y="1"/>
                </a:moveTo>
                <a:lnTo>
                  <a:pt x="108912" y="487"/>
                </a:lnTo>
                <a:lnTo>
                  <a:pt x="108313" y="974"/>
                </a:lnTo>
                <a:lnTo>
                  <a:pt x="107714" y="1473"/>
                </a:lnTo>
                <a:lnTo>
                  <a:pt x="107127" y="1972"/>
                </a:lnTo>
                <a:lnTo>
                  <a:pt x="106553" y="2484"/>
                </a:lnTo>
                <a:lnTo>
                  <a:pt x="105979" y="3008"/>
                </a:lnTo>
                <a:lnTo>
                  <a:pt x="105417" y="3532"/>
                </a:lnTo>
                <a:lnTo>
                  <a:pt x="104856" y="4056"/>
                </a:lnTo>
                <a:lnTo>
                  <a:pt x="104294" y="4606"/>
                </a:lnTo>
                <a:lnTo>
                  <a:pt x="103745" y="5142"/>
                </a:lnTo>
                <a:lnTo>
                  <a:pt x="103208" y="5691"/>
                </a:lnTo>
                <a:lnTo>
                  <a:pt x="102672" y="6253"/>
                </a:lnTo>
                <a:lnTo>
                  <a:pt x="102148" y="6815"/>
                </a:lnTo>
                <a:lnTo>
                  <a:pt x="101624" y="7389"/>
                </a:lnTo>
                <a:lnTo>
                  <a:pt x="101112" y="7963"/>
                </a:lnTo>
                <a:lnTo>
                  <a:pt x="100600" y="8549"/>
                </a:lnTo>
                <a:lnTo>
                  <a:pt x="100101" y="9136"/>
                </a:lnTo>
                <a:lnTo>
                  <a:pt x="99602" y="9735"/>
                </a:lnTo>
                <a:lnTo>
                  <a:pt x="99115" y="10334"/>
                </a:lnTo>
                <a:lnTo>
                  <a:pt x="98641" y="10933"/>
                </a:lnTo>
                <a:lnTo>
                  <a:pt x="98167" y="11544"/>
                </a:lnTo>
                <a:lnTo>
                  <a:pt x="97705" y="12156"/>
                </a:lnTo>
                <a:lnTo>
                  <a:pt x="97243" y="12780"/>
                </a:lnTo>
                <a:lnTo>
                  <a:pt x="96794" y="13404"/>
                </a:lnTo>
                <a:lnTo>
                  <a:pt x="96345" y="14028"/>
                </a:lnTo>
                <a:lnTo>
                  <a:pt x="95908" y="14664"/>
                </a:lnTo>
                <a:lnTo>
                  <a:pt x="95483" y="15301"/>
                </a:lnTo>
                <a:lnTo>
                  <a:pt x="95059" y="15950"/>
                </a:lnTo>
                <a:lnTo>
                  <a:pt x="94647" y="16586"/>
                </a:lnTo>
                <a:lnTo>
                  <a:pt x="94235" y="17235"/>
                </a:lnTo>
                <a:lnTo>
                  <a:pt x="93836" y="17897"/>
                </a:lnTo>
                <a:lnTo>
                  <a:pt x="93449" y="18545"/>
                </a:lnTo>
                <a:lnTo>
                  <a:pt x="92700" y="19831"/>
                </a:lnTo>
                <a:lnTo>
                  <a:pt x="91977" y="21116"/>
                </a:lnTo>
                <a:lnTo>
                  <a:pt x="91240" y="22414"/>
                </a:lnTo>
                <a:lnTo>
                  <a:pt x="90504" y="23700"/>
                </a:lnTo>
                <a:lnTo>
                  <a:pt x="90130" y="24336"/>
                </a:lnTo>
                <a:lnTo>
                  <a:pt x="89743" y="24973"/>
                </a:lnTo>
                <a:lnTo>
                  <a:pt x="89356" y="25609"/>
                </a:lnTo>
                <a:lnTo>
                  <a:pt x="88957" y="26233"/>
                </a:lnTo>
                <a:lnTo>
                  <a:pt x="88545" y="26844"/>
                </a:lnTo>
                <a:lnTo>
                  <a:pt x="88120" y="27456"/>
                </a:lnTo>
                <a:lnTo>
                  <a:pt x="87696" y="28055"/>
                </a:lnTo>
                <a:lnTo>
                  <a:pt x="87247" y="28642"/>
                </a:lnTo>
                <a:lnTo>
                  <a:pt x="86922" y="29041"/>
                </a:lnTo>
                <a:lnTo>
                  <a:pt x="86598" y="29440"/>
                </a:lnTo>
                <a:lnTo>
                  <a:pt x="86261" y="29840"/>
                </a:lnTo>
                <a:lnTo>
                  <a:pt x="85911" y="30226"/>
                </a:lnTo>
                <a:lnTo>
                  <a:pt x="85574" y="30613"/>
                </a:lnTo>
                <a:lnTo>
                  <a:pt x="85213" y="30988"/>
                </a:lnTo>
                <a:lnTo>
                  <a:pt x="84851" y="31362"/>
                </a:lnTo>
                <a:lnTo>
                  <a:pt x="84489" y="31724"/>
                </a:lnTo>
                <a:lnTo>
                  <a:pt x="84127" y="32086"/>
                </a:lnTo>
                <a:lnTo>
                  <a:pt x="83752" y="32435"/>
                </a:lnTo>
                <a:lnTo>
                  <a:pt x="82979" y="33134"/>
                </a:lnTo>
                <a:lnTo>
                  <a:pt x="82192" y="33808"/>
                </a:lnTo>
                <a:lnTo>
                  <a:pt x="81394" y="34470"/>
                </a:lnTo>
                <a:lnTo>
                  <a:pt x="80570" y="35106"/>
                </a:lnTo>
                <a:lnTo>
                  <a:pt x="79734" y="35730"/>
                </a:lnTo>
                <a:lnTo>
                  <a:pt x="78885" y="36329"/>
                </a:lnTo>
                <a:lnTo>
                  <a:pt x="78037" y="36916"/>
                </a:lnTo>
                <a:lnTo>
                  <a:pt x="77163" y="37477"/>
                </a:lnTo>
                <a:lnTo>
                  <a:pt x="76277" y="38026"/>
                </a:lnTo>
                <a:lnTo>
                  <a:pt x="75391" y="38563"/>
                </a:lnTo>
                <a:lnTo>
                  <a:pt x="74492" y="39087"/>
                </a:lnTo>
                <a:lnTo>
                  <a:pt x="73419" y="39686"/>
                </a:lnTo>
                <a:lnTo>
                  <a:pt x="72346" y="40273"/>
                </a:lnTo>
                <a:lnTo>
                  <a:pt x="71260" y="40834"/>
                </a:lnTo>
                <a:lnTo>
                  <a:pt x="70162" y="41383"/>
                </a:lnTo>
                <a:lnTo>
                  <a:pt x="69051" y="41907"/>
                </a:lnTo>
                <a:lnTo>
                  <a:pt x="67928" y="42407"/>
                </a:lnTo>
                <a:lnTo>
                  <a:pt x="66805" y="42893"/>
                </a:lnTo>
                <a:lnTo>
                  <a:pt x="65669" y="43343"/>
                </a:lnTo>
                <a:lnTo>
                  <a:pt x="64521" y="43779"/>
                </a:lnTo>
                <a:lnTo>
                  <a:pt x="63360" y="44191"/>
                </a:lnTo>
                <a:lnTo>
                  <a:pt x="62200" y="44578"/>
                </a:lnTo>
                <a:lnTo>
                  <a:pt x="61027" y="44928"/>
                </a:lnTo>
                <a:lnTo>
                  <a:pt x="59854" y="45252"/>
                </a:lnTo>
                <a:lnTo>
                  <a:pt x="59255" y="45414"/>
                </a:lnTo>
                <a:lnTo>
                  <a:pt x="58668" y="45552"/>
                </a:lnTo>
                <a:lnTo>
                  <a:pt x="58069" y="45701"/>
                </a:lnTo>
                <a:lnTo>
                  <a:pt x="57470" y="45826"/>
                </a:lnTo>
                <a:lnTo>
                  <a:pt x="56871" y="45951"/>
                </a:lnTo>
                <a:lnTo>
                  <a:pt x="56272" y="46063"/>
                </a:lnTo>
                <a:lnTo>
                  <a:pt x="55586" y="46188"/>
                </a:lnTo>
                <a:lnTo>
                  <a:pt x="54912" y="46300"/>
                </a:lnTo>
                <a:lnTo>
                  <a:pt x="54225" y="46413"/>
                </a:lnTo>
                <a:lnTo>
                  <a:pt x="53539" y="46500"/>
                </a:lnTo>
                <a:lnTo>
                  <a:pt x="52166" y="46687"/>
                </a:lnTo>
                <a:lnTo>
                  <a:pt x="50793" y="46837"/>
                </a:lnTo>
                <a:lnTo>
                  <a:pt x="49408" y="46987"/>
                </a:lnTo>
                <a:lnTo>
                  <a:pt x="48035" y="47112"/>
                </a:lnTo>
                <a:lnTo>
                  <a:pt x="46650" y="47249"/>
                </a:lnTo>
                <a:lnTo>
                  <a:pt x="45277" y="47399"/>
                </a:lnTo>
                <a:lnTo>
                  <a:pt x="43904" y="47548"/>
                </a:lnTo>
                <a:lnTo>
                  <a:pt x="42532" y="47723"/>
                </a:lnTo>
                <a:lnTo>
                  <a:pt x="41845" y="47810"/>
                </a:lnTo>
                <a:lnTo>
                  <a:pt x="41171" y="47923"/>
                </a:lnTo>
                <a:lnTo>
                  <a:pt x="40485" y="48035"/>
                </a:lnTo>
                <a:lnTo>
                  <a:pt x="39811" y="48147"/>
                </a:lnTo>
                <a:lnTo>
                  <a:pt x="39137" y="48272"/>
                </a:lnTo>
                <a:lnTo>
                  <a:pt x="38463" y="48422"/>
                </a:lnTo>
                <a:lnTo>
                  <a:pt x="37802" y="48572"/>
                </a:lnTo>
                <a:lnTo>
                  <a:pt x="37128" y="48734"/>
                </a:lnTo>
                <a:lnTo>
                  <a:pt x="36466" y="48909"/>
                </a:lnTo>
                <a:lnTo>
                  <a:pt x="35805" y="49096"/>
                </a:lnTo>
                <a:lnTo>
                  <a:pt x="35144" y="49295"/>
                </a:lnTo>
                <a:lnTo>
                  <a:pt x="34495" y="49520"/>
                </a:lnTo>
                <a:lnTo>
                  <a:pt x="34058" y="49670"/>
                </a:lnTo>
                <a:lnTo>
                  <a:pt x="33621" y="49832"/>
                </a:lnTo>
                <a:lnTo>
                  <a:pt x="33184" y="50007"/>
                </a:lnTo>
                <a:lnTo>
                  <a:pt x="32760" y="50182"/>
                </a:lnTo>
                <a:lnTo>
                  <a:pt x="32336" y="50369"/>
                </a:lnTo>
                <a:lnTo>
                  <a:pt x="31911" y="50568"/>
                </a:lnTo>
                <a:lnTo>
                  <a:pt x="31487" y="50768"/>
                </a:lnTo>
                <a:lnTo>
                  <a:pt x="31075" y="50968"/>
                </a:lnTo>
                <a:lnTo>
                  <a:pt x="30663" y="51192"/>
                </a:lnTo>
                <a:lnTo>
                  <a:pt x="30252" y="51405"/>
                </a:lnTo>
                <a:lnTo>
                  <a:pt x="29852" y="51629"/>
                </a:lnTo>
                <a:lnTo>
                  <a:pt x="29453" y="51866"/>
                </a:lnTo>
                <a:lnTo>
                  <a:pt x="29053" y="52103"/>
                </a:lnTo>
                <a:lnTo>
                  <a:pt x="28654" y="52353"/>
                </a:lnTo>
                <a:lnTo>
                  <a:pt x="27880" y="52865"/>
                </a:lnTo>
                <a:lnTo>
                  <a:pt x="27132" y="53401"/>
                </a:lnTo>
                <a:lnTo>
                  <a:pt x="26383" y="53963"/>
                </a:lnTo>
                <a:lnTo>
                  <a:pt x="25659" y="54549"/>
                </a:lnTo>
                <a:lnTo>
                  <a:pt x="24960" y="55161"/>
                </a:lnTo>
                <a:lnTo>
                  <a:pt x="24274" y="55785"/>
                </a:lnTo>
                <a:lnTo>
                  <a:pt x="23600" y="56434"/>
                </a:lnTo>
                <a:lnTo>
                  <a:pt x="22963" y="57108"/>
                </a:lnTo>
                <a:lnTo>
                  <a:pt x="22339" y="57794"/>
                </a:lnTo>
                <a:lnTo>
                  <a:pt x="21728" y="58506"/>
                </a:lnTo>
                <a:lnTo>
                  <a:pt x="21154" y="59229"/>
                </a:lnTo>
                <a:lnTo>
                  <a:pt x="20592" y="59978"/>
                </a:lnTo>
                <a:lnTo>
                  <a:pt x="20056" y="60739"/>
                </a:lnTo>
                <a:lnTo>
                  <a:pt x="19544" y="61513"/>
                </a:lnTo>
                <a:lnTo>
                  <a:pt x="19057" y="62299"/>
                </a:lnTo>
                <a:lnTo>
                  <a:pt x="18595" y="63111"/>
                </a:lnTo>
                <a:lnTo>
                  <a:pt x="18159" y="63934"/>
                </a:lnTo>
                <a:lnTo>
                  <a:pt x="17759" y="64770"/>
                </a:lnTo>
                <a:lnTo>
                  <a:pt x="17560" y="65182"/>
                </a:lnTo>
                <a:lnTo>
                  <a:pt x="17372" y="65606"/>
                </a:lnTo>
                <a:lnTo>
                  <a:pt x="17198" y="66043"/>
                </a:lnTo>
                <a:lnTo>
                  <a:pt x="17023" y="66468"/>
                </a:lnTo>
                <a:lnTo>
                  <a:pt x="16848" y="66904"/>
                </a:lnTo>
                <a:lnTo>
                  <a:pt x="16698" y="67341"/>
                </a:lnTo>
                <a:lnTo>
                  <a:pt x="16536" y="67778"/>
                </a:lnTo>
                <a:lnTo>
                  <a:pt x="16399" y="68227"/>
                </a:lnTo>
                <a:lnTo>
                  <a:pt x="16262" y="68664"/>
                </a:lnTo>
                <a:lnTo>
                  <a:pt x="16124" y="69113"/>
                </a:lnTo>
                <a:lnTo>
                  <a:pt x="16012" y="69563"/>
                </a:lnTo>
                <a:lnTo>
                  <a:pt x="15900" y="70012"/>
                </a:lnTo>
                <a:lnTo>
                  <a:pt x="15787" y="70461"/>
                </a:lnTo>
                <a:lnTo>
                  <a:pt x="15688" y="70923"/>
                </a:lnTo>
                <a:lnTo>
                  <a:pt x="15525" y="71759"/>
                </a:lnTo>
                <a:lnTo>
                  <a:pt x="15388" y="72608"/>
                </a:lnTo>
                <a:lnTo>
                  <a:pt x="15263" y="73456"/>
                </a:lnTo>
                <a:lnTo>
                  <a:pt x="15176" y="74317"/>
                </a:lnTo>
                <a:lnTo>
                  <a:pt x="15089" y="75178"/>
                </a:lnTo>
                <a:lnTo>
                  <a:pt x="15026" y="76040"/>
                </a:lnTo>
                <a:lnTo>
                  <a:pt x="14976" y="76901"/>
                </a:lnTo>
                <a:lnTo>
                  <a:pt x="14951" y="77762"/>
                </a:lnTo>
                <a:lnTo>
                  <a:pt x="14926" y="78635"/>
                </a:lnTo>
                <a:lnTo>
                  <a:pt x="14914" y="79496"/>
                </a:lnTo>
                <a:lnTo>
                  <a:pt x="14914" y="81244"/>
                </a:lnTo>
                <a:lnTo>
                  <a:pt x="14926" y="82978"/>
                </a:lnTo>
                <a:lnTo>
                  <a:pt x="14939" y="84725"/>
                </a:lnTo>
                <a:lnTo>
                  <a:pt x="14951" y="86473"/>
                </a:lnTo>
                <a:lnTo>
                  <a:pt x="14951" y="87334"/>
                </a:lnTo>
                <a:lnTo>
                  <a:pt x="14951" y="88207"/>
                </a:lnTo>
                <a:lnTo>
                  <a:pt x="14926" y="89068"/>
                </a:lnTo>
                <a:lnTo>
                  <a:pt x="14901" y="89929"/>
                </a:lnTo>
                <a:lnTo>
                  <a:pt x="14851" y="90791"/>
                </a:lnTo>
                <a:lnTo>
                  <a:pt x="14802" y="91652"/>
                </a:lnTo>
                <a:lnTo>
                  <a:pt x="14727" y="92513"/>
                </a:lnTo>
                <a:lnTo>
                  <a:pt x="14639" y="93361"/>
                </a:lnTo>
                <a:lnTo>
                  <a:pt x="14527" y="94210"/>
                </a:lnTo>
                <a:lnTo>
                  <a:pt x="14402" y="95059"/>
                </a:lnTo>
                <a:lnTo>
                  <a:pt x="14252" y="95895"/>
                </a:lnTo>
                <a:lnTo>
                  <a:pt x="14078" y="96731"/>
                </a:lnTo>
                <a:lnTo>
                  <a:pt x="13866" y="97567"/>
                </a:lnTo>
                <a:lnTo>
                  <a:pt x="13641" y="98391"/>
                </a:lnTo>
                <a:lnTo>
                  <a:pt x="13416" y="99077"/>
                </a:lnTo>
                <a:lnTo>
                  <a:pt x="13192" y="99751"/>
                </a:lnTo>
                <a:lnTo>
                  <a:pt x="12942" y="100425"/>
                </a:lnTo>
                <a:lnTo>
                  <a:pt x="12667" y="101086"/>
                </a:lnTo>
                <a:lnTo>
                  <a:pt x="12380" y="101735"/>
                </a:lnTo>
                <a:lnTo>
                  <a:pt x="12081" y="102372"/>
                </a:lnTo>
                <a:lnTo>
                  <a:pt x="11756" y="103008"/>
                </a:lnTo>
                <a:lnTo>
                  <a:pt x="11432" y="103632"/>
                </a:lnTo>
                <a:lnTo>
                  <a:pt x="11083" y="104244"/>
                </a:lnTo>
                <a:lnTo>
                  <a:pt x="10721" y="104855"/>
                </a:lnTo>
                <a:lnTo>
                  <a:pt x="10334" y="105454"/>
                </a:lnTo>
                <a:lnTo>
                  <a:pt x="9947" y="106053"/>
                </a:lnTo>
                <a:lnTo>
                  <a:pt x="9548" y="106640"/>
                </a:lnTo>
                <a:lnTo>
                  <a:pt x="9123" y="107214"/>
                </a:lnTo>
                <a:lnTo>
                  <a:pt x="8699" y="107788"/>
                </a:lnTo>
                <a:lnTo>
                  <a:pt x="8262" y="108350"/>
                </a:lnTo>
                <a:lnTo>
                  <a:pt x="7813" y="108911"/>
                </a:lnTo>
                <a:lnTo>
                  <a:pt x="7351" y="109460"/>
                </a:lnTo>
                <a:lnTo>
                  <a:pt x="6877" y="110009"/>
                </a:lnTo>
                <a:lnTo>
                  <a:pt x="6390" y="110546"/>
                </a:lnTo>
                <a:lnTo>
                  <a:pt x="5903" y="111083"/>
                </a:lnTo>
                <a:lnTo>
                  <a:pt x="5404" y="111607"/>
                </a:lnTo>
                <a:lnTo>
                  <a:pt x="4893" y="112131"/>
                </a:lnTo>
                <a:lnTo>
                  <a:pt x="4368" y="112643"/>
                </a:lnTo>
                <a:lnTo>
                  <a:pt x="3844" y="113154"/>
                </a:lnTo>
                <a:lnTo>
                  <a:pt x="3320" y="113666"/>
                </a:lnTo>
                <a:lnTo>
                  <a:pt x="2783" y="114165"/>
                </a:lnTo>
                <a:lnTo>
                  <a:pt x="2234" y="114652"/>
                </a:lnTo>
                <a:lnTo>
                  <a:pt x="1124" y="115638"/>
                </a:lnTo>
                <a:lnTo>
                  <a:pt x="0" y="116599"/>
                </a:lnTo>
                <a:lnTo>
                  <a:pt x="162949" y="116599"/>
                </a:lnTo>
                <a:lnTo>
                  <a:pt x="162949"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992358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14"/>
        <p:cNvGrpSpPr/>
        <p:nvPr/>
      </p:nvGrpSpPr>
      <p:grpSpPr>
        <a:xfrm>
          <a:off x="0" y="0"/>
          <a:ext cx="0" cy="0"/>
          <a:chOff x="0" y="0"/>
          <a:chExt cx="0" cy="0"/>
        </a:xfrm>
      </p:grpSpPr>
      <p:sp>
        <p:nvSpPr>
          <p:cNvPr id="515" name="Google Shape;51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6" name="Google Shape;516;p16"/>
          <p:cNvSpPr/>
          <p:nvPr/>
        </p:nvSpPr>
        <p:spPr>
          <a:xfrm flipH="1">
            <a:off x="433109" y="319249"/>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16"/>
          <p:cNvSpPr/>
          <p:nvPr/>
        </p:nvSpPr>
        <p:spPr>
          <a:xfrm flipH="1">
            <a:off x="7904766"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8" name="Google Shape;518;p16"/>
          <p:cNvSpPr/>
          <p:nvPr/>
        </p:nvSpPr>
        <p:spPr>
          <a:xfrm>
            <a:off x="11205826"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1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0" name="Google Shape;520;p16"/>
          <p:cNvSpPr/>
          <p:nvPr/>
        </p:nvSpPr>
        <p:spPr>
          <a:xfrm flipH="1">
            <a:off x="2211263" y="-70670"/>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16"/>
          <p:cNvSpPr/>
          <p:nvPr/>
        </p:nvSpPr>
        <p:spPr>
          <a:xfrm>
            <a:off x="10259952" y="178950"/>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2" name="Google Shape;522;p16"/>
          <p:cNvGrpSpPr/>
          <p:nvPr/>
        </p:nvGrpSpPr>
        <p:grpSpPr>
          <a:xfrm>
            <a:off x="-25066" y="5758699"/>
            <a:ext cx="3310980" cy="1118136"/>
            <a:chOff x="-18795" y="4041550"/>
            <a:chExt cx="3304811" cy="1116053"/>
          </a:xfrm>
        </p:grpSpPr>
        <p:sp>
          <p:nvSpPr>
            <p:cNvPr id="523" name="Google Shape;523;p16"/>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6"/>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6"/>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6"/>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7" name="Google Shape;527;p16"/>
          <p:cNvGrpSpPr/>
          <p:nvPr/>
        </p:nvGrpSpPr>
        <p:grpSpPr>
          <a:xfrm>
            <a:off x="8732097" y="5693972"/>
            <a:ext cx="3502659" cy="1182867"/>
            <a:chOff x="5871195" y="4041550"/>
            <a:chExt cx="3304811" cy="1116053"/>
          </a:xfrm>
        </p:grpSpPr>
        <p:sp>
          <p:nvSpPr>
            <p:cNvPr id="528" name="Google Shape;528;p16"/>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6"/>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6"/>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6"/>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66956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
        <p:cNvGrpSpPr/>
        <p:nvPr/>
      </p:nvGrpSpPr>
      <p:grpSpPr>
        <a:xfrm>
          <a:off x="0" y="0"/>
          <a:ext cx="0" cy="0"/>
          <a:chOff x="0" y="0"/>
          <a:chExt cx="0" cy="0"/>
        </a:xfrm>
      </p:grpSpPr>
      <p:grpSp>
        <p:nvGrpSpPr>
          <p:cNvPr id="109" name="Google Shape;109;p10"/>
          <p:cNvGrpSpPr/>
          <p:nvPr/>
        </p:nvGrpSpPr>
        <p:grpSpPr>
          <a:xfrm>
            <a:off x="-24326" y="-436243"/>
            <a:ext cx="12216327" cy="7296376"/>
            <a:chOff x="-18245" y="-327182"/>
            <a:chExt cx="9162245" cy="5472282"/>
          </a:xfrm>
        </p:grpSpPr>
        <p:sp>
          <p:nvSpPr>
            <p:cNvPr id="110" name="Google Shape;110;p10"/>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 name="Google Shape;111;p10"/>
            <p:cNvGrpSpPr/>
            <p:nvPr/>
          </p:nvGrpSpPr>
          <p:grpSpPr>
            <a:xfrm>
              <a:off x="-18245" y="-327182"/>
              <a:ext cx="3085100" cy="2367692"/>
              <a:chOff x="2387100" y="3646800"/>
              <a:chExt cx="1386375" cy="956875"/>
            </a:xfrm>
          </p:grpSpPr>
          <p:sp>
            <p:nvSpPr>
              <p:cNvPr id="112" name="Google Shape;112;p10"/>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10"/>
              <p:cNvSpPr/>
              <p:nvPr/>
            </p:nvSpPr>
            <p:spPr>
              <a:xfrm>
                <a:off x="3596825" y="3646800"/>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0"/>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0"/>
              <p:cNvSpPr/>
              <p:nvPr/>
            </p:nvSpPr>
            <p:spPr>
              <a:xfrm>
                <a:off x="2387100" y="3646800"/>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10"/>
              <p:cNvSpPr/>
              <p:nvPr/>
            </p:nvSpPr>
            <p:spPr>
              <a:xfrm>
                <a:off x="2387100" y="3646800"/>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0"/>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18" name="Google Shape;118;p10"/>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
        <p:nvSpPr>
          <p:cNvPr id="119" name="Google Shape;119;p10"/>
          <p:cNvSpPr txBox="1">
            <a:spLocks noGrp="1"/>
          </p:cNvSpPr>
          <p:nvPr>
            <p:ph type="title" idx="2"/>
          </p:nvPr>
        </p:nvSpPr>
        <p:spPr>
          <a:xfrm>
            <a:off x="4803144"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0" name="Google Shape;120;p10"/>
          <p:cNvSpPr txBox="1">
            <a:spLocks noGrp="1"/>
          </p:cNvSpPr>
          <p:nvPr>
            <p:ph type="subTitle" idx="1"/>
          </p:nvPr>
        </p:nvSpPr>
        <p:spPr>
          <a:xfrm>
            <a:off x="4548344"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1" name="Google Shape;121;p10"/>
          <p:cNvSpPr txBox="1">
            <a:spLocks noGrp="1"/>
          </p:cNvSpPr>
          <p:nvPr>
            <p:ph type="title" idx="3"/>
          </p:nvPr>
        </p:nvSpPr>
        <p:spPr>
          <a:xfrm>
            <a:off x="1375400"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2" name="Google Shape;122;p10"/>
          <p:cNvSpPr txBox="1">
            <a:spLocks noGrp="1"/>
          </p:cNvSpPr>
          <p:nvPr>
            <p:ph type="subTitle" idx="4"/>
          </p:nvPr>
        </p:nvSpPr>
        <p:spPr>
          <a:xfrm>
            <a:off x="1120600"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3" name="Google Shape;123;p10"/>
          <p:cNvSpPr txBox="1">
            <a:spLocks noGrp="1"/>
          </p:cNvSpPr>
          <p:nvPr>
            <p:ph type="title" idx="5"/>
          </p:nvPr>
        </p:nvSpPr>
        <p:spPr>
          <a:xfrm>
            <a:off x="8230872"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4" name="Google Shape;124;p10"/>
          <p:cNvSpPr txBox="1">
            <a:spLocks noGrp="1"/>
          </p:cNvSpPr>
          <p:nvPr>
            <p:ph type="subTitle" idx="6"/>
          </p:nvPr>
        </p:nvSpPr>
        <p:spPr>
          <a:xfrm>
            <a:off x="7976072"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4220097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FBAA7-C0AD-4998-8001-845603DCAD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40C2571-2322-44BF-B1FF-68AA2511CB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8E801B1-6CA2-4C0E-8D29-D2E3C5BFD122}"/>
              </a:ext>
            </a:extLst>
          </p:cNvPr>
          <p:cNvSpPr>
            <a:spLocks noGrp="1"/>
          </p:cNvSpPr>
          <p:nvPr>
            <p:ph type="dt" sz="half" idx="10"/>
          </p:nvPr>
        </p:nvSpPr>
        <p:spPr/>
        <p:txBody>
          <a:bodyPr/>
          <a:lstStyle/>
          <a:p>
            <a:fld id="{A4E36502-40D9-4DED-AB80-9F49960D7E40}" type="datetimeFigureOut">
              <a:rPr lang="vi-VN" smtClean="0"/>
              <a:t>29/10/2023</a:t>
            </a:fld>
            <a:endParaRPr lang="vi-VN"/>
          </a:p>
        </p:txBody>
      </p:sp>
      <p:sp>
        <p:nvSpPr>
          <p:cNvPr id="5" name="Footer Placeholder 4">
            <a:extLst>
              <a:ext uri="{FF2B5EF4-FFF2-40B4-BE49-F238E27FC236}">
                <a16:creationId xmlns:a16="http://schemas.microsoft.com/office/drawing/2014/main" id="{AAAC6A86-E4D9-44AA-944B-FCAF81B5384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42F94CC-BB44-43EF-BA4E-AE49C160904C}"/>
              </a:ext>
            </a:extLst>
          </p:cNvPr>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27028935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55722-E1CE-488D-BD31-312871E710A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733FDE6-5E22-41D8-9F6A-6AE5CF1F36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4EAE4A6-FB83-4E7B-AFD9-E07B42DFDC48}"/>
              </a:ext>
            </a:extLst>
          </p:cNvPr>
          <p:cNvSpPr>
            <a:spLocks noGrp="1"/>
          </p:cNvSpPr>
          <p:nvPr>
            <p:ph type="dt" sz="half" idx="10"/>
          </p:nvPr>
        </p:nvSpPr>
        <p:spPr/>
        <p:txBody>
          <a:bodyPr/>
          <a:lstStyle/>
          <a:p>
            <a:fld id="{A4E36502-40D9-4DED-AB80-9F49960D7E40}" type="datetimeFigureOut">
              <a:rPr lang="vi-VN" smtClean="0"/>
              <a:t>29/10/2023</a:t>
            </a:fld>
            <a:endParaRPr lang="vi-VN"/>
          </a:p>
        </p:txBody>
      </p:sp>
      <p:sp>
        <p:nvSpPr>
          <p:cNvPr id="5" name="Footer Placeholder 4">
            <a:extLst>
              <a:ext uri="{FF2B5EF4-FFF2-40B4-BE49-F238E27FC236}">
                <a16:creationId xmlns:a16="http://schemas.microsoft.com/office/drawing/2014/main" id="{7FD97477-F248-4AC1-93BD-13CEAA1B4B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6CC01B-53F8-4A7E-95BD-EC0C831D14CF}"/>
              </a:ext>
            </a:extLst>
          </p:cNvPr>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4150215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FC261-DF59-428A-8ABB-6578986B43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4273084-2094-4871-8A80-E4B223501E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F21135-367A-4AB6-9C4B-E8E9A9F51211}"/>
              </a:ext>
            </a:extLst>
          </p:cNvPr>
          <p:cNvSpPr>
            <a:spLocks noGrp="1"/>
          </p:cNvSpPr>
          <p:nvPr>
            <p:ph type="dt" sz="half" idx="10"/>
          </p:nvPr>
        </p:nvSpPr>
        <p:spPr/>
        <p:txBody>
          <a:bodyPr/>
          <a:lstStyle/>
          <a:p>
            <a:fld id="{A4E36502-40D9-4DED-AB80-9F49960D7E40}" type="datetimeFigureOut">
              <a:rPr lang="vi-VN" smtClean="0"/>
              <a:t>29/10/2023</a:t>
            </a:fld>
            <a:endParaRPr lang="vi-VN"/>
          </a:p>
        </p:txBody>
      </p:sp>
      <p:sp>
        <p:nvSpPr>
          <p:cNvPr id="5" name="Footer Placeholder 4">
            <a:extLst>
              <a:ext uri="{FF2B5EF4-FFF2-40B4-BE49-F238E27FC236}">
                <a16:creationId xmlns:a16="http://schemas.microsoft.com/office/drawing/2014/main" id="{79B83D0F-778F-4D10-914D-D180374204F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9EFC26E-162E-4B1E-AFFD-B150230EC885}"/>
              </a:ext>
            </a:extLst>
          </p:cNvPr>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4861431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1842A-6CC9-43F8-9DCF-8C85D5AB7DD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5AF250C-FC52-45C1-BB64-5074CEA597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249A0EC-6621-47DF-87A2-A613A10DF5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08EB113-5E5F-431B-81D8-934595D5222F}"/>
              </a:ext>
            </a:extLst>
          </p:cNvPr>
          <p:cNvSpPr>
            <a:spLocks noGrp="1"/>
          </p:cNvSpPr>
          <p:nvPr>
            <p:ph type="dt" sz="half" idx="10"/>
          </p:nvPr>
        </p:nvSpPr>
        <p:spPr/>
        <p:txBody>
          <a:bodyPr/>
          <a:lstStyle/>
          <a:p>
            <a:fld id="{A4E36502-40D9-4DED-AB80-9F49960D7E40}" type="datetimeFigureOut">
              <a:rPr lang="vi-VN" smtClean="0"/>
              <a:t>29/10/2023</a:t>
            </a:fld>
            <a:endParaRPr lang="vi-VN"/>
          </a:p>
        </p:txBody>
      </p:sp>
      <p:sp>
        <p:nvSpPr>
          <p:cNvPr id="6" name="Footer Placeholder 5">
            <a:extLst>
              <a:ext uri="{FF2B5EF4-FFF2-40B4-BE49-F238E27FC236}">
                <a16:creationId xmlns:a16="http://schemas.microsoft.com/office/drawing/2014/main" id="{280602F8-5A52-41B9-B922-82547120B32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1AA4BB5-E10B-43CB-9F02-F6C8617D421E}"/>
              </a:ext>
            </a:extLst>
          </p:cNvPr>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16124817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680B-1EA7-4B09-A6BE-B468C7A8051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D7A3D2-A390-47E6-9261-9047F8DB7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8A349E-ABAF-44A2-8A11-BF4ACBE526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85DF7FE-172F-40B7-A43A-B6DE295F0E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CDF95B-D18E-4CE7-AB85-A90CAD4EC4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412590C-2293-4BC2-B04E-3B5293036C4C}"/>
              </a:ext>
            </a:extLst>
          </p:cNvPr>
          <p:cNvSpPr>
            <a:spLocks noGrp="1"/>
          </p:cNvSpPr>
          <p:nvPr>
            <p:ph type="dt" sz="half" idx="10"/>
          </p:nvPr>
        </p:nvSpPr>
        <p:spPr/>
        <p:txBody>
          <a:bodyPr/>
          <a:lstStyle/>
          <a:p>
            <a:fld id="{A4E36502-40D9-4DED-AB80-9F49960D7E40}" type="datetimeFigureOut">
              <a:rPr lang="vi-VN" smtClean="0"/>
              <a:t>29/10/2023</a:t>
            </a:fld>
            <a:endParaRPr lang="vi-VN"/>
          </a:p>
        </p:txBody>
      </p:sp>
      <p:sp>
        <p:nvSpPr>
          <p:cNvPr id="8" name="Footer Placeholder 7">
            <a:extLst>
              <a:ext uri="{FF2B5EF4-FFF2-40B4-BE49-F238E27FC236}">
                <a16:creationId xmlns:a16="http://schemas.microsoft.com/office/drawing/2014/main" id="{E8D2C950-A4BA-413F-9E70-DB95B5879ED1}"/>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6ADDAE4-50E5-477C-9906-6C817BA5B684}"/>
              </a:ext>
            </a:extLst>
          </p:cNvPr>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36513762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A1ED7-F9AA-44C6-9BE2-5C75EF7FD2C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09BEEF8-EA1E-4CF4-AB53-9EBDF8939788}"/>
              </a:ext>
            </a:extLst>
          </p:cNvPr>
          <p:cNvSpPr>
            <a:spLocks noGrp="1"/>
          </p:cNvSpPr>
          <p:nvPr>
            <p:ph type="dt" sz="half" idx="10"/>
          </p:nvPr>
        </p:nvSpPr>
        <p:spPr/>
        <p:txBody>
          <a:bodyPr/>
          <a:lstStyle/>
          <a:p>
            <a:fld id="{A4E36502-40D9-4DED-AB80-9F49960D7E40}" type="datetimeFigureOut">
              <a:rPr lang="vi-VN" smtClean="0"/>
              <a:t>29/10/2023</a:t>
            </a:fld>
            <a:endParaRPr lang="vi-VN"/>
          </a:p>
        </p:txBody>
      </p:sp>
      <p:sp>
        <p:nvSpPr>
          <p:cNvPr id="4" name="Footer Placeholder 3">
            <a:extLst>
              <a:ext uri="{FF2B5EF4-FFF2-40B4-BE49-F238E27FC236}">
                <a16:creationId xmlns:a16="http://schemas.microsoft.com/office/drawing/2014/main" id="{B6ECFBF7-96A5-4FA9-A338-2C9F011EF119}"/>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0D6FFA4-0E70-4537-AE2B-A52317E9D60E}"/>
              </a:ext>
            </a:extLst>
          </p:cNvPr>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1190042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0A8C72-71CA-4AF6-9C67-0A55BBEE55BC}"/>
              </a:ext>
            </a:extLst>
          </p:cNvPr>
          <p:cNvSpPr>
            <a:spLocks noGrp="1"/>
          </p:cNvSpPr>
          <p:nvPr>
            <p:ph type="dt" sz="half" idx="10"/>
          </p:nvPr>
        </p:nvSpPr>
        <p:spPr/>
        <p:txBody>
          <a:bodyPr/>
          <a:lstStyle/>
          <a:p>
            <a:fld id="{A4E36502-40D9-4DED-AB80-9F49960D7E40}" type="datetimeFigureOut">
              <a:rPr lang="vi-VN" smtClean="0"/>
              <a:t>29/10/2023</a:t>
            </a:fld>
            <a:endParaRPr lang="vi-VN"/>
          </a:p>
        </p:txBody>
      </p:sp>
      <p:sp>
        <p:nvSpPr>
          <p:cNvPr id="3" name="Footer Placeholder 2">
            <a:extLst>
              <a:ext uri="{FF2B5EF4-FFF2-40B4-BE49-F238E27FC236}">
                <a16:creationId xmlns:a16="http://schemas.microsoft.com/office/drawing/2014/main" id="{AAB2CF96-4C01-4A2A-A05A-D43127AF5AF3}"/>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661533A-344E-4909-BF81-3F1675DCB21B}"/>
              </a:ext>
            </a:extLst>
          </p:cNvPr>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23891541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3E70A-9BD0-4C5E-AC80-0C904A7253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99DAF94-CCBF-498D-8448-FBDF06D16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37AF373-ED28-4B51-BF31-A873706271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4FD04D-AAF0-4131-B478-B58F921CEF7E}"/>
              </a:ext>
            </a:extLst>
          </p:cNvPr>
          <p:cNvSpPr>
            <a:spLocks noGrp="1"/>
          </p:cNvSpPr>
          <p:nvPr>
            <p:ph type="dt" sz="half" idx="10"/>
          </p:nvPr>
        </p:nvSpPr>
        <p:spPr/>
        <p:txBody>
          <a:bodyPr/>
          <a:lstStyle/>
          <a:p>
            <a:fld id="{A4E36502-40D9-4DED-AB80-9F49960D7E40}" type="datetimeFigureOut">
              <a:rPr lang="vi-VN" smtClean="0"/>
              <a:t>29/10/2023</a:t>
            </a:fld>
            <a:endParaRPr lang="vi-VN"/>
          </a:p>
        </p:txBody>
      </p:sp>
      <p:sp>
        <p:nvSpPr>
          <p:cNvPr id="6" name="Footer Placeholder 5">
            <a:extLst>
              <a:ext uri="{FF2B5EF4-FFF2-40B4-BE49-F238E27FC236}">
                <a16:creationId xmlns:a16="http://schemas.microsoft.com/office/drawing/2014/main" id="{162DAAB5-87FE-42DC-9A4A-F927F6A4048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E066DCA-DF0E-4EC2-B16C-76FBB2FD460F}"/>
              </a:ext>
            </a:extLst>
          </p:cNvPr>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22759569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CC550-6118-4950-9806-9035F023F3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4D78F40-3657-43DC-AE60-05A28301BF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C42C5A0-AA9F-404E-8507-4F89215EC8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73C2C7-DF76-4F0C-8701-375B4B7DE319}"/>
              </a:ext>
            </a:extLst>
          </p:cNvPr>
          <p:cNvSpPr>
            <a:spLocks noGrp="1"/>
          </p:cNvSpPr>
          <p:nvPr>
            <p:ph type="dt" sz="half" idx="10"/>
          </p:nvPr>
        </p:nvSpPr>
        <p:spPr/>
        <p:txBody>
          <a:bodyPr/>
          <a:lstStyle/>
          <a:p>
            <a:fld id="{A4E36502-40D9-4DED-AB80-9F49960D7E40}" type="datetimeFigureOut">
              <a:rPr lang="vi-VN" smtClean="0"/>
              <a:t>29/10/2023</a:t>
            </a:fld>
            <a:endParaRPr lang="vi-VN"/>
          </a:p>
        </p:txBody>
      </p:sp>
      <p:sp>
        <p:nvSpPr>
          <p:cNvPr id="6" name="Footer Placeholder 5">
            <a:extLst>
              <a:ext uri="{FF2B5EF4-FFF2-40B4-BE49-F238E27FC236}">
                <a16:creationId xmlns:a16="http://schemas.microsoft.com/office/drawing/2014/main" id="{FA0B9B7A-736A-4289-BAE2-818584FACD8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84711EF-8F20-4164-86E0-9D79154C28CD}"/>
              </a:ext>
            </a:extLst>
          </p:cNvPr>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10288236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987CD-06B7-45AE-A0DB-484C7AAC8691}"/>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A4CF03A-F461-4A5C-9818-605C3F289B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E6E61EB-CE51-483F-9561-AC9F7FCAE28E}"/>
              </a:ext>
            </a:extLst>
          </p:cNvPr>
          <p:cNvSpPr>
            <a:spLocks noGrp="1"/>
          </p:cNvSpPr>
          <p:nvPr>
            <p:ph type="dt" sz="half" idx="10"/>
          </p:nvPr>
        </p:nvSpPr>
        <p:spPr/>
        <p:txBody>
          <a:bodyPr/>
          <a:lstStyle/>
          <a:p>
            <a:fld id="{A4E36502-40D9-4DED-AB80-9F49960D7E40}" type="datetimeFigureOut">
              <a:rPr lang="vi-VN" smtClean="0"/>
              <a:t>29/10/2023</a:t>
            </a:fld>
            <a:endParaRPr lang="vi-VN"/>
          </a:p>
        </p:txBody>
      </p:sp>
      <p:sp>
        <p:nvSpPr>
          <p:cNvPr id="5" name="Footer Placeholder 4">
            <a:extLst>
              <a:ext uri="{FF2B5EF4-FFF2-40B4-BE49-F238E27FC236}">
                <a16:creationId xmlns:a16="http://schemas.microsoft.com/office/drawing/2014/main" id="{FD577879-57FB-4804-880F-2C8B237A38C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C65C4C7-7A80-4ABF-A19B-1506B0FE7132}"/>
              </a:ext>
            </a:extLst>
          </p:cNvPr>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2227690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5"/>
        <p:cNvGrpSpPr/>
        <p:nvPr/>
      </p:nvGrpSpPr>
      <p:grpSpPr>
        <a:xfrm>
          <a:off x="0" y="0"/>
          <a:ext cx="0" cy="0"/>
          <a:chOff x="0" y="0"/>
          <a:chExt cx="0" cy="0"/>
        </a:xfrm>
      </p:grpSpPr>
      <p:grpSp>
        <p:nvGrpSpPr>
          <p:cNvPr id="126" name="Google Shape;126;p11"/>
          <p:cNvGrpSpPr/>
          <p:nvPr/>
        </p:nvGrpSpPr>
        <p:grpSpPr>
          <a:xfrm>
            <a:off x="-206633" y="-812790"/>
            <a:ext cx="12398641" cy="7672924"/>
            <a:chOff x="-154975" y="-609593"/>
            <a:chExt cx="9298981" cy="5754693"/>
          </a:xfrm>
        </p:grpSpPr>
        <p:sp>
          <p:nvSpPr>
            <p:cNvPr id="127" name="Google Shape;127;p11"/>
            <p:cNvSpPr/>
            <p:nvPr/>
          </p:nvSpPr>
          <p:spPr>
            <a:xfrm rot="10800000" flipH="1">
              <a:off x="7080900" y="4151542"/>
              <a:ext cx="2063105" cy="9935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8" name="Google Shape;128;p11"/>
            <p:cNvGrpSpPr/>
            <p:nvPr/>
          </p:nvGrpSpPr>
          <p:grpSpPr>
            <a:xfrm>
              <a:off x="-154975" y="-609593"/>
              <a:ext cx="3472736" cy="2184757"/>
              <a:chOff x="5170034" y="2559394"/>
              <a:chExt cx="1210350" cy="761425"/>
            </a:xfrm>
          </p:grpSpPr>
          <p:sp>
            <p:nvSpPr>
              <p:cNvPr id="129" name="Google Shape;129;p11"/>
              <p:cNvSpPr/>
              <p:nvPr/>
            </p:nvSpPr>
            <p:spPr>
              <a:xfrm>
                <a:off x="5170034" y="2559394"/>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11"/>
              <p:cNvSpPr/>
              <p:nvPr/>
            </p:nvSpPr>
            <p:spPr>
              <a:xfrm>
                <a:off x="5170034" y="2559394"/>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1" name="Google Shape;131;p11"/>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37453969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D94CB6-8E8C-483A-8D6D-0DF4F1B5699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2F98FBA-E23C-4ECD-B82F-FA687CF1FC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0B5D7E8-A5A7-4850-B6F2-B4148683F2D1}"/>
              </a:ext>
            </a:extLst>
          </p:cNvPr>
          <p:cNvSpPr>
            <a:spLocks noGrp="1"/>
          </p:cNvSpPr>
          <p:nvPr>
            <p:ph type="dt" sz="half" idx="10"/>
          </p:nvPr>
        </p:nvSpPr>
        <p:spPr/>
        <p:txBody>
          <a:bodyPr/>
          <a:lstStyle/>
          <a:p>
            <a:fld id="{A4E36502-40D9-4DED-AB80-9F49960D7E40}" type="datetimeFigureOut">
              <a:rPr lang="vi-VN" smtClean="0"/>
              <a:t>29/10/2023</a:t>
            </a:fld>
            <a:endParaRPr lang="vi-VN"/>
          </a:p>
        </p:txBody>
      </p:sp>
      <p:sp>
        <p:nvSpPr>
          <p:cNvPr id="5" name="Footer Placeholder 4">
            <a:extLst>
              <a:ext uri="{FF2B5EF4-FFF2-40B4-BE49-F238E27FC236}">
                <a16:creationId xmlns:a16="http://schemas.microsoft.com/office/drawing/2014/main" id="{275498EE-000A-4A53-8C35-104753DF008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4CF59B9-EA01-4AA7-BE39-AB59EE359A23}"/>
              </a:ext>
            </a:extLst>
          </p:cNvPr>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41846601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Image background">
  <p:cSld name="Image background">
    <p:spTree>
      <p:nvGrpSpPr>
        <p:cNvPr id="1" name="Shape 273"/>
        <p:cNvGrpSpPr/>
        <p:nvPr/>
      </p:nvGrpSpPr>
      <p:grpSpPr>
        <a:xfrm>
          <a:off x="0" y="0"/>
          <a:ext cx="0" cy="0"/>
          <a:chOff x="0" y="0"/>
          <a:chExt cx="0" cy="0"/>
        </a:xfrm>
      </p:grpSpPr>
      <p:sp>
        <p:nvSpPr>
          <p:cNvPr id="274" name="Google Shape;274;p11"/>
          <p:cNvSpPr/>
          <p:nvPr/>
        </p:nvSpPr>
        <p:spPr>
          <a:xfrm>
            <a:off x="0" y="0"/>
            <a:ext cx="12192000" cy="6876400"/>
          </a:xfrm>
          <a:prstGeom prst="frame">
            <a:avLst>
              <a:gd name="adj1" fmla="val 7929"/>
            </a:avLst>
          </a:prstGeom>
          <a:solidFill>
            <a:srgbClr val="FFFFFF"/>
          </a:solidFill>
          <a:ln>
            <a:noFill/>
          </a:ln>
        </p:spPr>
        <p:txBody>
          <a:bodyPr spcFirstLastPara="1" wrap="square" lIns="121900" tIns="121900" rIns="121900" bIns="121900" anchor="ctr" anchorCtr="0">
            <a:noAutofit/>
          </a:bodyPr>
          <a:lstStyle/>
          <a:p>
            <a:endParaRPr sz="2400"/>
          </a:p>
        </p:txBody>
      </p:sp>
      <p:sp>
        <p:nvSpPr>
          <p:cNvPr id="276" name="Google Shape;276;p11"/>
          <p:cNvSpPr/>
          <p:nvPr/>
        </p:nvSpPr>
        <p:spPr>
          <a:xfrm>
            <a:off x="-666948" y="-735873"/>
            <a:ext cx="1405600" cy="1405600"/>
          </a:xfrm>
          <a:prstGeom prst="ellipse">
            <a:avLst/>
          </a:prstGeom>
          <a:solidFill>
            <a:srgbClr val="02BDC7">
              <a:alpha val="79620"/>
            </a:srgbClr>
          </a:solidFill>
          <a:ln>
            <a:noFill/>
          </a:ln>
        </p:spPr>
        <p:txBody>
          <a:bodyPr spcFirstLastPara="1" wrap="square" lIns="121900" tIns="121900" rIns="121900" bIns="121900" anchor="ctr" anchorCtr="0">
            <a:noAutofit/>
          </a:bodyPr>
          <a:lstStyle/>
          <a:p>
            <a:endParaRPr sz="2400"/>
          </a:p>
        </p:txBody>
      </p:sp>
      <p:sp>
        <p:nvSpPr>
          <p:cNvPr id="277" name="Google Shape;277;p11"/>
          <p:cNvSpPr/>
          <p:nvPr/>
        </p:nvSpPr>
        <p:spPr>
          <a:xfrm>
            <a:off x="563800" y="-150287"/>
            <a:ext cx="531600" cy="531600"/>
          </a:xfrm>
          <a:prstGeom prst="ellipse">
            <a:avLst/>
          </a:prstGeom>
          <a:solidFill>
            <a:srgbClr val="FF9755"/>
          </a:solidFill>
          <a:ln>
            <a:noFill/>
          </a:ln>
        </p:spPr>
        <p:txBody>
          <a:bodyPr spcFirstLastPara="1" wrap="square" lIns="121900" tIns="121900" rIns="121900" bIns="121900" anchor="ctr" anchorCtr="0">
            <a:noAutofit/>
          </a:bodyPr>
          <a:lstStyle/>
          <a:p>
            <a:endParaRPr sz="2400"/>
          </a:p>
        </p:txBody>
      </p:sp>
      <p:sp>
        <p:nvSpPr>
          <p:cNvPr id="278" name="Google Shape;278;p11"/>
          <p:cNvSpPr/>
          <p:nvPr/>
        </p:nvSpPr>
        <p:spPr>
          <a:xfrm>
            <a:off x="701637" y="487327"/>
            <a:ext cx="182400" cy="182400"/>
          </a:xfrm>
          <a:prstGeom prst="ellipse">
            <a:avLst/>
          </a:prstGeom>
          <a:solidFill>
            <a:srgbClr val="02BDC7"/>
          </a:solidFill>
          <a:ln>
            <a:noFill/>
          </a:ln>
        </p:spPr>
        <p:txBody>
          <a:bodyPr spcFirstLastPara="1" wrap="square" lIns="121900" tIns="121900" rIns="121900" bIns="121900" anchor="ctr" anchorCtr="0">
            <a:noAutofit/>
          </a:bodyPr>
          <a:lstStyle/>
          <a:p>
            <a:endParaRPr sz="2400"/>
          </a:p>
        </p:txBody>
      </p:sp>
      <p:sp>
        <p:nvSpPr>
          <p:cNvPr id="279" name="Google Shape;279;p11"/>
          <p:cNvSpPr/>
          <p:nvPr/>
        </p:nvSpPr>
        <p:spPr>
          <a:xfrm>
            <a:off x="279800" y="719876"/>
            <a:ext cx="284000" cy="284000"/>
          </a:xfrm>
          <a:prstGeom prst="ellipse">
            <a:avLst/>
          </a:prstGeom>
          <a:solidFill>
            <a:srgbClr val="FC4067"/>
          </a:solidFill>
          <a:ln>
            <a:noFill/>
          </a:ln>
        </p:spPr>
        <p:txBody>
          <a:bodyPr spcFirstLastPara="1" wrap="square" lIns="121900" tIns="121900" rIns="121900" bIns="121900" anchor="ctr" anchorCtr="0">
            <a:noAutofit/>
          </a:bodyPr>
          <a:lstStyle/>
          <a:p>
            <a:endParaRPr sz="2400"/>
          </a:p>
        </p:txBody>
      </p:sp>
      <p:sp>
        <p:nvSpPr>
          <p:cNvPr id="286" name="Google Shape;286;p11"/>
          <p:cNvSpPr/>
          <p:nvPr/>
        </p:nvSpPr>
        <p:spPr>
          <a:xfrm>
            <a:off x="38593" y="836813"/>
            <a:ext cx="125200" cy="125200"/>
          </a:xfrm>
          <a:prstGeom prst="ellipse">
            <a:avLst/>
          </a:prstGeom>
          <a:solidFill>
            <a:srgbClr val="FFB600"/>
          </a:solidFill>
          <a:ln>
            <a:noFill/>
          </a:ln>
        </p:spPr>
        <p:txBody>
          <a:bodyPr spcFirstLastPara="1" wrap="square" lIns="121900" tIns="121900" rIns="121900" bIns="121900" anchor="ctr" anchorCtr="0">
            <a:noAutofit/>
          </a:bodyPr>
          <a:lstStyle/>
          <a:p>
            <a:endParaRPr sz="2400"/>
          </a:p>
        </p:txBody>
      </p:sp>
      <p:grpSp>
        <p:nvGrpSpPr>
          <p:cNvPr id="288" name="Google Shape;288;p11"/>
          <p:cNvGrpSpPr/>
          <p:nvPr/>
        </p:nvGrpSpPr>
        <p:grpSpPr>
          <a:xfrm>
            <a:off x="10856501" y="5970098"/>
            <a:ext cx="678468" cy="638281"/>
            <a:chOff x="5972700" y="2330200"/>
            <a:chExt cx="411625" cy="387275"/>
          </a:xfrm>
        </p:grpSpPr>
        <p:sp>
          <p:nvSpPr>
            <p:cNvPr id="289" name="Google Shape;289;p11"/>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sz="2400"/>
            </a:p>
          </p:txBody>
        </p:sp>
        <p:sp>
          <p:nvSpPr>
            <p:cNvPr id="290" name="Google Shape;290;p11"/>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sz="2400"/>
            </a:p>
          </p:txBody>
        </p:sp>
      </p:grpSp>
    </p:spTree>
    <p:extLst>
      <p:ext uri="{BB962C8B-B14F-4D97-AF65-F5344CB8AC3E}">
        <p14:creationId xmlns:p14="http://schemas.microsoft.com/office/powerpoint/2010/main" val="2692847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design 1">
  <p:cSld name="Title design 1">
    <p:spTree>
      <p:nvGrpSpPr>
        <p:cNvPr id="1" name="Shape 132"/>
        <p:cNvGrpSpPr/>
        <p:nvPr/>
      </p:nvGrpSpPr>
      <p:grpSpPr>
        <a:xfrm>
          <a:off x="0" y="0"/>
          <a:ext cx="0" cy="0"/>
          <a:chOff x="0" y="0"/>
          <a:chExt cx="0" cy="0"/>
        </a:xfrm>
      </p:grpSpPr>
      <p:sp>
        <p:nvSpPr>
          <p:cNvPr id="133" name="Google Shape;133;p12"/>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grpSp>
        <p:nvGrpSpPr>
          <p:cNvPr id="134" name="Google Shape;134;p12"/>
          <p:cNvGrpSpPr/>
          <p:nvPr/>
        </p:nvGrpSpPr>
        <p:grpSpPr>
          <a:xfrm>
            <a:off x="-409833" y="-304800"/>
            <a:ext cx="12601833" cy="7164933"/>
            <a:chOff x="-307375" y="-228600"/>
            <a:chExt cx="9451375" cy="5373700"/>
          </a:xfrm>
        </p:grpSpPr>
        <p:sp>
          <p:nvSpPr>
            <p:cNvPr id="135" name="Google Shape;135;p12"/>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 name="Google Shape;136;p12"/>
            <p:cNvGrpSpPr/>
            <p:nvPr/>
          </p:nvGrpSpPr>
          <p:grpSpPr>
            <a:xfrm>
              <a:off x="-307375" y="-228600"/>
              <a:ext cx="2868133" cy="1881076"/>
              <a:chOff x="5116918" y="2692176"/>
              <a:chExt cx="999628" cy="655587"/>
            </a:xfrm>
          </p:grpSpPr>
          <p:sp>
            <p:nvSpPr>
              <p:cNvPr id="137" name="Google Shape;137;p12"/>
              <p:cNvSpPr/>
              <p:nvPr/>
            </p:nvSpPr>
            <p:spPr>
              <a:xfrm>
                <a:off x="5116918" y="2692176"/>
                <a:ext cx="822658" cy="398428"/>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2"/>
              <p:cNvSpPr/>
              <p:nvPr/>
            </p:nvSpPr>
            <p:spPr>
              <a:xfrm>
                <a:off x="5116918" y="2692176"/>
                <a:ext cx="999628" cy="655587"/>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62124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4.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2D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EA8C6D"/>
              </a:buClr>
              <a:buSzPts val="2800"/>
              <a:buFont typeface="Amatic SC"/>
              <a:buNone/>
              <a:defRPr sz="2800" b="1">
                <a:solidFill>
                  <a:srgbClr val="EA8C6D"/>
                </a:solidFill>
                <a:latin typeface="Amatic SC"/>
                <a:ea typeface="Amatic SC"/>
                <a:cs typeface="Amatic SC"/>
                <a:sym typeface="Amatic S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allanna"/>
              <a:buChar char="●"/>
              <a:defRPr sz="1800">
                <a:solidFill>
                  <a:schemeClr val="dk1"/>
                </a:solidFill>
                <a:latin typeface="Mallanna"/>
                <a:ea typeface="Mallanna"/>
                <a:cs typeface="Mallanna"/>
                <a:sym typeface="Mallanna"/>
              </a:defRPr>
            </a:lvl1pPr>
            <a:lvl2pPr marL="914400" lvl="1"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2pPr>
            <a:lvl3pPr marL="1371600" lvl="2"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3pPr>
            <a:lvl4pPr marL="1828800" lvl="3"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4pPr>
            <a:lvl5pPr marL="2286000" lvl="4"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5pPr>
            <a:lvl6pPr marL="2743200" lvl="5"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6pPr>
            <a:lvl7pPr marL="3200400" lvl="6"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7pPr>
            <a:lvl8pPr marL="3657600" lvl="7"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8pPr>
            <a:lvl9pPr marL="4114800" lvl="8" indent="-317500">
              <a:lnSpc>
                <a:spcPct val="115000"/>
              </a:lnSpc>
              <a:spcBef>
                <a:spcPts val="1600"/>
              </a:spcBef>
              <a:spcAft>
                <a:spcPts val="1600"/>
              </a:spcAft>
              <a:buClr>
                <a:schemeClr val="dk1"/>
              </a:buClr>
              <a:buSzPts val="1400"/>
              <a:buFont typeface="Mallanna"/>
              <a:buChar char="■"/>
              <a:defRPr>
                <a:solidFill>
                  <a:schemeClr val="dk1"/>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1505405145"/>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AF2D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EA8C6D"/>
              </a:buClr>
              <a:buSzPts val="2800"/>
              <a:buFont typeface="Amatic SC"/>
              <a:buNone/>
              <a:defRPr sz="2800" b="1">
                <a:solidFill>
                  <a:srgbClr val="EA8C6D"/>
                </a:solidFill>
                <a:latin typeface="Amatic SC"/>
                <a:ea typeface="Amatic SC"/>
                <a:cs typeface="Amatic SC"/>
                <a:sym typeface="Amatic S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allanna"/>
              <a:buChar char="●"/>
              <a:defRPr sz="1800">
                <a:solidFill>
                  <a:schemeClr val="dk1"/>
                </a:solidFill>
                <a:latin typeface="Mallanna"/>
                <a:ea typeface="Mallanna"/>
                <a:cs typeface="Mallanna"/>
                <a:sym typeface="Mallanna"/>
              </a:defRPr>
            </a:lvl1pPr>
            <a:lvl2pPr marL="914400" lvl="1"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2pPr>
            <a:lvl3pPr marL="1371600" lvl="2"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3pPr>
            <a:lvl4pPr marL="1828800" lvl="3"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4pPr>
            <a:lvl5pPr marL="2286000" lvl="4"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5pPr>
            <a:lvl6pPr marL="2743200" lvl="5"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6pPr>
            <a:lvl7pPr marL="3200400" lvl="6"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7pPr>
            <a:lvl8pPr marL="3657600" lvl="7"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8pPr>
            <a:lvl9pPr marL="4114800" lvl="8" indent="-317500">
              <a:lnSpc>
                <a:spcPct val="115000"/>
              </a:lnSpc>
              <a:spcBef>
                <a:spcPts val="1600"/>
              </a:spcBef>
              <a:spcAft>
                <a:spcPts val="1600"/>
              </a:spcAft>
              <a:buClr>
                <a:schemeClr val="dk1"/>
              </a:buClr>
              <a:buSzPts val="1400"/>
              <a:buFont typeface="Mallanna"/>
              <a:buChar char="■"/>
              <a:defRPr>
                <a:solidFill>
                  <a:schemeClr val="dk1"/>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2657118329"/>
      </p:ext>
    </p:extLst>
  </p:cSld>
  <p:clrMap bg1="lt1" tx1="dk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2" r:id="rId25"/>
    <p:sldLayoutId id="2147483803" r:id="rId26"/>
    <p:sldLayoutId id="2147483804" r:id="rId27"/>
    <p:sldLayoutId id="2147483805"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70BCB8-C89F-4504-BCEA-B4E5CF3F23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ADC8A3-D474-41D6-A9EF-AC1E06CEE0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84C4CB-9240-45A1-B512-18BD1F52A9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5D4249-C453-4F56-AEC9-F50FCF71A961}" type="datetimeFigureOut">
              <a:rPr lang="en-US" smtClean="0"/>
              <a:t>29-Oct-23</a:t>
            </a:fld>
            <a:endParaRPr lang="en-US"/>
          </a:p>
        </p:txBody>
      </p:sp>
      <p:sp>
        <p:nvSpPr>
          <p:cNvPr id="5" name="Footer Placeholder 4">
            <a:extLst>
              <a:ext uri="{FF2B5EF4-FFF2-40B4-BE49-F238E27FC236}">
                <a16:creationId xmlns:a16="http://schemas.microsoft.com/office/drawing/2014/main" id="{AF363025-8B43-42C3-911C-241D15D65C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A77291-3856-4D68-A27B-3E2958DB2A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9B3551-C8BA-4311-9E53-A4A72E42F9AC}" type="slidenum">
              <a:rPr lang="en-US" smtClean="0"/>
              <a:t>‹#›</a:t>
            </a:fld>
            <a:endParaRPr lang="en-US"/>
          </a:p>
        </p:txBody>
      </p:sp>
    </p:spTree>
    <p:extLst>
      <p:ext uri="{BB962C8B-B14F-4D97-AF65-F5344CB8AC3E}">
        <p14:creationId xmlns:p14="http://schemas.microsoft.com/office/powerpoint/2010/main" val="264899599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28868B-E734-456E-AD8D-F1BCECACC5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A7C85AA-3D3E-4176-A6B2-33F0FD49D1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E0E5F7F-9FA1-4296-A1C5-ED636A7230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E36502-40D9-4DED-AB80-9F49960D7E40}" type="datetimeFigureOut">
              <a:rPr lang="vi-VN" smtClean="0"/>
              <a:t>29/10/2023</a:t>
            </a:fld>
            <a:endParaRPr lang="vi-VN"/>
          </a:p>
        </p:txBody>
      </p:sp>
      <p:sp>
        <p:nvSpPr>
          <p:cNvPr id="5" name="Footer Placeholder 4">
            <a:extLst>
              <a:ext uri="{FF2B5EF4-FFF2-40B4-BE49-F238E27FC236}">
                <a16:creationId xmlns:a16="http://schemas.microsoft.com/office/drawing/2014/main" id="{15F03613-269D-48C0-A65A-AA6498E0D0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E5530C40-F2BD-48DC-A98B-98E3E43CA2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87E010-47A0-42C4-BFBC-89E69F3CDF43}" type="slidenum">
              <a:rPr lang="vi-VN" smtClean="0"/>
              <a:t>‹#›</a:t>
            </a:fld>
            <a:endParaRPr lang="vi-VN"/>
          </a:p>
        </p:txBody>
      </p:sp>
    </p:spTree>
    <p:extLst>
      <p:ext uri="{BB962C8B-B14F-4D97-AF65-F5344CB8AC3E}">
        <p14:creationId xmlns:p14="http://schemas.microsoft.com/office/powerpoint/2010/main" val="1074282297"/>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28.xml"/><Relationship Id="rId4" Type="http://schemas.openxmlformats.org/officeDocument/2006/relationships/image" Target="../media/image31.gif"/></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tags" Target="../tags/tag3.xml"/><Relationship Id="rId7" Type="http://schemas.openxmlformats.org/officeDocument/2006/relationships/image" Target="../media/image34.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8.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28.xml"/><Relationship Id="rId4" Type="http://schemas.openxmlformats.org/officeDocument/2006/relationships/image" Target="../media/image31.gif"/></Relationships>
</file>

<file path=ppt/slides/_rels/slide2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4.jpe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jpe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41.jfif"/><Relationship Id="rId2" Type="http://schemas.openxmlformats.org/officeDocument/2006/relationships/image" Target="../media/image40.jp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5.jpe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28.xml"/><Relationship Id="rId4" Type="http://schemas.openxmlformats.org/officeDocument/2006/relationships/image" Target="../media/image31.gif"/></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56.xml"/><Relationship Id="rId4" Type="http://schemas.openxmlformats.org/officeDocument/2006/relationships/image" Target="../media/image31.gif"/></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png"/><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56.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7.jpeg"/><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6.xml"/></Relationships>
</file>

<file path=ppt/slides/_rels/slide5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6.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56.xml"/><Relationship Id="rId4" Type="http://schemas.openxmlformats.org/officeDocument/2006/relationships/image" Target="../media/image31.gif"/></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56.xml"/><Relationship Id="rId4" Type="http://schemas.openxmlformats.org/officeDocument/2006/relationships/image" Target="../media/image31.gif"/></Relationships>
</file>

<file path=ppt/slides/_rels/slide5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6.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56.xml"/></Relationships>
</file>

<file path=ppt/slides/_rels/slide5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5.jpeg"/><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jpeg"/><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56.xml"/></Relationships>
</file>

<file path=ppt/slides/_rels/slide60.xml.rels><?xml version="1.0" encoding="UTF-8" standalone="yes"?>
<Relationships xmlns="http://schemas.openxmlformats.org/package/2006/relationships"><Relationship Id="rId3" Type="http://schemas.openxmlformats.org/officeDocument/2006/relationships/image" Target="../media/image41.jfif"/><Relationship Id="rId2" Type="http://schemas.openxmlformats.org/officeDocument/2006/relationships/image" Target="../media/image40.jpg"/><Relationship Id="rId1" Type="http://schemas.openxmlformats.org/officeDocument/2006/relationships/slideLayout" Target="../slideLayouts/slideLayout56.xml"/></Relationships>
</file>

<file path=ppt/slides/_rels/slide61.xml.rels><?xml version="1.0" encoding="UTF-8" standalone="yes"?>
<Relationships xmlns="http://schemas.openxmlformats.org/package/2006/relationships"><Relationship Id="rId2" Type="http://schemas.openxmlformats.org/officeDocument/2006/relationships/image" Target="../media/image76.jfif"/><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528F2-7491-4075-B84E-8CE34863E71C}"/>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70DC19DC-2CC6-46CA-8597-95E0A741350B}"/>
              </a:ext>
            </a:extLst>
          </p:cNvPr>
          <p:cNvSpPr>
            <a:spLocks noGrp="1"/>
          </p:cNvSpPr>
          <p:nvPr>
            <p:ph type="subTitle" idx="1"/>
          </p:nvPr>
        </p:nvSpPr>
        <p:spPr/>
        <p:txBody>
          <a:bodyPr/>
          <a:lstStyle/>
          <a:p>
            <a:endParaRPr lang="vi-VN"/>
          </a:p>
        </p:txBody>
      </p:sp>
      <p:pic>
        <p:nvPicPr>
          <p:cNvPr id="4" name="Picture 3" descr="A picture containing diagram&#10;&#10;Description automatically generated">
            <a:extLst>
              <a:ext uri="{FF2B5EF4-FFF2-40B4-BE49-F238E27FC236}">
                <a16:creationId xmlns:a16="http://schemas.microsoft.com/office/drawing/2014/main" id="{98C886A6-9253-472A-B0F6-82D9BF0F60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a:extLst>
              <a:ext uri="{FF2B5EF4-FFF2-40B4-BE49-F238E27FC236}">
                <a16:creationId xmlns:a16="http://schemas.microsoft.com/office/drawing/2014/main" id="{BF537C56-3B22-4804-A33A-3DAF4B2BFD9B}"/>
              </a:ext>
            </a:extLst>
          </p:cNvPr>
          <p:cNvSpPr/>
          <p:nvPr/>
        </p:nvSpPr>
        <p:spPr>
          <a:xfrm>
            <a:off x="2327394" y="2691324"/>
            <a:ext cx="7788492" cy="1731243"/>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Platino Linotype"/>
                <a:ea typeface="+mn-ea"/>
                <a:cs typeface="+mn-cs"/>
              </a:rPr>
              <a:t>CHÀO MỪNG QUÝ THẦY CÔ VÀ CÁC EM</a:t>
            </a:r>
            <a:r>
              <a:rPr kumimoji="0" lang="vi-VN" sz="5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Platino Linotype"/>
                <a:ea typeface="+mn-ea"/>
                <a:cs typeface="+mn-cs"/>
              </a:rPr>
              <a:t>!</a:t>
            </a:r>
            <a:endParaRPr kumimoji="0" lang="en-US" sz="5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Platino Linotype"/>
              <a:ea typeface="+mn-ea"/>
              <a:cs typeface="+mn-cs"/>
            </a:endParaRPr>
          </a:p>
        </p:txBody>
      </p:sp>
    </p:spTree>
    <p:extLst>
      <p:ext uri="{BB962C8B-B14F-4D97-AF65-F5344CB8AC3E}">
        <p14:creationId xmlns:p14="http://schemas.microsoft.com/office/powerpoint/2010/main" val="153862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8000" fill="hold"/>
                                        <p:tgtEl>
                                          <p:spTgt spid="5"/>
                                        </p:tgtEl>
                                      </p:cBhvr>
                                      <p:by x="135000" y="13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433F54D-D917-48D8-97C5-450053B5769A}"/>
              </a:ext>
            </a:extLst>
          </p:cNvPr>
          <p:cNvSpPr/>
          <p:nvPr/>
        </p:nvSpPr>
        <p:spPr>
          <a:xfrm>
            <a:off x="190366" y="286629"/>
            <a:ext cx="9125084"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Platino Linotype"/>
                <a:ea typeface="+mn-ea"/>
                <a:cs typeface="+mn-cs"/>
              </a:rPr>
              <a:t>        </a:t>
            </a:r>
            <a:r>
              <a:rPr kumimoji="0" lang="en-US" sz="3600" b="1" i="0" u="none" strike="noStrike" kern="0" cap="none" spc="0" normalizeH="0" baseline="0" noProof="0">
                <a:ln>
                  <a:noFill/>
                </a:ln>
                <a:solidFill>
                  <a:srgbClr val="FFFF00"/>
                </a:solidFill>
                <a:effectLst/>
                <a:uLnTx/>
                <a:uFillTx/>
                <a:latin typeface="Platino Linotype"/>
                <a:ea typeface="+mn-ea"/>
                <a:cs typeface="+mn-cs"/>
              </a:rPr>
              <a:t>VẬT LÝ THIÊN VĂN VÀ VỤ TRỤ HỌC</a:t>
            </a:r>
            <a:endParaRPr kumimoji="0" lang="en-US" sz="3600" b="1" i="0" u="none" strike="noStrike" kern="0" cap="none" spc="0" normalizeH="0" baseline="0" noProof="0" dirty="0">
              <a:ln>
                <a:noFill/>
              </a:ln>
              <a:solidFill>
                <a:srgbClr val="FFFF00"/>
              </a:solidFill>
              <a:effectLst/>
              <a:uLnTx/>
              <a:uFillTx/>
              <a:latin typeface="Platino Linotype"/>
              <a:ea typeface="Tahoma" panose="020B0604030504040204" pitchFamily="34" charset="0"/>
              <a:cs typeface="#9Slide03 Arima Madurai Black" panose="00000A00000000000000" pitchFamily="2" charset="-93"/>
            </a:endParaRPr>
          </a:p>
        </p:txBody>
      </p:sp>
      <p:sp>
        <p:nvSpPr>
          <p:cNvPr id="5" name="Hình chữ nhật: Góc Tròn 5">
            <a:extLst>
              <a:ext uri="{FF2B5EF4-FFF2-40B4-BE49-F238E27FC236}">
                <a16:creationId xmlns:a16="http://schemas.microsoft.com/office/drawing/2014/main" id="{658C51A2-DEEA-4B8C-910D-EF4D06681E67}"/>
              </a:ext>
            </a:extLst>
          </p:cNvPr>
          <p:cNvSpPr/>
          <p:nvPr/>
        </p:nvSpPr>
        <p:spPr>
          <a:xfrm>
            <a:off x="400319" y="225394"/>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rPr>
              <a:t>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endParaRPr>
          </a:p>
        </p:txBody>
      </p:sp>
      <p:sp>
        <p:nvSpPr>
          <p:cNvPr id="6" name="TextBox 5">
            <a:extLst>
              <a:ext uri="{FF2B5EF4-FFF2-40B4-BE49-F238E27FC236}">
                <a16:creationId xmlns:a16="http://schemas.microsoft.com/office/drawing/2014/main" id="{E4398E2A-6726-4523-86FE-1B56C9A43099}"/>
              </a:ext>
            </a:extLst>
          </p:cNvPr>
          <p:cNvSpPr txBox="1"/>
          <p:nvPr/>
        </p:nvSpPr>
        <p:spPr>
          <a:xfrm>
            <a:off x="400319" y="1125669"/>
            <a:ext cx="11391631" cy="2302758"/>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0" cap="none" spc="0" normalizeH="0" baseline="0" noProof="0" dirty="0" err="1">
                <a:ln>
                  <a:noFill/>
                </a:ln>
                <a:solidFill>
                  <a:srgbClr val="0070C0"/>
                </a:solidFill>
                <a:effectLst/>
                <a:uLnTx/>
                <a:uFillTx/>
                <a:latin typeface="Platino Linotype"/>
                <a:cs typeface="#9Slide03 Arima Madurai Black" panose="00000A00000000000000" pitchFamily="2" charset="0"/>
              </a:rPr>
              <a:t>Trong</a:t>
            </a:r>
            <a:r>
              <a:rPr kumimoji="0" lang="en-US" sz="2200" b="0" i="0" u="none" strike="noStrike" kern="0" cap="none" spc="0" normalizeH="0" baseline="0" noProof="0" dirty="0">
                <a:ln>
                  <a:noFill/>
                </a:ln>
                <a:solidFill>
                  <a:srgbClr val="0070C0"/>
                </a:solidFill>
                <a:effectLst/>
                <a:uLnTx/>
                <a:uFillTx/>
                <a:latin typeface="Platino Linotype"/>
                <a:cs typeface="#9Slide03 Arima Madurai Black" panose="00000A00000000000000" pitchFamily="2" charset="0"/>
              </a:rPr>
              <a:t> </a:t>
            </a:r>
            <a:r>
              <a:rPr kumimoji="0" lang="en-US" sz="2200" b="0" i="0" u="none" strike="noStrike" kern="0" cap="none" spc="0" normalizeH="0" baseline="0" noProof="0" dirty="0" err="1">
                <a:ln>
                  <a:noFill/>
                </a:ln>
                <a:solidFill>
                  <a:srgbClr val="0070C0"/>
                </a:solidFill>
                <a:effectLst/>
                <a:uLnTx/>
                <a:uFillTx/>
                <a:latin typeface="Platino Linotype"/>
                <a:cs typeface="#9Slide03 Arima Madurai Black" panose="00000A00000000000000" pitchFamily="2" charset="0"/>
              </a:rPr>
              <a:t>mấ</a:t>
            </a:r>
            <a:r>
              <a:rPr lang="en-US" sz="2200" kern="0" dirty="0">
                <a:solidFill>
                  <a:srgbClr val="0070C0"/>
                </a:solidFill>
                <a:latin typeface="Platino Linotype"/>
                <a:cs typeface="#9Slide03 Arima Madurai Black" panose="00000A00000000000000" pitchFamily="2" charset="0"/>
              </a:rPr>
              <a:t>y </a:t>
            </a:r>
            <a:r>
              <a:rPr lang="en-US" sz="2200" kern="0" dirty="0" err="1">
                <a:solidFill>
                  <a:srgbClr val="0070C0"/>
                </a:solidFill>
                <a:latin typeface="Platino Linotype"/>
                <a:cs typeface="#9Slide03 Arima Madurai Black" panose="00000A00000000000000" pitchFamily="2" charset="0"/>
              </a:rPr>
              <a:t>thập</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kỉ</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gần</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đây</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đã</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có</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rất</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nhiều</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phát</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kiến</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lớn</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nhờ</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sử</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dụng</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các</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kính</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viễn</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vọng</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đặt</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trên</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mặt</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đất</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hoặc</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trong</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không</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gian</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Chúng</a:t>
            </a:r>
            <a:r>
              <a:rPr lang="en-US" sz="2200" kern="0" dirty="0">
                <a:solidFill>
                  <a:srgbClr val="0070C0"/>
                </a:solidFill>
                <a:latin typeface="Platino Linotype"/>
                <a:cs typeface="#9Slide03 Arima Madurai Black" panose="00000A00000000000000" pitchFamily="2" charset="0"/>
              </a:rPr>
              <a:t> ta </a:t>
            </a:r>
            <a:r>
              <a:rPr lang="en-US" sz="2200" kern="0" dirty="0" err="1">
                <a:solidFill>
                  <a:srgbClr val="0070C0"/>
                </a:solidFill>
                <a:latin typeface="Platino Linotype"/>
                <a:cs typeface="#9Slide03 Arima Madurai Black" panose="00000A00000000000000" pitchFamily="2" charset="0"/>
              </a:rPr>
              <a:t>có</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thể</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quan</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sát</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được</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khoảng</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cách</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xa</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từ</a:t>
            </a:r>
            <a:r>
              <a:rPr lang="en-US" sz="2200" kern="0" dirty="0">
                <a:solidFill>
                  <a:srgbClr val="0070C0"/>
                </a:solidFill>
                <a:latin typeface="Platino Linotype"/>
                <a:cs typeface="#9Slide03 Arima Madurai Black" panose="00000A00000000000000" pitchFamily="2" charset="0"/>
              </a:rPr>
              <a:t> 12 </a:t>
            </a:r>
            <a:r>
              <a:rPr lang="en-US" sz="2200" kern="0" dirty="0" err="1">
                <a:solidFill>
                  <a:srgbClr val="0070C0"/>
                </a:solidFill>
                <a:latin typeface="Platino Linotype"/>
                <a:cs typeface="#9Slide03 Arima Madurai Black" panose="00000A00000000000000" pitchFamily="2" charset="0"/>
              </a:rPr>
              <a:t>tỉ</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đến</a:t>
            </a:r>
            <a:r>
              <a:rPr lang="en-US" sz="2200" kern="0" dirty="0">
                <a:solidFill>
                  <a:srgbClr val="0070C0"/>
                </a:solidFill>
                <a:latin typeface="Platino Linotype"/>
                <a:cs typeface="#9Slide03 Arima Madurai Black" panose="00000A00000000000000" pitchFamily="2" charset="0"/>
              </a:rPr>
              <a:t> 13 </a:t>
            </a:r>
            <a:r>
              <a:rPr lang="en-US" sz="2200" kern="0" dirty="0" err="1">
                <a:solidFill>
                  <a:srgbClr val="0070C0"/>
                </a:solidFill>
                <a:latin typeface="Platino Linotype"/>
                <a:cs typeface="#9Slide03 Arima Madurai Black" panose="00000A00000000000000" pitchFamily="2" charset="0"/>
              </a:rPr>
              <a:t>tỉ</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năm</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ánh</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sáng</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bao</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quát</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đến</a:t>
            </a:r>
            <a:r>
              <a:rPr lang="en-US" sz="2200" kern="0" dirty="0">
                <a:solidFill>
                  <a:srgbClr val="0070C0"/>
                </a:solidFill>
                <a:latin typeface="Platino Linotype"/>
                <a:cs typeface="#9Slide03 Arima Madurai Black" panose="00000A00000000000000" pitchFamily="2" charset="0"/>
              </a:rPr>
              <a:t> 90% </a:t>
            </a:r>
            <a:r>
              <a:rPr lang="en-US" sz="2200" kern="0" dirty="0" err="1">
                <a:solidFill>
                  <a:srgbClr val="0070C0"/>
                </a:solidFill>
                <a:latin typeface="Platino Linotype"/>
                <a:cs typeface="#9Slide03 Arima Madurai Black" panose="00000A00000000000000" pitchFamily="2" charset="0"/>
              </a:rPr>
              <a:t>vũ</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trụ</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để</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nghiên</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cứu</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được</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các</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thời</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kì</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sao</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bốc</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cháy</a:t>
            </a:r>
            <a:r>
              <a:rPr lang="en-US" sz="2200" kern="0" dirty="0">
                <a:solidFill>
                  <a:srgbClr val="0070C0"/>
                </a:solidFill>
                <a:latin typeface="Platino Linotype"/>
                <a:cs typeface="#9Slide03 Arima Madurai Black" panose="00000A00000000000000" pitchFamily="2" charset="0"/>
              </a:rPr>
              <a:t>, hay </a:t>
            </a:r>
            <a:r>
              <a:rPr lang="en-US" sz="2200" kern="0" dirty="0" err="1">
                <a:solidFill>
                  <a:srgbClr val="0070C0"/>
                </a:solidFill>
                <a:latin typeface="Platino Linotype"/>
                <a:cs typeface="#9Slide03 Arima Madurai Black" panose="00000A00000000000000" pitchFamily="2" charset="0"/>
              </a:rPr>
              <a:t>sự</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hình</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thành</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của</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những</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vì</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sao</a:t>
            </a:r>
            <a:r>
              <a:rPr lang="en-US" sz="2200" kern="0" dirty="0">
                <a:solidFill>
                  <a:srgbClr val="0070C0"/>
                </a:solidFill>
                <a:latin typeface="Platino Linotype"/>
                <a:cs typeface="#9Slide03 Arima Madurai Black" panose="00000A00000000000000" pitchFamily="2" charset="0"/>
              </a:rPr>
              <a:t> </a:t>
            </a:r>
            <a:r>
              <a:rPr lang="en-US" sz="2200" kern="0" dirty="0" err="1">
                <a:solidFill>
                  <a:srgbClr val="0070C0"/>
                </a:solidFill>
                <a:latin typeface="Platino Linotype"/>
                <a:cs typeface="#9Slide03 Arima Madurai Black" panose="00000A00000000000000" pitchFamily="2" charset="0"/>
              </a:rPr>
              <a:t>mới</a:t>
            </a:r>
            <a:r>
              <a:rPr lang="en-US" sz="2200" kern="0" dirty="0">
                <a:solidFill>
                  <a:srgbClr val="0070C0"/>
                </a:solidFill>
                <a:latin typeface="Platino Linotype"/>
                <a:cs typeface="#9Slide03 Arima Madurai Black" panose="00000A00000000000000" pitchFamily="2" charset="0"/>
              </a:rPr>
              <a:t>.</a:t>
            </a:r>
            <a:endParaRPr kumimoji="0" lang="en-US" sz="2200" b="0" i="0" u="none" strike="noStrike" kern="0" cap="none" spc="0" normalizeH="0" baseline="0" noProof="0" dirty="0">
              <a:ln>
                <a:noFill/>
              </a:ln>
              <a:solidFill>
                <a:srgbClr val="0070C0"/>
              </a:solidFill>
              <a:effectLst/>
              <a:uLnTx/>
              <a:uFillTx/>
              <a:latin typeface="Platino Linotype"/>
              <a:cs typeface="#9Slide03 Arima Madurai Black" panose="00000A00000000000000" pitchFamily="2" charset="0"/>
            </a:endParaRPr>
          </a:p>
        </p:txBody>
      </p:sp>
      <p:pic>
        <p:nvPicPr>
          <p:cNvPr id="7" name="Picture 6">
            <a:extLst>
              <a:ext uri="{FF2B5EF4-FFF2-40B4-BE49-F238E27FC236}">
                <a16:creationId xmlns:a16="http://schemas.microsoft.com/office/drawing/2014/main" id="{C9D08269-1999-43D1-9403-4D5CADC488F1}"/>
              </a:ext>
            </a:extLst>
          </p:cNvPr>
          <p:cNvPicPr>
            <a:picLocks noChangeAspect="1"/>
          </p:cNvPicPr>
          <p:nvPr/>
        </p:nvPicPr>
        <p:blipFill>
          <a:blip r:embed="rId2"/>
          <a:stretch>
            <a:fillRect/>
          </a:stretch>
        </p:blipFill>
        <p:spPr>
          <a:xfrm>
            <a:off x="1507466" y="3587064"/>
            <a:ext cx="3905250" cy="2491280"/>
          </a:xfrm>
          <a:prstGeom prst="rect">
            <a:avLst/>
          </a:prstGeom>
        </p:spPr>
      </p:pic>
      <p:pic>
        <p:nvPicPr>
          <p:cNvPr id="8" name="Picture 2" descr="Kính viễn vọng không gian Hubble gặp sự cố - VnExpress">
            <a:extLst>
              <a:ext uri="{FF2B5EF4-FFF2-40B4-BE49-F238E27FC236}">
                <a16:creationId xmlns:a16="http://schemas.microsoft.com/office/drawing/2014/main" id="{4315F81E-76F5-47D0-B0C5-CB4C587C4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4576" y="3559282"/>
            <a:ext cx="3621748" cy="217304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929502A-F6DD-4DD8-A997-A9F7919EFA26}"/>
              </a:ext>
            </a:extLst>
          </p:cNvPr>
          <p:cNvSpPr txBox="1"/>
          <p:nvPr/>
        </p:nvSpPr>
        <p:spPr>
          <a:xfrm>
            <a:off x="1681160" y="6125660"/>
            <a:ext cx="3557862" cy="510778"/>
          </a:xfrm>
          <a:prstGeom prst="roundRect">
            <a:avLst/>
          </a:prstGeom>
          <a:solidFill>
            <a:srgbClr val="FFFF00"/>
          </a:solidFill>
          <a:ln>
            <a:solidFill>
              <a:schemeClr val="accent1"/>
            </a:solidFill>
          </a:ln>
        </p:spPr>
        <p:txBody>
          <a:bodyPr wrap="square">
            <a:spAutoFit/>
          </a:bodyPr>
          <a:lstStyle/>
          <a:p>
            <a:r>
              <a:rPr lang="en-US" sz="2400">
                <a:solidFill>
                  <a:srgbClr val="0070C0"/>
                </a:solidFill>
                <a:latin typeface="Platino Linotype"/>
                <a:cs typeface="#9Slide03 Arima Madurai Black" panose="00000A00000000000000" pitchFamily="2" charset="0"/>
              </a:rPr>
              <a:t>Kính thiên văn vô tuyến</a:t>
            </a:r>
            <a:endParaRPr lang="en-US" sz="2400" dirty="0">
              <a:solidFill>
                <a:srgbClr val="0070C0"/>
              </a:solidFill>
              <a:latin typeface="Platino Linotype"/>
              <a:cs typeface="#9Slide03 Arima Madurai Black" panose="00000A00000000000000" pitchFamily="2" charset="0"/>
            </a:endParaRPr>
          </a:p>
        </p:txBody>
      </p:sp>
      <p:sp>
        <p:nvSpPr>
          <p:cNvPr id="11" name="TextBox 10">
            <a:extLst>
              <a:ext uri="{FF2B5EF4-FFF2-40B4-BE49-F238E27FC236}">
                <a16:creationId xmlns:a16="http://schemas.microsoft.com/office/drawing/2014/main" id="{E45E8584-E6C2-4A76-9CFB-74732DCA9998}"/>
              </a:ext>
            </a:extLst>
          </p:cNvPr>
          <p:cNvSpPr txBox="1"/>
          <p:nvPr/>
        </p:nvSpPr>
        <p:spPr>
          <a:xfrm>
            <a:off x="7077075" y="5853245"/>
            <a:ext cx="4502810" cy="783193"/>
          </a:xfrm>
          <a:prstGeom prst="roundRect">
            <a:avLst/>
          </a:prstGeom>
          <a:solidFill>
            <a:srgbClr val="FFFF00"/>
          </a:solidFill>
          <a:ln>
            <a:solidFill>
              <a:schemeClr val="accent1"/>
            </a:solidFill>
          </a:ln>
        </p:spPr>
        <p:txBody>
          <a:bodyPr wrap="square">
            <a:spAutoFit/>
          </a:bodyPr>
          <a:lstStyle/>
          <a:p>
            <a:pPr algn="ctr"/>
            <a:r>
              <a:rPr lang="en-US" sz="2000">
                <a:solidFill>
                  <a:srgbClr val="0070C0"/>
                </a:solidFill>
                <a:latin typeface="Platino Linotype"/>
                <a:cs typeface="#9Slide03 Arima Madurai Black" panose="00000A00000000000000" pitchFamily="2" charset="0"/>
              </a:rPr>
              <a:t>Kính viễn vọng không gian Hbble được phóng lên vũ trụ năm 1990</a:t>
            </a:r>
            <a:endParaRPr lang="en-US" sz="2000" dirty="0">
              <a:solidFill>
                <a:srgbClr val="0070C0"/>
              </a:solidFill>
              <a:latin typeface="Platino Linotype"/>
              <a:cs typeface="#9Slide03 Arima Madurai Black" panose="00000A00000000000000" pitchFamily="2" charset="0"/>
            </a:endParaRPr>
          </a:p>
        </p:txBody>
      </p:sp>
    </p:spTree>
    <p:extLst>
      <p:ext uri="{BB962C8B-B14F-4D97-AF65-F5344CB8AC3E}">
        <p14:creationId xmlns:p14="http://schemas.microsoft.com/office/powerpoint/2010/main" val="243531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ED6043A-E00B-46D6-9733-109286285DA3}"/>
              </a:ext>
            </a:extLst>
          </p:cNvPr>
          <p:cNvSpPr/>
          <p:nvPr/>
        </p:nvSpPr>
        <p:spPr>
          <a:xfrm>
            <a:off x="190366" y="286629"/>
            <a:ext cx="9125084"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Platino Linotype"/>
                <a:ea typeface="+mn-ea"/>
                <a:cs typeface="+mn-cs"/>
              </a:rPr>
              <a:t>        </a:t>
            </a:r>
            <a:r>
              <a:rPr kumimoji="0" lang="en-US" sz="3600" b="1" i="0" u="none" strike="noStrike" kern="0" cap="none" spc="0" normalizeH="0" baseline="0" noProof="0">
                <a:ln>
                  <a:noFill/>
                </a:ln>
                <a:solidFill>
                  <a:srgbClr val="FFFF00"/>
                </a:solidFill>
                <a:effectLst/>
                <a:uLnTx/>
                <a:uFillTx/>
                <a:latin typeface="Platino Linotype"/>
                <a:ea typeface="+mn-ea"/>
                <a:cs typeface="+mn-cs"/>
              </a:rPr>
              <a:t>VẬT LÝ THIÊN VĂN VÀ VỤ TRỤ HỌC</a:t>
            </a:r>
            <a:endParaRPr kumimoji="0" lang="en-US" sz="3600" b="1" i="0" u="none" strike="noStrike" kern="0" cap="none" spc="0" normalizeH="0" baseline="0" noProof="0" dirty="0">
              <a:ln>
                <a:noFill/>
              </a:ln>
              <a:solidFill>
                <a:srgbClr val="FFFF00"/>
              </a:solidFill>
              <a:effectLst/>
              <a:uLnTx/>
              <a:uFillTx/>
              <a:latin typeface="Platino Linotype"/>
              <a:ea typeface="Tahoma" panose="020B0604030504040204" pitchFamily="34" charset="0"/>
              <a:cs typeface="#9Slide03 Arima Madurai Black" panose="00000A00000000000000" pitchFamily="2" charset="-93"/>
            </a:endParaRPr>
          </a:p>
        </p:txBody>
      </p:sp>
      <p:sp>
        <p:nvSpPr>
          <p:cNvPr id="5" name="Hình chữ nhật: Góc Tròn 5">
            <a:extLst>
              <a:ext uri="{FF2B5EF4-FFF2-40B4-BE49-F238E27FC236}">
                <a16:creationId xmlns:a16="http://schemas.microsoft.com/office/drawing/2014/main" id="{C3EABD4E-7C42-491B-9265-D05FC170B97F}"/>
              </a:ext>
            </a:extLst>
          </p:cNvPr>
          <p:cNvSpPr/>
          <p:nvPr/>
        </p:nvSpPr>
        <p:spPr>
          <a:xfrm>
            <a:off x="400319" y="225394"/>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rPr>
              <a:t>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endParaRPr>
          </a:p>
        </p:txBody>
      </p:sp>
      <p:pic>
        <p:nvPicPr>
          <p:cNvPr id="7170" name="Picture 2" descr="Chuyến bay 108 phút ghi dấu lịch sử của Yuri Gagarin">
            <a:extLst>
              <a:ext uri="{FF2B5EF4-FFF2-40B4-BE49-F238E27FC236}">
                <a16:creationId xmlns:a16="http://schemas.microsoft.com/office/drawing/2014/main" id="{8DF685DA-E9A7-4EFC-AC1A-70076DC226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319" y="1957387"/>
            <a:ext cx="6723878" cy="41905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0F3DD61-F0BE-4CEA-8543-6C262F5E2EA5}"/>
              </a:ext>
            </a:extLst>
          </p:cNvPr>
          <p:cNvSpPr txBox="1"/>
          <p:nvPr/>
        </p:nvSpPr>
        <p:spPr>
          <a:xfrm>
            <a:off x="7265504" y="1957387"/>
            <a:ext cx="4681331" cy="3716408"/>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400" kern="0">
                <a:solidFill>
                  <a:srgbClr val="0070C0"/>
                </a:solidFill>
                <a:latin typeface="Platino Linotype"/>
                <a:cs typeface="#9Slide03 Arima Madurai Black" panose="00000A00000000000000" pitchFamily="2" charset="0"/>
              </a:rPr>
              <a:t>Ngày 12/4/1961, tàu vũ trụ Vostok chở theo nhà du hành Gagarin được phóng từ sân bay vũ trụ Baikonuor ở Kazakhstan đã mở đầu kỉ nguyên chinh phục không gian.</a:t>
            </a:r>
            <a:endParaRPr kumimoji="0" lang="en-US" sz="2400" b="0" i="0" u="none" strike="noStrike" kern="0" cap="none" spc="0" normalizeH="0" baseline="0" noProof="0" dirty="0">
              <a:ln>
                <a:noFill/>
              </a:ln>
              <a:solidFill>
                <a:srgbClr val="0070C0"/>
              </a:solidFill>
              <a:effectLst/>
              <a:uLnTx/>
              <a:uFillTx/>
              <a:latin typeface="Platino Linotype"/>
              <a:cs typeface="#9Slide03 Arima Madurai Black" panose="00000A00000000000000" pitchFamily="2" charset="0"/>
            </a:endParaRPr>
          </a:p>
        </p:txBody>
      </p:sp>
    </p:spTree>
    <p:extLst>
      <p:ext uri="{BB962C8B-B14F-4D97-AF65-F5344CB8AC3E}">
        <p14:creationId xmlns:p14="http://schemas.microsoft.com/office/powerpoint/2010/main" val="131943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9DB9C8F-8AE9-4AC4-9354-C383CB077B4B}"/>
              </a:ext>
            </a:extLst>
          </p:cNvPr>
          <p:cNvSpPr/>
          <p:nvPr/>
        </p:nvSpPr>
        <p:spPr>
          <a:xfrm>
            <a:off x="190366" y="286629"/>
            <a:ext cx="9125084"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Platino Linotype"/>
                <a:ea typeface="+mn-ea"/>
                <a:cs typeface="+mn-cs"/>
              </a:rPr>
              <a:t>        </a:t>
            </a:r>
            <a:r>
              <a:rPr kumimoji="0" lang="en-US" sz="3600" b="1" i="0" u="none" strike="noStrike" kern="0" cap="none" spc="0" normalizeH="0" baseline="0" noProof="0">
                <a:ln>
                  <a:noFill/>
                </a:ln>
                <a:solidFill>
                  <a:srgbClr val="FFFF00"/>
                </a:solidFill>
                <a:effectLst/>
                <a:uLnTx/>
                <a:uFillTx/>
                <a:latin typeface="Platino Linotype"/>
                <a:ea typeface="+mn-ea"/>
                <a:cs typeface="+mn-cs"/>
              </a:rPr>
              <a:t>VẬT LÝ THIÊN VĂN VÀ VỤ TRỤ HỌC</a:t>
            </a:r>
            <a:endParaRPr kumimoji="0" lang="en-US" sz="3600" b="1" i="0" u="none" strike="noStrike" kern="0" cap="none" spc="0" normalizeH="0" baseline="0" noProof="0" dirty="0">
              <a:ln>
                <a:noFill/>
              </a:ln>
              <a:solidFill>
                <a:srgbClr val="FFFF00"/>
              </a:solidFill>
              <a:effectLst/>
              <a:uLnTx/>
              <a:uFillTx/>
              <a:latin typeface="Platino Linotype"/>
              <a:ea typeface="Tahoma" panose="020B0604030504040204" pitchFamily="34" charset="0"/>
              <a:cs typeface="#9Slide03 Arima Madurai Black" panose="00000A00000000000000" pitchFamily="2" charset="-93"/>
            </a:endParaRPr>
          </a:p>
        </p:txBody>
      </p:sp>
      <p:sp>
        <p:nvSpPr>
          <p:cNvPr id="5" name="Hình chữ nhật: Góc Tròn 5">
            <a:extLst>
              <a:ext uri="{FF2B5EF4-FFF2-40B4-BE49-F238E27FC236}">
                <a16:creationId xmlns:a16="http://schemas.microsoft.com/office/drawing/2014/main" id="{961AE7B7-B8EB-4FC7-A86C-9DBE9F6AD6C9}"/>
              </a:ext>
            </a:extLst>
          </p:cNvPr>
          <p:cNvSpPr/>
          <p:nvPr/>
        </p:nvSpPr>
        <p:spPr>
          <a:xfrm>
            <a:off x="400319" y="225394"/>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rPr>
              <a:t>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endParaRPr>
          </a:p>
        </p:txBody>
      </p:sp>
      <p:sp>
        <p:nvSpPr>
          <p:cNvPr id="6" name="TextBox 5">
            <a:extLst>
              <a:ext uri="{FF2B5EF4-FFF2-40B4-BE49-F238E27FC236}">
                <a16:creationId xmlns:a16="http://schemas.microsoft.com/office/drawing/2014/main" id="{A4265A03-1F4C-4CA3-B761-0426F5E7D418}"/>
              </a:ext>
            </a:extLst>
          </p:cNvPr>
          <p:cNvSpPr txBox="1"/>
          <p:nvPr/>
        </p:nvSpPr>
        <p:spPr>
          <a:xfrm>
            <a:off x="710023" y="1917695"/>
            <a:ext cx="4871628" cy="3716408"/>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algn="just">
              <a:lnSpc>
                <a:spcPct val="150000"/>
              </a:lnSpc>
            </a:pPr>
            <a:r>
              <a:rPr lang="vi-VN" sz="2400" dirty="0">
                <a:solidFill>
                  <a:srgbClr val="0070C0"/>
                </a:solidFill>
                <a:latin typeface="Platino Linotype"/>
                <a:cs typeface="#9Slide03 Arima Madurai Black" panose="00000A00000000000000" pitchFamily="2" charset="0"/>
              </a:rPr>
              <a:t>Ngày 20/07/1969 (21/07 theo giờ GMT): Apollo 11 đưa Neil Armstrong và Edwin Aldrin lên Mặt Trăng. Armstrong trở thành người đầu tiên đặt chân lên vệ tinh tự nhiên của Trái đất.</a:t>
            </a:r>
            <a:endParaRPr lang="en-US" sz="2400" dirty="0">
              <a:solidFill>
                <a:srgbClr val="0070C0"/>
              </a:solidFill>
              <a:latin typeface="Platino Linotype"/>
              <a:cs typeface="#9Slide03 Arima Madurai Black" panose="00000A00000000000000" pitchFamily="2" charset="0"/>
            </a:endParaRPr>
          </a:p>
        </p:txBody>
      </p:sp>
      <p:pic>
        <p:nvPicPr>
          <p:cNvPr id="7" name="Picture 2" descr="Những người hy sinh cho thành công của chương trình Apollo">
            <a:extLst>
              <a:ext uri="{FF2B5EF4-FFF2-40B4-BE49-F238E27FC236}">
                <a16:creationId xmlns:a16="http://schemas.microsoft.com/office/drawing/2014/main" id="{74F1FCCC-401A-43E2-8702-DCED4D96A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3618" y="1917695"/>
            <a:ext cx="5767075" cy="346024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DF44F2D-88B6-4533-B354-86B675959E09}"/>
              </a:ext>
            </a:extLst>
          </p:cNvPr>
          <p:cNvSpPr txBox="1"/>
          <p:nvPr/>
        </p:nvSpPr>
        <p:spPr>
          <a:xfrm>
            <a:off x="6907507" y="5585191"/>
            <a:ext cx="4502810" cy="783193"/>
          </a:xfrm>
          <a:prstGeom prst="roundRect">
            <a:avLst/>
          </a:prstGeom>
          <a:solidFill>
            <a:srgbClr val="FFFF00"/>
          </a:solidFill>
          <a:ln>
            <a:solidFill>
              <a:schemeClr val="accent1"/>
            </a:solidFill>
          </a:ln>
        </p:spPr>
        <p:txBody>
          <a:bodyPr wrap="square">
            <a:spAutoFit/>
          </a:bodyPr>
          <a:lstStyle/>
          <a:p>
            <a:pPr algn="ctr"/>
            <a:r>
              <a:rPr lang="vi-VN" sz="2000" b="1">
                <a:solidFill>
                  <a:srgbClr val="0070C0"/>
                </a:solidFill>
                <a:latin typeface="Platino Linotype"/>
                <a:cs typeface="#9Slide03 Arima Madurai Black" panose="00000A00000000000000" pitchFamily="2" charset="0"/>
              </a:rPr>
              <a:t>Lá cờ Mỹ được cắm trên Mặt Trăng đánh dấu sự chinh phục.</a:t>
            </a:r>
            <a:endParaRPr lang="en-US" sz="2000" b="1" dirty="0">
              <a:solidFill>
                <a:srgbClr val="0070C0"/>
              </a:solidFill>
              <a:latin typeface="Platino Linotype"/>
              <a:cs typeface="#9Slide03 Arima Madurai Black" panose="00000A00000000000000" pitchFamily="2" charset="0"/>
            </a:endParaRPr>
          </a:p>
        </p:txBody>
      </p:sp>
    </p:spTree>
    <p:extLst>
      <p:ext uri="{BB962C8B-B14F-4D97-AF65-F5344CB8AC3E}">
        <p14:creationId xmlns:p14="http://schemas.microsoft.com/office/powerpoint/2010/main" val="186133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618FB51-17D6-4F1A-A2FA-9C808B1A2807}"/>
              </a:ext>
            </a:extLst>
          </p:cNvPr>
          <p:cNvSpPr/>
          <p:nvPr/>
        </p:nvSpPr>
        <p:spPr>
          <a:xfrm>
            <a:off x="190366" y="286629"/>
            <a:ext cx="9125084"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Platino Linotype"/>
                <a:ea typeface="+mn-ea"/>
                <a:cs typeface="+mn-cs"/>
              </a:rPr>
              <a:t>        </a:t>
            </a:r>
            <a:r>
              <a:rPr kumimoji="0" lang="en-US" sz="3600" b="1" i="0" u="none" strike="noStrike" kern="0" cap="none" spc="0" normalizeH="0" baseline="0" noProof="0">
                <a:ln>
                  <a:noFill/>
                </a:ln>
                <a:solidFill>
                  <a:srgbClr val="FFFF00"/>
                </a:solidFill>
                <a:effectLst/>
                <a:uLnTx/>
                <a:uFillTx/>
                <a:latin typeface="Platino Linotype"/>
                <a:ea typeface="+mn-ea"/>
                <a:cs typeface="+mn-cs"/>
              </a:rPr>
              <a:t>VẬT LÝ THIÊN VĂN VÀ VỤ TRỤ HỌC</a:t>
            </a:r>
            <a:endParaRPr kumimoji="0" lang="en-US" sz="3600" b="1" i="0" u="none" strike="noStrike" kern="0" cap="none" spc="0" normalizeH="0" baseline="0" noProof="0" dirty="0">
              <a:ln>
                <a:noFill/>
              </a:ln>
              <a:solidFill>
                <a:srgbClr val="FFFF00"/>
              </a:solidFill>
              <a:effectLst/>
              <a:uLnTx/>
              <a:uFillTx/>
              <a:latin typeface="Platino Linotype"/>
              <a:ea typeface="Tahoma" panose="020B0604030504040204" pitchFamily="34" charset="0"/>
              <a:cs typeface="#9Slide03 Arima Madurai Black" panose="00000A00000000000000" pitchFamily="2" charset="-93"/>
            </a:endParaRPr>
          </a:p>
        </p:txBody>
      </p:sp>
      <p:sp>
        <p:nvSpPr>
          <p:cNvPr id="6" name="Hình chữ nhật: Góc Tròn 5">
            <a:extLst>
              <a:ext uri="{FF2B5EF4-FFF2-40B4-BE49-F238E27FC236}">
                <a16:creationId xmlns:a16="http://schemas.microsoft.com/office/drawing/2014/main" id="{AF81E98B-ABDE-4246-80FB-676DB7E43791}"/>
              </a:ext>
            </a:extLst>
          </p:cNvPr>
          <p:cNvSpPr/>
          <p:nvPr/>
        </p:nvSpPr>
        <p:spPr>
          <a:xfrm>
            <a:off x="400319" y="225394"/>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rPr>
              <a:t>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endParaRPr>
          </a:p>
        </p:txBody>
      </p:sp>
      <p:sp>
        <p:nvSpPr>
          <p:cNvPr id="7" name="TextBox 6">
            <a:extLst>
              <a:ext uri="{FF2B5EF4-FFF2-40B4-BE49-F238E27FC236}">
                <a16:creationId xmlns:a16="http://schemas.microsoft.com/office/drawing/2014/main" id="{87699C0C-E51E-4EFC-AD9D-10CBD007869A}"/>
              </a:ext>
            </a:extLst>
          </p:cNvPr>
          <p:cNvSpPr txBox="1"/>
          <p:nvPr/>
        </p:nvSpPr>
        <p:spPr>
          <a:xfrm>
            <a:off x="583022" y="1298260"/>
            <a:ext cx="11170827" cy="1328023"/>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algn="just"/>
            <a:r>
              <a:rPr lang="en-US" sz="2400">
                <a:solidFill>
                  <a:srgbClr val="0070C0"/>
                </a:solidFill>
                <a:latin typeface="Platino Linotype"/>
                <a:cs typeface="#9Slide03 Arima Madurai Black" panose="00000A00000000000000" pitchFamily="2" charset="-93"/>
              </a:rPr>
              <a:t>Từ năm </a:t>
            </a:r>
            <a:r>
              <a:rPr lang="en-US" sz="2400" b="1">
                <a:solidFill>
                  <a:srgbClr val="0070C0"/>
                </a:solidFill>
                <a:latin typeface="Platino Linotype"/>
                <a:cs typeface="#9Slide03 Arima Madurai Black" panose="00000A00000000000000" pitchFamily="2" charset="-93"/>
              </a:rPr>
              <a:t>1975 - 1976</a:t>
            </a:r>
            <a:r>
              <a:rPr lang="en-US" sz="2400">
                <a:solidFill>
                  <a:srgbClr val="0070C0"/>
                </a:solidFill>
                <a:latin typeface="Platino Linotype"/>
                <a:cs typeface="#9Slide03 Arima Madurai Black" panose="00000A00000000000000" pitchFamily="2" charset="-93"/>
              </a:rPr>
              <a:t>, NASA khởi động dự án Viking để chụp ảnh và tìm kiếm sự sống trên sao Hỏa. Hai tàu vũ trụ Viking 1 và 2 đã hạ cánh thành công xuống bề mặt sao Hỏa. Hầu hết dữ liệu về sao Hỏa đều do Viking cung cấp.</a:t>
            </a:r>
            <a:endParaRPr lang="en-US" sz="2400" dirty="0">
              <a:solidFill>
                <a:srgbClr val="0070C0"/>
              </a:solidFill>
              <a:latin typeface="Platino Linotype"/>
              <a:cs typeface="#9Slide03 Arima Madurai Black" panose="00000A00000000000000" pitchFamily="2" charset="-93"/>
            </a:endParaRPr>
          </a:p>
        </p:txBody>
      </p:sp>
      <p:pic>
        <p:nvPicPr>
          <p:cNvPr id="8" name="Picture 2" descr="Viking spacecraft.jpg">
            <a:extLst>
              <a:ext uri="{FF2B5EF4-FFF2-40B4-BE49-F238E27FC236}">
                <a16:creationId xmlns:a16="http://schemas.microsoft.com/office/drawing/2014/main" id="{5BA9CE71-BDEF-4EAA-8E1B-8B7B8BBC52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894" y="2873717"/>
            <a:ext cx="3319145" cy="26022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upload.wikimedia.org/wikipedia/commons/thumb/b/b9/22i103-104-105-109_FROST.jpg/1500px-22i103-104-105-109_FROST.jpg">
            <a:extLst>
              <a:ext uri="{FF2B5EF4-FFF2-40B4-BE49-F238E27FC236}">
                <a16:creationId xmlns:a16="http://schemas.microsoft.com/office/drawing/2014/main" id="{B96FB881-F1D4-40AB-AE94-E1B8A9E22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8160" y="2873716"/>
            <a:ext cx="7425690" cy="260221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D234DCA-5241-4AB2-AD22-CA213C973915}"/>
              </a:ext>
            </a:extLst>
          </p:cNvPr>
          <p:cNvSpPr txBox="1"/>
          <p:nvPr/>
        </p:nvSpPr>
        <p:spPr>
          <a:xfrm>
            <a:off x="1031337" y="5742102"/>
            <a:ext cx="3102702" cy="783193"/>
          </a:xfrm>
          <a:prstGeom prst="roundRect">
            <a:avLst/>
          </a:prstGeom>
          <a:solidFill>
            <a:srgbClr val="FFFF00"/>
          </a:solidFill>
          <a:ln>
            <a:solidFill>
              <a:schemeClr val="accent1"/>
            </a:solidFill>
          </a:ln>
        </p:spPr>
        <p:txBody>
          <a:bodyPr wrap="square">
            <a:spAutoFit/>
          </a:bodyPr>
          <a:lstStyle/>
          <a:p>
            <a:pPr algn="ctr"/>
            <a:r>
              <a:rPr lang="en-US" sz="2000">
                <a:solidFill>
                  <a:srgbClr val="0070C0"/>
                </a:solidFill>
                <a:latin typeface="Platino Linotype"/>
                <a:cs typeface="#9Slide03 Arima Madurai Black" panose="00000A00000000000000" pitchFamily="2" charset="-93"/>
              </a:rPr>
              <a:t>Tàu quỹ đạo và đổ bộ Viking 1</a:t>
            </a:r>
            <a:endParaRPr lang="en-US" sz="2000" dirty="0">
              <a:solidFill>
                <a:srgbClr val="0070C0"/>
              </a:solidFill>
              <a:latin typeface="Platino Linotype"/>
              <a:cs typeface="#9Slide03 Arima Madurai Black" panose="00000A00000000000000" pitchFamily="2" charset="-93"/>
            </a:endParaRPr>
          </a:p>
        </p:txBody>
      </p:sp>
      <p:sp>
        <p:nvSpPr>
          <p:cNvPr id="11" name="TextBox 10">
            <a:extLst>
              <a:ext uri="{FF2B5EF4-FFF2-40B4-BE49-F238E27FC236}">
                <a16:creationId xmlns:a16="http://schemas.microsoft.com/office/drawing/2014/main" id="{68216255-58F3-4195-8E1D-4CC0D5605EFF}"/>
              </a:ext>
            </a:extLst>
          </p:cNvPr>
          <p:cNvSpPr txBox="1"/>
          <p:nvPr/>
        </p:nvSpPr>
        <p:spPr>
          <a:xfrm>
            <a:off x="6679661" y="5912361"/>
            <a:ext cx="3273963" cy="442674"/>
          </a:xfrm>
          <a:prstGeom prst="roundRect">
            <a:avLst/>
          </a:prstGeom>
          <a:solidFill>
            <a:srgbClr val="FFFF00"/>
          </a:solidFill>
          <a:ln>
            <a:solidFill>
              <a:schemeClr val="accent1"/>
            </a:solidFill>
          </a:ln>
        </p:spPr>
        <p:txBody>
          <a:bodyPr wrap="square">
            <a:spAutoFit/>
          </a:bodyPr>
          <a:lstStyle/>
          <a:p>
            <a:r>
              <a:rPr lang="en-US" sz="2000">
                <a:solidFill>
                  <a:srgbClr val="0070C0"/>
                </a:solidFill>
                <a:latin typeface="Platino Linotype"/>
                <a:cs typeface="#9Slide03 Arima Madurai Black" panose="00000A00000000000000" pitchFamily="2" charset="-93"/>
              </a:rPr>
              <a:t>Ảnh chụp bề mặt sao Hỏa</a:t>
            </a:r>
            <a:endParaRPr lang="en-US" sz="2000" dirty="0">
              <a:solidFill>
                <a:srgbClr val="0070C0"/>
              </a:solidFill>
              <a:latin typeface="Platino Linotype"/>
              <a:cs typeface="#9Slide03 Arima Madurai Black" panose="00000A00000000000000" pitchFamily="2" charset="-93"/>
            </a:endParaRPr>
          </a:p>
        </p:txBody>
      </p:sp>
    </p:spTree>
    <p:extLst>
      <p:ext uri="{BB962C8B-B14F-4D97-AF65-F5344CB8AC3E}">
        <p14:creationId xmlns:p14="http://schemas.microsoft.com/office/powerpoint/2010/main" val="409476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27C8A8-F433-47DF-98B8-E314906C308A}"/>
              </a:ext>
            </a:extLst>
          </p:cNvPr>
          <p:cNvSpPr/>
          <p:nvPr/>
        </p:nvSpPr>
        <p:spPr>
          <a:xfrm>
            <a:off x="190366" y="286629"/>
            <a:ext cx="9125084"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Platino Linotype"/>
                <a:ea typeface="+mn-ea"/>
                <a:cs typeface="+mn-cs"/>
              </a:rPr>
              <a:t>        </a:t>
            </a:r>
            <a:r>
              <a:rPr kumimoji="0" lang="en-US" sz="3600" b="1" i="0" u="none" strike="noStrike" kern="0" cap="none" spc="0" normalizeH="0" baseline="0" noProof="0">
                <a:ln>
                  <a:noFill/>
                </a:ln>
                <a:solidFill>
                  <a:srgbClr val="FFFF00"/>
                </a:solidFill>
                <a:effectLst/>
                <a:uLnTx/>
                <a:uFillTx/>
                <a:latin typeface="Platino Linotype"/>
                <a:ea typeface="+mn-ea"/>
                <a:cs typeface="+mn-cs"/>
              </a:rPr>
              <a:t>VẬT LÝ THIÊN VĂN VÀ VỤ TRỤ HỌC</a:t>
            </a:r>
            <a:endParaRPr kumimoji="0" lang="en-US" sz="3600" b="1" i="0" u="none" strike="noStrike" kern="0" cap="none" spc="0" normalizeH="0" baseline="0" noProof="0" dirty="0">
              <a:ln>
                <a:noFill/>
              </a:ln>
              <a:solidFill>
                <a:srgbClr val="FFFF00"/>
              </a:solidFill>
              <a:effectLst/>
              <a:uLnTx/>
              <a:uFillTx/>
              <a:latin typeface="Platino Linotype"/>
              <a:ea typeface="Tahoma" panose="020B0604030504040204" pitchFamily="34" charset="0"/>
              <a:cs typeface="#9Slide03 Arima Madurai Black" panose="00000A00000000000000" pitchFamily="2" charset="-93"/>
            </a:endParaRPr>
          </a:p>
        </p:txBody>
      </p:sp>
      <p:sp>
        <p:nvSpPr>
          <p:cNvPr id="5" name="Hình chữ nhật: Góc Tròn 5">
            <a:extLst>
              <a:ext uri="{FF2B5EF4-FFF2-40B4-BE49-F238E27FC236}">
                <a16:creationId xmlns:a16="http://schemas.microsoft.com/office/drawing/2014/main" id="{41C138AB-CBBB-407E-BD90-316E46D9AD97}"/>
              </a:ext>
            </a:extLst>
          </p:cNvPr>
          <p:cNvSpPr/>
          <p:nvPr/>
        </p:nvSpPr>
        <p:spPr>
          <a:xfrm>
            <a:off x="400319" y="225394"/>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rPr>
              <a:t>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endParaRPr>
          </a:p>
        </p:txBody>
      </p:sp>
      <p:pic>
        <p:nvPicPr>
          <p:cNvPr id="6" name="Picture 2" descr="undefined">
            <a:extLst>
              <a:ext uri="{FF2B5EF4-FFF2-40B4-BE49-F238E27FC236}">
                <a16:creationId xmlns:a16="http://schemas.microsoft.com/office/drawing/2014/main" id="{E0944F2A-D9A8-475B-A11D-0090DF8CBBF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207453" y="1691174"/>
            <a:ext cx="6260219" cy="41571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A738059-E5B4-4A88-B0C4-68F33A0F1FD6}"/>
              </a:ext>
            </a:extLst>
          </p:cNvPr>
          <p:cNvSpPr txBox="1"/>
          <p:nvPr/>
        </p:nvSpPr>
        <p:spPr>
          <a:xfrm>
            <a:off x="286020" y="2119670"/>
            <a:ext cx="4706894" cy="3728680"/>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algn="just">
              <a:lnSpc>
                <a:spcPct val="150000"/>
              </a:lnSpc>
            </a:pPr>
            <a:r>
              <a:rPr lang="en-US" sz="2400">
                <a:solidFill>
                  <a:srgbClr val="0070C0"/>
                </a:solidFill>
                <a:latin typeface="Platino Linotype"/>
                <a:cs typeface="#9Slide03 Arima Madurai Black" panose="00000A00000000000000" pitchFamily="2" charset="-93"/>
              </a:rPr>
              <a:t>Trạm vũ trụ quốc tế là sự h</a:t>
            </a:r>
            <a:r>
              <a:rPr lang="vi-VN" sz="2400">
                <a:solidFill>
                  <a:srgbClr val="0070C0"/>
                </a:solidFill>
                <a:latin typeface="Platino Linotype"/>
                <a:cs typeface="#9Slide03 Arima Madurai Black" panose="00000A00000000000000" pitchFamily="2" charset="-93"/>
              </a:rPr>
              <a:t>ợp tác của năm cơ quan không gian: NASA</a:t>
            </a:r>
            <a:r>
              <a:rPr lang="en-US" sz="2400">
                <a:solidFill>
                  <a:srgbClr val="0070C0"/>
                </a:solidFill>
                <a:latin typeface="Platino Linotype"/>
                <a:cs typeface="#9Slide03 Arima Madurai Black" panose="00000A00000000000000" pitchFamily="2" charset="-93"/>
              </a:rPr>
              <a:t> </a:t>
            </a:r>
            <a:r>
              <a:rPr lang="vi-VN" sz="2400">
                <a:solidFill>
                  <a:srgbClr val="0070C0"/>
                </a:solidFill>
                <a:latin typeface="Platino Linotype"/>
                <a:cs typeface="#9Slide03 Arima Madurai Black" panose="00000A00000000000000" pitchFamily="2" charset="-93"/>
              </a:rPr>
              <a:t>(Hoa Kỳ</a:t>
            </a:r>
            <a:r>
              <a:rPr lang="en-US" sz="2400">
                <a:solidFill>
                  <a:srgbClr val="0070C0"/>
                </a:solidFill>
                <a:latin typeface="Platino Linotype"/>
                <a:cs typeface="#9Slide03 Arima Madurai Black" panose="00000A00000000000000" pitchFamily="2" charset="-93"/>
              </a:rPr>
              <a:t>)</a:t>
            </a:r>
            <a:r>
              <a:rPr lang="vi-VN" sz="2400">
                <a:solidFill>
                  <a:srgbClr val="0070C0"/>
                </a:solidFill>
                <a:latin typeface="Platino Linotype"/>
                <a:cs typeface="#9Slide03 Arima Madurai Black" panose="00000A00000000000000" pitchFamily="2" charset="-93"/>
              </a:rPr>
              <a:t>, RKA</a:t>
            </a:r>
            <a:r>
              <a:rPr lang="en-US" sz="2400">
                <a:solidFill>
                  <a:srgbClr val="0070C0"/>
                </a:solidFill>
                <a:latin typeface="Platino Linotype"/>
                <a:cs typeface="#9Slide03 Arima Madurai Black" panose="00000A00000000000000" pitchFamily="2" charset="-93"/>
              </a:rPr>
              <a:t> </a:t>
            </a:r>
            <a:r>
              <a:rPr lang="vi-VN" sz="2400">
                <a:solidFill>
                  <a:srgbClr val="0070C0"/>
                </a:solidFill>
                <a:latin typeface="Platino Linotype"/>
                <a:cs typeface="#9Slide03 Arima Madurai Black" panose="00000A00000000000000" pitchFamily="2" charset="-93"/>
              </a:rPr>
              <a:t>(Nga</a:t>
            </a:r>
            <a:r>
              <a:rPr lang="en-US" sz="2400">
                <a:solidFill>
                  <a:srgbClr val="0070C0"/>
                </a:solidFill>
                <a:latin typeface="Platino Linotype"/>
                <a:cs typeface="#9Slide03 Arima Madurai Black" panose="00000A00000000000000" pitchFamily="2" charset="-93"/>
              </a:rPr>
              <a:t>) </a:t>
            </a:r>
            <a:r>
              <a:rPr lang="vi-VN" sz="2400">
                <a:solidFill>
                  <a:srgbClr val="0070C0"/>
                </a:solidFill>
                <a:latin typeface="Platino Linotype"/>
                <a:cs typeface="#9Slide03 Arima Madurai Black" panose="00000A00000000000000" pitchFamily="2" charset="-93"/>
              </a:rPr>
              <a:t>, JAXA</a:t>
            </a:r>
            <a:r>
              <a:rPr lang="en-US" sz="2400">
                <a:solidFill>
                  <a:srgbClr val="0070C0"/>
                </a:solidFill>
                <a:latin typeface="Platino Linotype"/>
                <a:cs typeface="#9Slide03 Arima Madurai Black" panose="00000A00000000000000" pitchFamily="2" charset="-93"/>
              </a:rPr>
              <a:t> </a:t>
            </a:r>
            <a:r>
              <a:rPr lang="vi-VN" sz="2400">
                <a:solidFill>
                  <a:srgbClr val="0070C0"/>
                </a:solidFill>
                <a:latin typeface="Platino Linotype"/>
                <a:cs typeface="#9Slide03 Arima Madurai Black" panose="00000A00000000000000" pitchFamily="2" charset="-93"/>
              </a:rPr>
              <a:t>(Nhật Bản), CSA</a:t>
            </a:r>
            <a:r>
              <a:rPr lang="en-US" sz="2400">
                <a:solidFill>
                  <a:srgbClr val="0070C0"/>
                </a:solidFill>
                <a:latin typeface="Platino Linotype"/>
                <a:cs typeface="#9Slide03 Arima Madurai Black" panose="00000A00000000000000" pitchFamily="2" charset="-93"/>
              </a:rPr>
              <a:t> </a:t>
            </a:r>
            <a:r>
              <a:rPr lang="vi-VN" sz="2400">
                <a:solidFill>
                  <a:srgbClr val="0070C0"/>
                </a:solidFill>
                <a:latin typeface="Platino Linotype"/>
                <a:cs typeface="#9Slide03 Arima Madurai Black" panose="00000A00000000000000" pitchFamily="2" charset="-93"/>
              </a:rPr>
              <a:t>(Canada) và 10 trong 17 nước thành viên của ESA (châu Âu</a:t>
            </a:r>
            <a:r>
              <a:rPr lang="en-US" sz="2400">
                <a:solidFill>
                  <a:srgbClr val="0070C0"/>
                </a:solidFill>
                <a:latin typeface="Platino Linotype"/>
                <a:cs typeface="#9Slide03 Arima Madurai Black" panose="00000A00000000000000" pitchFamily="2" charset="-93"/>
              </a:rPr>
              <a:t>)</a:t>
            </a:r>
            <a:endParaRPr lang="en-US" sz="2400" dirty="0">
              <a:solidFill>
                <a:srgbClr val="0070C0"/>
              </a:solidFill>
              <a:latin typeface="Platino Linotype"/>
              <a:cs typeface="#9Slide03 Arima Madurai Black" panose="00000A00000000000000" pitchFamily="2" charset="-93"/>
            </a:endParaRPr>
          </a:p>
        </p:txBody>
      </p:sp>
    </p:spTree>
    <p:extLst>
      <p:ext uri="{BB962C8B-B14F-4D97-AF65-F5344CB8AC3E}">
        <p14:creationId xmlns:p14="http://schemas.microsoft.com/office/powerpoint/2010/main" val="123394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27C8A8-F433-47DF-98B8-E314906C308A}"/>
              </a:ext>
            </a:extLst>
          </p:cNvPr>
          <p:cNvSpPr/>
          <p:nvPr/>
        </p:nvSpPr>
        <p:spPr>
          <a:xfrm>
            <a:off x="190366" y="286629"/>
            <a:ext cx="9125084"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Platino Linotype"/>
                <a:ea typeface="+mn-ea"/>
                <a:cs typeface="+mn-cs"/>
              </a:rPr>
              <a:t>        </a:t>
            </a:r>
            <a:r>
              <a:rPr kumimoji="0" lang="en-US" sz="3600" b="1" i="0" u="none" strike="noStrike" kern="0" cap="none" spc="0" normalizeH="0" baseline="0" noProof="0">
                <a:ln>
                  <a:noFill/>
                </a:ln>
                <a:solidFill>
                  <a:srgbClr val="FFFF00"/>
                </a:solidFill>
                <a:effectLst/>
                <a:uLnTx/>
                <a:uFillTx/>
                <a:latin typeface="Platino Linotype"/>
                <a:ea typeface="+mn-ea"/>
                <a:cs typeface="+mn-cs"/>
              </a:rPr>
              <a:t>VẬT LÝ THIÊN VĂN VÀ VỤ TRỤ HỌC</a:t>
            </a:r>
            <a:endParaRPr kumimoji="0" lang="en-US" sz="3600" b="1" i="0" u="none" strike="noStrike" kern="0" cap="none" spc="0" normalizeH="0" baseline="0" noProof="0" dirty="0">
              <a:ln>
                <a:noFill/>
              </a:ln>
              <a:solidFill>
                <a:srgbClr val="FFFF00"/>
              </a:solidFill>
              <a:effectLst/>
              <a:uLnTx/>
              <a:uFillTx/>
              <a:latin typeface="Platino Linotype"/>
              <a:ea typeface="Tahoma" panose="020B0604030504040204" pitchFamily="34" charset="0"/>
              <a:cs typeface="#9Slide03 Arima Madurai Black" panose="00000A00000000000000" pitchFamily="2" charset="-93"/>
            </a:endParaRPr>
          </a:p>
        </p:txBody>
      </p:sp>
      <p:sp>
        <p:nvSpPr>
          <p:cNvPr id="5" name="Hình chữ nhật: Góc Tròn 5">
            <a:extLst>
              <a:ext uri="{FF2B5EF4-FFF2-40B4-BE49-F238E27FC236}">
                <a16:creationId xmlns:a16="http://schemas.microsoft.com/office/drawing/2014/main" id="{41C138AB-CBBB-407E-BD90-316E46D9AD97}"/>
              </a:ext>
            </a:extLst>
          </p:cNvPr>
          <p:cNvSpPr/>
          <p:nvPr/>
        </p:nvSpPr>
        <p:spPr>
          <a:xfrm>
            <a:off x="400319" y="225394"/>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rPr>
              <a:t>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endParaRPr>
          </a:p>
        </p:txBody>
      </p:sp>
      <p:sp>
        <p:nvSpPr>
          <p:cNvPr id="6" name="TextBox 5">
            <a:extLst>
              <a:ext uri="{FF2B5EF4-FFF2-40B4-BE49-F238E27FC236}">
                <a16:creationId xmlns:a16="http://schemas.microsoft.com/office/drawing/2014/main" id="{7680E7BC-4DAF-4437-BB79-FB587C6EAEFE}"/>
              </a:ext>
            </a:extLst>
          </p:cNvPr>
          <p:cNvSpPr txBox="1"/>
          <p:nvPr/>
        </p:nvSpPr>
        <p:spPr>
          <a:xfrm>
            <a:off x="509998" y="1279520"/>
            <a:ext cx="11290116" cy="1328023"/>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algn="just"/>
            <a:r>
              <a:rPr lang="vi-VN" sz="2400">
                <a:solidFill>
                  <a:srgbClr val="0070C0"/>
                </a:solidFill>
                <a:latin typeface="Platino Linotype"/>
                <a:cs typeface="#9Slide03 Arima Madurai Black" panose="00000A00000000000000" pitchFamily="2" charset="-93"/>
              </a:rPr>
              <a:t>Ngày </a:t>
            </a:r>
            <a:r>
              <a:rPr lang="vi-VN" sz="2400" b="1">
                <a:solidFill>
                  <a:srgbClr val="0070C0"/>
                </a:solidFill>
                <a:latin typeface="Platino Linotype"/>
                <a:cs typeface="#9Slide03 Arima Madurai Black" panose="00000A00000000000000" pitchFamily="2" charset="-93"/>
              </a:rPr>
              <a:t>14/7/2015</a:t>
            </a:r>
            <a:r>
              <a:rPr lang="vi-VN" sz="2400">
                <a:solidFill>
                  <a:srgbClr val="0070C0"/>
                </a:solidFill>
                <a:latin typeface="Platino Linotype"/>
                <a:cs typeface="#9Slide03 Arima Madurai Black" panose="00000A00000000000000" pitchFamily="2" charset="-93"/>
              </a:rPr>
              <a:t>, New Horizons trở thành phi thuyền đầu tiên bay ngang và gửi về Trái đất hình ảnh rõ nhất về sao Diêm Vương. Sự kiện này đưa Mỹ trở thành nước đầu tiên đưa tàu vũ trụ tới mọi hành tinh.</a:t>
            </a:r>
            <a:endParaRPr lang="en-US" sz="2400" dirty="0">
              <a:solidFill>
                <a:srgbClr val="0070C0"/>
              </a:solidFill>
              <a:latin typeface="Platino Linotype"/>
              <a:cs typeface="#9Slide03 Arima Madurai Black" panose="00000A00000000000000" pitchFamily="2" charset="-93"/>
            </a:endParaRPr>
          </a:p>
        </p:txBody>
      </p:sp>
      <p:pic>
        <p:nvPicPr>
          <p:cNvPr id="7" name="Picture 2" descr=" Sao Diêm Vương trong một ảnh do tàu New Horizons chụp. Ảnh: NASA">
            <a:extLst>
              <a:ext uri="{FF2B5EF4-FFF2-40B4-BE49-F238E27FC236}">
                <a16:creationId xmlns:a16="http://schemas.microsoft.com/office/drawing/2014/main" id="{BC3C0773-C2C9-4824-AD31-250BC59BE4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0079" y="2987373"/>
            <a:ext cx="3658374" cy="36583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New Horizons – Wikipedia tiếng Việt">
            <a:extLst>
              <a:ext uri="{FF2B5EF4-FFF2-40B4-BE49-F238E27FC236}">
                <a16:creationId xmlns:a16="http://schemas.microsoft.com/office/drawing/2014/main" id="{E5E1D9CA-969A-4F22-B362-26DB1D21F1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25" y="2750029"/>
            <a:ext cx="3464805" cy="32309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752F153-487D-4B1C-89FE-EF0E40991DC7}"/>
              </a:ext>
            </a:extLst>
          </p:cNvPr>
          <p:cNvSpPr txBox="1"/>
          <p:nvPr/>
        </p:nvSpPr>
        <p:spPr>
          <a:xfrm>
            <a:off x="9598437" y="4135607"/>
            <a:ext cx="2524125" cy="1464231"/>
          </a:xfrm>
          <a:prstGeom prst="roundRect">
            <a:avLst/>
          </a:prstGeom>
          <a:solidFill>
            <a:srgbClr val="FFFF00"/>
          </a:solidFill>
          <a:ln>
            <a:solidFill>
              <a:schemeClr val="accent1"/>
            </a:solidFill>
          </a:ln>
        </p:spPr>
        <p:txBody>
          <a:bodyPr wrap="square">
            <a:spAutoFit/>
          </a:bodyPr>
          <a:lstStyle/>
          <a:p>
            <a:pPr algn="ctr"/>
            <a:r>
              <a:rPr lang="vi-VN" sz="2000">
                <a:latin typeface="Platino Linotype"/>
                <a:cs typeface="#9Slide03 Arima Madurai Black" panose="00000A00000000000000" pitchFamily="2" charset="-93"/>
              </a:rPr>
              <a:t>Sao Diêm Vương trong một ảnh do tàu New Horizons chụp. </a:t>
            </a:r>
            <a:endParaRPr lang="en-US" sz="2000" dirty="0">
              <a:latin typeface="Platino Linotype"/>
              <a:cs typeface="#9Slide03 Arima Madurai Black" panose="00000A00000000000000" pitchFamily="2" charset="-93"/>
            </a:endParaRPr>
          </a:p>
        </p:txBody>
      </p:sp>
      <p:sp>
        <p:nvSpPr>
          <p:cNvPr id="12" name="TextBox 11">
            <a:extLst>
              <a:ext uri="{FF2B5EF4-FFF2-40B4-BE49-F238E27FC236}">
                <a16:creationId xmlns:a16="http://schemas.microsoft.com/office/drawing/2014/main" id="{D1939F51-74C9-4A1A-9E8E-36B205C8BF7A}"/>
              </a:ext>
            </a:extLst>
          </p:cNvPr>
          <p:cNvSpPr txBox="1"/>
          <p:nvPr/>
        </p:nvSpPr>
        <p:spPr>
          <a:xfrm>
            <a:off x="1192196" y="5980960"/>
            <a:ext cx="3102702" cy="442674"/>
          </a:xfrm>
          <a:prstGeom prst="roundRect">
            <a:avLst/>
          </a:prstGeom>
          <a:solidFill>
            <a:srgbClr val="FFFF00"/>
          </a:solidFill>
          <a:ln>
            <a:solidFill>
              <a:schemeClr val="accent1"/>
            </a:solidFill>
          </a:ln>
        </p:spPr>
        <p:txBody>
          <a:bodyPr wrap="square">
            <a:spAutoFit/>
          </a:bodyPr>
          <a:lstStyle/>
          <a:p>
            <a:r>
              <a:rPr lang="en-US" sz="2000">
                <a:latin typeface="Platino Linotype"/>
                <a:cs typeface="#9Slide03 Arima Madurai Black" panose="00000A00000000000000" pitchFamily="2" charset="-93"/>
              </a:rPr>
              <a:t>Tàu vũ trụ </a:t>
            </a:r>
            <a:r>
              <a:rPr lang="vi-VN" sz="2000">
                <a:latin typeface="Platino Linotype"/>
                <a:cs typeface="#9Slide03 Arima Madurai Black" panose="00000A00000000000000" pitchFamily="2" charset="-93"/>
              </a:rPr>
              <a:t>New Horizons </a:t>
            </a:r>
            <a:endParaRPr lang="en-US" sz="2000" dirty="0">
              <a:latin typeface="Platino Linotype"/>
              <a:cs typeface="#9Slide03 Arima Madurai Black" panose="00000A00000000000000" pitchFamily="2" charset="-93"/>
            </a:endParaRPr>
          </a:p>
        </p:txBody>
      </p:sp>
    </p:spTree>
    <p:extLst>
      <p:ext uri="{BB962C8B-B14F-4D97-AF65-F5344CB8AC3E}">
        <p14:creationId xmlns:p14="http://schemas.microsoft.com/office/powerpoint/2010/main" val="103058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27C8A8-F433-47DF-98B8-E314906C308A}"/>
              </a:ext>
            </a:extLst>
          </p:cNvPr>
          <p:cNvSpPr/>
          <p:nvPr/>
        </p:nvSpPr>
        <p:spPr>
          <a:xfrm>
            <a:off x="190366" y="286629"/>
            <a:ext cx="9125084"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Platino Linotype"/>
                <a:ea typeface="+mn-ea"/>
                <a:cs typeface="+mn-cs"/>
              </a:rPr>
              <a:t>        </a:t>
            </a:r>
            <a:r>
              <a:rPr kumimoji="0" lang="en-US" sz="3600" b="1" i="0" u="none" strike="noStrike" kern="0" cap="none" spc="0" normalizeH="0" baseline="0" noProof="0">
                <a:ln>
                  <a:noFill/>
                </a:ln>
                <a:solidFill>
                  <a:srgbClr val="FFFF00"/>
                </a:solidFill>
                <a:effectLst/>
                <a:uLnTx/>
                <a:uFillTx/>
                <a:latin typeface="Platino Linotype"/>
                <a:ea typeface="+mn-ea"/>
                <a:cs typeface="+mn-cs"/>
              </a:rPr>
              <a:t>VẬT LÝ THIÊN VĂN VÀ VỤ TRỤ HỌC</a:t>
            </a:r>
            <a:endParaRPr kumimoji="0" lang="en-US" sz="3600" b="1" i="0" u="none" strike="noStrike" kern="0" cap="none" spc="0" normalizeH="0" baseline="0" noProof="0" dirty="0">
              <a:ln>
                <a:noFill/>
              </a:ln>
              <a:solidFill>
                <a:srgbClr val="FFFF00"/>
              </a:solidFill>
              <a:effectLst/>
              <a:uLnTx/>
              <a:uFillTx/>
              <a:latin typeface="Platino Linotype"/>
              <a:ea typeface="Tahoma" panose="020B0604030504040204" pitchFamily="34" charset="0"/>
              <a:cs typeface="#9Slide03 Arima Madurai Black" panose="00000A00000000000000" pitchFamily="2" charset="-93"/>
            </a:endParaRPr>
          </a:p>
        </p:txBody>
      </p:sp>
      <p:sp>
        <p:nvSpPr>
          <p:cNvPr id="5" name="Hình chữ nhật: Góc Tròn 5">
            <a:extLst>
              <a:ext uri="{FF2B5EF4-FFF2-40B4-BE49-F238E27FC236}">
                <a16:creationId xmlns:a16="http://schemas.microsoft.com/office/drawing/2014/main" id="{41C138AB-CBBB-407E-BD90-316E46D9AD97}"/>
              </a:ext>
            </a:extLst>
          </p:cNvPr>
          <p:cNvSpPr/>
          <p:nvPr/>
        </p:nvSpPr>
        <p:spPr>
          <a:xfrm>
            <a:off x="400319" y="225394"/>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rPr>
              <a:t>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endParaRPr>
          </a:p>
        </p:txBody>
      </p:sp>
      <p:sp>
        <p:nvSpPr>
          <p:cNvPr id="6" name="TextBox 5">
            <a:extLst>
              <a:ext uri="{FF2B5EF4-FFF2-40B4-BE49-F238E27FC236}">
                <a16:creationId xmlns:a16="http://schemas.microsoft.com/office/drawing/2014/main" id="{A873B6C7-C2B5-455C-B714-DE52CE2DC0B4}"/>
              </a:ext>
            </a:extLst>
          </p:cNvPr>
          <p:cNvSpPr txBox="1"/>
          <p:nvPr/>
        </p:nvSpPr>
        <p:spPr>
          <a:xfrm>
            <a:off x="486044" y="1433870"/>
            <a:ext cx="4681331" cy="4329342"/>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algn="just">
              <a:lnSpc>
                <a:spcPct val="150000"/>
              </a:lnSpc>
            </a:pPr>
            <a:r>
              <a:rPr lang="vi-VN" sz="2400">
                <a:solidFill>
                  <a:srgbClr val="0070C0"/>
                </a:solidFill>
                <a:latin typeface="Platino Linotype"/>
                <a:cs typeface="#9Slide03 Arima Madurai Black" panose="00000A00000000000000" pitchFamily="2" charset="-93"/>
              </a:rPr>
              <a:t>Ngày </a:t>
            </a:r>
            <a:r>
              <a:rPr lang="vi-VN" sz="2400" b="1">
                <a:solidFill>
                  <a:srgbClr val="0070C0"/>
                </a:solidFill>
                <a:latin typeface="Platino Linotype"/>
                <a:cs typeface="#9Slide03 Arima Madurai Black" panose="00000A00000000000000" pitchFamily="2" charset="-93"/>
              </a:rPr>
              <a:t>3/1/2019</a:t>
            </a:r>
            <a:r>
              <a:rPr lang="vi-VN" sz="2400">
                <a:solidFill>
                  <a:srgbClr val="0070C0"/>
                </a:solidFill>
                <a:latin typeface="Platino Linotype"/>
                <a:cs typeface="#9Slide03 Arima Madurai Black" panose="00000A00000000000000" pitchFamily="2" charset="-93"/>
              </a:rPr>
              <a:t>, tàu Hằng Nga 4 của Trung Quốc đã trở thành tàu vũ trụ đầu tiên hạ cánh thành công xuống vùng tối của Mặt trăng, đánh dấu bước tiến lớn của Trung Quốc trên con đường chinh phục vũ trụ.</a:t>
            </a:r>
            <a:endParaRPr lang="en-US" sz="2400" dirty="0">
              <a:solidFill>
                <a:srgbClr val="0070C0"/>
              </a:solidFill>
              <a:latin typeface="Platino Linotype"/>
              <a:cs typeface="#9Slide03 Arima Madurai Black" panose="00000A00000000000000" pitchFamily="2" charset="-93"/>
            </a:endParaRPr>
          </a:p>
        </p:txBody>
      </p:sp>
      <p:pic>
        <p:nvPicPr>
          <p:cNvPr id="7" name="Picture 2" descr="Tàu Hằng Nga 5 hạ cánh thành công xuống Mặt Trăng">
            <a:extLst>
              <a:ext uri="{FF2B5EF4-FFF2-40B4-BE49-F238E27FC236}">
                <a16:creationId xmlns:a16="http://schemas.microsoft.com/office/drawing/2014/main" id="{F5D7483F-BBCD-4850-B6E6-B980AB2B19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9188" y="1728152"/>
            <a:ext cx="6579960" cy="394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a:extLst>
              <a:ext uri="{FF2B5EF4-FFF2-40B4-BE49-F238E27FC236}">
                <a16:creationId xmlns:a16="http://schemas.microsoft.com/office/drawing/2014/main" id="{B5C3FACF-BC78-4CA8-BCB0-D88A2FAE7500}"/>
              </a:ext>
            </a:extLst>
          </p:cNvPr>
          <p:cNvSpPr>
            <a:spLocks noChangeArrowheads="1"/>
          </p:cNvSpPr>
          <p:nvPr/>
        </p:nvSpPr>
        <p:spPr bwMode="gray">
          <a:xfrm>
            <a:off x="278296" y="1361660"/>
            <a:ext cx="7255565" cy="5009791"/>
          </a:xfrm>
          <a:prstGeom prst="chevron">
            <a:avLst>
              <a:gd name="adj" fmla="val 16468"/>
            </a:avLst>
          </a:prstGeom>
          <a:solidFill>
            <a:srgbClr val="FFFFFF"/>
          </a:solidFill>
          <a:ln w="38100">
            <a:solidFill>
              <a:srgbClr val="00B050"/>
            </a:solidFill>
            <a:miter lim="800000"/>
            <a:headEnd/>
            <a:tailEnd/>
          </a:ln>
          <a:effectLst>
            <a:outerShdw dist="109250" dir="3267739" algn="ctr" rotWithShape="0">
              <a:srgbClr val="333333">
                <a:alpha val="50000"/>
              </a:srgbClr>
            </a:outerShdw>
          </a:effectLst>
        </p:spPr>
        <p:txBody>
          <a:bodyPr wrap="square" anchor="ctr">
            <a:spAutoFit/>
          </a:bodyPr>
          <a:lstStyle/>
          <a:p>
            <a:pPr>
              <a:defRPr/>
            </a:pPr>
            <a:endParaRPr lang="en-US" kern="0">
              <a:solidFill>
                <a:prstClr val="black"/>
              </a:solidFill>
              <a:latin typeface="Calibri" panose="020F0502020204030204"/>
            </a:endParaRPr>
          </a:p>
        </p:txBody>
      </p:sp>
      <p:sp>
        <p:nvSpPr>
          <p:cNvPr id="9" name="TextBox 8">
            <a:extLst>
              <a:ext uri="{FF2B5EF4-FFF2-40B4-BE49-F238E27FC236}">
                <a16:creationId xmlns:a16="http://schemas.microsoft.com/office/drawing/2014/main" id="{75076B74-41CD-4A93-83B9-F92990CDAF90}"/>
              </a:ext>
            </a:extLst>
          </p:cNvPr>
          <p:cNvSpPr txBox="1"/>
          <p:nvPr/>
        </p:nvSpPr>
        <p:spPr>
          <a:xfrm>
            <a:off x="1172818" y="1600200"/>
            <a:ext cx="5377070" cy="4314707"/>
          </a:xfrm>
          <a:prstGeom prst="rect">
            <a:avLst/>
          </a:prstGeom>
          <a:noFill/>
        </p:spPr>
        <p:txBody>
          <a:bodyPr wrap="square">
            <a:spAutoFit/>
          </a:bodyPr>
          <a:lstStyle/>
          <a:p>
            <a:pPr algn="just">
              <a:lnSpc>
                <a:spcPct val="115000"/>
              </a:lnSpc>
              <a:defRPr/>
            </a:pPr>
            <a:r>
              <a:rPr lang="en-US" sz="2400" kern="0">
                <a:solidFill>
                  <a:srgbClr val="FF0000"/>
                </a:solidFill>
                <a:latin typeface="Platino Linotype"/>
                <a:cs typeface="#9Slide03 Arima Madurai Black" panose="00000A00000000000000" pitchFamily="2" charset="0"/>
              </a:rPr>
              <a:t>Thiên văn: </a:t>
            </a:r>
            <a:r>
              <a:rPr lang="en-US" sz="2400" kern="0">
                <a:solidFill>
                  <a:srgbClr val="0070C0"/>
                </a:solidFill>
                <a:latin typeface="Platino Linotype"/>
                <a:cs typeface="#9Slide03 Arima Madurai Black" panose="00000A00000000000000" pitchFamily="2" charset="0"/>
              </a:rPr>
              <a:t>Nghiên cứu các thiên thể và các hiện tượng tự nhiên có nguồn gốc ngoài Trái Đất. Thông qua bức xạ phát ra từ các thiên thể trong các dải phổ điện từ, các tính chất của chúng sẽ được xác định như: độ sáng, khối lượng riêng, nhiệt độ và thành phần hóa học, từ đó có thể xây dựng mô hình lí thuyết về sự hình thành và vòng đời của các thiên thể trong vũ trụ.</a:t>
            </a:r>
            <a:endParaRPr lang="vi-VN" sz="2400" b="1">
              <a:solidFill>
                <a:srgbClr val="002060"/>
              </a:solidFill>
              <a:latin typeface="Platino Linotype"/>
              <a:ea typeface="Times New Roman" panose="02020603050405020304" pitchFamily="18"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83B82E3E-7FA4-4C9E-BB9E-013D0286256F}"/>
              </a:ext>
            </a:extLst>
          </p:cNvPr>
          <p:cNvSpPr/>
          <p:nvPr/>
        </p:nvSpPr>
        <p:spPr>
          <a:xfrm>
            <a:off x="278296" y="178436"/>
            <a:ext cx="3756991" cy="770391"/>
          </a:xfrm>
          <a:custGeom>
            <a:avLst/>
            <a:gdLst>
              <a:gd name="connsiteX0" fmla="*/ 0 w 3756991"/>
              <a:gd name="connsiteY0" fmla="*/ 128401 h 770391"/>
              <a:gd name="connsiteX1" fmla="*/ 128401 w 3756991"/>
              <a:gd name="connsiteY1" fmla="*/ 0 h 770391"/>
              <a:gd name="connsiteX2" fmla="*/ 606760 w 3756991"/>
              <a:gd name="connsiteY2" fmla="*/ 0 h 770391"/>
              <a:gd name="connsiteX3" fmla="*/ 1260129 w 3756991"/>
              <a:gd name="connsiteY3" fmla="*/ 0 h 770391"/>
              <a:gd name="connsiteX4" fmla="*/ 1773490 w 3756991"/>
              <a:gd name="connsiteY4" fmla="*/ 0 h 770391"/>
              <a:gd name="connsiteX5" fmla="*/ 2391857 w 3756991"/>
              <a:gd name="connsiteY5" fmla="*/ 0 h 770391"/>
              <a:gd name="connsiteX6" fmla="*/ 2870216 w 3756991"/>
              <a:gd name="connsiteY6" fmla="*/ 0 h 770391"/>
              <a:gd name="connsiteX7" fmla="*/ 3628590 w 3756991"/>
              <a:gd name="connsiteY7" fmla="*/ 0 h 770391"/>
              <a:gd name="connsiteX8" fmla="*/ 3756991 w 3756991"/>
              <a:gd name="connsiteY8" fmla="*/ 128401 h 770391"/>
              <a:gd name="connsiteX9" fmla="*/ 3756991 w 3756991"/>
              <a:gd name="connsiteY9" fmla="*/ 641990 h 770391"/>
              <a:gd name="connsiteX10" fmla="*/ 3628590 w 3756991"/>
              <a:gd name="connsiteY10" fmla="*/ 770391 h 770391"/>
              <a:gd name="connsiteX11" fmla="*/ 3080227 w 3756991"/>
              <a:gd name="connsiteY11" fmla="*/ 770391 h 770391"/>
              <a:gd name="connsiteX12" fmla="*/ 2601868 w 3756991"/>
              <a:gd name="connsiteY12" fmla="*/ 770391 h 770391"/>
              <a:gd name="connsiteX13" fmla="*/ 1948499 w 3756991"/>
              <a:gd name="connsiteY13" fmla="*/ 770391 h 770391"/>
              <a:gd name="connsiteX14" fmla="*/ 1365134 w 3756991"/>
              <a:gd name="connsiteY14" fmla="*/ 770391 h 770391"/>
              <a:gd name="connsiteX15" fmla="*/ 851773 w 3756991"/>
              <a:gd name="connsiteY15" fmla="*/ 770391 h 770391"/>
              <a:gd name="connsiteX16" fmla="*/ 128401 w 3756991"/>
              <a:gd name="connsiteY16" fmla="*/ 770391 h 770391"/>
              <a:gd name="connsiteX17" fmla="*/ 0 w 3756991"/>
              <a:gd name="connsiteY17" fmla="*/ 641990 h 770391"/>
              <a:gd name="connsiteX18" fmla="*/ 0 w 3756991"/>
              <a:gd name="connsiteY18" fmla="*/ 128401 h 77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6991" h="770391" fill="none" extrusionOk="0">
                <a:moveTo>
                  <a:pt x="0" y="128401"/>
                </a:moveTo>
                <a:cubicBezTo>
                  <a:pt x="-56" y="55057"/>
                  <a:pt x="54085" y="1599"/>
                  <a:pt x="128401" y="0"/>
                </a:cubicBezTo>
                <a:cubicBezTo>
                  <a:pt x="312348" y="-2748"/>
                  <a:pt x="438225" y="22457"/>
                  <a:pt x="606760" y="0"/>
                </a:cubicBezTo>
                <a:cubicBezTo>
                  <a:pt x="775295" y="-22457"/>
                  <a:pt x="1010117" y="34071"/>
                  <a:pt x="1260129" y="0"/>
                </a:cubicBezTo>
                <a:cubicBezTo>
                  <a:pt x="1510141" y="-34071"/>
                  <a:pt x="1589232" y="15208"/>
                  <a:pt x="1773490" y="0"/>
                </a:cubicBezTo>
                <a:cubicBezTo>
                  <a:pt x="1957748" y="-15208"/>
                  <a:pt x="2111565" y="17043"/>
                  <a:pt x="2391857" y="0"/>
                </a:cubicBezTo>
                <a:cubicBezTo>
                  <a:pt x="2672149" y="-17043"/>
                  <a:pt x="2694897" y="13261"/>
                  <a:pt x="2870216" y="0"/>
                </a:cubicBezTo>
                <a:cubicBezTo>
                  <a:pt x="3045535" y="-13261"/>
                  <a:pt x="3250659" y="43404"/>
                  <a:pt x="3628590" y="0"/>
                </a:cubicBezTo>
                <a:cubicBezTo>
                  <a:pt x="3692294" y="13619"/>
                  <a:pt x="3764694" y="67521"/>
                  <a:pt x="3756991" y="128401"/>
                </a:cubicBezTo>
                <a:cubicBezTo>
                  <a:pt x="3775354" y="276602"/>
                  <a:pt x="3727856" y="523333"/>
                  <a:pt x="3756991" y="641990"/>
                </a:cubicBezTo>
                <a:cubicBezTo>
                  <a:pt x="3742637" y="712530"/>
                  <a:pt x="3702489" y="771014"/>
                  <a:pt x="3628590" y="770391"/>
                </a:cubicBezTo>
                <a:cubicBezTo>
                  <a:pt x="3445307" y="811462"/>
                  <a:pt x="3248609" y="763878"/>
                  <a:pt x="3080227" y="770391"/>
                </a:cubicBezTo>
                <a:cubicBezTo>
                  <a:pt x="2911845" y="776904"/>
                  <a:pt x="2703493" y="723159"/>
                  <a:pt x="2601868" y="770391"/>
                </a:cubicBezTo>
                <a:cubicBezTo>
                  <a:pt x="2500243" y="817623"/>
                  <a:pt x="2253694" y="769726"/>
                  <a:pt x="1948499" y="770391"/>
                </a:cubicBezTo>
                <a:cubicBezTo>
                  <a:pt x="1643304" y="771056"/>
                  <a:pt x="1536029" y="755082"/>
                  <a:pt x="1365134" y="770391"/>
                </a:cubicBezTo>
                <a:cubicBezTo>
                  <a:pt x="1194239" y="785700"/>
                  <a:pt x="1036547" y="742103"/>
                  <a:pt x="851773" y="770391"/>
                </a:cubicBezTo>
                <a:cubicBezTo>
                  <a:pt x="666999" y="798679"/>
                  <a:pt x="373530" y="761347"/>
                  <a:pt x="128401" y="770391"/>
                </a:cubicBezTo>
                <a:cubicBezTo>
                  <a:pt x="44711" y="776608"/>
                  <a:pt x="9767" y="712395"/>
                  <a:pt x="0" y="641990"/>
                </a:cubicBezTo>
                <a:cubicBezTo>
                  <a:pt x="-34415" y="394413"/>
                  <a:pt x="23919" y="328844"/>
                  <a:pt x="0" y="128401"/>
                </a:cubicBezTo>
                <a:close/>
              </a:path>
              <a:path w="3756991" h="770391" stroke="0" extrusionOk="0">
                <a:moveTo>
                  <a:pt x="0" y="128401"/>
                </a:moveTo>
                <a:cubicBezTo>
                  <a:pt x="-2152" y="67942"/>
                  <a:pt x="77473" y="-4324"/>
                  <a:pt x="128401" y="0"/>
                </a:cubicBezTo>
                <a:cubicBezTo>
                  <a:pt x="326498" y="-57995"/>
                  <a:pt x="476488" y="14645"/>
                  <a:pt x="711766" y="0"/>
                </a:cubicBezTo>
                <a:cubicBezTo>
                  <a:pt x="947045" y="-14645"/>
                  <a:pt x="1092163" y="72991"/>
                  <a:pt x="1365134" y="0"/>
                </a:cubicBezTo>
                <a:cubicBezTo>
                  <a:pt x="1638105" y="-72991"/>
                  <a:pt x="1783277" y="41796"/>
                  <a:pt x="2018503" y="0"/>
                </a:cubicBezTo>
                <a:cubicBezTo>
                  <a:pt x="2253729" y="-41796"/>
                  <a:pt x="2336219" y="61187"/>
                  <a:pt x="2601868" y="0"/>
                </a:cubicBezTo>
                <a:cubicBezTo>
                  <a:pt x="2867518" y="-61187"/>
                  <a:pt x="2937194" y="43402"/>
                  <a:pt x="3115229" y="0"/>
                </a:cubicBezTo>
                <a:cubicBezTo>
                  <a:pt x="3293264" y="-43402"/>
                  <a:pt x="3492565" y="27098"/>
                  <a:pt x="3628590" y="0"/>
                </a:cubicBezTo>
                <a:cubicBezTo>
                  <a:pt x="3704414" y="15188"/>
                  <a:pt x="3760281" y="68914"/>
                  <a:pt x="3756991" y="128401"/>
                </a:cubicBezTo>
                <a:cubicBezTo>
                  <a:pt x="3780765" y="331924"/>
                  <a:pt x="3715082" y="522939"/>
                  <a:pt x="3756991" y="641990"/>
                </a:cubicBezTo>
                <a:cubicBezTo>
                  <a:pt x="3754841" y="713800"/>
                  <a:pt x="3692903" y="766082"/>
                  <a:pt x="3628590" y="770391"/>
                </a:cubicBezTo>
                <a:cubicBezTo>
                  <a:pt x="3478703" y="801499"/>
                  <a:pt x="3294507" y="750702"/>
                  <a:pt x="3115229" y="770391"/>
                </a:cubicBezTo>
                <a:cubicBezTo>
                  <a:pt x="2935951" y="790080"/>
                  <a:pt x="2710346" y="758481"/>
                  <a:pt x="2531864" y="770391"/>
                </a:cubicBezTo>
                <a:cubicBezTo>
                  <a:pt x="2353382" y="782301"/>
                  <a:pt x="2212437" y="734742"/>
                  <a:pt x="1948499" y="770391"/>
                </a:cubicBezTo>
                <a:cubicBezTo>
                  <a:pt x="1684561" y="806040"/>
                  <a:pt x="1531672" y="722783"/>
                  <a:pt x="1295131" y="770391"/>
                </a:cubicBezTo>
                <a:cubicBezTo>
                  <a:pt x="1058590" y="817999"/>
                  <a:pt x="837621" y="726016"/>
                  <a:pt x="641762" y="770391"/>
                </a:cubicBezTo>
                <a:cubicBezTo>
                  <a:pt x="445903" y="814766"/>
                  <a:pt x="257758" y="727181"/>
                  <a:pt x="128401" y="770391"/>
                </a:cubicBezTo>
                <a:cubicBezTo>
                  <a:pt x="47740" y="772570"/>
                  <a:pt x="4361" y="708552"/>
                  <a:pt x="0" y="641990"/>
                </a:cubicBezTo>
                <a:cubicBezTo>
                  <a:pt x="-37997" y="536425"/>
                  <a:pt x="45841" y="320658"/>
                  <a:pt x="0" y="128401"/>
                </a:cubicBezTo>
                <a:close/>
              </a:path>
            </a:pathLst>
          </a:custGeom>
          <a:solidFill>
            <a:srgbClr val="FFFF00"/>
          </a:solidFill>
          <a:ln w="28575" cap="flat" cmpd="sng" algn="ctr">
            <a:solidFill>
              <a:srgbClr val="4472C4">
                <a:shade val="50000"/>
              </a:srgbClr>
            </a:solidFill>
            <a:prstDash val="solid"/>
            <a:miter lim="800000"/>
            <a:extLst>
              <a:ext uri="{C807C97D-BFC1-408E-A445-0C87EB9F89A2}">
                <ask:lineSketchStyleProps xmlns:ask="http://schemas.microsoft.com/office/drawing/2018/sketchyshapes" sd="4073095976">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effectLst/>
                <a:uLnTx/>
                <a:uFillTx/>
                <a:latin typeface="Platino Linotype"/>
                <a:cs typeface="#9Slide03 Arima Madurai Black" panose="00000A00000000000000" pitchFamily="2" charset="-93"/>
              </a:rPr>
              <a:t>HƯỚNG</a:t>
            </a:r>
            <a:r>
              <a:rPr kumimoji="0" lang="en-US" sz="2800" b="0" i="0" u="none" strike="noStrike" kern="0" cap="none" spc="0" normalizeH="0" noProof="0">
                <a:ln>
                  <a:noFill/>
                </a:ln>
                <a:effectLst/>
                <a:uLnTx/>
                <a:uFillTx/>
                <a:latin typeface="Platino Linotype"/>
                <a:cs typeface="#9Slide03 Arima Madurai Black" panose="00000A00000000000000" pitchFamily="2" charset="-93"/>
              </a:rPr>
              <a:t> NGHIÊN CỨU</a:t>
            </a:r>
            <a:endParaRPr kumimoji="0" lang="en-US" sz="2800" b="0" i="0" u="none" strike="noStrike" kern="0" cap="none" spc="0" normalizeH="0" baseline="0" noProof="0">
              <a:ln>
                <a:noFill/>
              </a:ln>
              <a:effectLst/>
              <a:uLnTx/>
              <a:uFillTx/>
              <a:latin typeface="Platino Linotype"/>
              <a:cs typeface="#9Slide03 Arima Madurai Black" panose="00000A00000000000000" pitchFamily="2" charset="-93"/>
            </a:endParaRPr>
          </a:p>
        </p:txBody>
      </p:sp>
      <p:pic>
        <p:nvPicPr>
          <p:cNvPr id="10242" name="Picture 2" descr="NASA dự báo hiện tượng thiên văn kỳ thú ngày 1/9">
            <a:extLst>
              <a:ext uri="{FF2B5EF4-FFF2-40B4-BE49-F238E27FC236}">
                <a16:creationId xmlns:a16="http://schemas.microsoft.com/office/drawing/2014/main" id="{157582A0-8BF6-48C5-B20C-C4CA41F97C6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46943" y="2233715"/>
            <a:ext cx="4249899" cy="239056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3910AE7-AF05-4731-8F10-A1C46DEB9744}"/>
              </a:ext>
            </a:extLst>
          </p:cNvPr>
          <p:cNvSpPr txBox="1"/>
          <p:nvPr/>
        </p:nvSpPr>
        <p:spPr>
          <a:xfrm>
            <a:off x="8428383" y="5055037"/>
            <a:ext cx="3102702" cy="783193"/>
          </a:xfrm>
          <a:prstGeom prst="roundRect">
            <a:avLst/>
          </a:prstGeom>
          <a:solidFill>
            <a:srgbClr val="FFFF00"/>
          </a:solidFill>
          <a:ln>
            <a:solidFill>
              <a:schemeClr val="accent1"/>
            </a:solidFill>
          </a:ln>
        </p:spPr>
        <p:txBody>
          <a:bodyPr wrap="square">
            <a:spAutoFit/>
          </a:bodyPr>
          <a:lstStyle/>
          <a:p>
            <a:r>
              <a:rPr lang="en-US" sz="2000">
                <a:latin typeface="Platino Linotype"/>
                <a:cs typeface="#9Slide03 Arima Madurai Black" panose="00000A00000000000000" pitchFamily="2" charset="-93"/>
              </a:rPr>
              <a:t>Tiểu hành tinh tiếp cận trái đất ngày 1/9/2020</a:t>
            </a:r>
            <a:endParaRPr lang="en-US" sz="2000" dirty="0">
              <a:latin typeface="Platino Linotype"/>
              <a:cs typeface="#9Slide03 Arima Madurai Black" panose="00000A00000000000000" pitchFamily="2" charset="-93"/>
            </a:endParaRPr>
          </a:p>
        </p:txBody>
      </p:sp>
    </p:spTree>
    <p:extLst>
      <p:ext uri="{BB962C8B-B14F-4D97-AF65-F5344CB8AC3E}">
        <p14:creationId xmlns:p14="http://schemas.microsoft.com/office/powerpoint/2010/main" val="77841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42"/>
                                        </p:tgtEl>
                                        <p:attrNameLst>
                                          <p:attrName>style.visibility</p:attrName>
                                        </p:attrNameLst>
                                      </p:cBhvr>
                                      <p:to>
                                        <p:strVal val="visible"/>
                                      </p:to>
                                    </p:set>
                                    <p:animEffect transition="in" filter="barn(inVertical)">
                                      <p:cBhvr>
                                        <p:cTn id="20" dur="500"/>
                                        <p:tgtEl>
                                          <p:spTgt spid="1024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3"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a:extLst>
              <a:ext uri="{FF2B5EF4-FFF2-40B4-BE49-F238E27FC236}">
                <a16:creationId xmlns:a16="http://schemas.microsoft.com/office/drawing/2014/main" id="{B5C3FACF-BC78-4CA8-BCB0-D88A2FAE7500}"/>
              </a:ext>
            </a:extLst>
          </p:cNvPr>
          <p:cNvSpPr>
            <a:spLocks noChangeArrowheads="1"/>
          </p:cNvSpPr>
          <p:nvPr/>
        </p:nvSpPr>
        <p:spPr bwMode="gray">
          <a:xfrm>
            <a:off x="361949" y="1150583"/>
            <a:ext cx="11210925" cy="1535467"/>
          </a:xfrm>
          <a:prstGeom prst="chevron">
            <a:avLst>
              <a:gd name="adj" fmla="val 16468"/>
            </a:avLst>
          </a:prstGeom>
          <a:solidFill>
            <a:srgbClr val="FFFFFF"/>
          </a:solidFill>
          <a:ln w="38100">
            <a:solidFill>
              <a:srgbClr val="00B050"/>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5076B74-41CD-4A93-83B9-F92990CDAF90}"/>
              </a:ext>
            </a:extLst>
          </p:cNvPr>
          <p:cNvSpPr txBox="1"/>
          <p:nvPr/>
        </p:nvSpPr>
        <p:spPr>
          <a:xfrm>
            <a:off x="767382" y="1238250"/>
            <a:ext cx="10400057" cy="1154162"/>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tabLst/>
              <a:defRPr/>
            </a:pPr>
            <a:r>
              <a:rPr lang="en-US" sz="2400" kern="0">
                <a:solidFill>
                  <a:srgbClr val="FF0000"/>
                </a:solidFill>
                <a:latin typeface="Platino Linotype"/>
                <a:cs typeface="#9Slide03 Arima Madurai Black" panose="00000A00000000000000" pitchFamily="2" charset="0"/>
              </a:rPr>
              <a:t>Công nghệ vệ tinh: </a:t>
            </a:r>
            <a:r>
              <a:rPr lang="en-US" sz="2400" kern="0">
                <a:solidFill>
                  <a:srgbClr val="0070C0"/>
                </a:solidFill>
                <a:latin typeface="Platino Linotype"/>
                <a:cs typeface="#9Slide03 Arima Madurai Black" panose="00000A00000000000000" pitchFamily="2" charset="0"/>
              </a:rPr>
              <a:t>Nghiên cứu, thiết kế, chế tạo, vận hành vệ tinh đưa vào không gian để phục vụ truyền hình, thông tin liên lạc,...</a:t>
            </a:r>
            <a:endParaRPr lang="en-US" sz="2400" kern="0" dirty="0">
              <a:solidFill>
                <a:srgbClr val="0070C0"/>
              </a:solidFill>
              <a:latin typeface="Platino Linotype"/>
              <a:cs typeface="#9Slide03 Arima Madurai Black" panose="00000A00000000000000" pitchFamily="2" charset="0"/>
            </a:endParaRPr>
          </a:p>
        </p:txBody>
      </p:sp>
      <p:sp>
        <p:nvSpPr>
          <p:cNvPr id="13" name="Rectangle: Rounded Corners 12">
            <a:extLst>
              <a:ext uri="{FF2B5EF4-FFF2-40B4-BE49-F238E27FC236}">
                <a16:creationId xmlns:a16="http://schemas.microsoft.com/office/drawing/2014/main" id="{83B82E3E-7FA4-4C9E-BB9E-013D0286256F}"/>
              </a:ext>
            </a:extLst>
          </p:cNvPr>
          <p:cNvSpPr/>
          <p:nvPr/>
        </p:nvSpPr>
        <p:spPr>
          <a:xfrm>
            <a:off x="278296" y="178436"/>
            <a:ext cx="3756991" cy="770391"/>
          </a:xfrm>
          <a:custGeom>
            <a:avLst/>
            <a:gdLst>
              <a:gd name="connsiteX0" fmla="*/ 0 w 3756991"/>
              <a:gd name="connsiteY0" fmla="*/ 128401 h 770391"/>
              <a:gd name="connsiteX1" fmla="*/ 128401 w 3756991"/>
              <a:gd name="connsiteY1" fmla="*/ 0 h 770391"/>
              <a:gd name="connsiteX2" fmla="*/ 606760 w 3756991"/>
              <a:gd name="connsiteY2" fmla="*/ 0 h 770391"/>
              <a:gd name="connsiteX3" fmla="*/ 1260129 w 3756991"/>
              <a:gd name="connsiteY3" fmla="*/ 0 h 770391"/>
              <a:gd name="connsiteX4" fmla="*/ 1773490 w 3756991"/>
              <a:gd name="connsiteY4" fmla="*/ 0 h 770391"/>
              <a:gd name="connsiteX5" fmla="*/ 2391857 w 3756991"/>
              <a:gd name="connsiteY5" fmla="*/ 0 h 770391"/>
              <a:gd name="connsiteX6" fmla="*/ 2870216 w 3756991"/>
              <a:gd name="connsiteY6" fmla="*/ 0 h 770391"/>
              <a:gd name="connsiteX7" fmla="*/ 3628590 w 3756991"/>
              <a:gd name="connsiteY7" fmla="*/ 0 h 770391"/>
              <a:gd name="connsiteX8" fmla="*/ 3756991 w 3756991"/>
              <a:gd name="connsiteY8" fmla="*/ 128401 h 770391"/>
              <a:gd name="connsiteX9" fmla="*/ 3756991 w 3756991"/>
              <a:gd name="connsiteY9" fmla="*/ 641990 h 770391"/>
              <a:gd name="connsiteX10" fmla="*/ 3628590 w 3756991"/>
              <a:gd name="connsiteY10" fmla="*/ 770391 h 770391"/>
              <a:gd name="connsiteX11" fmla="*/ 3080227 w 3756991"/>
              <a:gd name="connsiteY11" fmla="*/ 770391 h 770391"/>
              <a:gd name="connsiteX12" fmla="*/ 2601868 w 3756991"/>
              <a:gd name="connsiteY12" fmla="*/ 770391 h 770391"/>
              <a:gd name="connsiteX13" fmla="*/ 1948499 w 3756991"/>
              <a:gd name="connsiteY13" fmla="*/ 770391 h 770391"/>
              <a:gd name="connsiteX14" fmla="*/ 1365134 w 3756991"/>
              <a:gd name="connsiteY14" fmla="*/ 770391 h 770391"/>
              <a:gd name="connsiteX15" fmla="*/ 851773 w 3756991"/>
              <a:gd name="connsiteY15" fmla="*/ 770391 h 770391"/>
              <a:gd name="connsiteX16" fmla="*/ 128401 w 3756991"/>
              <a:gd name="connsiteY16" fmla="*/ 770391 h 770391"/>
              <a:gd name="connsiteX17" fmla="*/ 0 w 3756991"/>
              <a:gd name="connsiteY17" fmla="*/ 641990 h 770391"/>
              <a:gd name="connsiteX18" fmla="*/ 0 w 3756991"/>
              <a:gd name="connsiteY18" fmla="*/ 128401 h 77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6991" h="770391" fill="none" extrusionOk="0">
                <a:moveTo>
                  <a:pt x="0" y="128401"/>
                </a:moveTo>
                <a:cubicBezTo>
                  <a:pt x="-56" y="55057"/>
                  <a:pt x="54085" y="1599"/>
                  <a:pt x="128401" y="0"/>
                </a:cubicBezTo>
                <a:cubicBezTo>
                  <a:pt x="312348" y="-2748"/>
                  <a:pt x="438225" y="22457"/>
                  <a:pt x="606760" y="0"/>
                </a:cubicBezTo>
                <a:cubicBezTo>
                  <a:pt x="775295" y="-22457"/>
                  <a:pt x="1010117" y="34071"/>
                  <a:pt x="1260129" y="0"/>
                </a:cubicBezTo>
                <a:cubicBezTo>
                  <a:pt x="1510141" y="-34071"/>
                  <a:pt x="1589232" y="15208"/>
                  <a:pt x="1773490" y="0"/>
                </a:cubicBezTo>
                <a:cubicBezTo>
                  <a:pt x="1957748" y="-15208"/>
                  <a:pt x="2111565" y="17043"/>
                  <a:pt x="2391857" y="0"/>
                </a:cubicBezTo>
                <a:cubicBezTo>
                  <a:pt x="2672149" y="-17043"/>
                  <a:pt x="2694897" y="13261"/>
                  <a:pt x="2870216" y="0"/>
                </a:cubicBezTo>
                <a:cubicBezTo>
                  <a:pt x="3045535" y="-13261"/>
                  <a:pt x="3250659" y="43404"/>
                  <a:pt x="3628590" y="0"/>
                </a:cubicBezTo>
                <a:cubicBezTo>
                  <a:pt x="3692294" y="13619"/>
                  <a:pt x="3764694" y="67521"/>
                  <a:pt x="3756991" y="128401"/>
                </a:cubicBezTo>
                <a:cubicBezTo>
                  <a:pt x="3775354" y="276602"/>
                  <a:pt x="3727856" y="523333"/>
                  <a:pt x="3756991" y="641990"/>
                </a:cubicBezTo>
                <a:cubicBezTo>
                  <a:pt x="3742637" y="712530"/>
                  <a:pt x="3702489" y="771014"/>
                  <a:pt x="3628590" y="770391"/>
                </a:cubicBezTo>
                <a:cubicBezTo>
                  <a:pt x="3445307" y="811462"/>
                  <a:pt x="3248609" y="763878"/>
                  <a:pt x="3080227" y="770391"/>
                </a:cubicBezTo>
                <a:cubicBezTo>
                  <a:pt x="2911845" y="776904"/>
                  <a:pt x="2703493" y="723159"/>
                  <a:pt x="2601868" y="770391"/>
                </a:cubicBezTo>
                <a:cubicBezTo>
                  <a:pt x="2500243" y="817623"/>
                  <a:pt x="2253694" y="769726"/>
                  <a:pt x="1948499" y="770391"/>
                </a:cubicBezTo>
                <a:cubicBezTo>
                  <a:pt x="1643304" y="771056"/>
                  <a:pt x="1536029" y="755082"/>
                  <a:pt x="1365134" y="770391"/>
                </a:cubicBezTo>
                <a:cubicBezTo>
                  <a:pt x="1194239" y="785700"/>
                  <a:pt x="1036547" y="742103"/>
                  <a:pt x="851773" y="770391"/>
                </a:cubicBezTo>
                <a:cubicBezTo>
                  <a:pt x="666999" y="798679"/>
                  <a:pt x="373530" y="761347"/>
                  <a:pt x="128401" y="770391"/>
                </a:cubicBezTo>
                <a:cubicBezTo>
                  <a:pt x="44711" y="776608"/>
                  <a:pt x="9767" y="712395"/>
                  <a:pt x="0" y="641990"/>
                </a:cubicBezTo>
                <a:cubicBezTo>
                  <a:pt x="-34415" y="394413"/>
                  <a:pt x="23919" y="328844"/>
                  <a:pt x="0" y="128401"/>
                </a:cubicBezTo>
                <a:close/>
              </a:path>
              <a:path w="3756991" h="770391" stroke="0" extrusionOk="0">
                <a:moveTo>
                  <a:pt x="0" y="128401"/>
                </a:moveTo>
                <a:cubicBezTo>
                  <a:pt x="-2152" y="67942"/>
                  <a:pt x="77473" y="-4324"/>
                  <a:pt x="128401" y="0"/>
                </a:cubicBezTo>
                <a:cubicBezTo>
                  <a:pt x="326498" y="-57995"/>
                  <a:pt x="476488" y="14645"/>
                  <a:pt x="711766" y="0"/>
                </a:cubicBezTo>
                <a:cubicBezTo>
                  <a:pt x="947045" y="-14645"/>
                  <a:pt x="1092163" y="72991"/>
                  <a:pt x="1365134" y="0"/>
                </a:cubicBezTo>
                <a:cubicBezTo>
                  <a:pt x="1638105" y="-72991"/>
                  <a:pt x="1783277" y="41796"/>
                  <a:pt x="2018503" y="0"/>
                </a:cubicBezTo>
                <a:cubicBezTo>
                  <a:pt x="2253729" y="-41796"/>
                  <a:pt x="2336219" y="61187"/>
                  <a:pt x="2601868" y="0"/>
                </a:cubicBezTo>
                <a:cubicBezTo>
                  <a:pt x="2867518" y="-61187"/>
                  <a:pt x="2937194" y="43402"/>
                  <a:pt x="3115229" y="0"/>
                </a:cubicBezTo>
                <a:cubicBezTo>
                  <a:pt x="3293264" y="-43402"/>
                  <a:pt x="3492565" y="27098"/>
                  <a:pt x="3628590" y="0"/>
                </a:cubicBezTo>
                <a:cubicBezTo>
                  <a:pt x="3704414" y="15188"/>
                  <a:pt x="3760281" y="68914"/>
                  <a:pt x="3756991" y="128401"/>
                </a:cubicBezTo>
                <a:cubicBezTo>
                  <a:pt x="3780765" y="331924"/>
                  <a:pt x="3715082" y="522939"/>
                  <a:pt x="3756991" y="641990"/>
                </a:cubicBezTo>
                <a:cubicBezTo>
                  <a:pt x="3754841" y="713800"/>
                  <a:pt x="3692903" y="766082"/>
                  <a:pt x="3628590" y="770391"/>
                </a:cubicBezTo>
                <a:cubicBezTo>
                  <a:pt x="3478703" y="801499"/>
                  <a:pt x="3294507" y="750702"/>
                  <a:pt x="3115229" y="770391"/>
                </a:cubicBezTo>
                <a:cubicBezTo>
                  <a:pt x="2935951" y="790080"/>
                  <a:pt x="2710346" y="758481"/>
                  <a:pt x="2531864" y="770391"/>
                </a:cubicBezTo>
                <a:cubicBezTo>
                  <a:pt x="2353382" y="782301"/>
                  <a:pt x="2212437" y="734742"/>
                  <a:pt x="1948499" y="770391"/>
                </a:cubicBezTo>
                <a:cubicBezTo>
                  <a:pt x="1684561" y="806040"/>
                  <a:pt x="1531672" y="722783"/>
                  <a:pt x="1295131" y="770391"/>
                </a:cubicBezTo>
                <a:cubicBezTo>
                  <a:pt x="1058590" y="817999"/>
                  <a:pt x="837621" y="726016"/>
                  <a:pt x="641762" y="770391"/>
                </a:cubicBezTo>
                <a:cubicBezTo>
                  <a:pt x="445903" y="814766"/>
                  <a:pt x="257758" y="727181"/>
                  <a:pt x="128401" y="770391"/>
                </a:cubicBezTo>
                <a:cubicBezTo>
                  <a:pt x="47740" y="772570"/>
                  <a:pt x="4361" y="708552"/>
                  <a:pt x="0" y="641990"/>
                </a:cubicBezTo>
                <a:cubicBezTo>
                  <a:pt x="-37997" y="536425"/>
                  <a:pt x="45841" y="320658"/>
                  <a:pt x="0" y="128401"/>
                </a:cubicBezTo>
                <a:close/>
              </a:path>
            </a:pathLst>
          </a:custGeom>
          <a:solidFill>
            <a:srgbClr val="FFFF00"/>
          </a:solidFill>
          <a:ln w="28575" cap="flat" cmpd="sng" algn="ctr">
            <a:solidFill>
              <a:srgbClr val="4472C4">
                <a:shade val="50000"/>
              </a:srgbClr>
            </a:solidFill>
            <a:prstDash val="solid"/>
            <a:miter lim="800000"/>
            <a:extLst>
              <a:ext uri="{C807C97D-BFC1-408E-A445-0C87EB9F89A2}">
                <ask:lineSketchStyleProps xmlns:ask="http://schemas.microsoft.com/office/drawing/2018/sketchyshapes" sd="4073095976">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latin typeface="Platino Linotype"/>
                <a:ea typeface="+mn-ea"/>
                <a:cs typeface="#9Slide03 Arima Madurai Black" panose="00000A00000000000000" pitchFamily="2" charset="-93"/>
              </a:rPr>
              <a:t>HƯỚNG NGHIÊN CỨU</a:t>
            </a:r>
          </a:p>
        </p:txBody>
      </p:sp>
      <p:pic>
        <p:nvPicPr>
          <p:cNvPr id="16386" name="Picture 2" descr="Vệ tinh “Made by Vietnam” và giấc mơ không gian của người Việt">
            <a:extLst>
              <a:ext uri="{FF2B5EF4-FFF2-40B4-BE49-F238E27FC236}">
                <a16:creationId xmlns:a16="http://schemas.microsoft.com/office/drawing/2014/main" id="{8EF61DCC-1C42-4F16-A77D-ECC8DE8509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6608" y="3038475"/>
            <a:ext cx="3411592" cy="3420302"/>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nternet vệ tinh là gì? Ưu nhược điểm của Internet vệ tinh - QuanTriMang.com">
            <a:extLst>
              <a:ext uri="{FF2B5EF4-FFF2-40B4-BE49-F238E27FC236}">
                <a16:creationId xmlns:a16="http://schemas.microsoft.com/office/drawing/2014/main" id="{A72011AB-9421-423E-B676-9B62A073B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7410" y="2972627"/>
            <a:ext cx="4457700" cy="348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02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6386"/>
                                        </p:tgtEl>
                                        <p:attrNameLst>
                                          <p:attrName>style.visibility</p:attrName>
                                        </p:attrNameLst>
                                      </p:cBhvr>
                                      <p:to>
                                        <p:strVal val="visible"/>
                                      </p:to>
                                    </p:set>
                                    <p:animEffect transition="in" filter="barn(inVertical)">
                                      <p:cBhvr>
                                        <p:cTn id="10" dur="500"/>
                                        <p:tgtEl>
                                          <p:spTgt spid="16386"/>
                                        </p:tgtEl>
                                      </p:cBhvr>
                                    </p:animEffect>
                                  </p:childTnLst>
                                </p:cTn>
                              </p:par>
                              <p:par>
                                <p:cTn id="11" presetID="16" presetClass="entr" presetSubtype="21" fill="hold" nodeType="withEffect">
                                  <p:stCondLst>
                                    <p:cond delay="0"/>
                                  </p:stCondLst>
                                  <p:childTnLst>
                                    <p:set>
                                      <p:cBhvr>
                                        <p:cTn id="12" dur="1" fill="hold">
                                          <p:stCondLst>
                                            <p:cond delay="0"/>
                                          </p:stCondLst>
                                        </p:cTn>
                                        <p:tgtEl>
                                          <p:spTgt spid="16388"/>
                                        </p:tgtEl>
                                        <p:attrNameLst>
                                          <p:attrName>style.visibility</p:attrName>
                                        </p:attrNameLst>
                                      </p:cBhvr>
                                      <p:to>
                                        <p:strVal val="visible"/>
                                      </p:to>
                                    </p:set>
                                    <p:animEffect transition="in" filter="barn(inVertical)">
                                      <p:cBhvr>
                                        <p:cTn id="13"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a:extLst>
              <a:ext uri="{FF2B5EF4-FFF2-40B4-BE49-F238E27FC236}">
                <a16:creationId xmlns:a16="http://schemas.microsoft.com/office/drawing/2014/main" id="{B5C3FACF-BC78-4CA8-BCB0-D88A2FAE7500}"/>
              </a:ext>
            </a:extLst>
          </p:cNvPr>
          <p:cNvSpPr>
            <a:spLocks noChangeArrowheads="1"/>
          </p:cNvSpPr>
          <p:nvPr/>
        </p:nvSpPr>
        <p:spPr bwMode="gray">
          <a:xfrm>
            <a:off x="190500" y="1150583"/>
            <a:ext cx="8001000" cy="5212117"/>
          </a:xfrm>
          <a:prstGeom prst="chevron">
            <a:avLst>
              <a:gd name="adj" fmla="val 16468"/>
            </a:avLst>
          </a:prstGeom>
          <a:solidFill>
            <a:srgbClr val="FFFFFF"/>
          </a:solidFill>
          <a:ln w="38100">
            <a:solidFill>
              <a:srgbClr val="00B050"/>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5076B74-41CD-4A93-83B9-F92990CDAF90}"/>
              </a:ext>
            </a:extLst>
          </p:cNvPr>
          <p:cNvSpPr txBox="1"/>
          <p:nvPr/>
        </p:nvSpPr>
        <p:spPr>
          <a:xfrm>
            <a:off x="1009649" y="1238250"/>
            <a:ext cx="6305551" cy="4467057"/>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tabLst/>
              <a:defRPr/>
            </a:pPr>
            <a:r>
              <a:rPr lang="en-US" sz="2400" kern="0">
                <a:solidFill>
                  <a:srgbClr val="FF0000"/>
                </a:solidFill>
                <a:latin typeface="Platino Linotype"/>
                <a:cs typeface="#9Slide03 Arima Madurai Black" panose="00000A00000000000000" pitchFamily="2" charset="0"/>
              </a:rPr>
              <a:t>Viễn thám: </a:t>
            </a:r>
            <a:r>
              <a:rPr lang="en-US" sz="2400" kern="0">
                <a:solidFill>
                  <a:srgbClr val="0070C0"/>
                </a:solidFill>
                <a:latin typeface="Platino Linotype"/>
                <a:cs typeface="#9Slide03 Arima Madurai Black" panose="00000A00000000000000" pitchFamily="2" charset="0"/>
              </a:rPr>
              <a:t>Đo  đạc, thu thập, nghiên cứu, xử lí thông tin các đối tượng trên bề mặt Trái Đất và khí quyển thông qua các ảnh chụp từ vệ tinh trong phạm vu rộng lớn như: tác động của biến đổi khí hậu và nước biển dâng; quản lí đất đai, theo dõi mùa vụ, đánh giá biến động của rừng, dự báo thời tiết, giám sát và đánh giá thiên tai, bão lũ, sạt lở đất đá và an ninh quốc phòng.</a:t>
            </a:r>
            <a:endParaRPr lang="en-US" sz="2400" kern="0" dirty="0">
              <a:solidFill>
                <a:srgbClr val="0070C0"/>
              </a:solidFill>
              <a:latin typeface="Platino Linotype"/>
              <a:cs typeface="#9Slide03 Arima Madurai Black" panose="00000A00000000000000" pitchFamily="2" charset="0"/>
            </a:endParaRPr>
          </a:p>
        </p:txBody>
      </p:sp>
      <p:sp>
        <p:nvSpPr>
          <p:cNvPr id="13" name="Rectangle: Rounded Corners 12">
            <a:extLst>
              <a:ext uri="{FF2B5EF4-FFF2-40B4-BE49-F238E27FC236}">
                <a16:creationId xmlns:a16="http://schemas.microsoft.com/office/drawing/2014/main" id="{83B82E3E-7FA4-4C9E-BB9E-013D0286256F}"/>
              </a:ext>
            </a:extLst>
          </p:cNvPr>
          <p:cNvSpPr/>
          <p:nvPr/>
        </p:nvSpPr>
        <p:spPr>
          <a:xfrm>
            <a:off x="278296" y="178436"/>
            <a:ext cx="3756991" cy="770391"/>
          </a:xfrm>
          <a:custGeom>
            <a:avLst/>
            <a:gdLst>
              <a:gd name="connsiteX0" fmla="*/ 0 w 3756991"/>
              <a:gd name="connsiteY0" fmla="*/ 128401 h 770391"/>
              <a:gd name="connsiteX1" fmla="*/ 128401 w 3756991"/>
              <a:gd name="connsiteY1" fmla="*/ 0 h 770391"/>
              <a:gd name="connsiteX2" fmla="*/ 606760 w 3756991"/>
              <a:gd name="connsiteY2" fmla="*/ 0 h 770391"/>
              <a:gd name="connsiteX3" fmla="*/ 1260129 w 3756991"/>
              <a:gd name="connsiteY3" fmla="*/ 0 h 770391"/>
              <a:gd name="connsiteX4" fmla="*/ 1773490 w 3756991"/>
              <a:gd name="connsiteY4" fmla="*/ 0 h 770391"/>
              <a:gd name="connsiteX5" fmla="*/ 2391857 w 3756991"/>
              <a:gd name="connsiteY5" fmla="*/ 0 h 770391"/>
              <a:gd name="connsiteX6" fmla="*/ 2870216 w 3756991"/>
              <a:gd name="connsiteY6" fmla="*/ 0 h 770391"/>
              <a:gd name="connsiteX7" fmla="*/ 3628590 w 3756991"/>
              <a:gd name="connsiteY7" fmla="*/ 0 h 770391"/>
              <a:gd name="connsiteX8" fmla="*/ 3756991 w 3756991"/>
              <a:gd name="connsiteY8" fmla="*/ 128401 h 770391"/>
              <a:gd name="connsiteX9" fmla="*/ 3756991 w 3756991"/>
              <a:gd name="connsiteY9" fmla="*/ 641990 h 770391"/>
              <a:gd name="connsiteX10" fmla="*/ 3628590 w 3756991"/>
              <a:gd name="connsiteY10" fmla="*/ 770391 h 770391"/>
              <a:gd name="connsiteX11" fmla="*/ 3080227 w 3756991"/>
              <a:gd name="connsiteY11" fmla="*/ 770391 h 770391"/>
              <a:gd name="connsiteX12" fmla="*/ 2601868 w 3756991"/>
              <a:gd name="connsiteY12" fmla="*/ 770391 h 770391"/>
              <a:gd name="connsiteX13" fmla="*/ 1948499 w 3756991"/>
              <a:gd name="connsiteY13" fmla="*/ 770391 h 770391"/>
              <a:gd name="connsiteX14" fmla="*/ 1365134 w 3756991"/>
              <a:gd name="connsiteY14" fmla="*/ 770391 h 770391"/>
              <a:gd name="connsiteX15" fmla="*/ 851773 w 3756991"/>
              <a:gd name="connsiteY15" fmla="*/ 770391 h 770391"/>
              <a:gd name="connsiteX16" fmla="*/ 128401 w 3756991"/>
              <a:gd name="connsiteY16" fmla="*/ 770391 h 770391"/>
              <a:gd name="connsiteX17" fmla="*/ 0 w 3756991"/>
              <a:gd name="connsiteY17" fmla="*/ 641990 h 770391"/>
              <a:gd name="connsiteX18" fmla="*/ 0 w 3756991"/>
              <a:gd name="connsiteY18" fmla="*/ 128401 h 77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6991" h="770391" fill="none" extrusionOk="0">
                <a:moveTo>
                  <a:pt x="0" y="128401"/>
                </a:moveTo>
                <a:cubicBezTo>
                  <a:pt x="-56" y="55057"/>
                  <a:pt x="54085" y="1599"/>
                  <a:pt x="128401" y="0"/>
                </a:cubicBezTo>
                <a:cubicBezTo>
                  <a:pt x="312348" y="-2748"/>
                  <a:pt x="438225" y="22457"/>
                  <a:pt x="606760" y="0"/>
                </a:cubicBezTo>
                <a:cubicBezTo>
                  <a:pt x="775295" y="-22457"/>
                  <a:pt x="1010117" y="34071"/>
                  <a:pt x="1260129" y="0"/>
                </a:cubicBezTo>
                <a:cubicBezTo>
                  <a:pt x="1510141" y="-34071"/>
                  <a:pt x="1589232" y="15208"/>
                  <a:pt x="1773490" y="0"/>
                </a:cubicBezTo>
                <a:cubicBezTo>
                  <a:pt x="1957748" y="-15208"/>
                  <a:pt x="2111565" y="17043"/>
                  <a:pt x="2391857" y="0"/>
                </a:cubicBezTo>
                <a:cubicBezTo>
                  <a:pt x="2672149" y="-17043"/>
                  <a:pt x="2694897" y="13261"/>
                  <a:pt x="2870216" y="0"/>
                </a:cubicBezTo>
                <a:cubicBezTo>
                  <a:pt x="3045535" y="-13261"/>
                  <a:pt x="3250659" y="43404"/>
                  <a:pt x="3628590" y="0"/>
                </a:cubicBezTo>
                <a:cubicBezTo>
                  <a:pt x="3692294" y="13619"/>
                  <a:pt x="3764694" y="67521"/>
                  <a:pt x="3756991" y="128401"/>
                </a:cubicBezTo>
                <a:cubicBezTo>
                  <a:pt x="3775354" y="276602"/>
                  <a:pt x="3727856" y="523333"/>
                  <a:pt x="3756991" y="641990"/>
                </a:cubicBezTo>
                <a:cubicBezTo>
                  <a:pt x="3742637" y="712530"/>
                  <a:pt x="3702489" y="771014"/>
                  <a:pt x="3628590" y="770391"/>
                </a:cubicBezTo>
                <a:cubicBezTo>
                  <a:pt x="3445307" y="811462"/>
                  <a:pt x="3248609" y="763878"/>
                  <a:pt x="3080227" y="770391"/>
                </a:cubicBezTo>
                <a:cubicBezTo>
                  <a:pt x="2911845" y="776904"/>
                  <a:pt x="2703493" y="723159"/>
                  <a:pt x="2601868" y="770391"/>
                </a:cubicBezTo>
                <a:cubicBezTo>
                  <a:pt x="2500243" y="817623"/>
                  <a:pt x="2253694" y="769726"/>
                  <a:pt x="1948499" y="770391"/>
                </a:cubicBezTo>
                <a:cubicBezTo>
                  <a:pt x="1643304" y="771056"/>
                  <a:pt x="1536029" y="755082"/>
                  <a:pt x="1365134" y="770391"/>
                </a:cubicBezTo>
                <a:cubicBezTo>
                  <a:pt x="1194239" y="785700"/>
                  <a:pt x="1036547" y="742103"/>
                  <a:pt x="851773" y="770391"/>
                </a:cubicBezTo>
                <a:cubicBezTo>
                  <a:pt x="666999" y="798679"/>
                  <a:pt x="373530" y="761347"/>
                  <a:pt x="128401" y="770391"/>
                </a:cubicBezTo>
                <a:cubicBezTo>
                  <a:pt x="44711" y="776608"/>
                  <a:pt x="9767" y="712395"/>
                  <a:pt x="0" y="641990"/>
                </a:cubicBezTo>
                <a:cubicBezTo>
                  <a:pt x="-34415" y="394413"/>
                  <a:pt x="23919" y="328844"/>
                  <a:pt x="0" y="128401"/>
                </a:cubicBezTo>
                <a:close/>
              </a:path>
              <a:path w="3756991" h="770391" stroke="0" extrusionOk="0">
                <a:moveTo>
                  <a:pt x="0" y="128401"/>
                </a:moveTo>
                <a:cubicBezTo>
                  <a:pt x="-2152" y="67942"/>
                  <a:pt x="77473" y="-4324"/>
                  <a:pt x="128401" y="0"/>
                </a:cubicBezTo>
                <a:cubicBezTo>
                  <a:pt x="326498" y="-57995"/>
                  <a:pt x="476488" y="14645"/>
                  <a:pt x="711766" y="0"/>
                </a:cubicBezTo>
                <a:cubicBezTo>
                  <a:pt x="947045" y="-14645"/>
                  <a:pt x="1092163" y="72991"/>
                  <a:pt x="1365134" y="0"/>
                </a:cubicBezTo>
                <a:cubicBezTo>
                  <a:pt x="1638105" y="-72991"/>
                  <a:pt x="1783277" y="41796"/>
                  <a:pt x="2018503" y="0"/>
                </a:cubicBezTo>
                <a:cubicBezTo>
                  <a:pt x="2253729" y="-41796"/>
                  <a:pt x="2336219" y="61187"/>
                  <a:pt x="2601868" y="0"/>
                </a:cubicBezTo>
                <a:cubicBezTo>
                  <a:pt x="2867518" y="-61187"/>
                  <a:pt x="2937194" y="43402"/>
                  <a:pt x="3115229" y="0"/>
                </a:cubicBezTo>
                <a:cubicBezTo>
                  <a:pt x="3293264" y="-43402"/>
                  <a:pt x="3492565" y="27098"/>
                  <a:pt x="3628590" y="0"/>
                </a:cubicBezTo>
                <a:cubicBezTo>
                  <a:pt x="3704414" y="15188"/>
                  <a:pt x="3760281" y="68914"/>
                  <a:pt x="3756991" y="128401"/>
                </a:cubicBezTo>
                <a:cubicBezTo>
                  <a:pt x="3780765" y="331924"/>
                  <a:pt x="3715082" y="522939"/>
                  <a:pt x="3756991" y="641990"/>
                </a:cubicBezTo>
                <a:cubicBezTo>
                  <a:pt x="3754841" y="713800"/>
                  <a:pt x="3692903" y="766082"/>
                  <a:pt x="3628590" y="770391"/>
                </a:cubicBezTo>
                <a:cubicBezTo>
                  <a:pt x="3478703" y="801499"/>
                  <a:pt x="3294507" y="750702"/>
                  <a:pt x="3115229" y="770391"/>
                </a:cubicBezTo>
                <a:cubicBezTo>
                  <a:pt x="2935951" y="790080"/>
                  <a:pt x="2710346" y="758481"/>
                  <a:pt x="2531864" y="770391"/>
                </a:cubicBezTo>
                <a:cubicBezTo>
                  <a:pt x="2353382" y="782301"/>
                  <a:pt x="2212437" y="734742"/>
                  <a:pt x="1948499" y="770391"/>
                </a:cubicBezTo>
                <a:cubicBezTo>
                  <a:pt x="1684561" y="806040"/>
                  <a:pt x="1531672" y="722783"/>
                  <a:pt x="1295131" y="770391"/>
                </a:cubicBezTo>
                <a:cubicBezTo>
                  <a:pt x="1058590" y="817999"/>
                  <a:pt x="837621" y="726016"/>
                  <a:pt x="641762" y="770391"/>
                </a:cubicBezTo>
                <a:cubicBezTo>
                  <a:pt x="445903" y="814766"/>
                  <a:pt x="257758" y="727181"/>
                  <a:pt x="128401" y="770391"/>
                </a:cubicBezTo>
                <a:cubicBezTo>
                  <a:pt x="47740" y="772570"/>
                  <a:pt x="4361" y="708552"/>
                  <a:pt x="0" y="641990"/>
                </a:cubicBezTo>
                <a:cubicBezTo>
                  <a:pt x="-37997" y="536425"/>
                  <a:pt x="45841" y="320658"/>
                  <a:pt x="0" y="128401"/>
                </a:cubicBezTo>
                <a:close/>
              </a:path>
            </a:pathLst>
          </a:custGeom>
          <a:solidFill>
            <a:srgbClr val="FFFF00"/>
          </a:solidFill>
          <a:ln w="28575" cap="flat" cmpd="sng" algn="ctr">
            <a:solidFill>
              <a:srgbClr val="4472C4">
                <a:shade val="50000"/>
              </a:srgbClr>
            </a:solidFill>
            <a:prstDash val="solid"/>
            <a:miter lim="800000"/>
            <a:extLst>
              <a:ext uri="{C807C97D-BFC1-408E-A445-0C87EB9F89A2}">
                <ask:lineSketchStyleProps xmlns:ask="http://schemas.microsoft.com/office/drawing/2018/sketchyshapes" sd="4073095976">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latin typeface="Platino Linotype"/>
                <a:ea typeface="+mn-ea"/>
                <a:cs typeface="#9Slide03 Arima Madurai Black" panose="00000A00000000000000" pitchFamily="2" charset="-93"/>
              </a:rPr>
              <a:t>HƯỚNG NGHIÊN CỨU</a:t>
            </a:r>
          </a:p>
        </p:txBody>
      </p:sp>
      <p:pic>
        <p:nvPicPr>
          <p:cNvPr id="17410" name="Picture 2" descr="Hình ảnh vệ tinh 9 con bão mạnh cùng lúc xuất hiện bủa vây thế giới |  baotintuc.vn">
            <a:extLst>
              <a:ext uri="{FF2B5EF4-FFF2-40B4-BE49-F238E27FC236}">
                <a16:creationId xmlns:a16="http://schemas.microsoft.com/office/drawing/2014/main" id="{FE7B5131-0EB6-4E6E-9DC7-9DCFF8137B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3623" y="1150583"/>
            <a:ext cx="3480485" cy="2573692"/>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Tin tức, hình ảnh, video clip mới nhất về nước biển dâng">
            <a:extLst>
              <a:ext uri="{FF2B5EF4-FFF2-40B4-BE49-F238E27FC236}">
                <a16:creationId xmlns:a16="http://schemas.microsoft.com/office/drawing/2014/main" id="{66234786-5E38-40B2-8D9A-51BC20600D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1530" y="4158485"/>
            <a:ext cx="3472578" cy="2045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63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barn(inVertical)">
                                      <p:cBhvr>
                                        <p:cTn id="12" dur="500"/>
                                        <p:tgtEl>
                                          <p:spTgt spid="174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412"/>
                                        </p:tgtEl>
                                        <p:attrNameLst>
                                          <p:attrName>style.visibility</p:attrName>
                                        </p:attrNameLst>
                                      </p:cBhvr>
                                      <p:to>
                                        <p:strVal val="visible"/>
                                      </p:to>
                                    </p:set>
                                    <p:animEffect transition="in" filter="barn(inVertical)">
                                      <p:cBhvr>
                                        <p:cTn id="17"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B4FE8C31-AC91-4C41-98E3-B16EF82A8C7D}"/>
              </a:ext>
            </a:extLst>
          </p:cNvPr>
          <p:cNvPicPr>
            <a:picLocks noChangeAspect="1"/>
          </p:cNvPicPr>
          <p:nvPr/>
        </p:nvPicPr>
        <p:blipFill rotWithShape="1">
          <a:blip r:embed="rId2">
            <a:extLst>
              <a:ext uri="{28A0092B-C50C-407E-A947-70E740481C1C}">
                <a14:useLocalDpi xmlns:a14="http://schemas.microsoft.com/office/drawing/2010/main" val="0"/>
              </a:ext>
            </a:extLst>
          </a:blip>
          <a:srcRect t="23726" b="20024"/>
          <a:stretch/>
        </p:blipFill>
        <p:spPr>
          <a:xfrm>
            <a:off x="20" y="10"/>
            <a:ext cx="12191980" cy="6857990"/>
          </a:xfrm>
          <a:prstGeom prst="rect">
            <a:avLst/>
          </a:prstGeom>
          <a:noFill/>
        </p:spPr>
      </p:pic>
      <p:sp>
        <p:nvSpPr>
          <p:cNvPr id="6" name="TextBox 5">
            <a:extLst>
              <a:ext uri="{FF2B5EF4-FFF2-40B4-BE49-F238E27FC236}">
                <a16:creationId xmlns:a16="http://schemas.microsoft.com/office/drawing/2014/main" id="{AA16887E-3023-47BB-A3E9-43200C28CF17}"/>
              </a:ext>
            </a:extLst>
          </p:cNvPr>
          <p:cNvSpPr txBox="1"/>
          <p:nvPr/>
        </p:nvSpPr>
        <p:spPr>
          <a:xfrm>
            <a:off x="4982999" y="319076"/>
            <a:ext cx="274796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70C0"/>
                </a:solidFill>
                <a:effectLst/>
                <a:uLnTx/>
                <a:uFillTx/>
                <a:latin typeface="Platino Linotype"/>
                <a:ea typeface="+mn-ea"/>
                <a:cs typeface="+mn-cs"/>
              </a:rPr>
              <a:t>BÀI 2</a:t>
            </a:r>
            <a:endParaRPr kumimoji="0" lang="vi-VN" sz="5400" b="0" i="0" u="none" strike="noStrike" kern="1200" cap="none" spc="0" normalizeH="0" baseline="0" noProof="0" dirty="0">
              <a:ln>
                <a:noFill/>
              </a:ln>
              <a:solidFill>
                <a:srgbClr val="0070C0"/>
              </a:solidFill>
              <a:effectLst/>
              <a:uLnTx/>
              <a:uFillTx/>
              <a:latin typeface="Platino Linotype"/>
              <a:ea typeface="+mn-ea"/>
              <a:cs typeface="+mn-cs"/>
            </a:endParaRPr>
          </a:p>
        </p:txBody>
      </p:sp>
      <p:sp>
        <p:nvSpPr>
          <p:cNvPr id="7" name="TextBox 6">
            <a:extLst>
              <a:ext uri="{FF2B5EF4-FFF2-40B4-BE49-F238E27FC236}">
                <a16:creationId xmlns:a16="http://schemas.microsoft.com/office/drawing/2014/main" id="{62BD9197-C3D8-4EF2-AEEB-189C7B27C75B}"/>
              </a:ext>
            </a:extLst>
          </p:cNvPr>
          <p:cNvSpPr txBox="1"/>
          <p:nvPr/>
        </p:nvSpPr>
        <p:spPr>
          <a:xfrm>
            <a:off x="1143000" y="1242406"/>
            <a:ext cx="9906000" cy="2369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Platino Linotype"/>
                <a:ea typeface="+mn-ea"/>
                <a:cs typeface="Times New Roman" panose="02020603050405020304" pitchFamily="18" charset="0"/>
              </a:rPr>
              <a:t>GIỚI </a:t>
            </a:r>
            <a:r>
              <a:rPr kumimoji="0" lang="en-US" sz="5400" b="1" i="0" u="none" strike="noStrike" kern="1200" cap="none" spc="0" normalizeH="0" baseline="0" noProof="0">
                <a:ln>
                  <a:noFill/>
                </a:ln>
                <a:solidFill>
                  <a:srgbClr val="FF0000"/>
                </a:solidFill>
                <a:effectLst/>
                <a:uLnTx/>
                <a:uFillTx/>
                <a:latin typeface="Platino Linotype"/>
                <a:ea typeface="+mn-ea"/>
                <a:cs typeface="Times New Roman" panose="02020603050405020304" pitchFamily="18" charset="0"/>
              </a:rPr>
              <a:t>THIỆU CÁC LĨNH </a:t>
            </a:r>
            <a:r>
              <a:rPr kumimoji="0" lang="en-US" sz="5400" b="1" i="0" u="none" strike="noStrike" kern="1200" cap="none" spc="0" normalizeH="0" baseline="0" noProof="0" dirty="0">
                <a:ln>
                  <a:noFill/>
                </a:ln>
                <a:solidFill>
                  <a:srgbClr val="FF0000"/>
                </a:solidFill>
                <a:effectLst/>
                <a:uLnTx/>
                <a:uFillTx/>
                <a:latin typeface="Platino Linotype"/>
                <a:ea typeface="+mn-ea"/>
                <a:cs typeface="Times New Roman" panose="02020603050405020304" pitchFamily="18" charset="0"/>
              </a:rPr>
              <a:t>VỰC NGHIÊN CỨU TRONG </a:t>
            </a:r>
            <a:r>
              <a:rPr kumimoji="0" lang="en-US" sz="5400" b="1" i="0" u="none" strike="noStrike" kern="1200" cap="none" spc="0" normalizeH="0" baseline="0" noProof="0">
                <a:ln>
                  <a:noFill/>
                </a:ln>
                <a:solidFill>
                  <a:srgbClr val="FF0000"/>
                </a:solidFill>
                <a:effectLst/>
                <a:uLnTx/>
                <a:uFillTx/>
                <a:latin typeface="Platino Linotype"/>
                <a:ea typeface="+mn-ea"/>
                <a:cs typeface="Times New Roman" panose="02020603050405020304" pitchFamily="18" charset="0"/>
              </a:rPr>
              <a:t>VẬT LÍ HỌC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B050"/>
                </a:solidFill>
                <a:effectLst/>
                <a:uLnTx/>
                <a:uFillTx/>
                <a:latin typeface="Platino Linotype"/>
                <a:ea typeface="+mn-ea"/>
                <a:cs typeface="Times New Roman" panose="02020603050405020304" pitchFamily="18" charset="0"/>
              </a:rPr>
              <a:t>(CHUYÊN ĐỀ VẬT LÝ 10 KNTT)</a:t>
            </a:r>
            <a:endParaRPr kumimoji="0" lang="en-US" sz="4000" b="1" i="0" u="none" strike="noStrike" kern="1200" cap="none" spc="0" normalizeH="0" baseline="0" noProof="0" dirty="0">
              <a:ln>
                <a:noFill/>
              </a:ln>
              <a:solidFill>
                <a:srgbClr val="00B050"/>
              </a:solidFill>
              <a:effectLst/>
              <a:uLnTx/>
              <a:uFillTx/>
              <a:latin typeface="Platino Linotype"/>
              <a:ea typeface="+mn-ea"/>
              <a:cs typeface="Times New Roman" panose="02020603050405020304" pitchFamily="18" charset="0"/>
            </a:endParaRPr>
          </a:p>
        </p:txBody>
      </p:sp>
      <p:pic>
        <p:nvPicPr>
          <p:cNvPr id="8" name="Picture 2" descr="Lò phản ứng hạt nhân cấu tạo ra sao">
            <a:extLst>
              <a:ext uri="{FF2B5EF4-FFF2-40B4-BE49-F238E27FC236}">
                <a16:creationId xmlns:a16="http://schemas.microsoft.com/office/drawing/2014/main" id="{7826D15E-043C-477E-9E96-47EB5B23A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4454" y="4385504"/>
            <a:ext cx="3733601" cy="2193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163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11">
            <a:extLst>
              <a:ext uri="{FF2B5EF4-FFF2-40B4-BE49-F238E27FC236}">
                <a16:creationId xmlns:a16="http://schemas.microsoft.com/office/drawing/2014/main" id="{257D54C5-8749-44DA-946C-CB3E4F56D532}"/>
              </a:ext>
            </a:extLst>
          </p:cNvPr>
          <p:cNvSpPr/>
          <p:nvPr/>
        </p:nvSpPr>
        <p:spPr>
          <a:xfrm>
            <a:off x="708974" y="409575"/>
            <a:ext cx="11097264" cy="2028825"/>
          </a:xfrm>
          <a:prstGeom prst="roundRect">
            <a:avLst/>
          </a:prstGeom>
          <a:solidFill>
            <a:srgbClr val="9BD5CA">
              <a:lumMod val="20000"/>
              <a:lumOff val="80000"/>
            </a:srgbClr>
          </a:solidFill>
          <a:ln w="19050" cap="flat" cmpd="sng" algn="ctr">
            <a:solidFill>
              <a:srgbClr val="578CCF">
                <a:shade val="50000"/>
              </a:srgbClr>
            </a:solidFill>
            <a:prstDash val="dash"/>
          </a:ln>
          <a:effectLst>
            <a:glow rad="63500">
              <a:srgbClr val="9BD5CA">
                <a:satMod val="175000"/>
                <a:alpha val="40000"/>
              </a:srgbClr>
            </a:glow>
          </a:effectLst>
        </p:spPr>
        <p:txBody>
          <a:bodyPr rtlCol="0" anchor="ctr"/>
          <a:lstStyle/>
          <a:p>
            <a:pPr lvl="0" algn="ctr">
              <a:defRPr/>
            </a:pPr>
            <a:r>
              <a:rPr kumimoji="0" lang="en-US" sz="5400" b="0" i="0" u="none" strike="noStrike" kern="0" cap="none" spc="0" normalizeH="0" baseline="0" noProof="0" dirty="0">
                <a:ln>
                  <a:solidFill>
                    <a:srgbClr val="F58A28">
                      <a:lumMod val="50000"/>
                    </a:srgbClr>
                  </a:solidFill>
                </a:ln>
                <a:solidFill>
                  <a:srgbClr val="C00000"/>
                </a:solidFill>
                <a:effectLst/>
                <a:uLnTx/>
                <a:uFillTx/>
                <a:latin typeface="Platino Linotype"/>
              </a:rPr>
              <a:t>  </a:t>
            </a:r>
            <a:r>
              <a:rPr lang="en-US" sz="5400" b="1" kern="0" dirty="0">
                <a:solidFill>
                  <a:srgbClr val="C00000"/>
                </a:solidFill>
                <a:latin typeface="Platino Linotype"/>
              </a:rPr>
              <a:t>VẬT LÍ HẠT CƠ BẢN VÀ NĂNG LƯỢNG CAO</a:t>
            </a:r>
            <a:endParaRPr lang="en-US" sz="5400" b="1" kern="0" dirty="0">
              <a:solidFill>
                <a:srgbClr val="C00000"/>
              </a:solidFill>
              <a:latin typeface="Platino Linotype"/>
              <a:ea typeface="Tahoma" panose="020B0604030504040204" pitchFamily="34" charset="0"/>
              <a:cs typeface="#9Slide03 Arima Madurai Black" panose="00000A00000000000000" pitchFamily="2" charset="-93"/>
            </a:endParaRPr>
          </a:p>
        </p:txBody>
      </p:sp>
      <p:sp>
        <p:nvSpPr>
          <p:cNvPr id="6" name="Oval 5">
            <a:extLst>
              <a:ext uri="{FF2B5EF4-FFF2-40B4-BE49-F238E27FC236}">
                <a16:creationId xmlns:a16="http://schemas.microsoft.com/office/drawing/2014/main" id="{52A41C9E-B586-4B61-99F3-009F30BB5C11}"/>
              </a:ext>
            </a:extLst>
          </p:cNvPr>
          <p:cNvSpPr/>
          <p:nvPr/>
        </p:nvSpPr>
        <p:spPr>
          <a:xfrm>
            <a:off x="232455" y="1085528"/>
            <a:ext cx="662756" cy="676917"/>
          </a:xfrm>
          <a:prstGeom prst="ellipse">
            <a:avLst/>
          </a:prstGeom>
          <a:solidFill>
            <a:srgbClr val="002060"/>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prstClr val="white"/>
                </a:solidFill>
                <a:latin typeface="Platino Linotype"/>
              </a:rPr>
              <a:t>II</a:t>
            </a:r>
            <a:endParaRPr kumimoji="0" lang="en-US" sz="2800" b="1" i="0" u="none" strike="noStrike" kern="0" cap="none" spc="0" normalizeH="0" baseline="0" noProof="0" dirty="0">
              <a:ln>
                <a:noFill/>
              </a:ln>
              <a:solidFill>
                <a:prstClr val="white"/>
              </a:solidFill>
              <a:effectLst/>
              <a:uLnTx/>
              <a:uFillTx/>
              <a:latin typeface="Platino Linotype"/>
            </a:endParaRPr>
          </a:p>
        </p:txBody>
      </p:sp>
      <p:pic>
        <p:nvPicPr>
          <p:cNvPr id="4" name="Picture 2" descr="Ngành Vật lý nguyên tử và hạt nhân - Trang Tuyển Sinh | Thông tin tuyển  sinh Đại học Cao đẳng">
            <a:extLst>
              <a:ext uri="{FF2B5EF4-FFF2-40B4-BE49-F238E27FC236}">
                <a16:creationId xmlns:a16="http://schemas.microsoft.com/office/drawing/2014/main" id="{A581ECB4-31CE-4A6C-8390-FCEF995351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660" y="2724150"/>
            <a:ext cx="5538098" cy="3143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Ứng dụng bức xạ cho công tác khảo cổ | Tin tức | Cục An toàn bức xạ và hạt  nhân">
            <a:extLst>
              <a:ext uri="{FF2B5EF4-FFF2-40B4-BE49-F238E27FC236}">
                <a16:creationId xmlns:a16="http://schemas.microsoft.com/office/drawing/2014/main" id="{83CF2037-4FFF-4145-9EEA-020FF1DEE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2724150"/>
            <a:ext cx="5591175"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7383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600" fill="hold"/>
                                            <p:tgtEl>
                                              <p:spTgt spid="6"/>
                                            </p:tgtEl>
                                            <p:attrNameLst>
                                              <p:attrName>ppt_w</p:attrName>
                                            </p:attrNameLst>
                                          </p:cBhvr>
                                          <p:tavLst>
                                            <p:tav tm="0">
                                              <p:val>
                                                <p:fltVal val="0"/>
                                              </p:val>
                                            </p:tav>
                                            <p:tav tm="100000">
                                              <p:val>
                                                <p:strVal val="#ppt_w"/>
                                              </p:val>
                                            </p:tav>
                                          </p:tavLst>
                                        </p:anim>
                                        <p:anim calcmode="lin" valueType="num">
                                          <p:cBhvr>
                                            <p:cTn id="8" dur="600" fill="hold"/>
                                            <p:tgtEl>
                                              <p:spTgt spid="6"/>
                                            </p:tgtEl>
                                            <p:attrNameLst>
                                              <p:attrName>ppt_h</p:attrName>
                                            </p:attrNameLst>
                                          </p:cBhvr>
                                          <p:tavLst>
                                            <p:tav tm="0">
                                              <p:val>
                                                <p:fltVal val="0"/>
                                              </p:val>
                                            </p:tav>
                                            <p:tav tm="100000">
                                              <p:val>
                                                <p:strVal val="#ppt_h"/>
                                              </p:val>
                                            </p:tav>
                                          </p:tavLst>
                                        </p:anim>
                                        <p:animEffect transition="in" filter="fade">
                                          <p:cBhvr>
                                            <p:cTn id="9" dur="600"/>
                                            <p:tgtEl>
                                              <p:spTgt spid="6"/>
                                            </p:tgtEl>
                                          </p:cBhvr>
                                        </p:animEffect>
                                      </p:childTnLst>
                                    </p:cTn>
                                  </p:par>
                                  <p:par>
                                    <p:cTn id="10" presetID="6" presetClass="emph" presetSubtype="0" accel="36667" fill="hold" grpId="1" nodeType="withEffect" p14:presetBounceEnd="55556">
                                      <p:stCondLst>
                                        <p:cond delay="250"/>
                                      </p:stCondLst>
                                      <p:childTnLst>
                                        <p:animScale p14:bounceEnd="55556">
                                          <p:cBhvr>
                                            <p:cTn id="11" dur="900" fill="hold"/>
                                            <p:tgtEl>
                                              <p:spTgt spid="6"/>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600" fill="hold"/>
                                            <p:tgtEl>
                                              <p:spTgt spid="6"/>
                                            </p:tgtEl>
                                            <p:attrNameLst>
                                              <p:attrName>ppt_w</p:attrName>
                                            </p:attrNameLst>
                                          </p:cBhvr>
                                          <p:tavLst>
                                            <p:tav tm="0">
                                              <p:val>
                                                <p:fltVal val="0"/>
                                              </p:val>
                                            </p:tav>
                                            <p:tav tm="100000">
                                              <p:val>
                                                <p:strVal val="#ppt_w"/>
                                              </p:val>
                                            </p:tav>
                                          </p:tavLst>
                                        </p:anim>
                                        <p:anim calcmode="lin" valueType="num">
                                          <p:cBhvr>
                                            <p:cTn id="8" dur="600" fill="hold"/>
                                            <p:tgtEl>
                                              <p:spTgt spid="6"/>
                                            </p:tgtEl>
                                            <p:attrNameLst>
                                              <p:attrName>ppt_h</p:attrName>
                                            </p:attrNameLst>
                                          </p:cBhvr>
                                          <p:tavLst>
                                            <p:tav tm="0">
                                              <p:val>
                                                <p:fltVal val="0"/>
                                              </p:val>
                                            </p:tav>
                                            <p:tav tm="100000">
                                              <p:val>
                                                <p:strVal val="#ppt_h"/>
                                              </p:val>
                                            </p:tav>
                                          </p:tavLst>
                                        </p:anim>
                                        <p:animEffect transition="in" filter="fade">
                                          <p:cBhvr>
                                            <p:cTn id="9" dur="600"/>
                                            <p:tgtEl>
                                              <p:spTgt spid="6"/>
                                            </p:tgtEl>
                                          </p:cBhvr>
                                        </p:animEffect>
                                      </p:childTnLst>
                                    </p:cTn>
                                  </p:par>
                                  <p:par>
                                    <p:cTn id="10" presetID="6" presetClass="emph" presetSubtype="0" accel="36667" fill="hold" grpId="1" nodeType="withEffect">
                                      <p:stCondLst>
                                        <p:cond delay="250"/>
                                      </p:stCondLst>
                                      <p:childTnLst>
                                        <p:animScale>
                                          <p:cBhvr>
                                            <p:cTn id="11" dur="900" fill="hold"/>
                                            <p:tgtEl>
                                              <p:spTgt spid="6"/>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ommittees - Daily Standup Meeting Icon, HD Png Download , Transparent Png  Image - PNGitem">
            <a:extLst>
              <a:ext uri="{FF2B5EF4-FFF2-40B4-BE49-F238E27FC236}">
                <a16:creationId xmlns:a16="http://schemas.microsoft.com/office/drawing/2014/main" id="{68501489-4F5E-4F76-A0A7-75A3E5F37E42}"/>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632366" y="2387865"/>
            <a:ext cx="3081608" cy="28575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261;p35">
            <a:extLst>
              <a:ext uri="{FF2B5EF4-FFF2-40B4-BE49-F238E27FC236}">
                <a16:creationId xmlns:a16="http://schemas.microsoft.com/office/drawing/2014/main" id="{55D1FCDC-8510-4870-A726-C417BE232C38}"/>
              </a:ext>
            </a:extLst>
          </p:cNvPr>
          <p:cNvGrpSpPr/>
          <p:nvPr/>
        </p:nvGrpSpPr>
        <p:grpSpPr>
          <a:xfrm>
            <a:off x="270282" y="1360132"/>
            <a:ext cx="3913211" cy="955871"/>
            <a:chOff x="1196025" y="2012250"/>
            <a:chExt cx="2821234" cy="727040"/>
          </a:xfrm>
        </p:grpSpPr>
        <p:sp>
          <p:nvSpPr>
            <p:cNvPr id="8" name="Google Shape;262;p35">
              <a:extLst>
                <a:ext uri="{FF2B5EF4-FFF2-40B4-BE49-F238E27FC236}">
                  <a16:creationId xmlns:a16="http://schemas.microsoft.com/office/drawing/2014/main" id="{F57DF8E2-40F1-4060-8EF2-2C7E221655FA}"/>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9" name="Google Shape;263;p35">
              <a:extLst>
                <a:ext uri="{FF2B5EF4-FFF2-40B4-BE49-F238E27FC236}">
                  <a16:creationId xmlns:a16="http://schemas.microsoft.com/office/drawing/2014/main" id="{90793267-2BD8-4802-B1D0-4B088734C31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10" name="TextBox 9">
            <a:extLst>
              <a:ext uri="{FF2B5EF4-FFF2-40B4-BE49-F238E27FC236}">
                <a16:creationId xmlns:a16="http://schemas.microsoft.com/office/drawing/2014/main" id="{690591D6-24C8-4709-B78B-04B9C6C71639}"/>
              </a:ext>
            </a:extLst>
          </p:cNvPr>
          <p:cNvSpPr txBox="1"/>
          <p:nvPr/>
        </p:nvSpPr>
        <p:spPr>
          <a:xfrm>
            <a:off x="632366" y="1474787"/>
            <a:ext cx="32019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Platino Linotype"/>
                <a:ea typeface="+mn-ea"/>
                <a:cs typeface="+mn-cs"/>
              </a:rPr>
              <a:t>Thảo</a:t>
            </a:r>
            <a:r>
              <a:rPr kumimoji="0" lang="en-US" sz="3200" b="0" i="0" u="none" strike="noStrike" kern="1200" cap="none" spc="0" normalizeH="0" baseline="0" noProof="0" dirty="0">
                <a:ln>
                  <a:noFill/>
                </a:ln>
                <a:solidFill>
                  <a:srgbClr val="FFFFFF"/>
                </a:solidFill>
                <a:effectLst/>
                <a:uLnTx/>
                <a:uFillTx/>
                <a:latin typeface="Platino Linotype"/>
                <a:ea typeface="+mn-ea"/>
                <a:cs typeface="+mn-cs"/>
              </a:rPr>
              <a:t> </a:t>
            </a:r>
            <a:r>
              <a:rPr kumimoji="0" lang="en-US" sz="3200" b="0" i="0" u="none" strike="noStrike" kern="1200" cap="none" spc="0" normalizeH="0" baseline="0" noProof="0" dirty="0" err="1">
                <a:ln>
                  <a:noFill/>
                </a:ln>
                <a:solidFill>
                  <a:srgbClr val="FFFFFF"/>
                </a:solidFill>
                <a:effectLst/>
                <a:uLnTx/>
                <a:uFillTx/>
                <a:latin typeface="Platino Linotype"/>
                <a:ea typeface="+mn-ea"/>
                <a:cs typeface="+mn-cs"/>
              </a:rPr>
              <a:t>luận</a:t>
            </a:r>
            <a:r>
              <a:rPr kumimoji="0" lang="en-US" sz="3200" b="0" i="0" u="none" strike="noStrike" kern="1200" cap="none" spc="0" normalizeH="0" baseline="0" noProof="0" dirty="0">
                <a:ln>
                  <a:noFill/>
                </a:ln>
                <a:solidFill>
                  <a:srgbClr val="FFFFFF"/>
                </a:solidFill>
                <a:effectLst/>
                <a:uLnTx/>
                <a:uFillTx/>
                <a:latin typeface="Platino Linotype"/>
                <a:ea typeface="+mn-ea"/>
                <a:cs typeface="+mn-cs"/>
              </a:rPr>
              <a:t> </a:t>
            </a:r>
            <a:r>
              <a:rPr kumimoji="0" lang="en-US" sz="3200" b="0" i="0" u="none" strike="noStrike" kern="1200" cap="none" spc="0" normalizeH="0" baseline="0" noProof="0" dirty="0" err="1">
                <a:ln>
                  <a:noFill/>
                </a:ln>
                <a:solidFill>
                  <a:srgbClr val="FFFFFF"/>
                </a:solidFill>
                <a:effectLst/>
                <a:uLnTx/>
                <a:uFillTx/>
                <a:latin typeface="Platino Linotype"/>
                <a:ea typeface="+mn-ea"/>
                <a:cs typeface="+mn-cs"/>
              </a:rPr>
              <a:t>nhóm</a:t>
            </a:r>
            <a:endParaRPr kumimoji="0" lang="vi-VN" sz="3200" b="0" i="0" u="none" strike="noStrike" kern="1200" cap="none" spc="0" normalizeH="0" baseline="0" noProof="0" dirty="0">
              <a:ln>
                <a:noFill/>
              </a:ln>
              <a:solidFill>
                <a:srgbClr val="FFFFFF"/>
              </a:solidFill>
              <a:effectLst/>
              <a:uLnTx/>
              <a:uFillTx/>
              <a:latin typeface="Platino Linotype"/>
              <a:ea typeface="+mn-ea"/>
              <a:cs typeface="+mn-cs"/>
            </a:endParaRPr>
          </a:p>
        </p:txBody>
      </p:sp>
      <p:pic>
        <p:nvPicPr>
          <p:cNvPr id="11" name="Picture 10">
            <a:extLst>
              <a:ext uri="{FF2B5EF4-FFF2-40B4-BE49-F238E27FC236}">
                <a16:creationId xmlns:a16="http://schemas.microsoft.com/office/drawing/2014/main" id="{EB16B108-7F94-4B3D-9389-32B7D81C90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285" y="4623397"/>
            <a:ext cx="2259942" cy="2187041"/>
          </a:xfrm>
          <a:prstGeom prst="rect">
            <a:avLst/>
          </a:prstGeom>
        </p:spPr>
      </p:pic>
      <p:sp>
        <p:nvSpPr>
          <p:cNvPr id="12" name="Google Shape;914;p46">
            <a:extLst>
              <a:ext uri="{FF2B5EF4-FFF2-40B4-BE49-F238E27FC236}">
                <a16:creationId xmlns:a16="http://schemas.microsoft.com/office/drawing/2014/main" id="{BC6F3706-89E7-431C-8062-728854809EF9}"/>
              </a:ext>
            </a:extLst>
          </p:cNvPr>
          <p:cNvSpPr/>
          <p:nvPr/>
        </p:nvSpPr>
        <p:spPr>
          <a:xfrm rot="5268462">
            <a:off x="6460594" y="-763714"/>
            <a:ext cx="3228449" cy="7765963"/>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D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0A18022E-B9F5-4A5F-B2B8-696AFE1D0BAA}"/>
              </a:ext>
            </a:extLst>
          </p:cNvPr>
          <p:cNvSpPr txBox="1"/>
          <p:nvPr/>
        </p:nvSpPr>
        <p:spPr>
          <a:xfrm>
            <a:off x="5140838" y="2170963"/>
            <a:ext cx="6031987" cy="251607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effectLst/>
                <a:uLnTx/>
                <a:uFillTx/>
                <a:latin typeface="Platino Linotype"/>
                <a:cs typeface="#9Slide03 Arima Madurai Black" panose="00000A00000000000000" pitchFamily="2" charset="-93"/>
              </a:rPr>
              <a:t>Hãy</a:t>
            </a:r>
            <a:r>
              <a:rPr kumimoji="0" lang="en-US" sz="3600" b="1" i="0" u="none" strike="noStrike" kern="1200" cap="none" spc="0" normalizeH="0" noProof="0">
                <a:ln>
                  <a:noFill/>
                </a:ln>
                <a:effectLst/>
                <a:uLnTx/>
                <a:uFillTx/>
                <a:latin typeface="Platino Linotype"/>
                <a:cs typeface="#9Slide03 Arima Madurai Black" panose="00000A00000000000000" pitchFamily="2" charset="-93"/>
              </a:rPr>
              <a:t> nêu đối tượng nghiên cứu của vật lí hạt cơ bản và năng lượng cao?</a:t>
            </a:r>
            <a:endParaRPr kumimoji="0" lang="en-US" sz="3600" b="1" i="0" u="none" strike="noStrike" kern="1200" cap="none" spc="0" normalizeH="0" baseline="0" noProof="0">
              <a:ln>
                <a:noFill/>
              </a:ln>
              <a:effectLst/>
              <a:uLnTx/>
              <a:uFillTx/>
              <a:latin typeface="Platino Linotype"/>
              <a:cs typeface="#9Slide03 Arima Madurai Black" panose="00000A00000000000000" pitchFamily="2" charset="-93"/>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vi-VN" sz="3600" b="1" i="0" u="none" strike="noStrike" kern="1200" cap="none" spc="0" normalizeH="0" baseline="0" noProof="0" dirty="0">
              <a:ln>
                <a:noFill/>
              </a:ln>
              <a:effectLst/>
              <a:uLnTx/>
              <a:uFillTx/>
              <a:latin typeface="Platino Linotype"/>
              <a:cs typeface="#9Slide03 Arima Madurai Black" panose="00000A00000000000000" pitchFamily="2" charset="-93"/>
            </a:endParaRPr>
          </a:p>
        </p:txBody>
      </p:sp>
    </p:spTree>
    <p:extLst>
      <p:ext uri="{BB962C8B-B14F-4D97-AF65-F5344CB8AC3E}">
        <p14:creationId xmlns:p14="http://schemas.microsoft.com/office/powerpoint/2010/main" val="238256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
            <a:extLst>
              <a:ext uri="{FF2B5EF4-FFF2-40B4-BE49-F238E27FC236}">
                <a16:creationId xmlns:a16="http://schemas.microsoft.com/office/drawing/2014/main" id="{209AB5DA-45A5-41A8-B4F6-3E4665CB25A3}"/>
              </a:ext>
            </a:extLst>
          </p:cNvPr>
          <p:cNvSpPr/>
          <p:nvPr/>
        </p:nvSpPr>
        <p:spPr>
          <a:xfrm>
            <a:off x="3436654" y="1181417"/>
            <a:ext cx="4518514" cy="624988"/>
          </a:xfrm>
          <a:prstGeom prst="roundRect">
            <a:avLst>
              <a:gd name="adj" fmla="val 50000"/>
            </a:avLst>
          </a:prstGeom>
          <a:solidFill>
            <a:srgbClr val="FE4A49"/>
          </a:solidFill>
          <a:ln w="28575">
            <a:noFill/>
          </a:ln>
          <a:effectLst>
            <a:glow rad="63500">
              <a:schemeClr val="accent5">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err="1">
                <a:solidFill>
                  <a:prstClr val="white"/>
                </a:solidFill>
                <a:latin typeface="Platino Linotype"/>
              </a:rPr>
              <a:t>Đối</a:t>
            </a:r>
            <a:r>
              <a:rPr lang="en-US" sz="3200" b="1" kern="0" dirty="0">
                <a:solidFill>
                  <a:prstClr val="white"/>
                </a:solidFill>
                <a:latin typeface="Platino Linotype"/>
              </a:rPr>
              <a:t> </a:t>
            </a:r>
            <a:r>
              <a:rPr lang="en-US" sz="3200" b="1" kern="0" dirty="0" err="1">
                <a:solidFill>
                  <a:prstClr val="white"/>
                </a:solidFill>
                <a:latin typeface="Platino Linotype"/>
              </a:rPr>
              <a:t>tượng</a:t>
            </a:r>
            <a:r>
              <a:rPr lang="en-US" sz="3200" b="1" kern="0" dirty="0">
                <a:solidFill>
                  <a:prstClr val="white"/>
                </a:solidFill>
                <a:latin typeface="Platino Linotype"/>
              </a:rPr>
              <a:t> </a:t>
            </a:r>
            <a:r>
              <a:rPr lang="en-US" sz="3200" b="1" kern="0" err="1">
                <a:solidFill>
                  <a:prstClr val="white"/>
                </a:solidFill>
                <a:latin typeface="Platino Linotype"/>
              </a:rPr>
              <a:t>nghiên</a:t>
            </a:r>
            <a:r>
              <a:rPr lang="en-US" sz="3200" b="1" kern="0">
                <a:solidFill>
                  <a:prstClr val="white"/>
                </a:solidFill>
                <a:latin typeface="Platino Linotype"/>
              </a:rPr>
              <a:t> cứu</a:t>
            </a:r>
            <a:endParaRPr kumimoji="0" lang="en-US" sz="3200" b="1" i="0" u="none" strike="noStrike" kern="1200" cap="none" spc="0" normalizeH="0" baseline="0" noProof="0" dirty="0">
              <a:ln>
                <a:noFill/>
              </a:ln>
              <a:solidFill>
                <a:prstClr val="white"/>
              </a:solidFill>
              <a:effectLst/>
              <a:uLnTx/>
              <a:uFillTx/>
              <a:latin typeface="Platino Linotype"/>
              <a:ea typeface="Tahoma" panose="020B0604030504040204" pitchFamily="34" charset="0"/>
              <a:cs typeface="Tahoma" panose="020B0604030504040204" pitchFamily="34" charset="0"/>
            </a:endParaRPr>
          </a:p>
        </p:txBody>
      </p:sp>
      <p:pic>
        <p:nvPicPr>
          <p:cNvPr id="4100" name="Picture 4" descr="http://khcn.cinet.vn/userfiles/image/2015/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8806" y="3358825"/>
            <a:ext cx="3102702" cy="25397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Máy gia tốc hạt lớn nhất thế giới tạm dừng hoạt động trong hai năm"/>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270905" y="3228975"/>
            <a:ext cx="3713260" cy="248582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994A15B2-7E40-414A-97DF-04C4A3DCDEF8}"/>
              </a:ext>
            </a:extLst>
          </p:cNvPr>
          <p:cNvSpPr/>
          <p:nvPr/>
        </p:nvSpPr>
        <p:spPr>
          <a:xfrm>
            <a:off x="190365" y="286629"/>
            <a:ext cx="9991859"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Platino Linotype"/>
              </a:rPr>
              <a:t> </a:t>
            </a:r>
            <a:r>
              <a:rPr lang="en-US" sz="3200" b="1" kern="0">
                <a:solidFill>
                  <a:srgbClr val="FFFF00"/>
                </a:solidFill>
                <a:latin typeface="Platino Linotype"/>
              </a:rPr>
              <a:t>VẬT LÍ HẠT CƠ BẢN VÀ NĂNG LƯỢNG CAO</a:t>
            </a:r>
            <a:endParaRPr kumimoji="0" lang="en-US" sz="3600" b="1" i="0" u="none" strike="noStrike" kern="0" cap="none" spc="0" normalizeH="0" baseline="0" noProof="0" dirty="0">
              <a:ln>
                <a:noFill/>
              </a:ln>
              <a:solidFill>
                <a:srgbClr val="FFFF00"/>
              </a:solidFill>
              <a:effectLst/>
              <a:uLnTx/>
              <a:uFillTx/>
              <a:latin typeface="Platino Linotype"/>
              <a:ea typeface="Tahoma" panose="020B0604030504040204" pitchFamily="34" charset="0"/>
              <a:cs typeface="#9Slide03 Arima Madurai Black" panose="00000A00000000000000" pitchFamily="2" charset="-93"/>
            </a:endParaRPr>
          </a:p>
        </p:txBody>
      </p:sp>
      <p:sp>
        <p:nvSpPr>
          <p:cNvPr id="15" name="Hình chữ nhật: Góc Tròn 5">
            <a:extLst>
              <a:ext uri="{FF2B5EF4-FFF2-40B4-BE49-F238E27FC236}">
                <a16:creationId xmlns:a16="http://schemas.microsoft.com/office/drawing/2014/main" id="{AD6B63E3-DB36-4BE1-9879-3B63F52085CC}"/>
              </a:ext>
            </a:extLst>
          </p:cNvPr>
          <p:cNvSpPr/>
          <p:nvPr/>
        </p:nvSpPr>
        <p:spPr>
          <a:xfrm>
            <a:off x="349573" y="237271"/>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rPr>
              <a:t>II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endParaRPr>
          </a:p>
        </p:txBody>
      </p:sp>
      <p:sp>
        <p:nvSpPr>
          <p:cNvPr id="16" name="TextBox 15">
            <a:extLst>
              <a:ext uri="{FF2B5EF4-FFF2-40B4-BE49-F238E27FC236}">
                <a16:creationId xmlns:a16="http://schemas.microsoft.com/office/drawing/2014/main" id="{7BE95BF8-7739-402B-A498-63F1509603E3}"/>
              </a:ext>
            </a:extLst>
          </p:cNvPr>
          <p:cNvSpPr txBox="1"/>
          <p:nvPr/>
        </p:nvSpPr>
        <p:spPr>
          <a:xfrm>
            <a:off x="819764" y="2066540"/>
            <a:ext cx="10676911" cy="1055608"/>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algn="just" eaLnBrk="1" hangingPunct="1">
              <a:spcBef>
                <a:spcPct val="50000"/>
              </a:spcBef>
              <a:buFontTx/>
              <a:buNone/>
            </a:pPr>
            <a:r>
              <a:rPr lang="en-US" altLang="en-US" sz="2800" b="1">
                <a:solidFill>
                  <a:srgbClr val="0070C0"/>
                </a:solidFill>
                <a:latin typeface="Platino Linotype"/>
                <a:cs typeface="#9Slide03 Arima Madurai Black" panose="00000A00000000000000" pitchFamily="2" charset="0"/>
              </a:rPr>
              <a:t>Vật lí hạt nghiên cứu về các hạt sơ cấp chứa trong vật chất và những tương tác giữa chúng.</a:t>
            </a:r>
            <a:endParaRPr lang="en-US" altLang="en-US" sz="2800" b="1" dirty="0">
              <a:solidFill>
                <a:srgbClr val="0070C0"/>
              </a:solidFill>
              <a:latin typeface="Platino Linotype"/>
              <a:cs typeface="#9Slide03 Arima Madurai Black" panose="00000A00000000000000" pitchFamily="2" charset="0"/>
            </a:endParaRPr>
          </a:p>
        </p:txBody>
      </p:sp>
      <p:sp>
        <p:nvSpPr>
          <p:cNvPr id="17" name="TextBox 16">
            <a:extLst>
              <a:ext uri="{FF2B5EF4-FFF2-40B4-BE49-F238E27FC236}">
                <a16:creationId xmlns:a16="http://schemas.microsoft.com/office/drawing/2014/main" id="{CA5801D0-D20B-43A8-BDFE-B50C5363D96F}"/>
              </a:ext>
            </a:extLst>
          </p:cNvPr>
          <p:cNvSpPr txBox="1"/>
          <p:nvPr/>
        </p:nvSpPr>
        <p:spPr>
          <a:xfrm>
            <a:off x="1486520" y="5913878"/>
            <a:ext cx="3102702" cy="442674"/>
          </a:xfrm>
          <a:prstGeom prst="roundRect">
            <a:avLst/>
          </a:prstGeom>
          <a:solidFill>
            <a:srgbClr val="FFFF00"/>
          </a:solidFill>
          <a:ln>
            <a:solidFill>
              <a:schemeClr val="accent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b="1">
                <a:latin typeface="Platino Linotype"/>
                <a:cs typeface="#9Slide03 Arima Madurai Black" panose="00000A00000000000000" pitchFamily="2" charset="-93"/>
              </a:rPr>
              <a:t>Ảnh minh họa hạt Quark</a:t>
            </a:r>
            <a:endParaRPr kumimoji="0" lang="en-US" sz="2000" b="1" i="0" u="none" strike="noStrike" kern="1200" cap="none" spc="0" normalizeH="0" baseline="0" noProof="0" dirty="0">
              <a:ln>
                <a:noFill/>
              </a:ln>
              <a:effectLst/>
              <a:uLnTx/>
              <a:uFillTx/>
              <a:latin typeface="Platino Linotype"/>
              <a:cs typeface="#9Slide03 Arima Madurai Black" panose="00000A00000000000000" pitchFamily="2" charset="-93"/>
            </a:endParaRPr>
          </a:p>
        </p:txBody>
      </p:sp>
      <p:sp>
        <p:nvSpPr>
          <p:cNvPr id="18" name="TextBox 17">
            <a:extLst>
              <a:ext uri="{FF2B5EF4-FFF2-40B4-BE49-F238E27FC236}">
                <a16:creationId xmlns:a16="http://schemas.microsoft.com/office/drawing/2014/main" id="{B203B731-51A5-4BB1-BCD6-30AF5F15CF14}"/>
              </a:ext>
            </a:extLst>
          </p:cNvPr>
          <p:cNvSpPr txBox="1"/>
          <p:nvPr/>
        </p:nvSpPr>
        <p:spPr>
          <a:xfrm>
            <a:off x="5460751" y="5898538"/>
            <a:ext cx="4899651" cy="783193"/>
          </a:xfrm>
          <a:prstGeom prst="roundRect">
            <a:avLst/>
          </a:prstGeom>
          <a:solidFill>
            <a:srgbClr val="FFFF00"/>
          </a:solidFill>
          <a:ln>
            <a:solidFill>
              <a:schemeClr val="accent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b="1">
                <a:latin typeface="Platino Linotype"/>
                <a:cs typeface="#9Slide03 Arima Madurai Black" panose="00000A00000000000000" pitchFamily="2" charset="-93"/>
              </a:rPr>
              <a:t>Máy gia tốc hạt của Trung tâm Nghiên cứu Hạt nhân Châu Âu (CERN)</a:t>
            </a:r>
            <a:endParaRPr kumimoji="0" lang="en-US" sz="2000" b="1" i="0" u="none" strike="noStrike" kern="1200" cap="none" spc="0" normalizeH="0" baseline="0" noProof="0" dirty="0">
              <a:ln>
                <a:noFill/>
              </a:ln>
              <a:effectLst/>
              <a:uLnTx/>
              <a:uFillTx/>
              <a:latin typeface="Platino Linotype"/>
              <a:cs typeface="#9Slide03 Arima Madurai Black" panose="00000A00000000000000" pitchFamily="2" charset="-93"/>
            </a:endParaRPr>
          </a:p>
        </p:txBody>
      </p:sp>
    </p:spTree>
    <p:extLst>
      <p:ext uri="{BB962C8B-B14F-4D97-AF65-F5344CB8AC3E}">
        <p14:creationId xmlns:p14="http://schemas.microsoft.com/office/powerpoint/2010/main" val="304984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100"/>
                                        </p:tgtEl>
                                        <p:attrNameLst>
                                          <p:attrName>style.visibility</p:attrName>
                                        </p:attrNameLst>
                                      </p:cBhvr>
                                      <p:to>
                                        <p:strVal val="visible"/>
                                      </p:to>
                                    </p:set>
                                    <p:animEffect transition="in" filter="barn(inVertical)">
                                      <p:cBhvr>
                                        <p:cTn id="25" dur="500"/>
                                        <p:tgtEl>
                                          <p:spTgt spid="410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6" grpId="0" animBg="1"/>
      <p:bldP spid="17"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EF146839-5427-450D-B81A-29BDD4E9AC6E}"/>
              </a:ext>
            </a:extLst>
          </p:cNvPr>
          <p:cNvSpPr>
            <a:spLocks noChangeArrowheads="1"/>
          </p:cNvSpPr>
          <p:nvPr>
            <p:custDataLst>
              <p:tags r:id="rId1"/>
            </p:custDataLst>
          </p:nvPr>
        </p:nvSpPr>
        <p:spPr bwMode="gray">
          <a:xfrm flipV="1">
            <a:off x="4813136" y="2280166"/>
            <a:ext cx="2121064" cy="644024"/>
          </a:xfrm>
          <a:prstGeom prst="upArrow">
            <a:avLst>
              <a:gd name="adj1" fmla="val 66602"/>
              <a:gd name="adj2" fmla="val 48259"/>
            </a:avLst>
          </a:prstGeom>
          <a:gradFill rotWithShape="1">
            <a:gsLst>
              <a:gs pos="0">
                <a:srgbClr val="336699"/>
              </a:gs>
              <a:gs pos="100000">
                <a:srgbClr val="FFFFFF">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40000"/>
              </a:spcBef>
              <a:buClr>
                <a:srgbClr val="253D75"/>
              </a:buClr>
              <a:buFont typeface="Wingdings" panose="05000000000000000000" pitchFamily="2" charset="2"/>
              <a:buChar char="§"/>
              <a:defRPr sz="2000">
                <a:solidFill>
                  <a:srgbClr val="253D75"/>
                </a:solidFill>
                <a:latin typeface="Arial" panose="020B0604020202020204" pitchFamily="34" charset="0"/>
              </a:defRPr>
            </a:lvl1pPr>
            <a:lvl2pPr indent="-188913">
              <a:spcBef>
                <a:spcPct val="40000"/>
              </a:spcBef>
              <a:buClr>
                <a:srgbClr val="253D75"/>
              </a:buClr>
              <a:buChar char="-"/>
              <a:defRPr sz="2800">
                <a:solidFill>
                  <a:srgbClr val="253D75"/>
                </a:solidFill>
                <a:latin typeface="Arial" panose="020B0604020202020204" pitchFamily="34" charset="0"/>
              </a:defRPr>
            </a:lvl2pPr>
            <a:lvl3pPr indent="-179388">
              <a:spcBef>
                <a:spcPct val="40000"/>
              </a:spcBef>
              <a:buClr>
                <a:srgbClr val="253D75"/>
              </a:buClr>
              <a:buChar char="-"/>
              <a:defRPr sz="2400">
                <a:solidFill>
                  <a:srgbClr val="253D75"/>
                </a:solidFill>
                <a:latin typeface="Arial" panose="020B0604020202020204" pitchFamily="34" charset="0"/>
              </a:defRPr>
            </a:lvl3pPr>
            <a:lvl4pPr indent="-204788">
              <a:spcBef>
                <a:spcPct val="40000"/>
              </a:spcBef>
              <a:buClr>
                <a:srgbClr val="253D75"/>
              </a:buClr>
              <a:buChar char="-"/>
              <a:defRPr sz="2000">
                <a:solidFill>
                  <a:srgbClr val="253D75"/>
                </a:solidFill>
                <a:latin typeface="Arial" panose="020B0604020202020204" pitchFamily="34" charset="0"/>
              </a:defRPr>
            </a:lvl4pPr>
            <a:lvl5pPr indent="-168275">
              <a:spcBef>
                <a:spcPct val="40000"/>
              </a:spcBef>
              <a:buClr>
                <a:srgbClr val="253D75"/>
              </a:buClr>
              <a:buFont typeface="Wingdings" panose="05000000000000000000" pitchFamily="2" charset="2"/>
              <a:buChar char="»"/>
              <a:defRPr sz="2000">
                <a:solidFill>
                  <a:srgbClr val="253D75"/>
                </a:solidFill>
                <a:latin typeface="Arial" panose="020B0604020202020204" pitchFamily="34" charset="0"/>
              </a:defRPr>
            </a:lvl5pPr>
            <a:lvl6pPr indent="-168275" eaLnBrk="0" fontAlgn="base" hangingPunct="0">
              <a:spcBef>
                <a:spcPct val="40000"/>
              </a:spcBef>
              <a:spcAft>
                <a:spcPct val="0"/>
              </a:spcAft>
              <a:buClr>
                <a:srgbClr val="253D75"/>
              </a:buClr>
              <a:buFont typeface="Wingdings" panose="05000000000000000000" pitchFamily="2" charset="2"/>
              <a:buChar char="»"/>
              <a:defRPr sz="2000">
                <a:solidFill>
                  <a:srgbClr val="253D75"/>
                </a:solidFill>
                <a:latin typeface="Arial" panose="020B0604020202020204" pitchFamily="34" charset="0"/>
              </a:defRPr>
            </a:lvl6pPr>
            <a:lvl7pPr indent="-168275" eaLnBrk="0" fontAlgn="base" hangingPunct="0">
              <a:spcBef>
                <a:spcPct val="40000"/>
              </a:spcBef>
              <a:spcAft>
                <a:spcPct val="0"/>
              </a:spcAft>
              <a:buClr>
                <a:srgbClr val="253D75"/>
              </a:buClr>
              <a:buFont typeface="Wingdings" panose="05000000000000000000" pitchFamily="2" charset="2"/>
              <a:buChar char="»"/>
              <a:defRPr sz="2000">
                <a:solidFill>
                  <a:srgbClr val="253D75"/>
                </a:solidFill>
                <a:latin typeface="Arial" panose="020B0604020202020204" pitchFamily="34" charset="0"/>
              </a:defRPr>
            </a:lvl7pPr>
            <a:lvl8pPr indent="-168275" eaLnBrk="0" fontAlgn="base" hangingPunct="0">
              <a:spcBef>
                <a:spcPct val="40000"/>
              </a:spcBef>
              <a:spcAft>
                <a:spcPct val="0"/>
              </a:spcAft>
              <a:buClr>
                <a:srgbClr val="253D75"/>
              </a:buClr>
              <a:buFont typeface="Wingdings" panose="05000000000000000000" pitchFamily="2" charset="2"/>
              <a:buChar char="»"/>
              <a:defRPr sz="2000">
                <a:solidFill>
                  <a:srgbClr val="253D75"/>
                </a:solidFill>
                <a:latin typeface="Arial" panose="020B0604020202020204" pitchFamily="34" charset="0"/>
              </a:defRPr>
            </a:lvl8pPr>
            <a:lvl9pPr indent="-168275" eaLnBrk="0" fontAlgn="base" hangingPunct="0">
              <a:spcBef>
                <a:spcPct val="40000"/>
              </a:spcBef>
              <a:spcAft>
                <a:spcPct val="0"/>
              </a:spcAft>
              <a:buClr>
                <a:srgbClr val="253D75"/>
              </a:buClr>
              <a:buFont typeface="Wingdings" panose="05000000000000000000" pitchFamily="2" charset="2"/>
              <a:buChar char="»"/>
              <a:defRPr sz="2000">
                <a:solidFill>
                  <a:srgbClr val="253D75"/>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vi-VN" sz="2800" b="1" i="0" u="none" strike="noStrike" kern="0" cap="none" spc="0" normalizeH="0" baseline="0" noProof="0">
              <a:ln>
                <a:noFill/>
              </a:ln>
              <a:solidFill>
                <a:srgbClr val="253D75"/>
              </a:solidFill>
              <a:effectLst/>
              <a:uLnTx/>
              <a:uFillTx/>
              <a:latin typeface="Arial" panose="020B0604020202020204" pitchFamily="34" charset="0"/>
            </a:endParaRPr>
          </a:p>
        </p:txBody>
      </p:sp>
      <p:sp>
        <p:nvSpPr>
          <p:cNvPr id="5" name="Oval 6">
            <a:extLst>
              <a:ext uri="{FF2B5EF4-FFF2-40B4-BE49-F238E27FC236}">
                <a16:creationId xmlns:a16="http://schemas.microsoft.com/office/drawing/2014/main" id="{C3E070A6-1B44-4486-87EF-8964D6DB5B59}"/>
              </a:ext>
            </a:extLst>
          </p:cNvPr>
          <p:cNvSpPr>
            <a:spLocks noChangeArrowheads="1"/>
          </p:cNvSpPr>
          <p:nvPr>
            <p:custDataLst>
              <p:tags r:id="rId2"/>
            </p:custDataLst>
          </p:nvPr>
        </p:nvSpPr>
        <p:spPr bwMode="gray">
          <a:xfrm>
            <a:off x="2221885" y="1131532"/>
            <a:ext cx="7013396" cy="1175023"/>
          </a:xfrm>
          <a:prstGeom prst="ellipse">
            <a:avLst/>
          </a:prstGeom>
          <a:noFill/>
          <a:ln w="38100" algn="ctr">
            <a:solidFill>
              <a:srgbClr val="00B050"/>
            </a:solidFill>
            <a:prstDash val="dash"/>
            <a:round/>
            <a:headEnd/>
            <a:tailEnd/>
          </a:ln>
          <a:effectLst/>
        </p:spPr>
        <p:txBody>
          <a:bodyPr wrap="none" anchor="ctr"/>
          <a:lstStyle>
            <a:lvl1pPr>
              <a:spcBef>
                <a:spcPct val="40000"/>
              </a:spcBef>
              <a:buClr>
                <a:srgbClr val="253D75"/>
              </a:buClr>
              <a:buFont typeface="Wingdings" panose="05000000000000000000" pitchFamily="2" charset="2"/>
              <a:buChar char="§"/>
              <a:defRPr sz="2000">
                <a:solidFill>
                  <a:srgbClr val="253D75"/>
                </a:solidFill>
                <a:latin typeface="Arial" panose="020B0604020202020204" pitchFamily="34" charset="0"/>
              </a:defRPr>
            </a:lvl1pPr>
            <a:lvl2pPr indent="-188913">
              <a:spcBef>
                <a:spcPct val="40000"/>
              </a:spcBef>
              <a:buClr>
                <a:srgbClr val="253D75"/>
              </a:buClr>
              <a:buChar char="-"/>
              <a:defRPr sz="2800">
                <a:solidFill>
                  <a:srgbClr val="253D75"/>
                </a:solidFill>
                <a:latin typeface="Arial" panose="020B0604020202020204" pitchFamily="34" charset="0"/>
              </a:defRPr>
            </a:lvl2pPr>
            <a:lvl3pPr indent="-179388">
              <a:spcBef>
                <a:spcPct val="40000"/>
              </a:spcBef>
              <a:buClr>
                <a:srgbClr val="253D75"/>
              </a:buClr>
              <a:buChar char="-"/>
              <a:defRPr sz="2400">
                <a:solidFill>
                  <a:srgbClr val="253D75"/>
                </a:solidFill>
                <a:latin typeface="Arial" panose="020B0604020202020204" pitchFamily="34" charset="0"/>
              </a:defRPr>
            </a:lvl3pPr>
            <a:lvl4pPr indent="-204788">
              <a:spcBef>
                <a:spcPct val="40000"/>
              </a:spcBef>
              <a:buClr>
                <a:srgbClr val="253D75"/>
              </a:buClr>
              <a:buChar char="-"/>
              <a:defRPr sz="2000">
                <a:solidFill>
                  <a:srgbClr val="253D75"/>
                </a:solidFill>
                <a:latin typeface="Arial" panose="020B0604020202020204" pitchFamily="34" charset="0"/>
              </a:defRPr>
            </a:lvl4pPr>
            <a:lvl5pPr indent="-168275">
              <a:spcBef>
                <a:spcPct val="40000"/>
              </a:spcBef>
              <a:buClr>
                <a:srgbClr val="253D75"/>
              </a:buClr>
              <a:buFont typeface="Wingdings" panose="05000000000000000000" pitchFamily="2" charset="2"/>
              <a:buChar char="»"/>
              <a:defRPr sz="2000">
                <a:solidFill>
                  <a:srgbClr val="253D75"/>
                </a:solidFill>
                <a:latin typeface="Arial" panose="020B0604020202020204" pitchFamily="34" charset="0"/>
              </a:defRPr>
            </a:lvl5pPr>
            <a:lvl6pPr indent="-168275" eaLnBrk="0" fontAlgn="base" hangingPunct="0">
              <a:spcBef>
                <a:spcPct val="40000"/>
              </a:spcBef>
              <a:spcAft>
                <a:spcPct val="0"/>
              </a:spcAft>
              <a:buClr>
                <a:srgbClr val="253D75"/>
              </a:buClr>
              <a:buFont typeface="Wingdings" panose="05000000000000000000" pitchFamily="2" charset="2"/>
              <a:buChar char="»"/>
              <a:defRPr sz="2000">
                <a:solidFill>
                  <a:srgbClr val="253D75"/>
                </a:solidFill>
                <a:latin typeface="Arial" panose="020B0604020202020204" pitchFamily="34" charset="0"/>
              </a:defRPr>
            </a:lvl6pPr>
            <a:lvl7pPr indent="-168275" eaLnBrk="0" fontAlgn="base" hangingPunct="0">
              <a:spcBef>
                <a:spcPct val="40000"/>
              </a:spcBef>
              <a:spcAft>
                <a:spcPct val="0"/>
              </a:spcAft>
              <a:buClr>
                <a:srgbClr val="253D75"/>
              </a:buClr>
              <a:buFont typeface="Wingdings" panose="05000000000000000000" pitchFamily="2" charset="2"/>
              <a:buChar char="»"/>
              <a:defRPr sz="2000">
                <a:solidFill>
                  <a:srgbClr val="253D75"/>
                </a:solidFill>
                <a:latin typeface="Arial" panose="020B0604020202020204" pitchFamily="34" charset="0"/>
              </a:defRPr>
            </a:lvl7pPr>
            <a:lvl8pPr indent="-168275" eaLnBrk="0" fontAlgn="base" hangingPunct="0">
              <a:spcBef>
                <a:spcPct val="40000"/>
              </a:spcBef>
              <a:spcAft>
                <a:spcPct val="0"/>
              </a:spcAft>
              <a:buClr>
                <a:srgbClr val="253D75"/>
              </a:buClr>
              <a:buFont typeface="Wingdings" panose="05000000000000000000" pitchFamily="2" charset="2"/>
              <a:buChar char="»"/>
              <a:defRPr sz="2000">
                <a:solidFill>
                  <a:srgbClr val="253D75"/>
                </a:solidFill>
                <a:latin typeface="Arial" panose="020B0604020202020204" pitchFamily="34" charset="0"/>
              </a:defRPr>
            </a:lvl8pPr>
            <a:lvl9pPr indent="-168275" eaLnBrk="0" fontAlgn="base" hangingPunct="0">
              <a:spcBef>
                <a:spcPct val="40000"/>
              </a:spcBef>
              <a:spcAft>
                <a:spcPct val="0"/>
              </a:spcAft>
              <a:buClr>
                <a:srgbClr val="253D75"/>
              </a:buClr>
              <a:buFont typeface="Wingdings" panose="05000000000000000000" pitchFamily="2" charset="2"/>
              <a:buChar char="»"/>
              <a:defRPr sz="2000">
                <a:solidFill>
                  <a:srgbClr val="253D75"/>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vi-VN" sz="2800" b="1" i="0" u="none" strike="noStrike" kern="0" cap="none" spc="0" normalizeH="0" baseline="0" noProof="0">
              <a:ln>
                <a:noFill/>
              </a:ln>
              <a:solidFill>
                <a:srgbClr val="253D75"/>
              </a:solidFill>
              <a:effectLst/>
              <a:uLnTx/>
              <a:uFillTx/>
              <a:latin typeface="Arial" panose="020B0604020202020204" pitchFamily="34" charset="0"/>
            </a:endParaRPr>
          </a:p>
        </p:txBody>
      </p:sp>
      <p:sp>
        <p:nvSpPr>
          <p:cNvPr id="6" name="Rectangle 19">
            <a:extLst>
              <a:ext uri="{FF2B5EF4-FFF2-40B4-BE49-F238E27FC236}">
                <a16:creationId xmlns:a16="http://schemas.microsoft.com/office/drawing/2014/main" id="{6633731B-4768-4226-BBAA-A8B8C63A834F}"/>
              </a:ext>
            </a:extLst>
          </p:cNvPr>
          <p:cNvSpPr>
            <a:spLocks noChangeArrowheads="1"/>
          </p:cNvSpPr>
          <p:nvPr>
            <p:custDataLst>
              <p:tags r:id="rId3"/>
            </p:custDataLst>
          </p:nvPr>
        </p:nvSpPr>
        <p:spPr bwMode="auto">
          <a:xfrm>
            <a:off x="2349280" y="1534647"/>
            <a:ext cx="680622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lvl1pPr>
              <a:spcBef>
                <a:spcPct val="40000"/>
              </a:spcBef>
              <a:buClr>
                <a:srgbClr val="253D75"/>
              </a:buClr>
              <a:buFont typeface="Wingdings" panose="05000000000000000000" pitchFamily="2" charset="2"/>
              <a:buChar char="§"/>
              <a:defRPr sz="2000">
                <a:solidFill>
                  <a:srgbClr val="253D75"/>
                </a:solidFill>
                <a:latin typeface="Arial" panose="020B0604020202020204" pitchFamily="34" charset="0"/>
              </a:defRPr>
            </a:lvl1pPr>
            <a:lvl2pPr indent="-188913">
              <a:spcBef>
                <a:spcPct val="40000"/>
              </a:spcBef>
              <a:buClr>
                <a:srgbClr val="253D75"/>
              </a:buClr>
              <a:buChar char="-"/>
              <a:defRPr sz="2800">
                <a:solidFill>
                  <a:srgbClr val="253D75"/>
                </a:solidFill>
                <a:latin typeface="Arial" panose="020B0604020202020204" pitchFamily="34" charset="0"/>
              </a:defRPr>
            </a:lvl2pPr>
            <a:lvl3pPr indent="-179388">
              <a:spcBef>
                <a:spcPct val="40000"/>
              </a:spcBef>
              <a:buClr>
                <a:srgbClr val="253D75"/>
              </a:buClr>
              <a:buChar char="-"/>
              <a:defRPr sz="2400">
                <a:solidFill>
                  <a:srgbClr val="253D75"/>
                </a:solidFill>
                <a:latin typeface="Arial" panose="020B0604020202020204" pitchFamily="34" charset="0"/>
              </a:defRPr>
            </a:lvl3pPr>
            <a:lvl4pPr indent="-204788">
              <a:spcBef>
                <a:spcPct val="40000"/>
              </a:spcBef>
              <a:buClr>
                <a:srgbClr val="253D75"/>
              </a:buClr>
              <a:buChar char="-"/>
              <a:defRPr sz="2000">
                <a:solidFill>
                  <a:srgbClr val="253D75"/>
                </a:solidFill>
                <a:latin typeface="Arial" panose="020B0604020202020204" pitchFamily="34" charset="0"/>
              </a:defRPr>
            </a:lvl4pPr>
            <a:lvl5pPr indent="-168275">
              <a:spcBef>
                <a:spcPct val="40000"/>
              </a:spcBef>
              <a:buClr>
                <a:srgbClr val="253D75"/>
              </a:buClr>
              <a:buFont typeface="Wingdings" panose="05000000000000000000" pitchFamily="2" charset="2"/>
              <a:buChar char="»"/>
              <a:defRPr sz="2000">
                <a:solidFill>
                  <a:srgbClr val="253D75"/>
                </a:solidFill>
                <a:latin typeface="Arial" panose="020B0604020202020204" pitchFamily="34" charset="0"/>
              </a:defRPr>
            </a:lvl5pPr>
            <a:lvl6pPr indent="-168275" eaLnBrk="0" fontAlgn="base" hangingPunct="0">
              <a:spcBef>
                <a:spcPct val="40000"/>
              </a:spcBef>
              <a:spcAft>
                <a:spcPct val="0"/>
              </a:spcAft>
              <a:buClr>
                <a:srgbClr val="253D75"/>
              </a:buClr>
              <a:buFont typeface="Wingdings" panose="05000000000000000000" pitchFamily="2" charset="2"/>
              <a:buChar char="»"/>
              <a:defRPr sz="2000">
                <a:solidFill>
                  <a:srgbClr val="253D75"/>
                </a:solidFill>
                <a:latin typeface="Arial" panose="020B0604020202020204" pitchFamily="34" charset="0"/>
              </a:defRPr>
            </a:lvl6pPr>
            <a:lvl7pPr indent="-168275" eaLnBrk="0" fontAlgn="base" hangingPunct="0">
              <a:spcBef>
                <a:spcPct val="40000"/>
              </a:spcBef>
              <a:spcAft>
                <a:spcPct val="0"/>
              </a:spcAft>
              <a:buClr>
                <a:srgbClr val="253D75"/>
              </a:buClr>
              <a:buFont typeface="Wingdings" panose="05000000000000000000" pitchFamily="2" charset="2"/>
              <a:buChar char="»"/>
              <a:defRPr sz="2000">
                <a:solidFill>
                  <a:srgbClr val="253D75"/>
                </a:solidFill>
                <a:latin typeface="Arial" panose="020B0604020202020204" pitchFamily="34" charset="0"/>
              </a:defRPr>
            </a:lvl7pPr>
            <a:lvl8pPr indent="-168275" eaLnBrk="0" fontAlgn="base" hangingPunct="0">
              <a:spcBef>
                <a:spcPct val="40000"/>
              </a:spcBef>
              <a:spcAft>
                <a:spcPct val="0"/>
              </a:spcAft>
              <a:buClr>
                <a:srgbClr val="253D75"/>
              </a:buClr>
              <a:buFont typeface="Wingdings" panose="05000000000000000000" pitchFamily="2" charset="2"/>
              <a:buChar char="»"/>
              <a:defRPr sz="2000">
                <a:solidFill>
                  <a:srgbClr val="253D75"/>
                </a:solidFill>
                <a:latin typeface="Arial" panose="020B0604020202020204" pitchFamily="34" charset="0"/>
              </a:defRPr>
            </a:lvl8pPr>
            <a:lvl9pPr indent="-168275" eaLnBrk="0" fontAlgn="base" hangingPunct="0">
              <a:spcBef>
                <a:spcPct val="40000"/>
              </a:spcBef>
              <a:spcAft>
                <a:spcPct val="0"/>
              </a:spcAft>
              <a:buClr>
                <a:srgbClr val="253D75"/>
              </a:buClr>
              <a:buFont typeface="Wingdings" panose="05000000000000000000" pitchFamily="2" charset="2"/>
              <a:buChar char="»"/>
              <a:defRPr sz="2000">
                <a:solidFill>
                  <a:srgbClr val="253D75"/>
                </a:solidFill>
                <a:latin typeface="Arial" panose="020B0604020202020204" pitchFamily="34" charset="0"/>
              </a:defRPr>
            </a:lvl9pPr>
          </a:lstStyle>
          <a:p>
            <a:pPr lvl="0" algn="ctr" eaLnBrk="0" fontAlgn="base" hangingPunct="0">
              <a:spcBef>
                <a:spcPct val="0"/>
              </a:spcBef>
              <a:spcAft>
                <a:spcPct val="0"/>
              </a:spcAft>
              <a:buNone/>
              <a:defRPr/>
            </a:pPr>
            <a:r>
              <a:rPr lang="en-US" sz="2800" b="1" kern="0">
                <a:solidFill>
                  <a:srgbClr val="FF0000"/>
                </a:solidFill>
                <a:latin typeface="Platino Linotype"/>
                <a:cs typeface="#9Slide03 Arima Madurai Black" panose="00000A00000000000000" pitchFamily="2" charset="-93"/>
              </a:rPr>
              <a:t>Ngành vật lí hạt nhân phát triển</a:t>
            </a:r>
            <a:endParaRPr lang="en-US" altLang="vi-VN" sz="2800" b="1" kern="0">
              <a:solidFill>
                <a:prstClr val="black"/>
              </a:solidFill>
              <a:latin typeface="Platino Linotype"/>
            </a:endParaRPr>
          </a:p>
        </p:txBody>
      </p:sp>
      <p:sp>
        <p:nvSpPr>
          <p:cNvPr id="7" name="AutoShape 5">
            <a:extLst>
              <a:ext uri="{FF2B5EF4-FFF2-40B4-BE49-F238E27FC236}">
                <a16:creationId xmlns:a16="http://schemas.microsoft.com/office/drawing/2014/main" id="{86D60E1D-CDC8-4DEA-8CBD-546CC1F19B2F}"/>
              </a:ext>
            </a:extLst>
          </p:cNvPr>
          <p:cNvSpPr>
            <a:spLocks noChangeArrowheads="1"/>
          </p:cNvSpPr>
          <p:nvPr>
            <p:custDataLst>
              <p:tags r:id="rId4"/>
            </p:custDataLst>
          </p:nvPr>
        </p:nvSpPr>
        <p:spPr bwMode="gray">
          <a:xfrm>
            <a:off x="349573" y="2978734"/>
            <a:ext cx="11394752" cy="1449017"/>
          </a:xfrm>
          <a:prstGeom prst="roundRect">
            <a:avLst>
              <a:gd name="adj" fmla="val 16667"/>
            </a:avLst>
          </a:prstGeom>
          <a:solidFill>
            <a:srgbClr val="FFFFFF"/>
          </a:solidFill>
          <a:ln w="12700" algn="ctr">
            <a:solidFill>
              <a:srgbClr val="808080"/>
            </a:solidFill>
            <a:round/>
            <a:headEnd/>
            <a:tailEnd/>
          </a:ln>
          <a:effectLst/>
        </p:spPr>
        <p:txBody>
          <a:bodyPr wrap="none" anchor="ctr"/>
          <a:lstStyle>
            <a:lvl1pPr>
              <a:spcBef>
                <a:spcPct val="40000"/>
              </a:spcBef>
              <a:buClr>
                <a:srgbClr val="253D75"/>
              </a:buClr>
              <a:buFont typeface="Wingdings" panose="05000000000000000000" pitchFamily="2" charset="2"/>
              <a:buChar char="§"/>
              <a:defRPr sz="2000">
                <a:solidFill>
                  <a:srgbClr val="253D75"/>
                </a:solidFill>
                <a:latin typeface="Arial" panose="020B0604020202020204" pitchFamily="34" charset="0"/>
              </a:defRPr>
            </a:lvl1pPr>
            <a:lvl2pPr indent="-188913">
              <a:spcBef>
                <a:spcPct val="40000"/>
              </a:spcBef>
              <a:buClr>
                <a:srgbClr val="253D75"/>
              </a:buClr>
              <a:buChar char="-"/>
              <a:defRPr sz="2800">
                <a:solidFill>
                  <a:srgbClr val="253D75"/>
                </a:solidFill>
                <a:latin typeface="Arial" panose="020B0604020202020204" pitchFamily="34" charset="0"/>
              </a:defRPr>
            </a:lvl2pPr>
            <a:lvl3pPr indent="-179388">
              <a:spcBef>
                <a:spcPct val="40000"/>
              </a:spcBef>
              <a:buClr>
                <a:srgbClr val="253D75"/>
              </a:buClr>
              <a:buChar char="-"/>
              <a:defRPr sz="2400">
                <a:solidFill>
                  <a:srgbClr val="253D75"/>
                </a:solidFill>
                <a:latin typeface="Arial" panose="020B0604020202020204" pitchFamily="34" charset="0"/>
              </a:defRPr>
            </a:lvl3pPr>
            <a:lvl4pPr indent="-204788">
              <a:spcBef>
                <a:spcPct val="40000"/>
              </a:spcBef>
              <a:buClr>
                <a:srgbClr val="253D75"/>
              </a:buClr>
              <a:buChar char="-"/>
              <a:defRPr sz="2000">
                <a:solidFill>
                  <a:srgbClr val="253D75"/>
                </a:solidFill>
                <a:latin typeface="Arial" panose="020B0604020202020204" pitchFamily="34" charset="0"/>
              </a:defRPr>
            </a:lvl4pPr>
            <a:lvl5pPr indent="-168275">
              <a:spcBef>
                <a:spcPct val="40000"/>
              </a:spcBef>
              <a:buClr>
                <a:srgbClr val="253D75"/>
              </a:buClr>
              <a:buFont typeface="Wingdings" panose="05000000000000000000" pitchFamily="2" charset="2"/>
              <a:buChar char="»"/>
              <a:defRPr sz="2000">
                <a:solidFill>
                  <a:srgbClr val="253D75"/>
                </a:solidFill>
                <a:latin typeface="Arial" panose="020B0604020202020204" pitchFamily="34" charset="0"/>
              </a:defRPr>
            </a:lvl5pPr>
            <a:lvl6pPr indent="-168275" eaLnBrk="0" fontAlgn="base" hangingPunct="0">
              <a:spcBef>
                <a:spcPct val="40000"/>
              </a:spcBef>
              <a:spcAft>
                <a:spcPct val="0"/>
              </a:spcAft>
              <a:buClr>
                <a:srgbClr val="253D75"/>
              </a:buClr>
              <a:buFont typeface="Wingdings" panose="05000000000000000000" pitchFamily="2" charset="2"/>
              <a:buChar char="»"/>
              <a:defRPr sz="2000">
                <a:solidFill>
                  <a:srgbClr val="253D75"/>
                </a:solidFill>
                <a:latin typeface="Arial" panose="020B0604020202020204" pitchFamily="34" charset="0"/>
              </a:defRPr>
            </a:lvl6pPr>
            <a:lvl7pPr indent="-168275" eaLnBrk="0" fontAlgn="base" hangingPunct="0">
              <a:spcBef>
                <a:spcPct val="40000"/>
              </a:spcBef>
              <a:spcAft>
                <a:spcPct val="0"/>
              </a:spcAft>
              <a:buClr>
                <a:srgbClr val="253D75"/>
              </a:buClr>
              <a:buFont typeface="Wingdings" panose="05000000000000000000" pitchFamily="2" charset="2"/>
              <a:buChar char="»"/>
              <a:defRPr sz="2000">
                <a:solidFill>
                  <a:srgbClr val="253D75"/>
                </a:solidFill>
                <a:latin typeface="Arial" panose="020B0604020202020204" pitchFamily="34" charset="0"/>
              </a:defRPr>
            </a:lvl7pPr>
            <a:lvl8pPr indent="-168275" eaLnBrk="0" fontAlgn="base" hangingPunct="0">
              <a:spcBef>
                <a:spcPct val="40000"/>
              </a:spcBef>
              <a:spcAft>
                <a:spcPct val="0"/>
              </a:spcAft>
              <a:buClr>
                <a:srgbClr val="253D75"/>
              </a:buClr>
              <a:buFont typeface="Wingdings" panose="05000000000000000000" pitchFamily="2" charset="2"/>
              <a:buChar char="»"/>
              <a:defRPr sz="2000">
                <a:solidFill>
                  <a:srgbClr val="253D75"/>
                </a:solidFill>
                <a:latin typeface="Arial" panose="020B0604020202020204" pitchFamily="34" charset="0"/>
              </a:defRPr>
            </a:lvl8pPr>
            <a:lvl9pPr indent="-168275" eaLnBrk="0" fontAlgn="base" hangingPunct="0">
              <a:spcBef>
                <a:spcPct val="40000"/>
              </a:spcBef>
              <a:spcAft>
                <a:spcPct val="0"/>
              </a:spcAft>
              <a:buClr>
                <a:srgbClr val="253D75"/>
              </a:buClr>
              <a:buFont typeface="Wingdings" panose="05000000000000000000" pitchFamily="2" charset="2"/>
              <a:buChar char="»"/>
              <a:defRPr sz="2000">
                <a:solidFill>
                  <a:srgbClr val="253D75"/>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vi-VN" sz="2800" b="1" i="0" u="none" strike="noStrike" kern="0" cap="none" spc="0" normalizeH="0" baseline="0" noProof="0">
              <a:ln>
                <a:noFill/>
              </a:ln>
              <a:solidFill>
                <a:srgbClr val="253D75"/>
              </a:solidFill>
              <a:effectLst/>
              <a:uLnTx/>
              <a:uFillTx/>
              <a:latin typeface="Arial" panose="020B0604020202020204" pitchFamily="34" charset="0"/>
            </a:endParaRPr>
          </a:p>
        </p:txBody>
      </p:sp>
      <p:sp>
        <p:nvSpPr>
          <p:cNvPr id="8" name="TextBox 20">
            <a:extLst>
              <a:ext uri="{FF2B5EF4-FFF2-40B4-BE49-F238E27FC236}">
                <a16:creationId xmlns:a16="http://schemas.microsoft.com/office/drawing/2014/main" id="{3DA04988-0FA1-45FC-8EE1-6EFB46C90975}"/>
              </a:ext>
            </a:extLst>
          </p:cNvPr>
          <p:cNvSpPr txBox="1">
            <a:spLocks noChangeArrowheads="1"/>
          </p:cNvSpPr>
          <p:nvPr>
            <p:custDataLst>
              <p:tags r:id="rId5"/>
            </p:custDataLst>
          </p:nvPr>
        </p:nvSpPr>
        <p:spPr bwMode="auto">
          <a:xfrm>
            <a:off x="447675" y="3227422"/>
            <a:ext cx="112966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2"/>
                </a:solidFill>
                <a:latin typeface="Arial" panose="020B0604020202020204" pitchFamily="34" charset="0"/>
              </a:defRPr>
            </a:lvl1pPr>
            <a:lvl2pPr marL="742950" indent="-285750">
              <a:defRPr sz="3200">
                <a:solidFill>
                  <a:schemeClr val="tx2"/>
                </a:solidFill>
                <a:latin typeface="Arial" panose="020B0604020202020204" pitchFamily="34" charset="0"/>
              </a:defRPr>
            </a:lvl2pPr>
            <a:lvl3pPr marL="1143000" indent="-228600">
              <a:defRPr sz="3200">
                <a:solidFill>
                  <a:schemeClr val="tx2"/>
                </a:solidFill>
                <a:latin typeface="Arial" panose="020B0604020202020204" pitchFamily="34" charset="0"/>
              </a:defRPr>
            </a:lvl3pPr>
            <a:lvl4pPr marL="1600200" indent="-228600">
              <a:defRPr sz="3200">
                <a:solidFill>
                  <a:schemeClr val="tx2"/>
                </a:solidFill>
                <a:latin typeface="Arial" panose="020B0604020202020204" pitchFamily="34" charset="0"/>
              </a:defRPr>
            </a:lvl4pPr>
            <a:lvl5pPr marL="2057400" indent="-228600">
              <a:defRPr sz="3200">
                <a:solidFill>
                  <a:schemeClr val="tx2"/>
                </a:solidFill>
                <a:latin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Arial" panose="020B0604020202020204" pitchFamily="34" charset="0"/>
              </a:defRPr>
            </a:lvl9pPr>
          </a:lstStyle>
          <a:p>
            <a:pPr lvl="0" algn="just" eaLnBrk="0" fontAlgn="base" hangingPunct="0">
              <a:spcBef>
                <a:spcPct val="0"/>
              </a:spcBef>
              <a:spcAft>
                <a:spcPct val="0"/>
              </a:spcAft>
              <a:defRPr/>
            </a:pPr>
            <a:r>
              <a:rPr lang="en-US" sz="2400" kern="0">
                <a:solidFill>
                  <a:srgbClr val="0070C0"/>
                </a:solidFill>
                <a:latin typeface="Platino Linotype"/>
                <a:cs typeface="#9Slide03 Arima Madurai Black" panose="00000A00000000000000" pitchFamily="2" charset="0"/>
              </a:rPr>
              <a:t>Tạo ra năng lượng hạt nhân áp dụng trong nhiều lĩnh vực: sản xuất điện, chụp hình cộng hưởng từ, cấy ion trong kĩ thuật vật liệu, bức xạ carbon để xác định tuổi địa chất học và khảo cổ học</a:t>
            </a:r>
            <a:endParaRPr kumimoji="0" lang="en-US" altLang="vi-VN" sz="2400" b="1" i="0" u="none" strike="noStrike" kern="0" cap="none" spc="0" normalizeH="0" baseline="0" noProof="0">
              <a:ln>
                <a:noFill/>
              </a:ln>
              <a:solidFill>
                <a:prstClr val="black"/>
              </a:solidFill>
              <a:effectLst/>
              <a:uLnTx/>
              <a:uFillTx/>
              <a:latin typeface="Platino Linotype"/>
            </a:endParaRPr>
          </a:p>
        </p:txBody>
      </p:sp>
      <p:sp>
        <p:nvSpPr>
          <p:cNvPr id="9" name="Rectangle: Rounded Corners 8">
            <a:extLst>
              <a:ext uri="{FF2B5EF4-FFF2-40B4-BE49-F238E27FC236}">
                <a16:creationId xmlns:a16="http://schemas.microsoft.com/office/drawing/2014/main" id="{0A3C2784-0060-4BFA-BED0-A3A61DC90EEB}"/>
              </a:ext>
            </a:extLst>
          </p:cNvPr>
          <p:cNvSpPr/>
          <p:nvPr/>
        </p:nvSpPr>
        <p:spPr>
          <a:xfrm>
            <a:off x="190365" y="286629"/>
            <a:ext cx="9991859"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Platino Linotype"/>
                <a:ea typeface="+mn-ea"/>
                <a:cs typeface="+mn-cs"/>
              </a:rPr>
              <a:t> </a:t>
            </a:r>
            <a:r>
              <a:rPr lang="en-US" sz="3200" b="1" kern="0">
                <a:solidFill>
                  <a:srgbClr val="FFFF00"/>
                </a:solidFill>
                <a:latin typeface="Platino Linotype"/>
              </a:rPr>
              <a:t>VẬT LÍ HẠT CƠ BẢN VÀ NĂNG LƯỢNG CAO</a:t>
            </a:r>
            <a:endParaRPr kumimoji="0" lang="en-US" sz="3600" b="1" i="0" u="none" strike="noStrike" kern="0" cap="none" spc="0" normalizeH="0" baseline="0" noProof="0" dirty="0">
              <a:ln>
                <a:noFill/>
              </a:ln>
              <a:solidFill>
                <a:srgbClr val="FFFF00"/>
              </a:solidFill>
              <a:effectLst/>
              <a:uLnTx/>
              <a:uFillTx/>
              <a:latin typeface="Platino Linotype"/>
              <a:ea typeface="Tahoma" panose="020B0604030504040204" pitchFamily="34" charset="0"/>
              <a:cs typeface="#9Slide03 Arima Madurai Black" panose="00000A00000000000000" pitchFamily="2" charset="-93"/>
            </a:endParaRPr>
          </a:p>
        </p:txBody>
      </p:sp>
      <p:sp>
        <p:nvSpPr>
          <p:cNvPr id="10" name="Hình chữ nhật: Góc Tròn 5">
            <a:extLst>
              <a:ext uri="{FF2B5EF4-FFF2-40B4-BE49-F238E27FC236}">
                <a16:creationId xmlns:a16="http://schemas.microsoft.com/office/drawing/2014/main" id="{9A3F21E1-2698-4D34-B12E-C3DE8D5584E8}"/>
              </a:ext>
            </a:extLst>
          </p:cNvPr>
          <p:cNvSpPr/>
          <p:nvPr/>
        </p:nvSpPr>
        <p:spPr>
          <a:xfrm>
            <a:off x="349573" y="237271"/>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rPr>
              <a:t>II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endParaRPr>
          </a:p>
        </p:txBody>
      </p:sp>
      <p:pic>
        <p:nvPicPr>
          <p:cNvPr id="11" name="Picture 6" descr="Công nghệ Lò phản ứng hạt nhân - KhoaHoc.tv">
            <a:extLst>
              <a:ext uri="{FF2B5EF4-FFF2-40B4-BE49-F238E27FC236}">
                <a16:creationId xmlns:a16="http://schemas.microsoft.com/office/drawing/2014/main" id="{63F5A611-8FEE-4B8F-848D-263CF55B89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6776" y="4821424"/>
            <a:ext cx="2777902" cy="19111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ơ bản về máy PET - Máy chụp cắt lớp bằng Positron (Positron Emision  Tomography) - Thiết bị y tế An Sinh">
            <a:extLst>
              <a:ext uri="{FF2B5EF4-FFF2-40B4-BE49-F238E27FC236}">
                <a16:creationId xmlns:a16="http://schemas.microsoft.com/office/drawing/2014/main" id="{AD29940D-9330-4595-AB16-B51C80FDB0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9958" y="4757728"/>
            <a:ext cx="4108544" cy="20943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Ứng dụng bức xạ cho công tác khảo cổ | Tin tức | Cục An toàn bức xạ và hạt  nhân">
            <a:extLst>
              <a:ext uri="{FF2B5EF4-FFF2-40B4-BE49-F238E27FC236}">
                <a16:creationId xmlns:a16="http://schemas.microsoft.com/office/drawing/2014/main" id="{AD40C03A-D8E1-4E72-A796-D017F8F270F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15325" y="4775213"/>
            <a:ext cx="3279698" cy="1843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55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ommittees - Daily Standup Meeting Icon, HD Png Download , Transparent Png  Image - PNGitem">
            <a:extLst>
              <a:ext uri="{FF2B5EF4-FFF2-40B4-BE49-F238E27FC236}">
                <a16:creationId xmlns:a16="http://schemas.microsoft.com/office/drawing/2014/main" id="{68501489-4F5E-4F76-A0A7-75A3E5F37E42}"/>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632366" y="2387865"/>
            <a:ext cx="3081608" cy="28575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261;p35">
            <a:extLst>
              <a:ext uri="{FF2B5EF4-FFF2-40B4-BE49-F238E27FC236}">
                <a16:creationId xmlns:a16="http://schemas.microsoft.com/office/drawing/2014/main" id="{55D1FCDC-8510-4870-A726-C417BE232C38}"/>
              </a:ext>
            </a:extLst>
          </p:cNvPr>
          <p:cNvGrpSpPr/>
          <p:nvPr/>
        </p:nvGrpSpPr>
        <p:grpSpPr>
          <a:xfrm>
            <a:off x="270282" y="1360132"/>
            <a:ext cx="3913211" cy="955871"/>
            <a:chOff x="1196025" y="2012250"/>
            <a:chExt cx="2821234" cy="727040"/>
          </a:xfrm>
        </p:grpSpPr>
        <p:sp>
          <p:nvSpPr>
            <p:cNvPr id="8" name="Google Shape;262;p35">
              <a:extLst>
                <a:ext uri="{FF2B5EF4-FFF2-40B4-BE49-F238E27FC236}">
                  <a16:creationId xmlns:a16="http://schemas.microsoft.com/office/drawing/2014/main" id="{F57DF8E2-40F1-4060-8EF2-2C7E221655FA}"/>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9" name="Google Shape;263;p35">
              <a:extLst>
                <a:ext uri="{FF2B5EF4-FFF2-40B4-BE49-F238E27FC236}">
                  <a16:creationId xmlns:a16="http://schemas.microsoft.com/office/drawing/2014/main" id="{90793267-2BD8-4802-B1D0-4B088734C31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10" name="TextBox 9">
            <a:extLst>
              <a:ext uri="{FF2B5EF4-FFF2-40B4-BE49-F238E27FC236}">
                <a16:creationId xmlns:a16="http://schemas.microsoft.com/office/drawing/2014/main" id="{690591D6-24C8-4709-B78B-04B9C6C71639}"/>
              </a:ext>
            </a:extLst>
          </p:cNvPr>
          <p:cNvSpPr txBox="1"/>
          <p:nvPr/>
        </p:nvSpPr>
        <p:spPr>
          <a:xfrm>
            <a:off x="632366" y="1474787"/>
            <a:ext cx="32019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Platino Linotype"/>
                <a:ea typeface="+mn-ea"/>
                <a:cs typeface="+mn-cs"/>
              </a:rPr>
              <a:t>Thảo</a:t>
            </a:r>
            <a:r>
              <a:rPr kumimoji="0" lang="en-US" sz="3200" b="0" i="0" u="none" strike="noStrike" kern="1200" cap="none" spc="0" normalizeH="0" baseline="0" noProof="0" dirty="0">
                <a:ln>
                  <a:noFill/>
                </a:ln>
                <a:solidFill>
                  <a:srgbClr val="FFFFFF"/>
                </a:solidFill>
                <a:effectLst/>
                <a:uLnTx/>
                <a:uFillTx/>
                <a:latin typeface="Platino Linotype"/>
                <a:ea typeface="+mn-ea"/>
                <a:cs typeface="+mn-cs"/>
              </a:rPr>
              <a:t> </a:t>
            </a:r>
            <a:r>
              <a:rPr kumimoji="0" lang="en-US" sz="3200" b="0" i="0" u="none" strike="noStrike" kern="1200" cap="none" spc="0" normalizeH="0" baseline="0" noProof="0" dirty="0" err="1">
                <a:ln>
                  <a:noFill/>
                </a:ln>
                <a:solidFill>
                  <a:srgbClr val="FFFFFF"/>
                </a:solidFill>
                <a:effectLst/>
                <a:uLnTx/>
                <a:uFillTx/>
                <a:latin typeface="Platino Linotype"/>
                <a:ea typeface="+mn-ea"/>
                <a:cs typeface="+mn-cs"/>
              </a:rPr>
              <a:t>luận</a:t>
            </a:r>
            <a:r>
              <a:rPr kumimoji="0" lang="en-US" sz="3200" b="0" i="0" u="none" strike="noStrike" kern="1200" cap="none" spc="0" normalizeH="0" baseline="0" noProof="0" dirty="0">
                <a:ln>
                  <a:noFill/>
                </a:ln>
                <a:solidFill>
                  <a:srgbClr val="FFFFFF"/>
                </a:solidFill>
                <a:effectLst/>
                <a:uLnTx/>
                <a:uFillTx/>
                <a:latin typeface="Platino Linotype"/>
                <a:ea typeface="+mn-ea"/>
                <a:cs typeface="+mn-cs"/>
              </a:rPr>
              <a:t> </a:t>
            </a:r>
            <a:r>
              <a:rPr kumimoji="0" lang="en-US" sz="3200" b="0" i="0" u="none" strike="noStrike" kern="1200" cap="none" spc="0" normalizeH="0" baseline="0" noProof="0" dirty="0" err="1">
                <a:ln>
                  <a:noFill/>
                </a:ln>
                <a:solidFill>
                  <a:srgbClr val="FFFFFF"/>
                </a:solidFill>
                <a:effectLst/>
                <a:uLnTx/>
                <a:uFillTx/>
                <a:latin typeface="Platino Linotype"/>
                <a:ea typeface="+mn-ea"/>
                <a:cs typeface="+mn-cs"/>
              </a:rPr>
              <a:t>nhóm</a:t>
            </a:r>
            <a:endParaRPr kumimoji="0" lang="vi-VN" sz="3200" b="0" i="0" u="none" strike="noStrike" kern="1200" cap="none" spc="0" normalizeH="0" baseline="0" noProof="0" dirty="0">
              <a:ln>
                <a:noFill/>
              </a:ln>
              <a:solidFill>
                <a:srgbClr val="FFFFFF"/>
              </a:solidFill>
              <a:effectLst/>
              <a:uLnTx/>
              <a:uFillTx/>
              <a:latin typeface="Platino Linotype"/>
              <a:ea typeface="+mn-ea"/>
              <a:cs typeface="+mn-cs"/>
            </a:endParaRPr>
          </a:p>
        </p:txBody>
      </p:sp>
      <p:pic>
        <p:nvPicPr>
          <p:cNvPr id="11" name="Picture 10">
            <a:extLst>
              <a:ext uri="{FF2B5EF4-FFF2-40B4-BE49-F238E27FC236}">
                <a16:creationId xmlns:a16="http://schemas.microsoft.com/office/drawing/2014/main" id="{EB16B108-7F94-4B3D-9389-32B7D81C90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285" y="4623397"/>
            <a:ext cx="2259942" cy="2187041"/>
          </a:xfrm>
          <a:prstGeom prst="rect">
            <a:avLst/>
          </a:prstGeom>
        </p:spPr>
      </p:pic>
      <p:sp>
        <p:nvSpPr>
          <p:cNvPr id="12" name="Google Shape;914;p46">
            <a:extLst>
              <a:ext uri="{FF2B5EF4-FFF2-40B4-BE49-F238E27FC236}">
                <a16:creationId xmlns:a16="http://schemas.microsoft.com/office/drawing/2014/main" id="{BC6F3706-89E7-431C-8062-728854809EF9}"/>
              </a:ext>
            </a:extLst>
          </p:cNvPr>
          <p:cNvSpPr/>
          <p:nvPr/>
        </p:nvSpPr>
        <p:spPr>
          <a:xfrm rot="5268462">
            <a:off x="6460594" y="-763714"/>
            <a:ext cx="3228449" cy="7765963"/>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D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0A18022E-B9F5-4A5F-B2B8-696AFE1D0BAA}"/>
              </a:ext>
            </a:extLst>
          </p:cNvPr>
          <p:cNvSpPr txBox="1"/>
          <p:nvPr/>
        </p:nvSpPr>
        <p:spPr>
          <a:xfrm>
            <a:off x="5140838" y="2170963"/>
            <a:ext cx="5704389" cy="251607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pt-BR" sz="3600" b="0" i="0" u="none" strike="noStrike" kern="1200" cap="none" spc="0" normalizeH="0" baseline="0" noProof="0">
                <a:ln>
                  <a:noFill/>
                </a:ln>
                <a:solidFill>
                  <a:srgbClr val="000000"/>
                </a:solidFill>
                <a:effectLst/>
                <a:uLnTx/>
                <a:uFillTx/>
                <a:latin typeface="Platino Linotype"/>
                <a:ea typeface="Times New Roman" panose="02020603050405020304" pitchFamily="18" charset="0"/>
                <a:cs typeface="#9Slide03 Arima Madurai Black" panose="00000A00000000000000" pitchFamily="2" charset="-93"/>
              </a:rPr>
              <a:t>Mô tả một số ví dụ về ứng dụng của vật lí hạt nhân.</a:t>
            </a:r>
            <a:endParaRPr kumimoji="0" lang="vi-VN" sz="3600" b="0" i="0" u="none" strike="noStrike" kern="1200" cap="none" spc="0" normalizeH="0" baseline="0" noProof="0">
              <a:ln>
                <a:noFill/>
              </a:ln>
              <a:solidFill>
                <a:srgbClr val="000000"/>
              </a:solidFill>
              <a:effectLst/>
              <a:uLnTx/>
              <a:uFillTx/>
              <a:latin typeface="Platino Linotype"/>
              <a:ea typeface="Times New Roman" panose="02020603050405020304" pitchFamily="18" charset="0"/>
              <a:cs typeface="#9Slide03 Arima Madurai Black" panose="00000A00000000000000" pitchFamily="2" charset="-93"/>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Platino Linotype"/>
              <a:ea typeface="+mn-ea"/>
              <a:cs typeface="#9Slide03 Arima Madurai Black" panose="00000A00000000000000" pitchFamily="2" charset="-93"/>
            </a:endParaRPr>
          </a:p>
        </p:txBody>
      </p:sp>
    </p:spTree>
    <p:extLst>
      <p:ext uri="{BB962C8B-B14F-4D97-AF65-F5344CB8AC3E}">
        <p14:creationId xmlns:p14="http://schemas.microsoft.com/office/powerpoint/2010/main" val="85550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51;p36">
            <a:extLst>
              <a:ext uri="{FF2B5EF4-FFF2-40B4-BE49-F238E27FC236}">
                <a16:creationId xmlns:a16="http://schemas.microsoft.com/office/drawing/2014/main" id="{F16DF5B6-A304-49FD-8906-DDE30EC0BD0D}"/>
              </a:ext>
            </a:extLst>
          </p:cNvPr>
          <p:cNvSpPr/>
          <p:nvPr/>
        </p:nvSpPr>
        <p:spPr>
          <a:xfrm>
            <a:off x="270283" y="1"/>
            <a:ext cx="4711292"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Ứng</a:t>
            </a:r>
            <a:r>
              <a:rPr kumimoji="0" lang="en-US" sz="4000" b="1" i="0" u="none" strike="noStrike" kern="1200" cap="none" spc="0" normalizeH="0" baseline="0" noProof="0" dirty="0">
                <a:ln>
                  <a:noFill/>
                </a:ln>
                <a:solidFill>
                  <a:srgbClr val="002060"/>
                </a:solidFill>
                <a:effectLst/>
                <a:uLnTx/>
                <a:uFillTx/>
                <a:latin typeface="Platino Linotype"/>
                <a:ea typeface="+mn-ea"/>
                <a:cs typeface="+mn-cs"/>
              </a:rPr>
              <a:t> </a:t>
            </a: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dụng</a:t>
            </a:r>
            <a:endParaRPr kumimoji="0" sz="4000" b="0" i="0" u="none" strike="noStrike" kern="1200" cap="none" spc="0" normalizeH="0" baseline="0" noProof="0" dirty="0">
              <a:ln>
                <a:noFill/>
              </a:ln>
              <a:solidFill>
                <a:srgbClr val="002060"/>
              </a:solidFill>
              <a:effectLst/>
              <a:uLnTx/>
              <a:uFillTx/>
              <a:latin typeface="Platino Linotype"/>
              <a:ea typeface="+mn-ea"/>
              <a:cs typeface="+mn-cs"/>
            </a:endParaRPr>
          </a:p>
        </p:txBody>
      </p:sp>
      <p:sp>
        <p:nvSpPr>
          <p:cNvPr id="5" name="Rounded Rectangle 8">
            <a:extLst>
              <a:ext uri="{FF2B5EF4-FFF2-40B4-BE49-F238E27FC236}">
                <a16:creationId xmlns:a16="http://schemas.microsoft.com/office/drawing/2014/main" id="{6155A109-239B-4868-940E-DBA5E0A2F9B6}"/>
              </a:ext>
            </a:extLst>
          </p:cNvPr>
          <p:cNvSpPr/>
          <p:nvPr/>
        </p:nvSpPr>
        <p:spPr>
          <a:xfrm>
            <a:off x="168520" y="1277166"/>
            <a:ext cx="11788347" cy="1139463"/>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Khai</a:t>
            </a:r>
            <a:r>
              <a:rPr kumimoji="0" lang="en-US" sz="32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thác</a:t>
            </a:r>
            <a:r>
              <a:rPr kumimoji="0" lang="en-US" sz="32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năng</a:t>
            </a:r>
            <a:r>
              <a:rPr kumimoji="0" lang="en-US" sz="32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lượng</a:t>
            </a:r>
            <a:r>
              <a:rPr kumimoji="0" lang="en-US" sz="32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của</a:t>
            </a:r>
            <a:r>
              <a:rPr kumimoji="0" lang="en-US" sz="32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quá</a:t>
            </a:r>
            <a:r>
              <a:rPr kumimoji="0" lang="en-US" sz="32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trình</a:t>
            </a:r>
            <a:r>
              <a:rPr kumimoji="0" lang="en-US" sz="32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phân</a:t>
            </a:r>
            <a:r>
              <a:rPr kumimoji="0" lang="en-US" sz="32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rã</a:t>
            </a:r>
            <a:r>
              <a:rPr kumimoji="0" lang="en-US" sz="32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hạt</a:t>
            </a:r>
            <a:r>
              <a:rPr kumimoji="0" lang="en-US" sz="32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nhân</a:t>
            </a:r>
            <a:r>
              <a:rPr kumimoji="0" lang="en-US" sz="32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trong</a:t>
            </a:r>
            <a:r>
              <a:rPr kumimoji="0" lang="en-US" sz="32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các</a:t>
            </a:r>
            <a:r>
              <a:rPr kumimoji="0" lang="en-US" sz="32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lò</a:t>
            </a:r>
            <a:r>
              <a:rPr kumimoji="0" lang="en-US" sz="32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phản</a:t>
            </a:r>
            <a:r>
              <a:rPr kumimoji="0" lang="en-US" sz="32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ứng</a:t>
            </a:r>
            <a:r>
              <a:rPr kumimoji="0" lang="en-US" sz="32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hạt</a:t>
            </a:r>
            <a:r>
              <a:rPr kumimoji="0" lang="en-US" sz="32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nhân</a:t>
            </a:r>
            <a:r>
              <a:rPr kumimoji="0" lang="en-US" sz="32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để</a:t>
            </a:r>
            <a:r>
              <a:rPr kumimoji="0" lang="en-US" sz="32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sản</a:t>
            </a:r>
            <a:r>
              <a:rPr kumimoji="0" lang="en-US" sz="32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xuất</a:t>
            </a:r>
            <a:r>
              <a:rPr kumimoji="0" lang="en-US" sz="32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điện</a:t>
            </a:r>
            <a:endParaRPr kumimoji="0" lang="vi-VN" sz="32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endParaRPr>
          </a:p>
        </p:txBody>
      </p:sp>
      <p:pic>
        <p:nvPicPr>
          <p:cNvPr id="2054" name="Picture 6" descr="Công nghệ Lò phản ứng hạt nhân - KhoaHoc.t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283" y="2754976"/>
            <a:ext cx="5234687" cy="360146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Lò VVER và xu hướng phát triển điện hạt nhân công nghệ Nga">
            <a:extLst>
              <a:ext uri="{FF2B5EF4-FFF2-40B4-BE49-F238E27FC236}">
                <a16:creationId xmlns:a16="http://schemas.microsoft.com/office/drawing/2014/main" id="{C358F539-51DE-4627-A176-96973C23F97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34270" y="2754977"/>
            <a:ext cx="5965963" cy="3601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17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barn(inVertical)">
                                      <p:cBhvr>
                                        <p:cTn id="12" dur="500"/>
                                        <p:tgtEl>
                                          <p:spTgt spid="2054"/>
                                        </p:tgtEl>
                                      </p:cBhvr>
                                    </p:animEffect>
                                  </p:childTnLst>
                                </p:cTn>
                              </p:par>
                              <p:par>
                                <p:cTn id="13" presetID="16" presetClass="entr" presetSubtype="21"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barn(inVertical)">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51;p36">
            <a:extLst>
              <a:ext uri="{FF2B5EF4-FFF2-40B4-BE49-F238E27FC236}">
                <a16:creationId xmlns:a16="http://schemas.microsoft.com/office/drawing/2014/main" id="{F16DF5B6-A304-49FD-8906-DDE30EC0BD0D}"/>
              </a:ext>
            </a:extLst>
          </p:cNvPr>
          <p:cNvSpPr/>
          <p:nvPr/>
        </p:nvSpPr>
        <p:spPr>
          <a:xfrm>
            <a:off x="270283" y="1"/>
            <a:ext cx="4711292"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Ứng</a:t>
            </a:r>
            <a:r>
              <a:rPr kumimoji="0" lang="en-US" sz="4000" b="1" i="0" u="none" strike="noStrike" kern="1200" cap="none" spc="0" normalizeH="0" baseline="0" noProof="0" dirty="0">
                <a:ln>
                  <a:noFill/>
                </a:ln>
                <a:solidFill>
                  <a:srgbClr val="002060"/>
                </a:solidFill>
                <a:effectLst/>
                <a:uLnTx/>
                <a:uFillTx/>
                <a:latin typeface="Platino Linotype"/>
                <a:ea typeface="+mn-ea"/>
                <a:cs typeface="+mn-cs"/>
              </a:rPr>
              <a:t> </a:t>
            </a: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dụng</a:t>
            </a:r>
            <a:endParaRPr kumimoji="0" sz="4000" b="0" i="0" u="none" strike="noStrike" kern="1200" cap="none" spc="0" normalizeH="0" baseline="0" noProof="0" dirty="0">
              <a:ln>
                <a:noFill/>
              </a:ln>
              <a:solidFill>
                <a:srgbClr val="002060"/>
              </a:solidFill>
              <a:effectLst/>
              <a:uLnTx/>
              <a:uFillTx/>
              <a:latin typeface="Platino Linotype"/>
              <a:ea typeface="+mn-ea"/>
              <a:cs typeface="+mn-cs"/>
            </a:endParaRPr>
          </a:p>
        </p:txBody>
      </p:sp>
      <p:sp>
        <p:nvSpPr>
          <p:cNvPr id="3" name="Rounded Rectangle 8">
            <a:extLst>
              <a:ext uri="{FF2B5EF4-FFF2-40B4-BE49-F238E27FC236}">
                <a16:creationId xmlns:a16="http://schemas.microsoft.com/office/drawing/2014/main" id="{6155A109-239B-4868-940E-DBA5E0A2F9B6}"/>
              </a:ext>
            </a:extLst>
          </p:cNvPr>
          <p:cNvSpPr/>
          <p:nvPr/>
        </p:nvSpPr>
        <p:spPr>
          <a:xfrm>
            <a:off x="201826" y="1247776"/>
            <a:ext cx="11788347" cy="1257300"/>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Những</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kiến</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thức</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về</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Vật</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lí</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hạt</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nhân</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được</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ứng</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dụng</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rộng</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rãi</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trong</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cộng</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nghệ</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chuẩn</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đoán</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và</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điều</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trị</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bệnh</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đặc</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biệt</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là</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bệnh</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ung</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thư</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a:t>
            </a:r>
            <a:endParaRPr kumimoji="0" lang="vi-VN"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endParaRPr>
          </a:p>
        </p:txBody>
      </p:sp>
      <p:pic>
        <p:nvPicPr>
          <p:cNvPr id="1026" name="Picture 2" descr="Cơ bản về máy PET - Máy chụp cắt lớp bằng Positron (Positron Emision  Tomography) - Thiết bị y tế An S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283" y="3039927"/>
            <a:ext cx="5229225" cy="26656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V Đưa Vào Sử Dụng Máy Xạ Hình Spect/CT Thế Hệ Mới - Bệnh Viện F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1061" y="3039927"/>
            <a:ext cx="3998414" cy="26656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0"/>
          <p:cNvSpPr txBox="1">
            <a:spLocks noChangeArrowheads="1"/>
          </p:cNvSpPr>
          <p:nvPr/>
        </p:nvSpPr>
        <p:spPr bwMode="auto">
          <a:xfrm>
            <a:off x="829525" y="5897947"/>
            <a:ext cx="359280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Máy</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chụp</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cắt</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lớp</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bằng</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phát</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xạ</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positron (PET)</a:t>
            </a:r>
          </a:p>
        </p:txBody>
      </p:sp>
      <p:sp>
        <p:nvSpPr>
          <p:cNvPr id="7" name="TextBox 10"/>
          <p:cNvSpPr txBox="1">
            <a:spLocks noChangeArrowheads="1"/>
          </p:cNvSpPr>
          <p:nvPr/>
        </p:nvSpPr>
        <p:spPr bwMode="auto">
          <a:xfrm>
            <a:off x="6693863" y="5897946"/>
            <a:ext cx="417443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Máy</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chụp</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cắt</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lớp</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bằng</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bằng</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bức</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xạ</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đơn</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photon(SPECT)</a:t>
            </a:r>
          </a:p>
        </p:txBody>
      </p:sp>
    </p:spTree>
    <p:extLst>
      <p:ext uri="{BB962C8B-B14F-4D97-AF65-F5344CB8AC3E}">
        <p14:creationId xmlns:p14="http://schemas.microsoft.com/office/powerpoint/2010/main" val="298450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wipe(down)">
                                      <p:cBhvr>
                                        <p:cTn id="20" dur="500"/>
                                        <p:tgtEl>
                                          <p:spTgt spid="102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51;p36">
            <a:extLst>
              <a:ext uri="{FF2B5EF4-FFF2-40B4-BE49-F238E27FC236}">
                <a16:creationId xmlns:a16="http://schemas.microsoft.com/office/drawing/2014/main" id="{F16DF5B6-A304-49FD-8906-DDE30EC0BD0D}"/>
              </a:ext>
            </a:extLst>
          </p:cNvPr>
          <p:cNvSpPr/>
          <p:nvPr/>
        </p:nvSpPr>
        <p:spPr>
          <a:xfrm>
            <a:off x="270283" y="1"/>
            <a:ext cx="4711292"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Ứng</a:t>
            </a:r>
            <a:r>
              <a:rPr kumimoji="0" lang="en-US" sz="4000" b="1" i="0" u="none" strike="noStrike" kern="1200" cap="none" spc="0" normalizeH="0" baseline="0" noProof="0" dirty="0">
                <a:ln>
                  <a:noFill/>
                </a:ln>
                <a:solidFill>
                  <a:srgbClr val="002060"/>
                </a:solidFill>
                <a:effectLst/>
                <a:uLnTx/>
                <a:uFillTx/>
                <a:latin typeface="Platino Linotype"/>
                <a:ea typeface="+mn-ea"/>
                <a:cs typeface="+mn-cs"/>
              </a:rPr>
              <a:t> </a:t>
            </a: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dụng</a:t>
            </a:r>
            <a:endParaRPr kumimoji="0" sz="4000" b="0" i="0" u="none" strike="noStrike" kern="1200" cap="none" spc="0" normalizeH="0" baseline="0" noProof="0" dirty="0">
              <a:ln>
                <a:noFill/>
              </a:ln>
              <a:solidFill>
                <a:srgbClr val="002060"/>
              </a:solidFill>
              <a:effectLst/>
              <a:uLnTx/>
              <a:uFillTx/>
              <a:latin typeface="Platino Linotype"/>
              <a:ea typeface="+mn-ea"/>
              <a:cs typeface="+mn-cs"/>
            </a:endParaRPr>
          </a:p>
        </p:txBody>
      </p:sp>
      <p:pic>
        <p:nvPicPr>
          <p:cNvPr id="2050" name="Picture 2" descr="Phương pháp xạ trị bằng máy gia tốc tuyến tính | Vinm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196" y="2769328"/>
            <a:ext cx="3915379" cy="26641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hana-med.com/pic/Service/images/Proton%20Radiation%20Therapy%2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250" y="2769328"/>
            <a:ext cx="4220482" cy="26641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0"/>
          <p:cNvSpPr txBox="1">
            <a:spLocks noChangeArrowheads="1"/>
          </p:cNvSpPr>
          <p:nvPr/>
        </p:nvSpPr>
        <p:spPr bwMode="auto">
          <a:xfrm>
            <a:off x="1066196" y="5616390"/>
            <a:ext cx="35928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Máy</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gia</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tốc</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tuyến</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tính</a:t>
            </a:r>
            <a:endPar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endParaRPr>
          </a:p>
        </p:txBody>
      </p:sp>
      <p:sp>
        <p:nvSpPr>
          <p:cNvPr id="7" name="TextBox 10"/>
          <p:cNvSpPr txBox="1">
            <a:spLocks noChangeArrowheads="1"/>
          </p:cNvSpPr>
          <p:nvPr/>
        </p:nvSpPr>
        <p:spPr bwMode="auto">
          <a:xfrm>
            <a:off x="7009796" y="5570763"/>
            <a:ext cx="35928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Máy</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xạ</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trị</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proton</a:t>
            </a:r>
          </a:p>
        </p:txBody>
      </p:sp>
      <p:sp>
        <p:nvSpPr>
          <p:cNvPr id="8" name="Rounded Rectangle 8">
            <a:extLst>
              <a:ext uri="{FF2B5EF4-FFF2-40B4-BE49-F238E27FC236}">
                <a16:creationId xmlns:a16="http://schemas.microsoft.com/office/drawing/2014/main" id="{49C0738C-FAC4-456B-B590-791BD70F6415}"/>
              </a:ext>
            </a:extLst>
          </p:cNvPr>
          <p:cNvSpPr/>
          <p:nvPr/>
        </p:nvSpPr>
        <p:spPr>
          <a:xfrm>
            <a:off x="201826" y="1247776"/>
            <a:ext cx="11788347" cy="1257300"/>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Những</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kiến</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thức</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về</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Vật</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lí</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hạt</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nhân</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được</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ứng</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dụng</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rộng</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rãi</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trong</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cộng</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nghệ</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chuẩn</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đoán</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và</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điều</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trị</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bệnh</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đặc</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biệt</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là</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bệnh</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ung</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thư</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a:t>
            </a:r>
            <a:endParaRPr kumimoji="0" lang="vi-VN"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endParaRPr>
          </a:p>
        </p:txBody>
      </p:sp>
      <p:sp>
        <p:nvSpPr>
          <p:cNvPr id="9" name="TextBox 8">
            <a:extLst>
              <a:ext uri="{FF2B5EF4-FFF2-40B4-BE49-F238E27FC236}">
                <a16:creationId xmlns:a16="http://schemas.microsoft.com/office/drawing/2014/main" id="{C63DE777-22EA-4C72-A18C-B9CD391B42CD}"/>
              </a:ext>
            </a:extLst>
          </p:cNvPr>
          <p:cNvSpPr txBox="1"/>
          <p:nvPr/>
        </p:nvSpPr>
        <p:spPr>
          <a:xfrm>
            <a:off x="4333875" y="6001650"/>
            <a:ext cx="2752725" cy="664012"/>
          </a:xfrm>
          <a:prstGeom prst="roundRect">
            <a:avLst/>
          </a:prstGeom>
          <a:solidFill>
            <a:srgbClr val="FFFF00"/>
          </a:solidFill>
          <a:ln>
            <a:solidFill>
              <a:schemeClr val="accent1"/>
            </a:solidFill>
          </a:ln>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70510" algn="l"/>
                <a:tab pos="3420110" algn="l"/>
                <a:tab pos="5039995" algn="l"/>
              </a:tabLst>
              <a:defRPr/>
            </a:pPr>
            <a:r>
              <a:rPr lang="vi-VN" sz="2400">
                <a:solidFill>
                  <a:srgbClr val="0070C0"/>
                </a:solidFill>
                <a:latin typeface="Platino Linotype"/>
                <a:cs typeface="#9Slide03 Arima Madurai Black" panose="00000A00000000000000" pitchFamily="2" charset="-93"/>
              </a:rPr>
              <a:t>Điều trị ung thư</a:t>
            </a:r>
            <a:endParaRPr kumimoji="0" lang="en-US" sz="2400" b="0" i="0" u="none" strike="noStrike" kern="1200" cap="none" spc="0" normalizeH="0" baseline="0" noProof="0" dirty="0">
              <a:ln>
                <a:noFill/>
              </a:ln>
              <a:solidFill>
                <a:srgbClr val="0070C0"/>
              </a:solidFill>
              <a:effectLst/>
              <a:uLnTx/>
              <a:uFillTx/>
              <a:latin typeface="Platino Linotype"/>
              <a:ea typeface="Times New Roman" panose="02020603050405020304" pitchFamily="18" charset="0"/>
              <a:cs typeface="#9Slide03 Arima Madurai Black" panose="00000A00000000000000" pitchFamily="2" charset="-93"/>
            </a:endParaRPr>
          </a:p>
        </p:txBody>
      </p:sp>
    </p:spTree>
    <p:extLst>
      <p:ext uri="{BB962C8B-B14F-4D97-AF65-F5344CB8AC3E}">
        <p14:creationId xmlns:p14="http://schemas.microsoft.com/office/powerpoint/2010/main" val="20948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barn(inVertical)">
                                      <p:cBhvr>
                                        <p:cTn id="15" dur="500"/>
                                        <p:tgtEl>
                                          <p:spTgt spid="205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751;p36">
            <a:extLst>
              <a:ext uri="{FF2B5EF4-FFF2-40B4-BE49-F238E27FC236}">
                <a16:creationId xmlns:a16="http://schemas.microsoft.com/office/drawing/2014/main" id="{F16DF5B6-A304-49FD-8906-DDE30EC0BD0D}"/>
              </a:ext>
            </a:extLst>
          </p:cNvPr>
          <p:cNvSpPr/>
          <p:nvPr/>
        </p:nvSpPr>
        <p:spPr>
          <a:xfrm>
            <a:off x="270283" y="1"/>
            <a:ext cx="4711292"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Platino Linotype"/>
                <a:ea typeface="+mn-ea"/>
                <a:cs typeface="+mn-cs"/>
              </a:rPr>
              <a:t>Ứng dụng</a:t>
            </a:r>
            <a:endParaRPr kumimoji="0" sz="4000" b="0" i="0" u="none" strike="noStrike" kern="1200" cap="none" spc="0" normalizeH="0" baseline="0" noProof="0">
              <a:ln>
                <a:noFill/>
              </a:ln>
              <a:solidFill>
                <a:srgbClr val="002060"/>
              </a:solidFill>
              <a:effectLst/>
              <a:uLnTx/>
              <a:uFillTx/>
              <a:latin typeface="Platino Linotype"/>
              <a:ea typeface="+mn-ea"/>
              <a:cs typeface="+mn-cs"/>
            </a:endParaRPr>
          </a:p>
        </p:txBody>
      </p:sp>
      <p:sp>
        <p:nvSpPr>
          <p:cNvPr id="11" name="Rounded Rectangle 8">
            <a:extLst>
              <a:ext uri="{FF2B5EF4-FFF2-40B4-BE49-F238E27FC236}">
                <a16:creationId xmlns:a16="http://schemas.microsoft.com/office/drawing/2014/main" id="{6155A109-239B-4868-940E-DBA5E0A2F9B6}"/>
              </a:ext>
            </a:extLst>
          </p:cNvPr>
          <p:cNvSpPr/>
          <p:nvPr/>
        </p:nvSpPr>
        <p:spPr>
          <a:xfrm>
            <a:off x="327962" y="1350553"/>
            <a:ext cx="11738838" cy="843266"/>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Trong</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nông</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nghiệp</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Chiếu</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xạ</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hạt</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giống</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để</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cải</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tạo</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giống</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cây</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trồng</a:t>
            </a:r>
            <a:endParaRPr kumimoji="0" lang="vi-VN"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endParaRPr>
          </a:p>
        </p:txBody>
      </p:sp>
      <p:sp>
        <p:nvSpPr>
          <p:cNvPr id="12" name="TextBox 11">
            <a:extLst>
              <a:ext uri="{FF2B5EF4-FFF2-40B4-BE49-F238E27FC236}">
                <a16:creationId xmlns:a16="http://schemas.microsoft.com/office/drawing/2014/main" id="{01A9ACDA-8086-49E6-8786-B6C14AE32851}"/>
              </a:ext>
            </a:extLst>
          </p:cNvPr>
          <p:cNvSpPr txBox="1"/>
          <p:nvPr/>
        </p:nvSpPr>
        <p:spPr>
          <a:xfrm>
            <a:off x="3314700" y="5894830"/>
            <a:ext cx="5762625" cy="664012"/>
          </a:xfrm>
          <a:prstGeom prst="roundRect">
            <a:avLst/>
          </a:prstGeom>
          <a:solidFill>
            <a:srgbClr val="FFFF00"/>
          </a:solidFill>
          <a:ln>
            <a:solidFill>
              <a:schemeClr val="accent1"/>
            </a:solidFill>
          </a:ln>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70510" algn="l"/>
                <a:tab pos="3420110" algn="l"/>
                <a:tab pos="5039995" algn="l"/>
              </a:tabLst>
              <a:defRPr/>
            </a:pPr>
            <a:r>
              <a:rPr kumimoji="0" lang="vi-VN" sz="2400" b="0" i="0" u="none" strike="noStrike" kern="1200" cap="none" spc="0" normalizeH="0" baseline="0" noProof="0">
                <a:ln>
                  <a:noFill/>
                </a:ln>
                <a:solidFill>
                  <a:srgbClr val="0070C0"/>
                </a:solidFill>
                <a:effectLst/>
                <a:uLnTx/>
                <a:uFillTx/>
                <a:latin typeface="Platino Linotype"/>
                <a:cs typeface="#9Slide03 Arima Madurai Black" panose="00000A00000000000000" pitchFamily="2" charset="-93"/>
              </a:rPr>
              <a:t>Tạo đột biến cải thiện giống cây trồng</a:t>
            </a:r>
            <a:endParaRPr kumimoji="0" lang="en-US" sz="2400" b="0" i="0" u="none" strike="noStrike" kern="1200" cap="none" spc="0" normalizeH="0" baseline="0" noProof="0" dirty="0">
              <a:ln>
                <a:noFill/>
              </a:ln>
              <a:solidFill>
                <a:srgbClr val="0070C0"/>
              </a:solidFill>
              <a:effectLst/>
              <a:uLnTx/>
              <a:uFillTx/>
              <a:latin typeface="Platino Linotype"/>
              <a:ea typeface="Times New Roman" panose="02020603050405020304" pitchFamily="18" charset="0"/>
              <a:cs typeface="#9Slide03 Arima Madurai Black" panose="00000A00000000000000" pitchFamily="2" charset="-93"/>
            </a:endParaRPr>
          </a:p>
        </p:txBody>
      </p:sp>
      <p:pic>
        <p:nvPicPr>
          <p:cNvPr id="5" name="Picture 4" descr="A picture containing tool, several&#10;&#10;Description automatically generated">
            <a:extLst>
              <a:ext uri="{FF2B5EF4-FFF2-40B4-BE49-F238E27FC236}">
                <a16:creationId xmlns:a16="http://schemas.microsoft.com/office/drawing/2014/main" id="{FD7BFE03-FDCD-480C-A056-4EFF2F9EB9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1874" y="2710549"/>
            <a:ext cx="4075950" cy="2787949"/>
          </a:xfrm>
          <a:prstGeom prst="rect">
            <a:avLst/>
          </a:prstGeom>
        </p:spPr>
      </p:pic>
      <p:pic>
        <p:nvPicPr>
          <p:cNvPr id="7" name="Picture 6" descr="A picture containing grass, sky, green, lush&#10;&#10;Description automatically generated">
            <a:extLst>
              <a:ext uri="{FF2B5EF4-FFF2-40B4-BE49-F238E27FC236}">
                <a16:creationId xmlns:a16="http://schemas.microsoft.com/office/drawing/2014/main" id="{228D4C61-6821-47B7-B593-DD0BFBC22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227" y="2738047"/>
            <a:ext cx="4148220" cy="2760451"/>
          </a:xfrm>
          <a:prstGeom prst="rect">
            <a:avLst/>
          </a:prstGeom>
        </p:spPr>
      </p:pic>
    </p:spTree>
    <p:extLst>
      <p:ext uri="{BB962C8B-B14F-4D97-AF65-F5344CB8AC3E}">
        <p14:creationId xmlns:p14="http://schemas.microsoft.com/office/powerpoint/2010/main" val="401393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751;p36">
            <a:extLst>
              <a:ext uri="{FF2B5EF4-FFF2-40B4-BE49-F238E27FC236}">
                <a16:creationId xmlns:a16="http://schemas.microsoft.com/office/drawing/2014/main" id="{F16DF5B6-A304-49FD-8906-DDE30EC0BD0D}"/>
              </a:ext>
            </a:extLst>
          </p:cNvPr>
          <p:cNvSpPr/>
          <p:nvPr/>
        </p:nvSpPr>
        <p:spPr>
          <a:xfrm>
            <a:off x="270283" y="1"/>
            <a:ext cx="4711292"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Platino Linotype"/>
                <a:ea typeface="+mn-ea"/>
                <a:cs typeface="+mn-cs"/>
              </a:rPr>
              <a:t>Ứng dụng</a:t>
            </a:r>
            <a:endParaRPr kumimoji="0" sz="4000" b="0" i="0" u="none" strike="noStrike" kern="1200" cap="none" spc="0" normalizeH="0" baseline="0" noProof="0">
              <a:ln>
                <a:noFill/>
              </a:ln>
              <a:solidFill>
                <a:srgbClr val="002060"/>
              </a:solidFill>
              <a:effectLst/>
              <a:uLnTx/>
              <a:uFillTx/>
              <a:latin typeface="Platino Linotype"/>
              <a:ea typeface="+mn-ea"/>
              <a:cs typeface="+mn-cs"/>
            </a:endParaRPr>
          </a:p>
        </p:txBody>
      </p:sp>
      <p:sp>
        <p:nvSpPr>
          <p:cNvPr id="11" name="Rounded Rectangle 8">
            <a:extLst>
              <a:ext uri="{FF2B5EF4-FFF2-40B4-BE49-F238E27FC236}">
                <a16:creationId xmlns:a16="http://schemas.microsoft.com/office/drawing/2014/main" id="{6155A109-239B-4868-940E-DBA5E0A2F9B6}"/>
              </a:ext>
            </a:extLst>
          </p:cNvPr>
          <p:cNvSpPr/>
          <p:nvPr/>
        </p:nvSpPr>
        <p:spPr>
          <a:xfrm>
            <a:off x="371475" y="1263981"/>
            <a:ext cx="11668125" cy="1133474"/>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Trong</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công</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nghiệp</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sử</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dụng</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chiếu</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xạ</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hạt</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nhân</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để</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kiểm</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định</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chất</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lượng</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sản</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phẩm</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kiểm</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tra</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mối</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hàn</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đo</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mật</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độ</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mà</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không</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phá</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hủy</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mẫu</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vật</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a:t>
            </a:r>
            <a:endParaRPr kumimoji="0" lang="vi-VN"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endParaRPr>
          </a:p>
        </p:txBody>
      </p:sp>
      <p:sp>
        <p:nvSpPr>
          <p:cNvPr id="12" name="TextBox 11">
            <a:extLst>
              <a:ext uri="{FF2B5EF4-FFF2-40B4-BE49-F238E27FC236}">
                <a16:creationId xmlns:a16="http://schemas.microsoft.com/office/drawing/2014/main" id="{01A9ACDA-8086-49E6-8786-B6C14AE32851}"/>
              </a:ext>
            </a:extLst>
          </p:cNvPr>
          <p:cNvSpPr txBox="1"/>
          <p:nvPr/>
        </p:nvSpPr>
        <p:spPr>
          <a:xfrm>
            <a:off x="3703385" y="6080267"/>
            <a:ext cx="5204330" cy="664012"/>
          </a:xfrm>
          <a:prstGeom prst="roundRect">
            <a:avLst/>
          </a:prstGeom>
          <a:solidFill>
            <a:srgbClr val="FFFF00"/>
          </a:solidFill>
          <a:ln>
            <a:solidFill>
              <a:schemeClr val="accent1"/>
            </a:solidFill>
          </a:ln>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70510" algn="l"/>
                <a:tab pos="3420110" algn="l"/>
                <a:tab pos="5039995" algn="l"/>
              </a:tabLst>
              <a:defRPr/>
            </a:pPr>
            <a:r>
              <a:rPr kumimoji="0" lang="vi-VN" sz="2400" b="0" i="0" u="none" strike="noStrike" kern="1200" cap="none" spc="0" normalizeH="0" baseline="0" noProof="0">
                <a:ln>
                  <a:noFill/>
                </a:ln>
                <a:solidFill>
                  <a:srgbClr val="0070C0"/>
                </a:solidFill>
                <a:effectLst/>
                <a:uLnTx/>
                <a:uFillTx/>
                <a:latin typeface="Platino Linotype"/>
                <a:cs typeface="#9Slide03 Arima Madurai Black" panose="00000A00000000000000" pitchFamily="2" charset="-93"/>
              </a:rPr>
              <a:t>Phát hiện khiếm khuyết vật liệu</a:t>
            </a:r>
            <a:endParaRPr kumimoji="0" lang="en-US" sz="2400" b="0" i="0" u="none" strike="noStrike" kern="1200" cap="none" spc="0" normalizeH="0" baseline="0" noProof="0" dirty="0">
              <a:ln>
                <a:noFill/>
              </a:ln>
              <a:solidFill>
                <a:srgbClr val="0070C0"/>
              </a:solidFill>
              <a:effectLst/>
              <a:uLnTx/>
              <a:uFillTx/>
              <a:latin typeface="Platino Linotype"/>
              <a:ea typeface="Times New Roman" panose="02020603050405020304" pitchFamily="18" charset="0"/>
              <a:cs typeface="#9Slide03 Arima Madurai Black" panose="00000A00000000000000" pitchFamily="2" charset="-93"/>
            </a:endParaRPr>
          </a:p>
        </p:txBody>
      </p:sp>
      <p:pic>
        <p:nvPicPr>
          <p:cNvPr id="3" name="Picture 2" descr="A picture containing outdoor, sky, road, ground&#10;&#10;Description automatically generated">
            <a:extLst>
              <a:ext uri="{FF2B5EF4-FFF2-40B4-BE49-F238E27FC236}">
                <a16:creationId xmlns:a16="http://schemas.microsoft.com/office/drawing/2014/main" id="{2A9B1896-770A-43D1-9228-0F700CE59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328" y="2544642"/>
            <a:ext cx="3774251" cy="2807013"/>
          </a:xfrm>
          <a:prstGeom prst="rect">
            <a:avLst/>
          </a:prstGeom>
        </p:spPr>
      </p:pic>
      <p:pic>
        <p:nvPicPr>
          <p:cNvPr id="2" name="Picture 1">
            <a:extLst>
              <a:ext uri="{FF2B5EF4-FFF2-40B4-BE49-F238E27FC236}">
                <a16:creationId xmlns:a16="http://schemas.microsoft.com/office/drawing/2014/main" id="{88D9EC97-8A00-4FFD-B848-A0EA27E56713}"/>
              </a:ext>
            </a:extLst>
          </p:cNvPr>
          <p:cNvPicPr>
            <a:picLocks noChangeAspect="1"/>
          </p:cNvPicPr>
          <p:nvPr/>
        </p:nvPicPr>
        <p:blipFill>
          <a:blip r:embed="rId3"/>
          <a:stretch>
            <a:fillRect/>
          </a:stretch>
        </p:blipFill>
        <p:spPr>
          <a:xfrm>
            <a:off x="6765346" y="2460686"/>
            <a:ext cx="3998082" cy="2901332"/>
          </a:xfrm>
          <a:prstGeom prst="rect">
            <a:avLst/>
          </a:prstGeom>
        </p:spPr>
      </p:pic>
      <p:sp>
        <p:nvSpPr>
          <p:cNvPr id="8" name="TextBox 7">
            <a:extLst>
              <a:ext uri="{FF2B5EF4-FFF2-40B4-BE49-F238E27FC236}">
                <a16:creationId xmlns:a16="http://schemas.microsoft.com/office/drawing/2014/main" id="{77BA1D06-D400-4718-B293-B1F04D4ADF9B}"/>
              </a:ext>
            </a:extLst>
          </p:cNvPr>
          <p:cNvSpPr txBox="1"/>
          <p:nvPr/>
        </p:nvSpPr>
        <p:spPr>
          <a:xfrm>
            <a:off x="371476" y="5425249"/>
            <a:ext cx="477202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Platino Linotype"/>
                <a:ea typeface="+mn-ea"/>
                <a:cs typeface="#9Slide03 Arima Madurai Black" panose="00000A00000000000000" pitchFamily="2" charset="-93"/>
              </a:rPr>
              <a:t>Chụp X-quang công nghiệ</a:t>
            </a:r>
            <a:r>
              <a:rPr kumimoji="0" lang="en-US" sz="1800" b="0" i="0" u="none" strike="noStrike" kern="1200" cap="none" spc="0" normalizeH="0" baseline="0" noProof="0" dirty="0">
                <a:ln>
                  <a:noFill/>
                </a:ln>
                <a:solidFill>
                  <a:srgbClr val="C00000"/>
                </a:solidFill>
                <a:effectLst/>
                <a:uLnTx/>
                <a:uFillTx/>
                <a:latin typeface="Platino Linotype"/>
                <a:ea typeface="+mn-ea"/>
                <a:cs typeface="#9Slide03 Arima Madurai Black" panose="00000A00000000000000" pitchFamily="2" charset="-93"/>
              </a:rPr>
              <a:t>p </a:t>
            </a:r>
            <a:r>
              <a:rPr kumimoji="0" lang="en-US" sz="1800" b="0" i="0" u="none" strike="noStrike" kern="1200" cap="none" spc="0" normalizeH="0" baseline="0" noProof="0" dirty="0" err="1">
                <a:ln>
                  <a:noFill/>
                </a:ln>
                <a:solidFill>
                  <a:srgbClr val="C00000"/>
                </a:solidFill>
                <a:effectLst/>
                <a:uLnTx/>
                <a:uFillTx/>
                <a:latin typeface="Platino Linotype"/>
                <a:ea typeface="+mn-ea"/>
                <a:cs typeface="#9Slide03 Arima Madurai Black" panose="00000A00000000000000" pitchFamily="2" charset="-93"/>
              </a:rPr>
              <a:t>kiểm</a:t>
            </a:r>
            <a:r>
              <a:rPr kumimoji="0" lang="en-US" sz="1800" b="0" i="0" u="none" strike="noStrike" kern="1200" cap="none" spc="0" normalizeH="0" baseline="0" noProof="0" dirty="0">
                <a:ln>
                  <a:noFill/>
                </a:ln>
                <a:solidFill>
                  <a:srgbClr val="C00000"/>
                </a:solidFill>
                <a:effectLst/>
                <a:uLnTx/>
                <a:uFillTx/>
                <a:latin typeface="Platino Linotype"/>
                <a:ea typeface="+mn-ea"/>
                <a:cs typeface="#9Slide03 Arima Madurai Black" panose="00000A00000000000000" pitchFamily="2" charset="-93"/>
              </a:rPr>
              <a:t> </a:t>
            </a:r>
            <a:r>
              <a:rPr kumimoji="0" lang="en-US" sz="1800" b="0" i="0" u="none" strike="noStrike" kern="1200" cap="none" spc="0" normalizeH="0" baseline="0" noProof="0" dirty="0" err="1">
                <a:ln>
                  <a:noFill/>
                </a:ln>
                <a:solidFill>
                  <a:srgbClr val="C00000"/>
                </a:solidFill>
                <a:effectLst/>
                <a:uLnTx/>
                <a:uFillTx/>
                <a:latin typeface="Platino Linotype"/>
                <a:ea typeface="+mn-ea"/>
                <a:cs typeface="#9Slide03 Arima Madurai Black" panose="00000A00000000000000" pitchFamily="2" charset="-93"/>
              </a:rPr>
              <a:t>tra</a:t>
            </a:r>
            <a:r>
              <a:rPr kumimoji="0" lang="en-US" sz="1800" b="0" i="0" u="none" strike="noStrike" kern="1200" cap="none" spc="0" normalizeH="0" baseline="0" noProof="0" dirty="0">
                <a:ln>
                  <a:noFill/>
                </a:ln>
                <a:solidFill>
                  <a:srgbClr val="C00000"/>
                </a:solidFill>
                <a:effectLst/>
                <a:uLnTx/>
                <a:uFillTx/>
                <a:latin typeface="Platino Linotype"/>
                <a:ea typeface="+mn-ea"/>
                <a:cs typeface="#9Slide03 Arima Madurai Black" panose="00000A00000000000000" pitchFamily="2" charset="-93"/>
              </a:rPr>
              <a:t> </a:t>
            </a:r>
            <a:r>
              <a:rPr kumimoji="0" lang="en-US" sz="1800" b="0" i="0" u="none" strike="noStrike" kern="1200" cap="none" spc="0" normalizeH="0" baseline="0" noProof="0" dirty="0" err="1">
                <a:ln>
                  <a:noFill/>
                </a:ln>
                <a:solidFill>
                  <a:srgbClr val="C00000"/>
                </a:solidFill>
                <a:effectLst/>
                <a:uLnTx/>
                <a:uFillTx/>
                <a:latin typeface="Platino Linotype"/>
                <a:ea typeface="+mn-ea"/>
                <a:cs typeface="#9Slide03 Arima Madurai Black" panose="00000A00000000000000" pitchFamily="2" charset="-93"/>
              </a:rPr>
              <a:t>kết</a:t>
            </a:r>
            <a:r>
              <a:rPr kumimoji="0" lang="en-US" sz="1800" b="0" i="0" u="none" strike="noStrike" kern="1200" cap="none" spc="0" normalizeH="0" baseline="0" noProof="0" dirty="0">
                <a:ln>
                  <a:noFill/>
                </a:ln>
                <a:solidFill>
                  <a:srgbClr val="C00000"/>
                </a:solidFill>
                <a:effectLst/>
                <a:uLnTx/>
                <a:uFillTx/>
                <a:latin typeface="Platino Linotype"/>
                <a:ea typeface="+mn-ea"/>
                <a:cs typeface="#9Slide03 Arima Madurai Black" panose="00000A00000000000000" pitchFamily="2" charset="-93"/>
              </a:rPr>
              <a:t> </a:t>
            </a:r>
            <a:r>
              <a:rPr kumimoji="0" lang="en-US" sz="1800" b="0" i="0" u="none" strike="noStrike" kern="1200" cap="none" spc="0" normalizeH="0" baseline="0" noProof="0" dirty="0" err="1">
                <a:ln>
                  <a:noFill/>
                </a:ln>
                <a:solidFill>
                  <a:srgbClr val="C00000"/>
                </a:solidFill>
                <a:effectLst/>
                <a:uLnTx/>
                <a:uFillTx/>
                <a:latin typeface="Platino Linotype"/>
                <a:ea typeface="+mn-ea"/>
                <a:cs typeface="#9Slide03 Arima Madurai Black" panose="00000A00000000000000" pitchFamily="2" charset="-93"/>
              </a:rPr>
              <a:t>cấu</a:t>
            </a:r>
            <a:r>
              <a:rPr kumimoji="0" lang="en-US" sz="1800" b="0" i="0" u="none" strike="noStrike" kern="1200" cap="none" spc="0" normalizeH="0" baseline="0" noProof="0" dirty="0">
                <a:ln>
                  <a:noFill/>
                </a:ln>
                <a:solidFill>
                  <a:srgbClr val="C00000"/>
                </a:solidFill>
                <a:effectLst/>
                <a:uLnTx/>
                <a:uFillTx/>
                <a:latin typeface="Platino Linotype"/>
                <a:ea typeface="+mn-ea"/>
                <a:cs typeface="#9Slide03 Arima Madurai Black" panose="00000A00000000000000" pitchFamily="2" charset="-93"/>
              </a:rPr>
              <a:t> </a:t>
            </a:r>
            <a:r>
              <a:rPr kumimoji="0" lang="en-US" sz="1800" b="0" i="0" u="none" strike="noStrike" kern="1200" cap="none" spc="0" normalizeH="0" baseline="0" noProof="0" dirty="0" err="1">
                <a:ln>
                  <a:noFill/>
                </a:ln>
                <a:solidFill>
                  <a:srgbClr val="C00000"/>
                </a:solidFill>
                <a:effectLst/>
                <a:uLnTx/>
                <a:uFillTx/>
                <a:latin typeface="Platino Linotype"/>
                <a:ea typeface="+mn-ea"/>
                <a:cs typeface="#9Slide03 Arima Madurai Black" panose="00000A00000000000000" pitchFamily="2" charset="-93"/>
              </a:rPr>
              <a:t>mặt</a:t>
            </a:r>
            <a:r>
              <a:rPr kumimoji="0" lang="en-US" sz="1800" b="0" i="0" u="none" strike="noStrike" kern="1200" cap="none" spc="0" normalizeH="0" baseline="0" noProof="0" dirty="0">
                <a:ln>
                  <a:noFill/>
                </a:ln>
                <a:solidFill>
                  <a:srgbClr val="C00000"/>
                </a:solidFill>
                <a:effectLst/>
                <a:uLnTx/>
                <a:uFillTx/>
                <a:latin typeface="Platino Linotype"/>
                <a:ea typeface="+mn-ea"/>
                <a:cs typeface="#9Slide03 Arima Madurai Black" panose="00000A00000000000000" pitchFamily="2" charset="-93"/>
              </a:rPr>
              <a:t> </a:t>
            </a:r>
            <a:r>
              <a:rPr kumimoji="0" lang="en-US" sz="1800" b="0" i="0" u="none" strike="noStrike" kern="1200" cap="none" spc="0" normalizeH="0" baseline="0" noProof="0" dirty="0" err="1">
                <a:ln>
                  <a:noFill/>
                </a:ln>
                <a:solidFill>
                  <a:srgbClr val="C00000"/>
                </a:solidFill>
                <a:effectLst/>
                <a:uLnTx/>
                <a:uFillTx/>
                <a:latin typeface="Platino Linotype"/>
                <a:ea typeface="+mn-ea"/>
                <a:cs typeface="#9Slide03 Arima Madurai Black" panose="00000A00000000000000" pitchFamily="2" charset="-93"/>
              </a:rPr>
              <a:t>đường</a:t>
            </a:r>
            <a:endParaRPr kumimoji="0" lang="vi-VN" sz="1800" b="0" i="0" u="none" strike="noStrike" kern="1200" cap="none" spc="0" normalizeH="0" baseline="0" noProof="0" dirty="0">
              <a:ln>
                <a:noFill/>
              </a:ln>
              <a:solidFill>
                <a:srgbClr val="C00000"/>
              </a:solidFill>
              <a:effectLst/>
              <a:uLnTx/>
              <a:uFillTx/>
              <a:latin typeface="Platino Linotype"/>
              <a:ea typeface="+mn-ea"/>
            </a:endParaRPr>
          </a:p>
        </p:txBody>
      </p:sp>
      <p:sp>
        <p:nvSpPr>
          <p:cNvPr id="9" name="TextBox 8">
            <a:extLst>
              <a:ext uri="{FF2B5EF4-FFF2-40B4-BE49-F238E27FC236}">
                <a16:creationId xmlns:a16="http://schemas.microsoft.com/office/drawing/2014/main" id="{64DE3C4C-5662-4088-8F8F-CF3FB753D897}"/>
              </a:ext>
            </a:extLst>
          </p:cNvPr>
          <p:cNvSpPr txBox="1"/>
          <p:nvPr/>
        </p:nvSpPr>
        <p:spPr>
          <a:xfrm>
            <a:off x="6162222" y="5563748"/>
            <a:ext cx="520433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Platino Linotype"/>
                <a:ea typeface="+mn-ea"/>
                <a:cs typeface="#9Slide03 Arima Madurai Black" panose="00000A00000000000000" pitchFamily="2" charset="-93"/>
              </a:rPr>
              <a:t>Phân tích thành phần nguyên tố trong xi măng</a:t>
            </a:r>
            <a:endParaRPr kumimoji="0" lang="vi-VN" sz="1800" b="0" i="0" u="none" strike="noStrike" kern="1200" cap="none" spc="0" normalizeH="0" baseline="0" noProof="0" dirty="0">
              <a:ln>
                <a:noFill/>
              </a:ln>
              <a:solidFill>
                <a:srgbClr val="C00000"/>
              </a:solidFill>
              <a:effectLst/>
              <a:uLnTx/>
              <a:uFillTx/>
              <a:latin typeface="Platino Linotype"/>
              <a:ea typeface="+mn-ea"/>
            </a:endParaRPr>
          </a:p>
        </p:txBody>
      </p:sp>
    </p:spTree>
    <p:extLst>
      <p:ext uri="{BB962C8B-B14F-4D97-AF65-F5344CB8AC3E}">
        <p14:creationId xmlns:p14="http://schemas.microsoft.com/office/powerpoint/2010/main" val="171805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66C3C90-BCEC-4EB6-A82E-9925D11D1EAA}"/>
              </a:ext>
            </a:extLst>
          </p:cNvPr>
          <p:cNvSpPr txBox="1"/>
          <p:nvPr/>
        </p:nvSpPr>
        <p:spPr>
          <a:xfrm>
            <a:off x="709704" y="166591"/>
            <a:ext cx="10577421"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noProof="0" dirty="0" err="1">
                <a:solidFill>
                  <a:srgbClr val="C00000"/>
                </a:solidFill>
                <a:latin typeface="Platino Linotype"/>
                <a:cs typeface="#9Slide03 Arima Madurai Black" panose="00000A00000000000000" pitchFamily="2" charset="-93"/>
              </a:rPr>
              <a:t>Các</a:t>
            </a:r>
            <a:r>
              <a:rPr kumimoji="0" lang="en-US" sz="3600" b="1" i="0" u="none" strike="noStrike" kern="1200" cap="none" spc="0" normalizeH="0" noProof="0" dirty="0">
                <a:ln>
                  <a:noFill/>
                </a:ln>
                <a:solidFill>
                  <a:srgbClr val="C00000"/>
                </a:solidFill>
                <a:effectLst/>
                <a:uLnTx/>
                <a:uFillTx/>
                <a:latin typeface="Platino Linotype"/>
                <a:cs typeface="#9Slide03 Arima Madurai Black" panose="00000A00000000000000" pitchFamily="2" charset="-93"/>
              </a:rPr>
              <a:t> </a:t>
            </a:r>
            <a:r>
              <a:rPr kumimoji="0" lang="en-US" sz="3600" b="1" i="0" u="none" strike="noStrike" kern="1200" cap="none" spc="0" normalizeH="0" noProof="0" dirty="0" err="1">
                <a:ln>
                  <a:noFill/>
                </a:ln>
                <a:solidFill>
                  <a:srgbClr val="C00000"/>
                </a:solidFill>
                <a:effectLst/>
                <a:uLnTx/>
                <a:uFillTx/>
                <a:latin typeface="Platino Linotype"/>
                <a:cs typeface="#9Slide03 Arima Madurai Black" panose="00000A00000000000000" pitchFamily="2" charset="-93"/>
              </a:rPr>
              <a:t>lĩnh</a:t>
            </a:r>
            <a:r>
              <a:rPr kumimoji="0" lang="en-US" sz="3600" b="1" i="0" u="none" strike="noStrike" kern="1200" cap="none" spc="0" normalizeH="0" noProof="0" dirty="0">
                <a:ln>
                  <a:noFill/>
                </a:ln>
                <a:solidFill>
                  <a:srgbClr val="C00000"/>
                </a:solidFill>
                <a:effectLst/>
                <a:uLnTx/>
                <a:uFillTx/>
                <a:latin typeface="Platino Linotype"/>
                <a:cs typeface="#9Slide03 Arima Madurai Black" panose="00000A00000000000000" pitchFamily="2" charset="-93"/>
              </a:rPr>
              <a:t> </a:t>
            </a:r>
            <a:r>
              <a:rPr kumimoji="0" lang="en-US" sz="3600" b="1" i="0" u="none" strike="noStrike" kern="1200" cap="none" spc="0" normalizeH="0" noProof="0" dirty="0" err="1">
                <a:ln>
                  <a:noFill/>
                </a:ln>
                <a:solidFill>
                  <a:srgbClr val="C00000"/>
                </a:solidFill>
                <a:effectLst/>
                <a:uLnTx/>
                <a:uFillTx/>
                <a:latin typeface="Platino Linotype"/>
                <a:cs typeface="#9Slide03 Arima Madurai Black" panose="00000A00000000000000" pitchFamily="2" charset="-93"/>
              </a:rPr>
              <a:t>vực</a:t>
            </a:r>
            <a:r>
              <a:rPr kumimoji="0" lang="en-US" sz="3600" b="1" i="0" u="none" strike="noStrike" kern="1200" cap="none" spc="0" normalizeH="0" noProof="0" dirty="0">
                <a:ln>
                  <a:noFill/>
                </a:ln>
                <a:solidFill>
                  <a:srgbClr val="C00000"/>
                </a:solidFill>
                <a:effectLst/>
                <a:uLnTx/>
                <a:uFillTx/>
                <a:latin typeface="Platino Linotype"/>
                <a:cs typeface="#9Slide03 Arima Madurai Black" panose="00000A00000000000000" pitchFamily="2" charset="-93"/>
              </a:rPr>
              <a:t> </a:t>
            </a:r>
            <a:r>
              <a:rPr kumimoji="0" lang="en-US" sz="3600" b="1" i="0" u="none" strike="noStrike" kern="1200" cap="none" spc="0" normalizeH="0" noProof="0" dirty="0" err="1">
                <a:ln>
                  <a:noFill/>
                </a:ln>
                <a:solidFill>
                  <a:srgbClr val="C00000"/>
                </a:solidFill>
                <a:effectLst/>
                <a:uLnTx/>
                <a:uFillTx/>
                <a:latin typeface="Platino Linotype"/>
                <a:cs typeface="#9Slide03 Arima Madurai Black" panose="00000A00000000000000" pitchFamily="2" charset="-93"/>
              </a:rPr>
              <a:t>nghiên</a:t>
            </a:r>
            <a:r>
              <a:rPr kumimoji="0" lang="en-US" sz="3600" b="1" i="0" u="none" strike="noStrike" kern="1200" cap="none" spc="0" normalizeH="0" noProof="0" dirty="0">
                <a:ln>
                  <a:noFill/>
                </a:ln>
                <a:solidFill>
                  <a:srgbClr val="C00000"/>
                </a:solidFill>
                <a:effectLst/>
                <a:uLnTx/>
                <a:uFillTx/>
                <a:latin typeface="Platino Linotype"/>
                <a:cs typeface="#9Slide03 Arima Madurai Black" panose="00000A00000000000000" pitchFamily="2" charset="-93"/>
              </a:rPr>
              <a:t> </a:t>
            </a:r>
            <a:r>
              <a:rPr kumimoji="0" lang="en-US" sz="3600" b="1" i="0" u="none" strike="noStrike" kern="1200" cap="none" spc="0" normalizeH="0" noProof="0" dirty="0" err="1">
                <a:ln>
                  <a:noFill/>
                </a:ln>
                <a:solidFill>
                  <a:srgbClr val="C00000"/>
                </a:solidFill>
                <a:effectLst/>
                <a:uLnTx/>
                <a:uFillTx/>
                <a:latin typeface="Platino Linotype"/>
                <a:cs typeface="#9Slide03 Arima Madurai Black" panose="00000A00000000000000" pitchFamily="2" charset="-93"/>
              </a:rPr>
              <a:t>cứu</a:t>
            </a:r>
            <a:r>
              <a:rPr kumimoji="0" lang="en-US" sz="3600" b="1" i="0" u="none" strike="noStrike" kern="1200" cap="none" spc="0" normalizeH="0" noProof="0" dirty="0">
                <a:ln>
                  <a:noFill/>
                </a:ln>
                <a:solidFill>
                  <a:srgbClr val="C00000"/>
                </a:solidFill>
                <a:effectLst/>
                <a:uLnTx/>
                <a:uFillTx/>
                <a:latin typeface="Platino Linotype"/>
                <a:cs typeface="#9Slide03 Arima Madurai Black" panose="00000A00000000000000" pitchFamily="2" charset="-93"/>
              </a:rPr>
              <a:t> </a:t>
            </a:r>
            <a:r>
              <a:rPr kumimoji="0" lang="en-US" sz="3600" b="1" i="0" u="none" strike="noStrike" kern="1200" cap="none" spc="0" normalizeH="0" noProof="0" dirty="0" err="1">
                <a:ln>
                  <a:noFill/>
                </a:ln>
                <a:solidFill>
                  <a:srgbClr val="C00000"/>
                </a:solidFill>
                <a:effectLst/>
                <a:uLnTx/>
                <a:uFillTx/>
                <a:latin typeface="Platino Linotype"/>
                <a:cs typeface="#9Slide03 Arima Madurai Black" panose="00000A00000000000000" pitchFamily="2" charset="-93"/>
              </a:rPr>
              <a:t>trong</a:t>
            </a:r>
            <a:r>
              <a:rPr kumimoji="0" lang="en-US" sz="3600" b="1" i="0" u="none" strike="noStrike" kern="1200" cap="none" spc="0" normalizeH="0" noProof="0" dirty="0">
                <a:ln>
                  <a:noFill/>
                </a:ln>
                <a:solidFill>
                  <a:srgbClr val="C00000"/>
                </a:solidFill>
                <a:effectLst/>
                <a:uLnTx/>
                <a:uFillTx/>
                <a:latin typeface="Platino Linotype"/>
                <a:cs typeface="#9Slide03 Arima Madurai Black" panose="00000A00000000000000" pitchFamily="2" charset="-93"/>
              </a:rPr>
              <a:t> </a:t>
            </a:r>
            <a:r>
              <a:rPr kumimoji="0" lang="en-US" sz="3600" b="1" i="0" u="none" strike="noStrike" kern="1200" cap="none" spc="0" normalizeH="0" noProof="0" dirty="0" err="1">
                <a:ln>
                  <a:noFill/>
                </a:ln>
                <a:solidFill>
                  <a:srgbClr val="C00000"/>
                </a:solidFill>
                <a:effectLst/>
                <a:uLnTx/>
                <a:uFillTx/>
                <a:latin typeface="Platino Linotype"/>
                <a:cs typeface="#9Slide03 Arima Madurai Black" panose="00000A00000000000000" pitchFamily="2" charset="-93"/>
              </a:rPr>
              <a:t>vật</a:t>
            </a:r>
            <a:r>
              <a:rPr kumimoji="0" lang="en-US" sz="3600" b="1" i="0" u="none" strike="noStrike" kern="1200" cap="none" spc="0" normalizeH="0" noProof="0" dirty="0">
                <a:ln>
                  <a:noFill/>
                </a:ln>
                <a:solidFill>
                  <a:srgbClr val="C00000"/>
                </a:solidFill>
                <a:effectLst/>
                <a:uLnTx/>
                <a:uFillTx/>
                <a:latin typeface="Platino Linotype"/>
                <a:cs typeface="#9Slide03 Arima Madurai Black" panose="00000A00000000000000" pitchFamily="2" charset="-93"/>
              </a:rPr>
              <a:t> </a:t>
            </a:r>
            <a:r>
              <a:rPr kumimoji="0" lang="en-US" sz="3600" b="1" i="0" u="none" strike="noStrike" kern="1200" cap="none" spc="0" normalizeH="0" noProof="0" dirty="0" err="1">
                <a:ln>
                  <a:noFill/>
                </a:ln>
                <a:solidFill>
                  <a:srgbClr val="C00000"/>
                </a:solidFill>
                <a:effectLst/>
                <a:uLnTx/>
                <a:uFillTx/>
                <a:latin typeface="Platino Linotype"/>
                <a:cs typeface="#9Slide03 Arima Madurai Black" panose="00000A00000000000000" pitchFamily="2" charset="-93"/>
              </a:rPr>
              <a:t>lí</a:t>
            </a:r>
            <a:r>
              <a:rPr kumimoji="0" lang="en-US" sz="3600" b="1" i="0" u="none" strike="noStrike" kern="1200" cap="none" spc="0" normalizeH="0" noProof="0" dirty="0">
                <a:ln>
                  <a:noFill/>
                </a:ln>
                <a:solidFill>
                  <a:srgbClr val="C00000"/>
                </a:solidFill>
                <a:effectLst/>
                <a:uLnTx/>
                <a:uFillTx/>
                <a:latin typeface="Platino Linotype"/>
                <a:cs typeface="#9Slide03 Arima Madurai Black" panose="00000A00000000000000" pitchFamily="2" charset="-93"/>
              </a:rPr>
              <a:t> </a:t>
            </a:r>
            <a:r>
              <a:rPr kumimoji="0" lang="en-US" sz="3600" b="1" i="0" u="none" strike="noStrike" kern="1200" cap="none" spc="0" normalizeH="0" noProof="0" dirty="0" err="1">
                <a:ln>
                  <a:noFill/>
                </a:ln>
                <a:solidFill>
                  <a:srgbClr val="C00000"/>
                </a:solidFill>
                <a:effectLst/>
                <a:uLnTx/>
                <a:uFillTx/>
                <a:latin typeface="Platino Linotype"/>
                <a:cs typeface="#9Slide03 Arima Madurai Black" panose="00000A00000000000000" pitchFamily="2" charset="-93"/>
              </a:rPr>
              <a:t>học</a:t>
            </a:r>
            <a:endParaRPr kumimoji="0" lang="en-US" sz="3600" b="1" i="0" u="none" strike="noStrike" kern="1200" cap="none" spc="0" normalizeH="0" baseline="0" noProof="0" dirty="0">
              <a:ln>
                <a:noFill/>
              </a:ln>
              <a:solidFill>
                <a:srgbClr val="C00000"/>
              </a:solidFill>
              <a:effectLst/>
              <a:uLnTx/>
              <a:uFillTx/>
              <a:latin typeface="Platino Linotype"/>
              <a:cs typeface="#9Slide03 Arima Madurai Black" panose="00000A00000000000000" pitchFamily="2" charset="-93"/>
            </a:endParaRPr>
          </a:p>
        </p:txBody>
      </p:sp>
      <p:grpSp>
        <p:nvGrpSpPr>
          <p:cNvPr id="9" name="Group 8">
            <a:extLst>
              <a:ext uri="{FF2B5EF4-FFF2-40B4-BE49-F238E27FC236}">
                <a16:creationId xmlns:a16="http://schemas.microsoft.com/office/drawing/2014/main" id="{003E5E21-8EA8-4131-ACA3-16BB8BEE6FA2}"/>
              </a:ext>
            </a:extLst>
          </p:cNvPr>
          <p:cNvGrpSpPr>
            <a:grpSpLocks/>
          </p:cNvGrpSpPr>
          <p:nvPr/>
        </p:nvGrpSpPr>
        <p:grpSpPr bwMode="auto">
          <a:xfrm>
            <a:off x="782672" y="1012626"/>
            <a:ext cx="9296444" cy="678360"/>
            <a:chOff x="912" y="1008"/>
            <a:chExt cx="3984" cy="945"/>
          </a:xfrm>
        </p:grpSpPr>
        <p:sp>
          <p:nvSpPr>
            <p:cNvPr id="42" name="AutoShape 4">
              <a:extLst>
                <a:ext uri="{FF2B5EF4-FFF2-40B4-BE49-F238E27FC236}">
                  <a16:creationId xmlns:a16="http://schemas.microsoft.com/office/drawing/2014/main" id="{ECD0F794-2D18-476E-8D50-991910386793}"/>
                </a:ext>
              </a:extLst>
            </p:cNvPr>
            <p:cNvSpPr>
              <a:spLocks noChangeArrowheads="1"/>
            </p:cNvSpPr>
            <p:nvPr/>
          </p:nvSpPr>
          <p:spPr bwMode="gray">
            <a:xfrm>
              <a:off x="912" y="1008"/>
              <a:ext cx="3984" cy="91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ClrTx/>
                <a:buFontTx/>
                <a:buNone/>
              </a:pPr>
              <a:endParaRPr lang="vi-VN" altLang="vi-VN" sz="2800">
                <a:solidFill>
                  <a:schemeClr val="tx1"/>
                </a:solidFill>
                <a:latin typeface="#9Slide03 Arima Madurai Black" panose="00000A00000000000000" pitchFamily="2" charset="0"/>
                <a:cs typeface="#9Slide03 Arima Madurai Black" panose="00000A00000000000000" pitchFamily="2" charset="0"/>
              </a:endParaRPr>
            </a:p>
          </p:txBody>
        </p:sp>
        <p:grpSp>
          <p:nvGrpSpPr>
            <p:cNvPr id="43" name="Group 42">
              <a:extLst>
                <a:ext uri="{FF2B5EF4-FFF2-40B4-BE49-F238E27FC236}">
                  <a16:creationId xmlns:a16="http://schemas.microsoft.com/office/drawing/2014/main" id="{4C7D94F5-A1E0-49E2-9D5B-F82CCE3CBEFE}"/>
                </a:ext>
              </a:extLst>
            </p:cNvPr>
            <p:cNvGrpSpPr>
              <a:grpSpLocks/>
            </p:cNvGrpSpPr>
            <p:nvPr/>
          </p:nvGrpSpPr>
          <p:grpSpPr bwMode="auto">
            <a:xfrm>
              <a:off x="999" y="1094"/>
              <a:ext cx="766" cy="859"/>
              <a:chOff x="999" y="1094"/>
              <a:chExt cx="766" cy="859"/>
            </a:xfrm>
          </p:grpSpPr>
          <p:sp>
            <p:nvSpPr>
              <p:cNvPr id="44" name="AutoShape 6">
                <a:extLst>
                  <a:ext uri="{FF2B5EF4-FFF2-40B4-BE49-F238E27FC236}">
                    <a16:creationId xmlns:a16="http://schemas.microsoft.com/office/drawing/2014/main" id="{5B6E5FBC-1828-49CE-8D0A-763260C31C8A}"/>
                  </a:ext>
                </a:extLst>
              </p:cNvPr>
              <p:cNvSpPr>
                <a:spLocks noChangeArrowheads="1"/>
              </p:cNvSpPr>
              <p:nvPr/>
            </p:nvSpPr>
            <p:spPr bwMode="gray">
              <a:xfrm>
                <a:off x="999" y="1094"/>
                <a:ext cx="766" cy="744"/>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defRPr/>
                </a:pPr>
                <a:endParaRPr lang="en-US" sz="2800" b="1">
                  <a:latin typeface="#9Slide03 Arima Madurai Black" panose="00000A00000000000000" pitchFamily="2" charset="0"/>
                  <a:cs typeface="#9Slide03 Arima Madurai Black" panose="00000A00000000000000" pitchFamily="2" charset="0"/>
                </a:endParaRPr>
              </a:p>
            </p:txBody>
          </p:sp>
          <p:sp>
            <p:nvSpPr>
              <p:cNvPr id="45" name="Freeform 44">
                <a:extLst>
                  <a:ext uri="{FF2B5EF4-FFF2-40B4-BE49-F238E27FC236}">
                    <a16:creationId xmlns:a16="http://schemas.microsoft.com/office/drawing/2014/main" id="{E381646F-D81C-448E-8B55-3FF04D3F56C7}"/>
                  </a:ext>
                </a:extLst>
              </p:cNvPr>
              <p:cNvSpPr>
                <a:spLocks/>
              </p:cNvSpPr>
              <p:nvPr/>
            </p:nvSpPr>
            <p:spPr bwMode="gray">
              <a:xfrm>
                <a:off x="1048" y="1140"/>
                <a:ext cx="384"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defRPr/>
                </a:pPr>
                <a:endParaRPr lang="en-US" sz="2800" b="1">
                  <a:latin typeface="#9Slide03 Arima Madurai Black" panose="00000A00000000000000" pitchFamily="2" charset="0"/>
                  <a:cs typeface="#9Slide03 Arima Madurai Black" panose="00000A00000000000000" pitchFamily="2" charset="0"/>
                </a:endParaRPr>
              </a:p>
            </p:txBody>
          </p:sp>
          <p:sp>
            <p:nvSpPr>
              <p:cNvPr id="46" name="Text Box 8">
                <a:extLst>
                  <a:ext uri="{FF2B5EF4-FFF2-40B4-BE49-F238E27FC236}">
                    <a16:creationId xmlns:a16="http://schemas.microsoft.com/office/drawing/2014/main" id="{CDFF45DC-1292-4CAA-9E48-65CD834BD8A3}"/>
                  </a:ext>
                </a:extLst>
              </p:cNvPr>
              <p:cNvSpPr txBox="1">
                <a:spLocks noChangeArrowheads="1"/>
              </p:cNvSpPr>
              <p:nvPr/>
            </p:nvSpPr>
            <p:spPr bwMode="gray">
              <a:xfrm>
                <a:off x="1306" y="1224"/>
                <a:ext cx="125" cy="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2800" b="1" dirty="0">
                    <a:solidFill>
                      <a:srgbClr val="FFFFFF"/>
                    </a:solidFill>
                    <a:latin typeface="#9Slide03 Arima Madurai Black" panose="00000A00000000000000" pitchFamily="2" charset="0"/>
                    <a:cs typeface="#9Slide03 Arima Madurai Black" panose="00000A00000000000000" pitchFamily="2" charset="0"/>
                  </a:rPr>
                  <a:t>I</a:t>
                </a:r>
              </a:p>
            </p:txBody>
          </p:sp>
        </p:grpSp>
      </p:grpSp>
      <p:grpSp>
        <p:nvGrpSpPr>
          <p:cNvPr id="10" name="Group 9">
            <a:extLst>
              <a:ext uri="{FF2B5EF4-FFF2-40B4-BE49-F238E27FC236}">
                <a16:creationId xmlns:a16="http://schemas.microsoft.com/office/drawing/2014/main" id="{9587F6F3-9C67-4DB4-B72B-309ECC22103B}"/>
              </a:ext>
            </a:extLst>
          </p:cNvPr>
          <p:cNvGrpSpPr>
            <a:grpSpLocks/>
          </p:cNvGrpSpPr>
          <p:nvPr/>
        </p:nvGrpSpPr>
        <p:grpSpPr bwMode="auto">
          <a:xfrm>
            <a:off x="782672" y="1954341"/>
            <a:ext cx="9296444" cy="653015"/>
            <a:chOff x="912" y="2016"/>
            <a:chExt cx="3984" cy="997"/>
          </a:xfrm>
        </p:grpSpPr>
        <p:sp>
          <p:nvSpPr>
            <p:cNvPr id="36" name="AutoShape 11">
              <a:extLst>
                <a:ext uri="{FF2B5EF4-FFF2-40B4-BE49-F238E27FC236}">
                  <a16:creationId xmlns:a16="http://schemas.microsoft.com/office/drawing/2014/main" id="{7C7CC01D-1268-42E7-B62B-A7ED4540AB43}"/>
                </a:ext>
              </a:extLst>
            </p:cNvPr>
            <p:cNvSpPr>
              <a:spLocks noChangeArrowheads="1"/>
            </p:cNvSpPr>
            <p:nvPr/>
          </p:nvSpPr>
          <p:spPr bwMode="gray">
            <a:xfrm>
              <a:off x="912" y="2016"/>
              <a:ext cx="3984" cy="912"/>
            </a:xfrm>
            <a:prstGeom prst="roundRect">
              <a:avLst>
                <a:gd name="adj" fmla="val 10889"/>
              </a:avLst>
            </a:prstGeom>
            <a:gradFill rotWithShape="1">
              <a:gsLst>
                <a:gs pos="0">
                  <a:srgbClr val="DDDDDD"/>
                </a:gs>
                <a:gs pos="50000">
                  <a:srgbClr val="F2F2F2"/>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ClrTx/>
                <a:buFontTx/>
                <a:buNone/>
              </a:pPr>
              <a:endParaRPr lang="vi-VN" altLang="vi-VN" sz="2800">
                <a:solidFill>
                  <a:schemeClr val="tx1"/>
                </a:solidFill>
                <a:latin typeface="#9Slide03 Arima Madurai Black" panose="00000A00000000000000" pitchFamily="2" charset="0"/>
                <a:cs typeface="#9Slide03 Arima Madurai Black" panose="00000A00000000000000" pitchFamily="2" charset="0"/>
              </a:endParaRPr>
            </a:p>
          </p:txBody>
        </p:sp>
        <p:grpSp>
          <p:nvGrpSpPr>
            <p:cNvPr id="37" name="Group 36">
              <a:extLst>
                <a:ext uri="{FF2B5EF4-FFF2-40B4-BE49-F238E27FC236}">
                  <a16:creationId xmlns:a16="http://schemas.microsoft.com/office/drawing/2014/main" id="{4DC34168-8CCB-4F19-B9E5-DC1CDEB462E2}"/>
                </a:ext>
              </a:extLst>
            </p:cNvPr>
            <p:cNvGrpSpPr>
              <a:grpSpLocks/>
            </p:cNvGrpSpPr>
            <p:nvPr/>
          </p:nvGrpSpPr>
          <p:grpSpPr bwMode="auto">
            <a:xfrm>
              <a:off x="999" y="2102"/>
              <a:ext cx="766" cy="911"/>
              <a:chOff x="999" y="2102"/>
              <a:chExt cx="766" cy="911"/>
            </a:xfrm>
          </p:grpSpPr>
          <p:sp>
            <p:nvSpPr>
              <p:cNvPr id="39" name="AutoShape 13">
                <a:extLst>
                  <a:ext uri="{FF2B5EF4-FFF2-40B4-BE49-F238E27FC236}">
                    <a16:creationId xmlns:a16="http://schemas.microsoft.com/office/drawing/2014/main" id="{DA6E75A1-E015-4702-9D89-7615A49836F8}"/>
                  </a:ext>
                </a:extLst>
              </p:cNvPr>
              <p:cNvSpPr>
                <a:spLocks noChangeArrowheads="1"/>
              </p:cNvSpPr>
              <p:nvPr/>
            </p:nvSpPr>
            <p:spPr bwMode="gray">
              <a:xfrm>
                <a:off x="999" y="2102"/>
                <a:ext cx="766" cy="744"/>
              </a:xfrm>
              <a:prstGeom prst="roundRect">
                <a:avLst>
                  <a:gd name="adj" fmla="val 11921"/>
                </a:avLst>
              </a:prstGeom>
              <a:gradFill rotWithShape="1">
                <a:gsLst>
                  <a:gs pos="0">
                    <a:schemeClr val="hlink">
                      <a:gamma/>
                      <a:tint val="72549"/>
                      <a:invGamma/>
                    </a:schemeClr>
                  </a:gs>
                  <a:gs pos="100000">
                    <a:schemeClr val="hlink"/>
                  </a:gs>
                </a:gsLst>
                <a:lin ang="540000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defRPr/>
                </a:pPr>
                <a:endParaRPr lang="en-US" sz="2800" b="1">
                  <a:latin typeface="#9Slide03 Arima Madurai Black" panose="00000A00000000000000" pitchFamily="2" charset="0"/>
                  <a:cs typeface="#9Slide03 Arima Madurai Black" panose="00000A00000000000000" pitchFamily="2" charset="0"/>
                </a:endParaRPr>
              </a:p>
            </p:txBody>
          </p:sp>
          <p:sp>
            <p:nvSpPr>
              <p:cNvPr id="40" name="Freeform 39">
                <a:extLst>
                  <a:ext uri="{FF2B5EF4-FFF2-40B4-BE49-F238E27FC236}">
                    <a16:creationId xmlns:a16="http://schemas.microsoft.com/office/drawing/2014/main" id="{1680B8A3-6313-487F-9B40-BD664FD49E1E}"/>
                  </a:ext>
                </a:extLst>
              </p:cNvPr>
              <p:cNvSpPr>
                <a:spLocks/>
              </p:cNvSpPr>
              <p:nvPr/>
            </p:nvSpPr>
            <p:spPr bwMode="gray">
              <a:xfrm>
                <a:off x="1048" y="2148"/>
                <a:ext cx="384"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defRPr/>
                </a:pPr>
                <a:endParaRPr lang="en-US" sz="2800" b="1">
                  <a:latin typeface="#9Slide03 Arima Madurai Black" panose="00000A00000000000000" pitchFamily="2" charset="0"/>
                  <a:cs typeface="#9Slide03 Arima Madurai Black" panose="00000A00000000000000" pitchFamily="2" charset="0"/>
                </a:endParaRPr>
              </a:p>
            </p:txBody>
          </p:sp>
          <p:sp>
            <p:nvSpPr>
              <p:cNvPr id="41" name="Text Box 15">
                <a:extLst>
                  <a:ext uri="{FF2B5EF4-FFF2-40B4-BE49-F238E27FC236}">
                    <a16:creationId xmlns:a16="http://schemas.microsoft.com/office/drawing/2014/main" id="{636C4445-A8D0-4B1F-8C31-FB39D6FB7F5A}"/>
                  </a:ext>
                </a:extLst>
              </p:cNvPr>
              <p:cNvSpPr txBox="1">
                <a:spLocks noChangeArrowheads="1"/>
              </p:cNvSpPr>
              <p:nvPr/>
            </p:nvSpPr>
            <p:spPr bwMode="gray">
              <a:xfrm>
                <a:off x="1285" y="2214"/>
                <a:ext cx="171" cy="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2800" b="1" dirty="0">
                    <a:solidFill>
                      <a:srgbClr val="FFFFFF"/>
                    </a:solidFill>
                    <a:latin typeface="#9Slide03 Arima Madurai Black" panose="00000A00000000000000" pitchFamily="2" charset="0"/>
                    <a:cs typeface="#9Slide03 Arima Madurai Black" panose="00000A00000000000000" pitchFamily="2" charset="0"/>
                  </a:rPr>
                  <a:t>II</a:t>
                </a:r>
              </a:p>
            </p:txBody>
          </p:sp>
        </p:grpSp>
        <p:sp>
          <p:nvSpPr>
            <p:cNvPr id="38" name="Text Box 16">
              <a:extLst>
                <a:ext uri="{FF2B5EF4-FFF2-40B4-BE49-F238E27FC236}">
                  <a16:creationId xmlns:a16="http://schemas.microsoft.com/office/drawing/2014/main" id="{005E211F-28FC-4D24-9AE1-5DFCACA63464}"/>
                </a:ext>
              </a:extLst>
            </p:cNvPr>
            <p:cNvSpPr txBox="1">
              <a:spLocks noChangeArrowheads="1"/>
            </p:cNvSpPr>
            <p:nvPr/>
          </p:nvSpPr>
          <p:spPr bwMode="gray">
            <a:xfrm>
              <a:off x="1940" y="2204"/>
              <a:ext cx="2928" cy="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ClrTx/>
                <a:buNone/>
              </a:pPr>
              <a:r>
                <a:rPr lang="en-US" sz="2800" b="1" kern="0" dirty="0" err="1">
                  <a:solidFill>
                    <a:srgbClr val="1173AF"/>
                  </a:solidFill>
                  <a:latin typeface="#9Slide03 Arima Madurai Black" panose="00000A00000000000000" pitchFamily="2" charset="0"/>
                  <a:cs typeface="#9Slide03 Arima Madurai Black" panose="00000A00000000000000" pitchFamily="2" charset="0"/>
                </a:rPr>
                <a:t>Vật</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lí</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hạt</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cơ</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bản</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và</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năng</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lượng</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cao</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p>
          </p:txBody>
        </p:sp>
      </p:grpSp>
      <p:sp>
        <p:nvSpPr>
          <p:cNvPr id="12" name="Text Box 9">
            <a:extLst>
              <a:ext uri="{FF2B5EF4-FFF2-40B4-BE49-F238E27FC236}">
                <a16:creationId xmlns:a16="http://schemas.microsoft.com/office/drawing/2014/main" id="{51B36E36-2EE8-4276-B89F-1F4E34361F5E}"/>
              </a:ext>
            </a:extLst>
          </p:cNvPr>
          <p:cNvSpPr txBox="1">
            <a:spLocks noChangeArrowheads="1"/>
          </p:cNvSpPr>
          <p:nvPr/>
        </p:nvSpPr>
        <p:spPr bwMode="gray">
          <a:xfrm>
            <a:off x="3181453" y="1212461"/>
            <a:ext cx="602366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eaLnBrk="0" fontAlgn="base" hangingPunct="0">
              <a:spcBef>
                <a:spcPct val="0"/>
              </a:spcBef>
              <a:spcAft>
                <a:spcPct val="0"/>
              </a:spcAft>
              <a:buClrTx/>
              <a:buNone/>
              <a:defRPr/>
            </a:pPr>
            <a:r>
              <a:rPr lang="en-US" sz="2800" b="1" kern="0" dirty="0" err="1">
                <a:solidFill>
                  <a:srgbClr val="1173AF"/>
                </a:solidFill>
                <a:latin typeface="Platino Linotype"/>
                <a:cs typeface="#9Slide03 Arima Madurai Black" panose="00000A00000000000000" pitchFamily="2" charset="0"/>
              </a:rPr>
              <a:t>Vật</a:t>
            </a:r>
            <a:r>
              <a:rPr lang="en-US" sz="2800" b="1" kern="0" dirty="0">
                <a:solidFill>
                  <a:srgbClr val="1173AF"/>
                </a:solidFill>
                <a:latin typeface="Platino Linotype"/>
                <a:cs typeface="#9Slide03 Arima Madurai Black" panose="00000A00000000000000" pitchFamily="2" charset="0"/>
              </a:rPr>
              <a:t> </a:t>
            </a:r>
            <a:r>
              <a:rPr lang="en-US" sz="2800" b="1" kern="0" dirty="0" err="1">
                <a:solidFill>
                  <a:srgbClr val="1173AF"/>
                </a:solidFill>
                <a:latin typeface="Platino Linotype"/>
                <a:cs typeface="#9Slide03 Arima Madurai Black" panose="00000A00000000000000" pitchFamily="2" charset="0"/>
              </a:rPr>
              <a:t>lí</a:t>
            </a:r>
            <a:r>
              <a:rPr lang="en-US" sz="2800" b="1" kern="0" dirty="0">
                <a:solidFill>
                  <a:srgbClr val="1173AF"/>
                </a:solidFill>
                <a:latin typeface="Platino Linotype"/>
                <a:cs typeface="#9Slide03 Arima Madurai Black" panose="00000A00000000000000" pitchFamily="2" charset="0"/>
              </a:rPr>
              <a:t> </a:t>
            </a:r>
            <a:r>
              <a:rPr lang="en-US" sz="2800" b="1" kern="0" dirty="0" err="1">
                <a:solidFill>
                  <a:srgbClr val="1173AF"/>
                </a:solidFill>
                <a:latin typeface="Platino Linotype"/>
                <a:cs typeface="#9Slide03 Arima Madurai Black" panose="00000A00000000000000" pitchFamily="2" charset="0"/>
              </a:rPr>
              <a:t>thiên</a:t>
            </a:r>
            <a:r>
              <a:rPr lang="en-US" sz="2800" b="1" kern="0" dirty="0">
                <a:solidFill>
                  <a:srgbClr val="1173AF"/>
                </a:solidFill>
                <a:latin typeface="Platino Linotype"/>
                <a:cs typeface="#9Slide03 Arima Madurai Black" panose="00000A00000000000000" pitchFamily="2" charset="0"/>
              </a:rPr>
              <a:t> </a:t>
            </a:r>
            <a:r>
              <a:rPr lang="en-US" sz="2800" b="1" kern="0" dirty="0" err="1">
                <a:solidFill>
                  <a:srgbClr val="1173AF"/>
                </a:solidFill>
                <a:latin typeface="Platino Linotype"/>
                <a:cs typeface="#9Slide03 Arima Madurai Black" panose="00000A00000000000000" pitchFamily="2" charset="0"/>
              </a:rPr>
              <a:t>văn</a:t>
            </a:r>
            <a:r>
              <a:rPr lang="en-US" sz="2800" b="1" kern="0" dirty="0">
                <a:solidFill>
                  <a:srgbClr val="1173AF"/>
                </a:solidFill>
                <a:latin typeface="Platino Linotype"/>
                <a:cs typeface="#9Slide03 Arima Madurai Black" panose="00000A00000000000000" pitchFamily="2" charset="0"/>
              </a:rPr>
              <a:t> </a:t>
            </a:r>
            <a:r>
              <a:rPr lang="en-US" sz="2800" b="1" kern="0" dirty="0" err="1">
                <a:solidFill>
                  <a:srgbClr val="1173AF"/>
                </a:solidFill>
                <a:latin typeface="Platino Linotype"/>
                <a:cs typeface="#9Slide03 Arima Madurai Black" panose="00000A00000000000000" pitchFamily="2" charset="0"/>
              </a:rPr>
              <a:t>và</a:t>
            </a:r>
            <a:r>
              <a:rPr lang="en-US" sz="2800" b="1" kern="0" dirty="0">
                <a:solidFill>
                  <a:srgbClr val="1173AF"/>
                </a:solidFill>
                <a:latin typeface="Platino Linotype"/>
                <a:cs typeface="#9Slide03 Arima Madurai Black" panose="00000A00000000000000" pitchFamily="2" charset="0"/>
              </a:rPr>
              <a:t> </a:t>
            </a:r>
            <a:r>
              <a:rPr lang="en-US" sz="2800" b="1" kern="0" dirty="0" err="1">
                <a:solidFill>
                  <a:srgbClr val="1173AF"/>
                </a:solidFill>
                <a:latin typeface="Platino Linotype"/>
                <a:cs typeface="#9Slide03 Arima Madurai Black" panose="00000A00000000000000" pitchFamily="2" charset="0"/>
              </a:rPr>
              <a:t>vũ</a:t>
            </a:r>
            <a:r>
              <a:rPr lang="en-US" sz="2800" b="1" kern="0" dirty="0">
                <a:solidFill>
                  <a:srgbClr val="1173AF"/>
                </a:solidFill>
                <a:latin typeface="Platino Linotype"/>
                <a:cs typeface="#9Slide03 Arima Madurai Black" panose="00000A00000000000000" pitchFamily="2" charset="0"/>
              </a:rPr>
              <a:t> </a:t>
            </a:r>
            <a:r>
              <a:rPr lang="en-US" sz="2800" b="1" kern="0" dirty="0" err="1">
                <a:solidFill>
                  <a:srgbClr val="1173AF"/>
                </a:solidFill>
                <a:latin typeface="Platino Linotype"/>
                <a:cs typeface="#9Slide03 Arima Madurai Black" panose="00000A00000000000000" pitchFamily="2" charset="0"/>
              </a:rPr>
              <a:t>trụ</a:t>
            </a:r>
            <a:r>
              <a:rPr lang="en-US" sz="2800" b="1" kern="0" dirty="0">
                <a:solidFill>
                  <a:srgbClr val="1173AF"/>
                </a:solidFill>
                <a:latin typeface="Platino Linotype"/>
                <a:cs typeface="#9Slide03 Arima Madurai Black" panose="00000A00000000000000" pitchFamily="2" charset="0"/>
              </a:rPr>
              <a:t> </a:t>
            </a:r>
            <a:r>
              <a:rPr lang="en-US" sz="2800" b="1" kern="0" dirty="0" err="1">
                <a:solidFill>
                  <a:srgbClr val="1173AF"/>
                </a:solidFill>
                <a:latin typeface="Platino Linotype"/>
                <a:cs typeface="#9Slide03 Arima Madurai Black" panose="00000A00000000000000" pitchFamily="2" charset="0"/>
              </a:rPr>
              <a:t>học</a:t>
            </a:r>
            <a:endParaRPr lang="en-US" sz="2800" b="1" kern="0" dirty="0">
              <a:solidFill>
                <a:srgbClr val="1173AF"/>
              </a:solidFill>
              <a:latin typeface="Platino Linotype"/>
              <a:cs typeface="#9Slide03 Arima Madurai Black" panose="00000A00000000000000" pitchFamily="2" charset="0"/>
            </a:endParaRPr>
          </a:p>
        </p:txBody>
      </p:sp>
      <p:grpSp>
        <p:nvGrpSpPr>
          <p:cNvPr id="14" name="Group 13">
            <a:extLst>
              <a:ext uri="{FF2B5EF4-FFF2-40B4-BE49-F238E27FC236}">
                <a16:creationId xmlns:a16="http://schemas.microsoft.com/office/drawing/2014/main" id="{76262E1D-8316-421D-B938-DD00DAE68FD8}"/>
              </a:ext>
            </a:extLst>
          </p:cNvPr>
          <p:cNvGrpSpPr/>
          <p:nvPr/>
        </p:nvGrpSpPr>
        <p:grpSpPr>
          <a:xfrm>
            <a:off x="782672" y="2843677"/>
            <a:ext cx="9296444" cy="698451"/>
            <a:chOff x="542924" y="4524631"/>
            <a:chExt cx="10382250" cy="1115606"/>
          </a:xfrm>
        </p:grpSpPr>
        <p:grpSp>
          <p:nvGrpSpPr>
            <p:cNvPr id="28" name="Group 27">
              <a:extLst>
                <a:ext uri="{FF2B5EF4-FFF2-40B4-BE49-F238E27FC236}">
                  <a16:creationId xmlns:a16="http://schemas.microsoft.com/office/drawing/2014/main" id="{D06CBBD2-B1F6-482F-8650-6A6DAA195885}"/>
                </a:ext>
              </a:extLst>
            </p:cNvPr>
            <p:cNvGrpSpPr>
              <a:grpSpLocks/>
            </p:cNvGrpSpPr>
            <p:nvPr/>
          </p:nvGrpSpPr>
          <p:grpSpPr bwMode="auto">
            <a:xfrm>
              <a:off x="542924" y="4524631"/>
              <a:ext cx="10382250" cy="1009554"/>
              <a:chOff x="912" y="3036"/>
              <a:chExt cx="3984" cy="965"/>
            </a:xfrm>
          </p:grpSpPr>
          <p:sp>
            <p:nvSpPr>
              <p:cNvPr id="30" name="AutoShape 18">
                <a:extLst>
                  <a:ext uri="{FF2B5EF4-FFF2-40B4-BE49-F238E27FC236}">
                    <a16:creationId xmlns:a16="http://schemas.microsoft.com/office/drawing/2014/main" id="{83432B68-9ECF-4667-B94C-31A8781DAEA3}"/>
                  </a:ext>
                </a:extLst>
              </p:cNvPr>
              <p:cNvSpPr>
                <a:spLocks noChangeArrowheads="1"/>
              </p:cNvSpPr>
              <p:nvPr/>
            </p:nvSpPr>
            <p:spPr bwMode="gray">
              <a:xfrm>
                <a:off x="912" y="3036"/>
                <a:ext cx="3984" cy="912"/>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ClrTx/>
                  <a:buFontTx/>
                  <a:buNone/>
                </a:pPr>
                <a:endParaRPr lang="vi-VN" altLang="vi-VN" sz="2800">
                  <a:solidFill>
                    <a:schemeClr val="tx1"/>
                  </a:solidFill>
                  <a:latin typeface="#9Slide03 Arima Madurai Black" panose="00000A00000000000000" pitchFamily="2" charset="0"/>
                  <a:cs typeface="#9Slide03 Arima Madurai Black" panose="00000A00000000000000" pitchFamily="2" charset="0"/>
                </a:endParaRPr>
              </a:p>
            </p:txBody>
          </p:sp>
          <p:grpSp>
            <p:nvGrpSpPr>
              <p:cNvPr id="31" name="Group 30">
                <a:extLst>
                  <a:ext uri="{FF2B5EF4-FFF2-40B4-BE49-F238E27FC236}">
                    <a16:creationId xmlns:a16="http://schemas.microsoft.com/office/drawing/2014/main" id="{AED97C9E-0548-491F-8742-67C514651095}"/>
                  </a:ext>
                </a:extLst>
              </p:cNvPr>
              <p:cNvGrpSpPr>
                <a:grpSpLocks/>
              </p:cNvGrpSpPr>
              <p:nvPr/>
            </p:nvGrpSpPr>
            <p:grpSpPr bwMode="auto">
              <a:xfrm>
                <a:off x="999" y="3122"/>
                <a:ext cx="766" cy="879"/>
                <a:chOff x="999" y="3122"/>
                <a:chExt cx="766" cy="879"/>
              </a:xfrm>
            </p:grpSpPr>
            <p:sp>
              <p:nvSpPr>
                <p:cNvPr id="33" name="AutoShape 20">
                  <a:extLst>
                    <a:ext uri="{FF2B5EF4-FFF2-40B4-BE49-F238E27FC236}">
                      <a16:creationId xmlns:a16="http://schemas.microsoft.com/office/drawing/2014/main" id="{01745A37-4E12-4336-8518-9B04E2CE0DF2}"/>
                    </a:ext>
                  </a:extLst>
                </p:cNvPr>
                <p:cNvSpPr>
                  <a:spLocks noChangeArrowheads="1"/>
                </p:cNvSpPr>
                <p:nvPr/>
              </p:nvSpPr>
              <p:spPr bwMode="gray">
                <a:xfrm>
                  <a:off x="999" y="3122"/>
                  <a:ext cx="766" cy="744"/>
                </a:xfrm>
                <a:prstGeom prst="roundRect">
                  <a:avLst>
                    <a:gd name="adj" fmla="val 11921"/>
                  </a:avLst>
                </a:prstGeom>
                <a:gradFill rotWithShape="1">
                  <a:gsLst>
                    <a:gs pos="0">
                      <a:schemeClr val="folHlink">
                        <a:gamma/>
                        <a:tint val="63529"/>
                        <a:invGamma/>
                      </a:schemeClr>
                    </a:gs>
                    <a:gs pos="100000">
                      <a:schemeClr val="folHlink"/>
                    </a:gs>
                  </a:gsLst>
                  <a:lin ang="540000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defRPr/>
                  </a:pPr>
                  <a:endParaRPr lang="en-US" sz="2800" b="1">
                    <a:latin typeface="#9Slide03 Arima Madurai Black" panose="00000A00000000000000" pitchFamily="2" charset="0"/>
                    <a:cs typeface="#9Slide03 Arima Madurai Black" panose="00000A00000000000000" pitchFamily="2" charset="0"/>
                  </a:endParaRPr>
                </a:p>
              </p:txBody>
            </p:sp>
            <p:sp>
              <p:nvSpPr>
                <p:cNvPr id="34" name="Freeform 33">
                  <a:extLst>
                    <a:ext uri="{FF2B5EF4-FFF2-40B4-BE49-F238E27FC236}">
                      <a16:creationId xmlns:a16="http://schemas.microsoft.com/office/drawing/2014/main" id="{1BF60FF8-89BC-466C-B165-20A4F41862BE}"/>
                    </a:ext>
                  </a:extLst>
                </p:cNvPr>
                <p:cNvSpPr>
                  <a:spLocks/>
                </p:cNvSpPr>
                <p:nvPr/>
              </p:nvSpPr>
              <p:spPr bwMode="gray">
                <a:xfrm>
                  <a:off x="1048" y="3168"/>
                  <a:ext cx="384"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folHlink">
                        <a:gamma/>
                        <a:tint val="48627"/>
                        <a:invGamma/>
                      </a:schemeClr>
                    </a:gs>
                    <a:gs pos="100000">
                      <a:schemeClr val="folHlink">
                        <a:alpha val="0"/>
                      </a:schemeClr>
                    </a:gs>
                  </a:gsLst>
                  <a:lin ang="27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defRPr/>
                  </a:pPr>
                  <a:endParaRPr lang="en-US" sz="2800" b="1">
                    <a:latin typeface="#9Slide03 Arima Madurai Black" panose="00000A00000000000000" pitchFamily="2" charset="0"/>
                    <a:cs typeface="#9Slide03 Arima Madurai Black" panose="00000A00000000000000" pitchFamily="2" charset="0"/>
                  </a:endParaRPr>
                </a:p>
              </p:txBody>
            </p:sp>
            <p:sp>
              <p:nvSpPr>
                <p:cNvPr id="35" name="Text Box 22">
                  <a:extLst>
                    <a:ext uri="{FF2B5EF4-FFF2-40B4-BE49-F238E27FC236}">
                      <a16:creationId xmlns:a16="http://schemas.microsoft.com/office/drawing/2014/main" id="{758C6E99-E72B-46CD-A564-4E9009A74E52}"/>
                    </a:ext>
                  </a:extLst>
                </p:cNvPr>
                <p:cNvSpPr txBox="1">
                  <a:spLocks noChangeArrowheads="1"/>
                </p:cNvSpPr>
                <p:nvPr/>
              </p:nvSpPr>
              <p:spPr bwMode="gray">
                <a:xfrm>
                  <a:off x="1286" y="3202"/>
                  <a:ext cx="217" cy="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2800" b="1" dirty="0">
                      <a:solidFill>
                        <a:srgbClr val="FFFFFF"/>
                      </a:solidFill>
                      <a:latin typeface="#9Slide03 Arima Madurai Black" panose="00000A00000000000000" pitchFamily="2" charset="0"/>
                      <a:cs typeface="#9Slide03 Arima Madurai Black" panose="00000A00000000000000" pitchFamily="2" charset="0"/>
                    </a:rPr>
                    <a:t>III</a:t>
                  </a:r>
                </a:p>
              </p:txBody>
            </p:sp>
          </p:grpSp>
          <p:sp>
            <p:nvSpPr>
              <p:cNvPr id="32" name="Text Box 23">
                <a:extLst>
                  <a:ext uri="{FF2B5EF4-FFF2-40B4-BE49-F238E27FC236}">
                    <a16:creationId xmlns:a16="http://schemas.microsoft.com/office/drawing/2014/main" id="{333F8284-42BE-4AF5-9EF6-31FFDB08D105}"/>
                  </a:ext>
                </a:extLst>
              </p:cNvPr>
              <p:cNvSpPr txBox="1">
                <a:spLocks noChangeArrowheads="1"/>
              </p:cNvSpPr>
              <p:nvPr/>
            </p:nvSpPr>
            <p:spPr bwMode="gray">
              <a:xfrm>
                <a:off x="1852" y="3133"/>
                <a:ext cx="3044" cy="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ct val="0"/>
                  </a:spcBef>
                  <a:buClrTx/>
                  <a:buFontTx/>
                  <a:buNone/>
                </a:pPr>
                <a:endParaRPr lang="en-US" altLang="vi-VN" sz="2800">
                  <a:solidFill>
                    <a:srgbClr val="002060"/>
                  </a:solidFill>
                  <a:latin typeface="#9Slide03 Arima Madurai Black" panose="00000A00000000000000" pitchFamily="2" charset="0"/>
                  <a:cs typeface="#9Slide03 Arima Madurai Black" panose="00000A00000000000000" pitchFamily="2" charset="0"/>
                </a:endParaRPr>
              </a:p>
            </p:txBody>
          </p:sp>
        </p:grpSp>
        <p:sp>
          <p:nvSpPr>
            <p:cNvPr id="29" name="Text Box 16">
              <a:extLst>
                <a:ext uri="{FF2B5EF4-FFF2-40B4-BE49-F238E27FC236}">
                  <a16:creationId xmlns:a16="http://schemas.microsoft.com/office/drawing/2014/main" id="{ADE4C1E9-AD5C-43D1-8331-DD3697372082}"/>
                </a:ext>
              </a:extLst>
            </p:cNvPr>
            <p:cNvSpPr txBox="1">
              <a:spLocks noChangeArrowheads="1"/>
            </p:cNvSpPr>
            <p:nvPr/>
          </p:nvSpPr>
          <p:spPr bwMode="gray">
            <a:xfrm>
              <a:off x="3270992" y="4804520"/>
              <a:ext cx="7437486" cy="835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ClrTx/>
                <a:buNone/>
              </a:pPr>
              <a:r>
                <a:rPr lang="en-US" sz="2800" b="1" kern="0" dirty="0" err="1">
                  <a:solidFill>
                    <a:srgbClr val="1173AF"/>
                  </a:solidFill>
                  <a:latin typeface="#9Slide03 Arima Madurai Black" panose="00000A00000000000000" pitchFamily="2" charset="0"/>
                  <a:cs typeface="#9Slide03 Arima Madurai Black" panose="00000A00000000000000" pitchFamily="2" charset="0"/>
                </a:rPr>
                <a:t>Vật</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lí</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nano</a:t>
              </a:r>
              <a:endParaRPr lang="en-US" sz="2800" b="1" kern="0" dirty="0">
                <a:solidFill>
                  <a:srgbClr val="1173AF"/>
                </a:solidFill>
                <a:latin typeface="#9Slide03 Arima Madurai Black" panose="00000A00000000000000" pitchFamily="2" charset="0"/>
                <a:cs typeface="#9Slide03 Arima Madurai Black" panose="00000A00000000000000" pitchFamily="2" charset="0"/>
              </a:endParaRPr>
            </a:p>
          </p:txBody>
        </p:sp>
      </p:grpSp>
      <p:grpSp>
        <p:nvGrpSpPr>
          <p:cNvPr id="16" name="Group 15">
            <a:extLst>
              <a:ext uri="{FF2B5EF4-FFF2-40B4-BE49-F238E27FC236}">
                <a16:creationId xmlns:a16="http://schemas.microsoft.com/office/drawing/2014/main" id="{98E6E550-001D-42BD-B725-F6090B17379F}"/>
              </a:ext>
            </a:extLst>
          </p:cNvPr>
          <p:cNvGrpSpPr/>
          <p:nvPr/>
        </p:nvGrpSpPr>
        <p:grpSpPr>
          <a:xfrm>
            <a:off x="782672" y="3775996"/>
            <a:ext cx="9296444" cy="698451"/>
            <a:chOff x="542924" y="4524631"/>
            <a:chExt cx="10382250" cy="1115606"/>
          </a:xfrm>
        </p:grpSpPr>
        <p:grpSp>
          <p:nvGrpSpPr>
            <p:cNvPr id="20" name="Group 19">
              <a:extLst>
                <a:ext uri="{FF2B5EF4-FFF2-40B4-BE49-F238E27FC236}">
                  <a16:creationId xmlns:a16="http://schemas.microsoft.com/office/drawing/2014/main" id="{861427A4-6323-4601-BB5A-0993F0859B4A}"/>
                </a:ext>
              </a:extLst>
            </p:cNvPr>
            <p:cNvGrpSpPr>
              <a:grpSpLocks/>
            </p:cNvGrpSpPr>
            <p:nvPr/>
          </p:nvGrpSpPr>
          <p:grpSpPr bwMode="auto">
            <a:xfrm>
              <a:off x="542924" y="4524631"/>
              <a:ext cx="10382250" cy="1003277"/>
              <a:chOff x="912" y="3036"/>
              <a:chExt cx="3984" cy="959"/>
            </a:xfrm>
          </p:grpSpPr>
          <p:sp>
            <p:nvSpPr>
              <p:cNvPr id="22" name="AutoShape 18">
                <a:extLst>
                  <a:ext uri="{FF2B5EF4-FFF2-40B4-BE49-F238E27FC236}">
                    <a16:creationId xmlns:a16="http://schemas.microsoft.com/office/drawing/2014/main" id="{3243F66F-9F95-4364-BAD5-8A66C844B7F3}"/>
                  </a:ext>
                </a:extLst>
              </p:cNvPr>
              <p:cNvSpPr>
                <a:spLocks noChangeArrowheads="1"/>
              </p:cNvSpPr>
              <p:nvPr/>
            </p:nvSpPr>
            <p:spPr bwMode="gray">
              <a:xfrm>
                <a:off x="912" y="3036"/>
                <a:ext cx="3984" cy="912"/>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ClrTx/>
                  <a:buFontTx/>
                  <a:buNone/>
                </a:pPr>
                <a:endParaRPr lang="vi-VN" altLang="vi-VN" sz="2800">
                  <a:solidFill>
                    <a:schemeClr val="tx1"/>
                  </a:solidFill>
                  <a:latin typeface="#9Slide03 Arima Madurai Black" panose="00000A00000000000000" pitchFamily="2" charset="0"/>
                  <a:cs typeface="#9Slide03 Arima Madurai Black" panose="00000A00000000000000" pitchFamily="2" charset="0"/>
                </a:endParaRPr>
              </a:p>
            </p:txBody>
          </p:sp>
          <p:grpSp>
            <p:nvGrpSpPr>
              <p:cNvPr id="23" name="Group 22">
                <a:extLst>
                  <a:ext uri="{FF2B5EF4-FFF2-40B4-BE49-F238E27FC236}">
                    <a16:creationId xmlns:a16="http://schemas.microsoft.com/office/drawing/2014/main" id="{4B042C0A-1D53-4DCD-8B9C-98D306182B8C}"/>
                  </a:ext>
                </a:extLst>
              </p:cNvPr>
              <p:cNvGrpSpPr>
                <a:grpSpLocks/>
              </p:cNvGrpSpPr>
              <p:nvPr/>
            </p:nvGrpSpPr>
            <p:grpSpPr bwMode="auto">
              <a:xfrm>
                <a:off x="999" y="3122"/>
                <a:ext cx="766" cy="873"/>
                <a:chOff x="999" y="3122"/>
                <a:chExt cx="766" cy="873"/>
              </a:xfrm>
            </p:grpSpPr>
            <p:sp>
              <p:nvSpPr>
                <p:cNvPr id="25" name="AutoShape 20">
                  <a:extLst>
                    <a:ext uri="{FF2B5EF4-FFF2-40B4-BE49-F238E27FC236}">
                      <a16:creationId xmlns:a16="http://schemas.microsoft.com/office/drawing/2014/main" id="{7F72EB4B-6C44-4A36-92D1-30C14F321790}"/>
                    </a:ext>
                  </a:extLst>
                </p:cNvPr>
                <p:cNvSpPr>
                  <a:spLocks noChangeArrowheads="1"/>
                </p:cNvSpPr>
                <p:nvPr/>
              </p:nvSpPr>
              <p:spPr bwMode="gray">
                <a:xfrm>
                  <a:off x="999" y="3122"/>
                  <a:ext cx="766" cy="744"/>
                </a:xfrm>
                <a:prstGeom prst="roundRect">
                  <a:avLst>
                    <a:gd name="adj" fmla="val 11921"/>
                  </a:avLst>
                </a:prstGeom>
                <a:gradFill rotWithShape="1">
                  <a:gsLst>
                    <a:gs pos="100000">
                      <a:srgbClr val="FFC000"/>
                    </a:gs>
                    <a:gs pos="100000">
                      <a:schemeClr val="folHlink"/>
                    </a:gs>
                  </a:gsLst>
                  <a:lin ang="540000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defRPr/>
                  </a:pPr>
                  <a:endParaRPr lang="en-US" sz="2800" b="1">
                    <a:latin typeface="#9Slide03 Arima Madurai Black" panose="00000A00000000000000" pitchFamily="2" charset="0"/>
                    <a:cs typeface="#9Slide03 Arima Madurai Black" panose="00000A00000000000000" pitchFamily="2" charset="0"/>
                  </a:endParaRPr>
                </a:p>
              </p:txBody>
            </p:sp>
            <p:sp>
              <p:nvSpPr>
                <p:cNvPr id="26" name="Freeform 25">
                  <a:extLst>
                    <a:ext uri="{FF2B5EF4-FFF2-40B4-BE49-F238E27FC236}">
                      <a16:creationId xmlns:a16="http://schemas.microsoft.com/office/drawing/2014/main" id="{CBF2DFDB-22F1-4806-89DF-70070E09BEB8}"/>
                    </a:ext>
                  </a:extLst>
                </p:cNvPr>
                <p:cNvSpPr>
                  <a:spLocks/>
                </p:cNvSpPr>
                <p:nvPr/>
              </p:nvSpPr>
              <p:spPr bwMode="gray">
                <a:xfrm>
                  <a:off x="1048" y="3168"/>
                  <a:ext cx="384"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folHlink">
                        <a:gamma/>
                        <a:tint val="48627"/>
                        <a:invGamma/>
                      </a:schemeClr>
                    </a:gs>
                    <a:gs pos="100000">
                      <a:schemeClr val="folHlink">
                        <a:alpha val="0"/>
                      </a:schemeClr>
                    </a:gs>
                  </a:gsLst>
                  <a:lin ang="27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defRPr/>
                  </a:pPr>
                  <a:endParaRPr lang="en-US" sz="2800" b="1">
                    <a:latin typeface="#9Slide03 Arima Madurai Black" panose="00000A00000000000000" pitchFamily="2" charset="0"/>
                    <a:cs typeface="#9Slide03 Arima Madurai Black" panose="00000A00000000000000" pitchFamily="2" charset="0"/>
                  </a:endParaRPr>
                </a:p>
              </p:txBody>
            </p:sp>
            <p:sp>
              <p:nvSpPr>
                <p:cNvPr id="27" name="Text Box 22">
                  <a:extLst>
                    <a:ext uri="{FF2B5EF4-FFF2-40B4-BE49-F238E27FC236}">
                      <a16:creationId xmlns:a16="http://schemas.microsoft.com/office/drawing/2014/main" id="{5B30AEB2-7D99-4ED2-B71B-9C57147A39E6}"/>
                    </a:ext>
                  </a:extLst>
                </p:cNvPr>
                <p:cNvSpPr txBox="1">
                  <a:spLocks noChangeArrowheads="1"/>
                </p:cNvSpPr>
                <p:nvPr/>
              </p:nvSpPr>
              <p:spPr bwMode="gray">
                <a:xfrm>
                  <a:off x="1287" y="3196"/>
                  <a:ext cx="219" cy="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2800" b="1" dirty="0">
                      <a:solidFill>
                        <a:srgbClr val="FFFFFF"/>
                      </a:solidFill>
                      <a:latin typeface="#9Slide03 Arima Madurai Black" panose="00000A00000000000000" pitchFamily="2" charset="0"/>
                      <a:cs typeface="#9Slide03 Arima Madurai Black" panose="00000A00000000000000" pitchFamily="2" charset="0"/>
                    </a:rPr>
                    <a:t>IV</a:t>
                  </a:r>
                </a:p>
              </p:txBody>
            </p:sp>
          </p:grpSp>
          <p:sp>
            <p:nvSpPr>
              <p:cNvPr id="24" name="Text Box 23">
                <a:extLst>
                  <a:ext uri="{FF2B5EF4-FFF2-40B4-BE49-F238E27FC236}">
                    <a16:creationId xmlns:a16="http://schemas.microsoft.com/office/drawing/2014/main" id="{C4AE9148-7CA2-46CC-84F5-C40F92D30114}"/>
                  </a:ext>
                </a:extLst>
              </p:cNvPr>
              <p:cNvSpPr txBox="1">
                <a:spLocks noChangeArrowheads="1"/>
              </p:cNvSpPr>
              <p:nvPr/>
            </p:nvSpPr>
            <p:spPr bwMode="gray">
              <a:xfrm>
                <a:off x="1852" y="3133"/>
                <a:ext cx="3044" cy="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ct val="0"/>
                  </a:spcBef>
                  <a:buClrTx/>
                  <a:buFontTx/>
                  <a:buNone/>
                </a:pPr>
                <a:endParaRPr lang="en-US" altLang="vi-VN" sz="2800">
                  <a:solidFill>
                    <a:srgbClr val="002060"/>
                  </a:solidFill>
                  <a:latin typeface="#9Slide03 Arima Madurai Black" panose="00000A00000000000000" pitchFamily="2" charset="0"/>
                  <a:cs typeface="#9Slide03 Arima Madurai Black" panose="00000A00000000000000" pitchFamily="2" charset="0"/>
                </a:endParaRPr>
              </a:p>
            </p:txBody>
          </p:sp>
        </p:grpSp>
        <p:sp>
          <p:nvSpPr>
            <p:cNvPr id="21" name="Text Box 16">
              <a:extLst>
                <a:ext uri="{FF2B5EF4-FFF2-40B4-BE49-F238E27FC236}">
                  <a16:creationId xmlns:a16="http://schemas.microsoft.com/office/drawing/2014/main" id="{40A14309-4080-435E-8B68-B6A724AC9B5C}"/>
                </a:ext>
              </a:extLst>
            </p:cNvPr>
            <p:cNvSpPr txBox="1">
              <a:spLocks noChangeArrowheads="1"/>
            </p:cNvSpPr>
            <p:nvPr/>
          </p:nvSpPr>
          <p:spPr bwMode="gray">
            <a:xfrm>
              <a:off x="3270992" y="4804520"/>
              <a:ext cx="7437486" cy="835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ClrTx/>
                <a:buNone/>
              </a:pPr>
              <a:r>
                <a:rPr lang="en-US" sz="2800" b="1" kern="0" dirty="0" err="1">
                  <a:solidFill>
                    <a:srgbClr val="1173AF"/>
                  </a:solidFill>
                  <a:latin typeface="#9Slide03 Arima Madurai Black" panose="00000A00000000000000" pitchFamily="2" charset="0"/>
                  <a:cs typeface="#9Slide03 Arima Madurai Black" panose="00000A00000000000000" pitchFamily="2" charset="0"/>
                </a:rPr>
                <a:t>Vật</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lí</a:t>
              </a:r>
              <a:r>
                <a:rPr lang="en-US" sz="2800" b="1" kern="0" dirty="0">
                  <a:solidFill>
                    <a:srgbClr val="1173AF"/>
                  </a:solidFill>
                  <a:latin typeface="#9Slide03 Arima Madurai Black" panose="00000A00000000000000" pitchFamily="2" charset="0"/>
                  <a:cs typeface="#9Slide03 Arima Madurai Black" panose="00000A00000000000000" pitchFamily="2" charset="0"/>
                </a:rPr>
                <a:t> laser</a:t>
              </a:r>
            </a:p>
          </p:txBody>
        </p:sp>
      </p:grpSp>
      <p:grpSp>
        <p:nvGrpSpPr>
          <p:cNvPr id="47" name="Group 46">
            <a:extLst>
              <a:ext uri="{FF2B5EF4-FFF2-40B4-BE49-F238E27FC236}">
                <a16:creationId xmlns:a16="http://schemas.microsoft.com/office/drawing/2014/main" id="{98E6E550-001D-42BD-B725-F6090B17379F}"/>
              </a:ext>
            </a:extLst>
          </p:cNvPr>
          <p:cNvGrpSpPr/>
          <p:nvPr/>
        </p:nvGrpSpPr>
        <p:grpSpPr>
          <a:xfrm>
            <a:off x="788082" y="4693107"/>
            <a:ext cx="9296444" cy="698451"/>
            <a:chOff x="542924" y="4524631"/>
            <a:chExt cx="10382250" cy="1115606"/>
          </a:xfrm>
        </p:grpSpPr>
        <p:grpSp>
          <p:nvGrpSpPr>
            <p:cNvPr id="48" name="Group 47">
              <a:extLst>
                <a:ext uri="{FF2B5EF4-FFF2-40B4-BE49-F238E27FC236}">
                  <a16:creationId xmlns:a16="http://schemas.microsoft.com/office/drawing/2014/main" id="{861427A4-6323-4601-BB5A-0993F0859B4A}"/>
                </a:ext>
              </a:extLst>
            </p:cNvPr>
            <p:cNvGrpSpPr>
              <a:grpSpLocks/>
            </p:cNvGrpSpPr>
            <p:nvPr/>
          </p:nvGrpSpPr>
          <p:grpSpPr bwMode="auto">
            <a:xfrm>
              <a:off x="542924" y="4524631"/>
              <a:ext cx="10382250" cy="1003277"/>
              <a:chOff x="912" y="3036"/>
              <a:chExt cx="3984" cy="959"/>
            </a:xfrm>
          </p:grpSpPr>
          <p:sp>
            <p:nvSpPr>
              <p:cNvPr id="50" name="AutoShape 18">
                <a:extLst>
                  <a:ext uri="{FF2B5EF4-FFF2-40B4-BE49-F238E27FC236}">
                    <a16:creationId xmlns:a16="http://schemas.microsoft.com/office/drawing/2014/main" id="{3243F66F-9F95-4364-BAD5-8A66C844B7F3}"/>
                  </a:ext>
                </a:extLst>
              </p:cNvPr>
              <p:cNvSpPr>
                <a:spLocks noChangeArrowheads="1"/>
              </p:cNvSpPr>
              <p:nvPr/>
            </p:nvSpPr>
            <p:spPr bwMode="gray">
              <a:xfrm>
                <a:off x="912" y="3036"/>
                <a:ext cx="3984" cy="912"/>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ClrTx/>
                  <a:buFontTx/>
                  <a:buNone/>
                </a:pPr>
                <a:endParaRPr lang="vi-VN" altLang="vi-VN" sz="2800">
                  <a:solidFill>
                    <a:schemeClr val="tx1"/>
                  </a:solidFill>
                  <a:latin typeface="#9Slide03 Arima Madurai Black" panose="00000A00000000000000" pitchFamily="2" charset="0"/>
                  <a:cs typeface="#9Slide03 Arima Madurai Black" panose="00000A00000000000000" pitchFamily="2" charset="0"/>
                </a:endParaRPr>
              </a:p>
            </p:txBody>
          </p:sp>
          <p:grpSp>
            <p:nvGrpSpPr>
              <p:cNvPr id="51" name="Group 50">
                <a:extLst>
                  <a:ext uri="{FF2B5EF4-FFF2-40B4-BE49-F238E27FC236}">
                    <a16:creationId xmlns:a16="http://schemas.microsoft.com/office/drawing/2014/main" id="{4B042C0A-1D53-4DCD-8B9C-98D306182B8C}"/>
                  </a:ext>
                </a:extLst>
              </p:cNvPr>
              <p:cNvGrpSpPr>
                <a:grpSpLocks/>
              </p:cNvGrpSpPr>
              <p:nvPr/>
            </p:nvGrpSpPr>
            <p:grpSpPr bwMode="auto">
              <a:xfrm>
                <a:off x="978" y="3120"/>
                <a:ext cx="766" cy="875"/>
                <a:chOff x="978" y="3120"/>
                <a:chExt cx="766" cy="875"/>
              </a:xfrm>
            </p:grpSpPr>
            <p:sp>
              <p:nvSpPr>
                <p:cNvPr id="53" name="AutoShape 20">
                  <a:extLst>
                    <a:ext uri="{FF2B5EF4-FFF2-40B4-BE49-F238E27FC236}">
                      <a16:creationId xmlns:a16="http://schemas.microsoft.com/office/drawing/2014/main" id="{7F72EB4B-6C44-4A36-92D1-30C14F321790}"/>
                    </a:ext>
                  </a:extLst>
                </p:cNvPr>
                <p:cNvSpPr>
                  <a:spLocks noChangeArrowheads="1"/>
                </p:cNvSpPr>
                <p:nvPr/>
              </p:nvSpPr>
              <p:spPr bwMode="gray">
                <a:xfrm>
                  <a:off x="978" y="3120"/>
                  <a:ext cx="766" cy="744"/>
                </a:xfrm>
                <a:prstGeom prst="roundRect">
                  <a:avLst>
                    <a:gd name="adj" fmla="val 11921"/>
                  </a:avLst>
                </a:prstGeom>
                <a:solidFill>
                  <a:schemeClr val="bg1">
                    <a:lumMod val="75000"/>
                  </a:schemeClr>
                </a:soli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defRPr/>
                  </a:pPr>
                  <a:r>
                    <a:rPr lang="en-US" sz="2800" b="1" dirty="0">
                      <a:latin typeface="#9Slide03 Arima Madurai Black" panose="00000A00000000000000" pitchFamily="2" charset="0"/>
                      <a:cs typeface="#9Slide03 Arima Madurai Black" panose="00000A00000000000000" pitchFamily="2" charset="0"/>
                    </a:rPr>
                    <a:t>    </a:t>
                  </a:r>
                  <a:r>
                    <a:rPr lang="en-US" sz="2800" b="1" dirty="0">
                      <a:solidFill>
                        <a:schemeClr val="bg2"/>
                      </a:solidFill>
                      <a:latin typeface="#9Slide03 Arima Madurai Black" panose="00000A00000000000000" pitchFamily="2" charset="0"/>
                      <a:cs typeface="#9Slide03 Arima Madurai Black" panose="00000A00000000000000" pitchFamily="2" charset="0"/>
                    </a:rPr>
                    <a:t>V</a:t>
                  </a:r>
                </a:p>
              </p:txBody>
            </p:sp>
            <p:sp>
              <p:nvSpPr>
                <p:cNvPr id="54" name="Freeform 53">
                  <a:extLst>
                    <a:ext uri="{FF2B5EF4-FFF2-40B4-BE49-F238E27FC236}">
                      <a16:creationId xmlns:a16="http://schemas.microsoft.com/office/drawing/2014/main" id="{CBF2DFDB-22F1-4806-89DF-70070E09BEB8}"/>
                    </a:ext>
                  </a:extLst>
                </p:cNvPr>
                <p:cNvSpPr>
                  <a:spLocks/>
                </p:cNvSpPr>
                <p:nvPr/>
              </p:nvSpPr>
              <p:spPr bwMode="gray">
                <a:xfrm>
                  <a:off x="1048" y="3168"/>
                  <a:ext cx="384"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solidFill>
                  <a:schemeClr val="accent1">
                    <a:lumMod val="60000"/>
                    <a:lumOff val="40000"/>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defRPr/>
                  </a:pPr>
                  <a:endParaRPr lang="en-US" sz="2800" b="1">
                    <a:latin typeface="#9Slide03 Arima Madurai Black" panose="00000A00000000000000" pitchFamily="2" charset="0"/>
                    <a:cs typeface="#9Slide03 Arima Madurai Black" panose="00000A00000000000000" pitchFamily="2" charset="0"/>
                  </a:endParaRPr>
                </a:p>
              </p:txBody>
            </p:sp>
            <p:sp>
              <p:nvSpPr>
                <p:cNvPr id="55" name="Text Box 22">
                  <a:extLst>
                    <a:ext uri="{FF2B5EF4-FFF2-40B4-BE49-F238E27FC236}">
                      <a16:creationId xmlns:a16="http://schemas.microsoft.com/office/drawing/2014/main" id="{5B30AEB2-7D99-4ED2-B71B-9C57147A39E6}"/>
                    </a:ext>
                  </a:extLst>
                </p:cNvPr>
                <p:cNvSpPr txBox="1">
                  <a:spLocks noChangeArrowheads="1"/>
                </p:cNvSpPr>
                <p:nvPr/>
              </p:nvSpPr>
              <p:spPr bwMode="gray">
                <a:xfrm>
                  <a:off x="1357" y="3196"/>
                  <a:ext cx="79" cy="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2800" b="1" dirty="0">
                    <a:solidFill>
                      <a:srgbClr val="FFFFFF"/>
                    </a:solidFill>
                    <a:latin typeface="#9Slide03 Arima Madurai Black" panose="00000A00000000000000" pitchFamily="2" charset="0"/>
                    <a:cs typeface="#9Slide03 Arima Madurai Black" panose="00000A00000000000000" pitchFamily="2" charset="0"/>
                  </a:endParaRPr>
                </a:p>
              </p:txBody>
            </p:sp>
          </p:grpSp>
          <p:sp>
            <p:nvSpPr>
              <p:cNvPr id="52" name="Text Box 23">
                <a:extLst>
                  <a:ext uri="{FF2B5EF4-FFF2-40B4-BE49-F238E27FC236}">
                    <a16:creationId xmlns:a16="http://schemas.microsoft.com/office/drawing/2014/main" id="{C4AE9148-7CA2-46CC-84F5-C40F92D30114}"/>
                  </a:ext>
                </a:extLst>
              </p:cNvPr>
              <p:cNvSpPr txBox="1">
                <a:spLocks noChangeArrowheads="1"/>
              </p:cNvSpPr>
              <p:nvPr/>
            </p:nvSpPr>
            <p:spPr bwMode="gray">
              <a:xfrm>
                <a:off x="1852" y="3133"/>
                <a:ext cx="3044" cy="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ct val="0"/>
                  </a:spcBef>
                  <a:buClrTx/>
                  <a:buFontTx/>
                  <a:buNone/>
                </a:pPr>
                <a:endParaRPr lang="en-US" altLang="vi-VN" sz="2800">
                  <a:solidFill>
                    <a:srgbClr val="002060"/>
                  </a:solidFill>
                  <a:latin typeface="#9Slide03 Arima Madurai Black" panose="00000A00000000000000" pitchFamily="2" charset="0"/>
                  <a:cs typeface="#9Slide03 Arima Madurai Black" panose="00000A00000000000000" pitchFamily="2" charset="0"/>
                </a:endParaRPr>
              </a:p>
            </p:txBody>
          </p:sp>
        </p:grpSp>
        <p:sp>
          <p:nvSpPr>
            <p:cNvPr id="49" name="Text Box 16">
              <a:extLst>
                <a:ext uri="{FF2B5EF4-FFF2-40B4-BE49-F238E27FC236}">
                  <a16:creationId xmlns:a16="http://schemas.microsoft.com/office/drawing/2014/main" id="{40A14309-4080-435E-8B68-B6A724AC9B5C}"/>
                </a:ext>
              </a:extLst>
            </p:cNvPr>
            <p:cNvSpPr txBox="1">
              <a:spLocks noChangeArrowheads="1"/>
            </p:cNvSpPr>
            <p:nvPr/>
          </p:nvSpPr>
          <p:spPr bwMode="gray">
            <a:xfrm>
              <a:off x="3270992" y="4804520"/>
              <a:ext cx="7437486" cy="835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ClrTx/>
                <a:buNone/>
              </a:pPr>
              <a:r>
                <a:rPr lang="en-US" sz="2800" b="1" kern="0" dirty="0" err="1">
                  <a:solidFill>
                    <a:srgbClr val="1173AF"/>
                  </a:solidFill>
                  <a:latin typeface="#9Slide03 Arima Madurai Black" panose="00000A00000000000000" pitchFamily="2" charset="0"/>
                  <a:cs typeface="#9Slide03 Arima Madurai Black" panose="00000A00000000000000" pitchFamily="2" charset="0"/>
                </a:rPr>
                <a:t>Vật</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lí</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bán</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dẫn</a:t>
              </a:r>
              <a:endParaRPr lang="en-US" sz="2800" b="1" kern="0" dirty="0">
                <a:solidFill>
                  <a:srgbClr val="1173AF"/>
                </a:solidFill>
                <a:latin typeface="#9Slide03 Arima Madurai Black" panose="00000A00000000000000" pitchFamily="2" charset="0"/>
                <a:cs typeface="#9Slide03 Arima Madurai Black" panose="00000A00000000000000" pitchFamily="2" charset="0"/>
              </a:endParaRPr>
            </a:p>
          </p:txBody>
        </p:sp>
      </p:grpSp>
      <p:grpSp>
        <p:nvGrpSpPr>
          <p:cNvPr id="56" name="Group 55">
            <a:extLst>
              <a:ext uri="{FF2B5EF4-FFF2-40B4-BE49-F238E27FC236}">
                <a16:creationId xmlns:a16="http://schemas.microsoft.com/office/drawing/2014/main" id="{98E6E550-001D-42BD-B725-F6090B17379F}"/>
              </a:ext>
            </a:extLst>
          </p:cNvPr>
          <p:cNvGrpSpPr/>
          <p:nvPr/>
        </p:nvGrpSpPr>
        <p:grpSpPr>
          <a:xfrm>
            <a:off x="782672" y="5594445"/>
            <a:ext cx="9296444" cy="698451"/>
            <a:chOff x="542924" y="4524631"/>
            <a:chExt cx="10382250" cy="1115606"/>
          </a:xfrm>
        </p:grpSpPr>
        <p:grpSp>
          <p:nvGrpSpPr>
            <p:cNvPr id="57" name="Group 56">
              <a:extLst>
                <a:ext uri="{FF2B5EF4-FFF2-40B4-BE49-F238E27FC236}">
                  <a16:creationId xmlns:a16="http://schemas.microsoft.com/office/drawing/2014/main" id="{861427A4-6323-4601-BB5A-0993F0859B4A}"/>
                </a:ext>
              </a:extLst>
            </p:cNvPr>
            <p:cNvGrpSpPr>
              <a:grpSpLocks/>
            </p:cNvGrpSpPr>
            <p:nvPr/>
          </p:nvGrpSpPr>
          <p:grpSpPr bwMode="auto">
            <a:xfrm>
              <a:off x="542924" y="4524631"/>
              <a:ext cx="10382250" cy="1003277"/>
              <a:chOff x="912" y="3036"/>
              <a:chExt cx="3984" cy="959"/>
            </a:xfrm>
          </p:grpSpPr>
          <p:sp>
            <p:nvSpPr>
              <p:cNvPr id="59" name="AutoShape 18">
                <a:extLst>
                  <a:ext uri="{FF2B5EF4-FFF2-40B4-BE49-F238E27FC236}">
                    <a16:creationId xmlns:a16="http://schemas.microsoft.com/office/drawing/2014/main" id="{3243F66F-9F95-4364-BAD5-8A66C844B7F3}"/>
                  </a:ext>
                </a:extLst>
              </p:cNvPr>
              <p:cNvSpPr>
                <a:spLocks noChangeArrowheads="1"/>
              </p:cNvSpPr>
              <p:nvPr/>
            </p:nvSpPr>
            <p:spPr bwMode="gray">
              <a:xfrm>
                <a:off x="912" y="3036"/>
                <a:ext cx="3984" cy="912"/>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ClrTx/>
                  <a:buFontTx/>
                  <a:buNone/>
                </a:pPr>
                <a:endParaRPr lang="vi-VN" altLang="vi-VN" sz="2800">
                  <a:solidFill>
                    <a:schemeClr val="tx1"/>
                  </a:solidFill>
                  <a:latin typeface="#9Slide03 Arima Madurai Black" panose="00000A00000000000000" pitchFamily="2" charset="0"/>
                  <a:cs typeface="#9Slide03 Arima Madurai Black" panose="00000A00000000000000" pitchFamily="2" charset="0"/>
                </a:endParaRPr>
              </a:p>
            </p:txBody>
          </p:sp>
          <p:grpSp>
            <p:nvGrpSpPr>
              <p:cNvPr id="60" name="Group 59">
                <a:extLst>
                  <a:ext uri="{FF2B5EF4-FFF2-40B4-BE49-F238E27FC236}">
                    <a16:creationId xmlns:a16="http://schemas.microsoft.com/office/drawing/2014/main" id="{4B042C0A-1D53-4DCD-8B9C-98D306182B8C}"/>
                  </a:ext>
                </a:extLst>
              </p:cNvPr>
              <p:cNvGrpSpPr>
                <a:grpSpLocks/>
              </p:cNvGrpSpPr>
              <p:nvPr/>
            </p:nvGrpSpPr>
            <p:grpSpPr bwMode="auto">
              <a:xfrm>
                <a:off x="978" y="3120"/>
                <a:ext cx="766" cy="875"/>
                <a:chOff x="978" y="3120"/>
                <a:chExt cx="766" cy="875"/>
              </a:xfrm>
            </p:grpSpPr>
            <p:sp>
              <p:nvSpPr>
                <p:cNvPr id="62" name="AutoShape 20">
                  <a:extLst>
                    <a:ext uri="{FF2B5EF4-FFF2-40B4-BE49-F238E27FC236}">
                      <a16:creationId xmlns:a16="http://schemas.microsoft.com/office/drawing/2014/main" id="{7F72EB4B-6C44-4A36-92D1-30C14F321790}"/>
                    </a:ext>
                  </a:extLst>
                </p:cNvPr>
                <p:cNvSpPr>
                  <a:spLocks noChangeArrowheads="1"/>
                </p:cNvSpPr>
                <p:nvPr/>
              </p:nvSpPr>
              <p:spPr bwMode="gray">
                <a:xfrm>
                  <a:off x="978" y="3120"/>
                  <a:ext cx="766" cy="744"/>
                </a:xfrm>
                <a:prstGeom prst="roundRect">
                  <a:avLst>
                    <a:gd name="adj" fmla="val 11921"/>
                  </a:avLst>
                </a:prstGeom>
                <a:solidFill>
                  <a:schemeClr val="bg2">
                    <a:lumMod val="50000"/>
                  </a:schemeClr>
                </a:soli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defRPr/>
                  </a:pPr>
                  <a:r>
                    <a:rPr lang="en-US" sz="2800" b="1" dirty="0">
                      <a:latin typeface="#9Slide03 Arima Madurai Black" panose="00000A00000000000000" pitchFamily="2" charset="0"/>
                      <a:cs typeface="#9Slide03 Arima Madurai Black" panose="00000A00000000000000" pitchFamily="2" charset="0"/>
                    </a:rPr>
                    <a:t>    </a:t>
                  </a:r>
                  <a:r>
                    <a:rPr lang="en-US" sz="2800" b="1" dirty="0">
                      <a:solidFill>
                        <a:schemeClr val="bg2"/>
                      </a:solidFill>
                      <a:latin typeface="#9Slide03 Arima Madurai Black" panose="00000A00000000000000" pitchFamily="2" charset="0"/>
                      <a:cs typeface="#9Slide03 Arima Madurai Black" panose="00000A00000000000000" pitchFamily="2" charset="0"/>
                    </a:rPr>
                    <a:t>VI</a:t>
                  </a:r>
                </a:p>
              </p:txBody>
            </p:sp>
            <p:sp>
              <p:nvSpPr>
                <p:cNvPr id="63" name="Freeform 62">
                  <a:extLst>
                    <a:ext uri="{FF2B5EF4-FFF2-40B4-BE49-F238E27FC236}">
                      <a16:creationId xmlns:a16="http://schemas.microsoft.com/office/drawing/2014/main" id="{CBF2DFDB-22F1-4806-89DF-70070E09BEB8}"/>
                    </a:ext>
                  </a:extLst>
                </p:cNvPr>
                <p:cNvSpPr>
                  <a:spLocks/>
                </p:cNvSpPr>
                <p:nvPr/>
              </p:nvSpPr>
              <p:spPr bwMode="gray">
                <a:xfrm>
                  <a:off x="1048" y="3168"/>
                  <a:ext cx="384"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solidFill>
                  <a:schemeClr val="accent1">
                    <a:lumMod val="60000"/>
                    <a:lumOff val="40000"/>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defRPr/>
                  </a:pPr>
                  <a:endParaRPr lang="en-US" sz="2800" b="1">
                    <a:latin typeface="#9Slide03 Arima Madurai Black" panose="00000A00000000000000" pitchFamily="2" charset="0"/>
                    <a:cs typeface="#9Slide03 Arima Madurai Black" panose="00000A00000000000000" pitchFamily="2" charset="0"/>
                  </a:endParaRPr>
                </a:p>
              </p:txBody>
            </p:sp>
            <p:sp>
              <p:nvSpPr>
                <p:cNvPr id="64" name="Text Box 22">
                  <a:extLst>
                    <a:ext uri="{FF2B5EF4-FFF2-40B4-BE49-F238E27FC236}">
                      <a16:creationId xmlns:a16="http://schemas.microsoft.com/office/drawing/2014/main" id="{5B30AEB2-7D99-4ED2-B71B-9C57147A39E6}"/>
                    </a:ext>
                  </a:extLst>
                </p:cNvPr>
                <p:cNvSpPr txBox="1">
                  <a:spLocks noChangeArrowheads="1"/>
                </p:cNvSpPr>
                <p:nvPr/>
              </p:nvSpPr>
              <p:spPr bwMode="gray">
                <a:xfrm>
                  <a:off x="1357" y="3196"/>
                  <a:ext cx="79" cy="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2800" b="1" dirty="0">
                    <a:solidFill>
                      <a:srgbClr val="FFFFFF"/>
                    </a:solidFill>
                    <a:latin typeface="#9Slide03 Arima Madurai Black" panose="00000A00000000000000" pitchFamily="2" charset="0"/>
                    <a:cs typeface="#9Slide03 Arima Madurai Black" panose="00000A00000000000000" pitchFamily="2" charset="0"/>
                  </a:endParaRPr>
                </a:p>
              </p:txBody>
            </p:sp>
          </p:grpSp>
          <p:sp>
            <p:nvSpPr>
              <p:cNvPr id="61" name="Text Box 23">
                <a:extLst>
                  <a:ext uri="{FF2B5EF4-FFF2-40B4-BE49-F238E27FC236}">
                    <a16:creationId xmlns:a16="http://schemas.microsoft.com/office/drawing/2014/main" id="{C4AE9148-7CA2-46CC-84F5-C40F92D30114}"/>
                  </a:ext>
                </a:extLst>
              </p:cNvPr>
              <p:cNvSpPr txBox="1">
                <a:spLocks noChangeArrowheads="1"/>
              </p:cNvSpPr>
              <p:nvPr/>
            </p:nvSpPr>
            <p:spPr bwMode="gray">
              <a:xfrm>
                <a:off x="1852" y="3133"/>
                <a:ext cx="3044" cy="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ct val="0"/>
                  </a:spcBef>
                  <a:buClrTx/>
                  <a:buFontTx/>
                  <a:buNone/>
                </a:pPr>
                <a:endParaRPr lang="en-US" altLang="vi-VN" sz="2800">
                  <a:solidFill>
                    <a:srgbClr val="002060"/>
                  </a:solidFill>
                  <a:latin typeface="#9Slide03 Arima Madurai Black" panose="00000A00000000000000" pitchFamily="2" charset="0"/>
                  <a:cs typeface="#9Slide03 Arima Madurai Black" panose="00000A00000000000000" pitchFamily="2" charset="0"/>
                </a:endParaRPr>
              </a:p>
            </p:txBody>
          </p:sp>
        </p:grpSp>
        <p:sp>
          <p:nvSpPr>
            <p:cNvPr id="58" name="Text Box 16">
              <a:extLst>
                <a:ext uri="{FF2B5EF4-FFF2-40B4-BE49-F238E27FC236}">
                  <a16:creationId xmlns:a16="http://schemas.microsoft.com/office/drawing/2014/main" id="{40A14309-4080-435E-8B68-B6A724AC9B5C}"/>
                </a:ext>
              </a:extLst>
            </p:cNvPr>
            <p:cNvSpPr txBox="1">
              <a:spLocks noChangeArrowheads="1"/>
            </p:cNvSpPr>
            <p:nvPr/>
          </p:nvSpPr>
          <p:spPr bwMode="gray">
            <a:xfrm>
              <a:off x="3270992" y="4804520"/>
              <a:ext cx="7437486" cy="835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ClrTx/>
                <a:buNone/>
              </a:pPr>
              <a:r>
                <a:rPr lang="en-US" sz="2800" b="1" kern="0" dirty="0" err="1">
                  <a:solidFill>
                    <a:srgbClr val="1173AF"/>
                  </a:solidFill>
                  <a:latin typeface="#9Slide03 Arima Madurai Black" panose="00000A00000000000000" pitchFamily="2" charset="0"/>
                  <a:cs typeface="#9Slide03 Arima Madurai Black" panose="00000A00000000000000" pitchFamily="2" charset="0"/>
                </a:rPr>
                <a:t>Vật</a:t>
              </a:r>
              <a:r>
                <a:rPr lang="en-US" sz="2800" b="1" kern="0" dirty="0">
                  <a:solidFill>
                    <a:srgbClr val="1173AF"/>
                  </a:solidFill>
                  <a:latin typeface="#9Slide03 Arima Madurai Black" panose="00000A00000000000000" pitchFamily="2" charset="0"/>
                  <a:cs typeface="#9Slide03 Arima Madurai Black" panose="00000A00000000000000" pitchFamily="2" charset="0"/>
                </a:rPr>
                <a:t>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lí</a:t>
              </a:r>
              <a:r>
                <a:rPr lang="en-US" sz="2800" b="1" kern="0" dirty="0">
                  <a:solidFill>
                    <a:srgbClr val="1173AF"/>
                  </a:solidFill>
                  <a:latin typeface="#9Slide03 Arima Madurai Black" panose="00000A00000000000000" pitchFamily="2" charset="0"/>
                  <a:cs typeface="#9Slide03 Arima Madurai Black" panose="00000A00000000000000" pitchFamily="2" charset="0"/>
                </a:rPr>
                <a:t> y </a:t>
              </a:r>
              <a:r>
                <a:rPr lang="en-US" sz="2800" b="1" kern="0" dirty="0" err="1">
                  <a:solidFill>
                    <a:srgbClr val="1173AF"/>
                  </a:solidFill>
                  <a:latin typeface="#9Slide03 Arima Madurai Black" panose="00000A00000000000000" pitchFamily="2" charset="0"/>
                  <a:cs typeface="#9Slide03 Arima Madurai Black" panose="00000A00000000000000" pitchFamily="2" charset="0"/>
                </a:rPr>
                <a:t>sinh</a:t>
              </a:r>
              <a:endParaRPr lang="en-US" sz="2800" b="1" kern="0" dirty="0">
                <a:solidFill>
                  <a:srgbClr val="1173AF"/>
                </a:solidFill>
                <a:latin typeface="#9Slide03 Arima Madurai Black" panose="00000A00000000000000" pitchFamily="2" charset="0"/>
                <a:cs typeface="#9Slide03 Arima Madurai Black" panose="00000A00000000000000" pitchFamily="2" charset="0"/>
              </a:endParaRPr>
            </a:p>
          </p:txBody>
        </p:sp>
      </p:grpSp>
    </p:spTree>
    <p:extLst>
      <p:ext uri="{BB962C8B-B14F-4D97-AF65-F5344CB8AC3E}">
        <p14:creationId xmlns:p14="http://schemas.microsoft.com/office/powerpoint/2010/main" val="347509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751;p36">
            <a:extLst>
              <a:ext uri="{FF2B5EF4-FFF2-40B4-BE49-F238E27FC236}">
                <a16:creationId xmlns:a16="http://schemas.microsoft.com/office/drawing/2014/main" id="{F16DF5B6-A304-49FD-8906-DDE30EC0BD0D}"/>
              </a:ext>
            </a:extLst>
          </p:cNvPr>
          <p:cNvSpPr/>
          <p:nvPr/>
        </p:nvSpPr>
        <p:spPr>
          <a:xfrm>
            <a:off x="270283" y="1"/>
            <a:ext cx="4711292"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Platino Linotype"/>
                <a:ea typeface="+mn-ea"/>
                <a:cs typeface="+mn-cs"/>
              </a:rPr>
              <a:t>Ứng dụng</a:t>
            </a:r>
            <a:endParaRPr kumimoji="0" sz="4000" b="0" i="0" u="none" strike="noStrike" kern="1200" cap="none" spc="0" normalizeH="0" baseline="0" noProof="0">
              <a:ln>
                <a:noFill/>
              </a:ln>
              <a:solidFill>
                <a:srgbClr val="002060"/>
              </a:solidFill>
              <a:effectLst/>
              <a:uLnTx/>
              <a:uFillTx/>
              <a:latin typeface="Platino Linotype"/>
              <a:ea typeface="+mn-ea"/>
              <a:cs typeface="+mn-cs"/>
            </a:endParaRPr>
          </a:p>
        </p:txBody>
      </p:sp>
      <p:sp>
        <p:nvSpPr>
          <p:cNvPr id="11" name="Rounded Rectangle 8">
            <a:extLst>
              <a:ext uri="{FF2B5EF4-FFF2-40B4-BE49-F238E27FC236}">
                <a16:creationId xmlns:a16="http://schemas.microsoft.com/office/drawing/2014/main" id="{6155A109-239B-4868-940E-DBA5E0A2F9B6}"/>
              </a:ext>
            </a:extLst>
          </p:cNvPr>
          <p:cNvSpPr/>
          <p:nvPr/>
        </p:nvSpPr>
        <p:spPr>
          <a:xfrm>
            <a:off x="520943" y="1300502"/>
            <a:ext cx="11304479" cy="963184"/>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Trong</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thực</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phẩm</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Chiếu</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xạ</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để</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diệt</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vi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sinh</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vật</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phá</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hủy</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cấu</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trúc</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DNA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giúp</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trái</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cây</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được</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bảo</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quản</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lâu</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hơn</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ở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điều</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kiện</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bình</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ea typeface="+mn-ea"/>
                <a:cs typeface="#9Slide03 Arima Madurai Black" panose="00000A00000000000000" pitchFamily="2" charset="-93"/>
              </a:rPr>
              <a:t>thường</a:t>
            </a:r>
            <a:r>
              <a:rPr kumimoji="0" lang="en-US"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rPr>
              <a:t>.</a:t>
            </a:r>
            <a:endParaRPr kumimoji="0" lang="vi-VN" sz="2800" b="1" i="0" u="none" strike="noStrike" kern="1200" cap="none" spc="0" normalizeH="0" baseline="0" noProof="0" dirty="0">
              <a:ln>
                <a:noFill/>
              </a:ln>
              <a:solidFill>
                <a:srgbClr val="FFFFFF"/>
              </a:solidFill>
              <a:effectLst/>
              <a:uLnTx/>
              <a:uFillTx/>
              <a:latin typeface="Platino Linotype"/>
              <a:ea typeface="+mn-ea"/>
              <a:cs typeface="#9Slide03 Arima Madurai Black" panose="00000A00000000000000" pitchFamily="2" charset="-93"/>
            </a:endParaRPr>
          </a:p>
        </p:txBody>
      </p:sp>
      <p:pic>
        <p:nvPicPr>
          <p:cNvPr id="3074" name="Picture 2" descr="Tin hoạt động quý IV/2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0896" y="2514600"/>
            <a:ext cx="5438878" cy="304289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0"/>
          <p:cNvSpPr txBox="1">
            <a:spLocks noChangeArrowheads="1"/>
          </p:cNvSpPr>
          <p:nvPr/>
        </p:nvSpPr>
        <p:spPr bwMode="auto">
          <a:xfrm>
            <a:off x="2495006" y="5806507"/>
            <a:ext cx="6348548" cy="430887"/>
          </a:xfrm>
          <a:prstGeom prst="rect">
            <a:avLst/>
          </a:prstGeom>
          <a:solidFill>
            <a:srgbClr val="FFFF00"/>
          </a:solidFill>
          <a:ln>
            <a:noFill/>
          </a:ln>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Chiếu</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xạ</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giúp</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trái</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cây</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được</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bảo</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quản</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lâu</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hơn</a:t>
            </a:r>
            <a:endPar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endParaRPr>
          </a:p>
        </p:txBody>
      </p:sp>
    </p:spTree>
    <p:extLst>
      <p:ext uri="{BB962C8B-B14F-4D97-AF65-F5344CB8AC3E}">
        <p14:creationId xmlns:p14="http://schemas.microsoft.com/office/powerpoint/2010/main" val="230241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751;p36">
            <a:extLst>
              <a:ext uri="{FF2B5EF4-FFF2-40B4-BE49-F238E27FC236}">
                <a16:creationId xmlns:a16="http://schemas.microsoft.com/office/drawing/2014/main" id="{F16DF5B6-A304-49FD-8906-DDE30EC0BD0D}"/>
              </a:ext>
            </a:extLst>
          </p:cNvPr>
          <p:cNvSpPr/>
          <p:nvPr/>
        </p:nvSpPr>
        <p:spPr>
          <a:xfrm>
            <a:off x="270283" y="1"/>
            <a:ext cx="4711292"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Ứng</a:t>
            </a:r>
            <a:r>
              <a:rPr kumimoji="0" lang="en-US" sz="4000" b="1" i="0" u="none" strike="noStrike" kern="1200" cap="none" spc="0" normalizeH="0" baseline="0" noProof="0" dirty="0">
                <a:ln>
                  <a:noFill/>
                </a:ln>
                <a:solidFill>
                  <a:srgbClr val="002060"/>
                </a:solidFill>
                <a:effectLst/>
                <a:uLnTx/>
                <a:uFillTx/>
                <a:latin typeface="Platino Linotype"/>
                <a:ea typeface="+mn-ea"/>
                <a:cs typeface="+mn-cs"/>
              </a:rPr>
              <a:t> </a:t>
            </a: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dụng</a:t>
            </a:r>
            <a:endParaRPr kumimoji="0" sz="4000" b="0" i="0" u="none" strike="noStrike" kern="1200" cap="none" spc="0" normalizeH="0" baseline="0" noProof="0" dirty="0">
              <a:ln>
                <a:noFill/>
              </a:ln>
              <a:solidFill>
                <a:srgbClr val="002060"/>
              </a:solidFill>
              <a:effectLst/>
              <a:uLnTx/>
              <a:uFillTx/>
              <a:latin typeface="Platino Linotype"/>
              <a:ea typeface="+mn-ea"/>
              <a:cs typeface="+mn-cs"/>
            </a:endParaRPr>
          </a:p>
        </p:txBody>
      </p:sp>
      <p:sp>
        <p:nvSpPr>
          <p:cNvPr id="11" name="Rounded Rectangle 8">
            <a:extLst>
              <a:ext uri="{FF2B5EF4-FFF2-40B4-BE49-F238E27FC236}">
                <a16:creationId xmlns:a16="http://schemas.microsoft.com/office/drawing/2014/main" id="{6155A109-239B-4868-940E-DBA5E0A2F9B6}"/>
              </a:ext>
            </a:extLst>
          </p:cNvPr>
          <p:cNvSpPr/>
          <p:nvPr/>
        </p:nvSpPr>
        <p:spPr>
          <a:xfrm>
            <a:off x="5574460" y="248245"/>
            <a:ext cx="6239375" cy="923330"/>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Platino Linotype"/>
                <a:cs typeface="#9Slide03 Arima Madurai Black" panose="00000A00000000000000" pitchFamily="2" charset="-93"/>
              </a:rPr>
              <a:t>Trong</a:t>
            </a:r>
            <a:r>
              <a:rPr kumimoji="0" lang="en-US" sz="3200" b="1" i="0" u="none" strike="noStrike" kern="1200" cap="none" spc="0" normalizeH="0" baseline="0" noProof="0" dirty="0">
                <a:ln>
                  <a:noFill/>
                </a:ln>
                <a:solidFill>
                  <a:srgbClr val="FFFFFF"/>
                </a:solidFill>
                <a:effectLst/>
                <a:uLnTx/>
                <a:uFillTx/>
                <a:latin typeface="Platino Linotype"/>
                <a:cs typeface="#9Slide03 Arima Madurai Black" panose="00000A00000000000000" pitchFamily="2" charset="-93"/>
              </a:rPr>
              <a:t> </a:t>
            </a:r>
            <a:r>
              <a:rPr kumimoji="0" lang="en-US" sz="3200" b="1" i="0" u="none" strike="noStrike" kern="1200" cap="none" spc="0" normalizeH="0" baseline="0" noProof="0" dirty="0" err="1">
                <a:ln>
                  <a:noFill/>
                </a:ln>
                <a:solidFill>
                  <a:srgbClr val="FFFFFF"/>
                </a:solidFill>
                <a:effectLst/>
                <a:uLnTx/>
                <a:uFillTx/>
                <a:latin typeface="Platino Linotype"/>
                <a:cs typeface="#9Slide03 Arima Madurai Black" panose="00000A00000000000000" pitchFamily="2" charset="-93"/>
              </a:rPr>
              <a:t>địa</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chất</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và</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khảo</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cổ</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học</a:t>
            </a:r>
            <a:endParaRPr kumimoji="0" lang="vi-VN" sz="3200" b="1" i="0" u="none" strike="noStrike" kern="1200" cap="none" spc="0" normalizeH="0" baseline="0" noProof="0" dirty="0">
              <a:ln>
                <a:noFill/>
              </a:ln>
              <a:solidFill>
                <a:srgbClr val="FFFFFF"/>
              </a:solidFill>
              <a:effectLst/>
              <a:uLnTx/>
              <a:uFillTx/>
              <a:latin typeface="Platino Linotype"/>
              <a:cs typeface="#9Slide03 Arima Madurai Black" panose="00000A00000000000000" pitchFamily="2" charset="-93"/>
            </a:endParaRPr>
          </a:p>
        </p:txBody>
      </p:sp>
      <p:pic>
        <p:nvPicPr>
          <p:cNvPr id="5122" name="Picture 2" descr="hạt nhân đo địa c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2013841"/>
            <a:ext cx="5202985" cy="282116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Ứng dụng bức xạ cho công tác khảo cổ | Tin tức | Cục An toàn bức xạ và hạt  nhâ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3446" y="2013842"/>
            <a:ext cx="5018258" cy="282116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B0B1026-E9A8-4F1C-B670-54617CB4E479}"/>
              </a:ext>
            </a:extLst>
          </p:cNvPr>
          <p:cNvSpPr txBox="1"/>
          <p:nvPr/>
        </p:nvSpPr>
        <p:spPr>
          <a:xfrm>
            <a:off x="371475" y="4945158"/>
            <a:ext cx="5304177" cy="1464231"/>
          </a:xfrm>
          <a:prstGeom prst="roundRect">
            <a:avLst/>
          </a:prstGeom>
          <a:solidFill>
            <a:srgbClr val="FFFF00"/>
          </a:solidFill>
          <a:ln>
            <a:solidFill>
              <a:schemeClr val="accent1"/>
            </a:solidFill>
          </a:ln>
        </p:spPr>
        <p:txBody>
          <a:bodyPr wrap="square">
            <a:spAutoFit/>
          </a:bodyPr>
          <a:lstStyle/>
          <a:p>
            <a:pPr algn="just"/>
            <a:r>
              <a:rPr lang="vi-VN" sz="2000">
                <a:latin typeface="Platino Linotype"/>
                <a:cs typeface="#9Slide03 Arima Madurai Black" panose="00000A00000000000000" pitchFamily="2" charset="-93"/>
              </a:rPr>
              <a:t>Sử dụng phóng xạ môi trường kết hợp với kỹ thuật đánh dấu phóng xạ để nghiên cứu diễn biến các quá trình sa bồi, bồi lấp, xói mòn và rò rỉ</a:t>
            </a:r>
            <a:endParaRPr lang="en-US" sz="2000" dirty="0">
              <a:latin typeface="Platino Linotype"/>
              <a:cs typeface="#9Slide03 Arima Madurai Black" panose="00000A00000000000000" pitchFamily="2" charset="-93"/>
            </a:endParaRPr>
          </a:p>
        </p:txBody>
      </p:sp>
      <p:sp>
        <p:nvSpPr>
          <p:cNvPr id="9" name="TextBox 8">
            <a:extLst>
              <a:ext uri="{FF2B5EF4-FFF2-40B4-BE49-F238E27FC236}">
                <a16:creationId xmlns:a16="http://schemas.microsoft.com/office/drawing/2014/main" id="{45080701-6A67-4408-9E09-9443A8E019C9}"/>
              </a:ext>
            </a:extLst>
          </p:cNvPr>
          <p:cNvSpPr txBox="1"/>
          <p:nvPr/>
        </p:nvSpPr>
        <p:spPr>
          <a:xfrm>
            <a:off x="7658100" y="5231730"/>
            <a:ext cx="2752725" cy="664012"/>
          </a:xfrm>
          <a:prstGeom prst="roundRect">
            <a:avLst/>
          </a:prstGeom>
          <a:solidFill>
            <a:srgbClr val="FFFF00"/>
          </a:solidFill>
          <a:ln>
            <a:solidFill>
              <a:schemeClr val="accent1"/>
            </a:solidFill>
          </a:ln>
        </p:spPr>
        <p:txBody>
          <a:bodyPr wrap="square">
            <a:spAutoFit/>
          </a:bodyPr>
          <a:lstStyle/>
          <a:p>
            <a:pPr lvl="0" algn="just">
              <a:lnSpc>
                <a:spcPct val="150000"/>
              </a:lnSpc>
              <a:tabLst>
                <a:tab pos="270510" algn="l"/>
                <a:tab pos="3420110" algn="l"/>
                <a:tab pos="5039995" algn="l"/>
              </a:tabLst>
              <a:defRPr/>
            </a:pPr>
            <a:r>
              <a:rPr lang="en-US" sz="2400">
                <a:solidFill>
                  <a:srgbClr val="0070C0"/>
                </a:solidFill>
                <a:latin typeface="Platino Linotype"/>
                <a:cs typeface="#9Slide03 Arima Madurai Black" panose="00000A00000000000000" pitchFamily="2" charset="-93"/>
              </a:rPr>
              <a:t>Nghiên cứu cổ vật</a:t>
            </a:r>
            <a:endParaRPr lang="en-US" sz="2400" dirty="0">
              <a:solidFill>
                <a:srgbClr val="0070C0"/>
              </a:solidFill>
              <a:latin typeface="Platino Linotype"/>
              <a:ea typeface="Times New Roman" panose="02020603050405020304" pitchFamily="18" charset="0"/>
              <a:cs typeface="#9Slide03 Arima Madurai Black" panose="00000A00000000000000" pitchFamily="2" charset="-93"/>
            </a:endParaRPr>
          </a:p>
        </p:txBody>
      </p:sp>
    </p:spTree>
    <p:extLst>
      <p:ext uri="{BB962C8B-B14F-4D97-AF65-F5344CB8AC3E}">
        <p14:creationId xmlns:p14="http://schemas.microsoft.com/office/powerpoint/2010/main" val="41760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11">
            <a:extLst>
              <a:ext uri="{FF2B5EF4-FFF2-40B4-BE49-F238E27FC236}">
                <a16:creationId xmlns:a16="http://schemas.microsoft.com/office/drawing/2014/main" id="{257D54C5-8749-44DA-946C-CB3E4F56D532}"/>
              </a:ext>
            </a:extLst>
          </p:cNvPr>
          <p:cNvSpPr/>
          <p:nvPr/>
        </p:nvSpPr>
        <p:spPr>
          <a:xfrm>
            <a:off x="1670954" y="1253764"/>
            <a:ext cx="9132029" cy="1565636"/>
          </a:xfrm>
          <a:prstGeom prst="roundRect">
            <a:avLst/>
          </a:prstGeom>
          <a:solidFill>
            <a:srgbClr val="9BD5CA">
              <a:lumMod val="20000"/>
              <a:lumOff val="80000"/>
            </a:srgbClr>
          </a:solidFill>
          <a:ln w="19050" cap="flat" cmpd="sng" algn="ctr">
            <a:solidFill>
              <a:srgbClr val="578CCF">
                <a:shade val="50000"/>
              </a:srgbClr>
            </a:solidFill>
            <a:prstDash val="dash"/>
          </a:ln>
          <a:effectLst>
            <a:glow rad="63500">
              <a:srgbClr val="9BD5CA">
                <a:satMod val="175000"/>
                <a:alpha val="40000"/>
              </a:srgbClr>
            </a:glow>
          </a:effectLst>
        </p:spPr>
        <p:txBody>
          <a:bodyPr rtlCol="0" anchor="ctr"/>
          <a:lstStyle/>
          <a:p>
            <a:pPr lvl="0" algn="ctr">
              <a:defRPr/>
            </a:pPr>
            <a:r>
              <a:rPr kumimoji="0" lang="en-US" sz="5400" b="0" i="0" u="none" strike="noStrike" kern="0" cap="none" spc="0" normalizeH="0" baseline="0" noProof="0" dirty="0">
                <a:ln>
                  <a:solidFill>
                    <a:srgbClr val="F58A28">
                      <a:lumMod val="50000"/>
                    </a:srgbClr>
                  </a:solidFill>
                </a:ln>
                <a:solidFill>
                  <a:srgbClr val="C00000"/>
                </a:solidFill>
                <a:effectLst/>
                <a:uLnTx/>
                <a:uFillTx/>
                <a:latin typeface="Platino Linotype"/>
              </a:rPr>
              <a:t>  </a:t>
            </a:r>
            <a:r>
              <a:rPr lang="en-US" sz="5400" b="1" kern="0" dirty="0">
                <a:solidFill>
                  <a:srgbClr val="C00000"/>
                </a:solidFill>
                <a:latin typeface="Platino Linotype"/>
              </a:rPr>
              <a:t>VẬT LÍ NANO</a:t>
            </a:r>
            <a:endParaRPr lang="en-US" sz="5400" b="1" kern="0" dirty="0">
              <a:solidFill>
                <a:srgbClr val="C00000"/>
              </a:solidFill>
              <a:latin typeface="Platino Linotype"/>
              <a:ea typeface="Tahoma" panose="020B0604030504040204" pitchFamily="34" charset="0"/>
              <a:cs typeface="#9Slide03 Arima Madurai Black" panose="00000A00000000000000" pitchFamily="2" charset="-93"/>
            </a:endParaRPr>
          </a:p>
        </p:txBody>
      </p:sp>
      <p:sp>
        <p:nvSpPr>
          <p:cNvPr id="6" name="Oval 5">
            <a:extLst>
              <a:ext uri="{FF2B5EF4-FFF2-40B4-BE49-F238E27FC236}">
                <a16:creationId xmlns:a16="http://schemas.microsoft.com/office/drawing/2014/main" id="{52A41C9E-B586-4B61-99F3-009F30BB5C11}"/>
              </a:ext>
            </a:extLst>
          </p:cNvPr>
          <p:cNvSpPr/>
          <p:nvPr/>
        </p:nvSpPr>
        <p:spPr>
          <a:xfrm>
            <a:off x="1165860" y="1698123"/>
            <a:ext cx="662756" cy="676917"/>
          </a:xfrm>
          <a:prstGeom prst="ellipse">
            <a:avLst/>
          </a:prstGeom>
          <a:solidFill>
            <a:srgbClr val="002060"/>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prstClr val="white"/>
                </a:solidFill>
                <a:latin typeface="Platino Linotype"/>
              </a:rPr>
              <a:t>III</a:t>
            </a:r>
            <a:endParaRPr kumimoji="0" lang="en-US" sz="2400" b="1" i="0" u="none" strike="noStrike" kern="0" cap="none" spc="0" normalizeH="0" baseline="0" noProof="0" dirty="0">
              <a:ln>
                <a:noFill/>
              </a:ln>
              <a:solidFill>
                <a:prstClr val="white"/>
              </a:solidFill>
              <a:effectLst/>
              <a:uLnTx/>
              <a:uFillTx/>
              <a:latin typeface="Platino Linotype"/>
            </a:endParaRPr>
          </a:p>
        </p:txBody>
      </p:sp>
      <p:pic>
        <p:nvPicPr>
          <p:cNvPr id="4" name="Picture 2" descr="Nano là gì? Công nghệ nano được ứng dụng như thế nào trong đời sống">
            <a:extLst>
              <a:ext uri="{FF2B5EF4-FFF2-40B4-BE49-F238E27FC236}">
                <a16:creationId xmlns:a16="http://schemas.microsoft.com/office/drawing/2014/main" id="{37D12FCB-ABCD-4D47-A2F0-E7C331C08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4486" y="3002757"/>
            <a:ext cx="6144964" cy="3398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5430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600" fill="hold"/>
                                            <p:tgtEl>
                                              <p:spTgt spid="6"/>
                                            </p:tgtEl>
                                            <p:attrNameLst>
                                              <p:attrName>ppt_w</p:attrName>
                                            </p:attrNameLst>
                                          </p:cBhvr>
                                          <p:tavLst>
                                            <p:tav tm="0">
                                              <p:val>
                                                <p:fltVal val="0"/>
                                              </p:val>
                                            </p:tav>
                                            <p:tav tm="100000">
                                              <p:val>
                                                <p:strVal val="#ppt_w"/>
                                              </p:val>
                                            </p:tav>
                                          </p:tavLst>
                                        </p:anim>
                                        <p:anim calcmode="lin" valueType="num">
                                          <p:cBhvr>
                                            <p:cTn id="8" dur="600" fill="hold"/>
                                            <p:tgtEl>
                                              <p:spTgt spid="6"/>
                                            </p:tgtEl>
                                            <p:attrNameLst>
                                              <p:attrName>ppt_h</p:attrName>
                                            </p:attrNameLst>
                                          </p:cBhvr>
                                          <p:tavLst>
                                            <p:tav tm="0">
                                              <p:val>
                                                <p:fltVal val="0"/>
                                              </p:val>
                                            </p:tav>
                                            <p:tav tm="100000">
                                              <p:val>
                                                <p:strVal val="#ppt_h"/>
                                              </p:val>
                                            </p:tav>
                                          </p:tavLst>
                                        </p:anim>
                                        <p:animEffect transition="in" filter="fade">
                                          <p:cBhvr>
                                            <p:cTn id="9" dur="600"/>
                                            <p:tgtEl>
                                              <p:spTgt spid="6"/>
                                            </p:tgtEl>
                                          </p:cBhvr>
                                        </p:animEffect>
                                      </p:childTnLst>
                                    </p:cTn>
                                  </p:par>
                                  <p:par>
                                    <p:cTn id="10" presetID="6" presetClass="emph" presetSubtype="0" accel="36667" fill="hold" grpId="1" nodeType="withEffect" p14:presetBounceEnd="55556">
                                      <p:stCondLst>
                                        <p:cond delay="250"/>
                                      </p:stCondLst>
                                      <p:childTnLst>
                                        <p:animScale p14:bounceEnd="55556">
                                          <p:cBhvr>
                                            <p:cTn id="11" dur="900" fill="hold"/>
                                            <p:tgtEl>
                                              <p:spTgt spid="6"/>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600" fill="hold"/>
                                            <p:tgtEl>
                                              <p:spTgt spid="6"/>
                                            </p:tgtEl>
                                            <p:attrNameLst>
                                              <p:attrName>ppt_w</p:attrName>
                                            </p:attrNameLst>
                                          </p:cBhvr>
                                          <p:tavLst>
                                            <p:tav tm="0">
                                              <p:val>
                                                <p:fltVal val="0"/>
                                              </p:val>
                                            </p:tav>
                                            <p:tav tm="100000">
                                              <p:val>
                                                <p:strVal val="#ppt_w"/>
                                              </p:val>
                                            </p:tav>
                                          </p:tavLst>
                                        </p:anim>
                                        <p:anim calcmode="lin" valueType="num">
                                          <p:cBhvr>
                                            <p:cTn id="8" dur="600" fill="hold"/>
                                            <p:tgtEl>
                                              <p:spTgt spid="6"/>
                                            </p:tgtEl>
                                            <p:attrNameLst>
                                              <p:attrName>ppt_h</p:attrName>
                                            </p:attrNameLst>
                                          </p:cBhvr>
                                          <p:tavLst>
                                            <p:tav tm="0">
                                              <p:val>
                                                <p:fltVal val="0"/>
                                              </p:val>
                                            </p:tav>
                                            <p:tav tm="100000">
                                              <p:val>
                                                <p:strVal val="#ppt_h"/>
                                              </p:val>
                                            </p:tav>
                                          </p:tavLst>
                                        </p:anim>
                                        <p:animEffect transition="in" filter="fade">
                                          <p:cBhvr>
                                            <p:cTn id="9" dur="600"/>
                                            <p:tgtEl>
                                              <p:spTgt spid="6"/>
                                            </p:tgtEl>
                                          </p:cBhvr>
                                        </p:animEffect>
                                      </p:childTnLst>
                                    </p:cTn>
                                  </p:par>
                                  <p:par>
                                    <p:cTn id="10" presetID="6" presetClass="emph" presetSubtype="0" accel="36667" fill="hold" grpId="1" nodeType="withEffect">
                                      <p:stCondLst>
                                        <p:cond delay="250"/>
                                      </p:stCondLst>
                                      <p:childTnLst>
                                        <p:animScale>
                                          <p:cBhvr>
                                            <p:cTn id="11" dur="900" fill="hold"/>
                                            <p:tgtEl>
                                              <p:spTgt spid="6"/>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285AB7-C0A8-42CC-ABF1-744BE91FB188}"/>
              </a:ext>
            </a:extLst>
          </p:cNvPr>
          <p:cNvSpPr txBox="1"/>
          <p:nvPr/>
        </p:nvSpPr>
        <p:spPr>
          <a:xfrm>
            <a:off x="895349" y="1143000"/>
            <a:ext cx="10947077" cy="2502813"/>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400" b="1" kern="0" dirty="0" err="1">
                <a:solidFill>
                  <a:srgbClr val="002060"/>
                </a:solidFill>
                <a:latin typeface="Platino Linotype"/>
                <a:cs typeface="#9Slide03 Arima Madurai Black" panose="00000A00000000000000" pitchFamily="2" charset="-93"/>
              </a:rPr>
              <a:t>Vật</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liệu</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nano</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có</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cấu</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trúc</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các</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hạt</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các</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sợi</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ống</a:t>
            </a:r>
            <a:r>
              <a:rPr lang="en-US" sz="2400" b="1" kern="0" dirty="0">
                <a:solidFill>
                  <a:srgbClr val="002060"/>
                </a:solidFill>
                <a:latin typeface="Platino Linotype"/>
                <a:cs typeface="#9Slide03 Arima Madurai Black" panose="00000A00000000000000" pitchFamily="2" charset="-93"/>
              </a:rPr>
              <a:t>, hay </a:t>
            </a:r>
            <a:r>
              <a:rPr lang="en-US" sz="2400" b="1" kern="0" dirty="0" err="1">
                <a:solidFill>
                  <a:srgbClr val="002060"/>
                </a:solidFill>
                <a:latin typeface="Platino Linotype"/>
                <a:cs typeface="#9Slide03 Arima Madurai Black" panose="00000A00000000000000" pitchFamily="2" charset="-93"/>
              </a:rPr>
              <a:t>các</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tấm</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mỏng</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có</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kích</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thước</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rất</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nhỏ</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từ</a:t>
            </a:r>
            <a:r>
              <a:rPr lang="en-US" sz="2400" b="1" kern="0" dirty="0">
                <a:solidFill>
                  <a:srgbClr val="002060"/>
                </a:solidFill>
                <a:latin typeface="Platino Linotype"/>
                <a:cs typeface="#9Slide03 Arima Madurai Black" panose="00000A00000000000000" pitchFamily="2" charset="-93"/>
              </a:rPr>
              <a:t> 1 – 100 </a:t>
            </a:r>
            <a:r>
              <a:rPr lang="en-US" sz="2400" b="1" kern="0" dirty="0" err="1">
                <a:solidFill>
                  <a:srgbClr val="002060"/>
                </a:solidFill>
                <a:latin typeface="Platino Linotype"/>
                <a:cs typeface="#9Slide03 Arima Madurai Black" panose="00000A00000000000000" pitchFamily="2" charset="-93"/>
              </a:rPr>
              <a:t>nanomét</a:t>
            </a:r>
            <a:r>
              <a:rPr lang="en-US" sz="2400" b="1" kern="0" dirty="0">
                <a:solidFill>
                  <a:srgbClr val="002060"/>
                </a:solidFill>
                <a:latin typeface="Platino Linotype"/>
                <a:cs typeface="#9Slide03 Arima Madurai Black" panose="00000A00000000000000" pitchFamily="2" charset="-93"/>
              </a:rPr>
              <a:t> (nm). Ở </a:t>
            </a:r>
            <a:r>
              <a:rPr lang="en-US" sz="2400" b="1" kern="0" dirty="0" err="1">
                <a:solidFill>
                  <a:srgbClr val="002060"/>
                </a:solidFill>
                <a:latin typeface="Platino Linotype"/>
                <a:cs typeface="#9Slide03 Arima Madurai Black" panose="00000A00000000000000" pitchFamily="2" charset="-93"/>
              </a:rPr>
              <a:t>kích</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thước</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nano</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vật</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liệu</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có</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tính</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chất</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điện</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tính</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chất</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từ</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tính</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chất</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quang</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và</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các</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tính</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chất</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hóa</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học</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khác</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hẳn</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với</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tính</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chất</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của</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chúng</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tại</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các</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kích</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cỡ</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lớn</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hơn</a:t>
            </a:r>
            <a:r>
              <a:rPr lang="en-US" sz="2400" b="1" kern="0" dirty="0">
                <a:solidFill>
                  <a:srgbClr val="002060"/>
                </a:solidFill>
                <a:latin typeface="Platino Linotype"/>
                <a:cs typeface="#9Slide03 Arima Madurai Black" panose="00000A00000000000000" pitchFamily="2" charset="-93"/>
              </a:rPr>
              <a:t>.</a:t>
            </a:r>
            <a:endParaRPr kumimoji="0" lang="en-US" sz="2400" b="1" i="0" u="none" strike="noStrike" kern="0" cap="none" spc="0" normalizeH="0" baseline="0" noProof="0" dirty="0">
              <a:ln>
                <a:noFill/>
              </a:ln>
              <a:solidFill>
                <a:srgbClr val="002060"/>
              </a:solidFill>
              <a:effectLst/>
              <a:uLnTx/>
              <a:uFillTx/>
              <a:latin typeface="Platino Linotype"/>
              <a:cs typeface="#9Slide03 Arima Madurai Black" panose="00000A00000000000000" pitchFamily="2" charset="-93"/>
            </a:endParaRPr>
          </a:p>
        </p:txBody>
      </p:sp>
      <p:pic>
        <p:nvPicPr>
          <p:cNvPr id="1026" name="Picture 2" descr="Hình ảnh minh họa về công nghệ Na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5725" y="3826073"/>
            <a:ext cx="4880530" cy="27452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D66F69D9-76E6-434C-9B4A-C3599BEF0905}"/>
              </a:ext>
            </a:extLst>
          </p:cNvPr>
          <p:cNvSpPr/>
          <p:nvPr/>
        </p:nvSpPr>
        <p:spPr>
          <a:xfrm>
            <a:off x="190365" y="286629"/>
            <a:ext cx="4705485"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Platino Linotype"/>
                <a:ea typeface="+mn-ea"/>
                <a:cs typeface="+mn-cs"/>
              </a:rPr>
              <a:t> </a:t>
            </a:r>
            <a:r>
              <a:rPr lang="en-US" sz="3200" b="1" kern="0">
                <a:solidFill>
                  <a:srgbClr val="FFFF00"/>
                </a:solidFill>
                <a:latin typeface="Platino Linotype"/>
              </a:rPr>
              <a:t>VẬT LÍ NANO</a:t>
            </a:r>
            <a:endParaRPr kumimoji="0" lang="en-US" sz="3600" b="1" i="0" u="none" strike="noStrike" kern="0" cap="none" spc="0" normalizeH="0" baseline="0" noProof="0" dirty="0">
              <a:ln>
                <a:noFill/>
              </a:ln>
              <a:solidFill>
                <a:srgbClr val="FFFF00"/>
              </a:solidFill>
              <a:effectLst/>
              <a:uLnTx/>
              <a:uFillTx/>
              <a:latin typeface="Platino Linotype"/>
              <a:ea typeface="Tahoma" panose="020B0604030504040204" pitchFamily="34" charset="0"/>
              <a:cs typeface="#9Slide03 Arima Madurai Black" panose="00000A00000000000000" pitchFamily="2" charset="-93"/>
            </a:endParaRPr>
          </a:p>
        </p:txBody>
      </p:sp>
      <p:sp>
        <p:nvSpPr>
          <p:cNvPr id="5" name="Hình chữ nhật: Góc Tròn 5">
            <a:extLst>
              <a:ext uri="{FF2B5EF4-FFF2-40B4-BE49-F238E27FC236}">
                <a16:creationId xmlns:a16="http://schemas.microsoft.com/office/drawing/2014/main" id="{DCDED9AD-9179-461D-BA4D-17B531801123}"/>
              </a:ext>
            </a:extLst>
          </p:cNvPr>
          <p:cNvSpPr/>
          <p:nvPr/>
        </p:nvSpPr>
        <p:spPr>
          <a:xfrm>
            <a:off x="349573" y="237271"/>
            <a:ext cx="917252"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rPr>
              <a:t>III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endParaRPr>
          </a:p>
        </p:txBody>
      </p:sp>
    </p:spTree>
    <p:extLst>
      <p:ext uri="{BB962C8B-B14F-4D97-AF65-F5344CB8AC3E}">
        <p14:creationId xmlns:p14="http://schemas.microsoft.com/office/powerpoint/2010/main" val="835738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ommittees - Daily Standup Meeting Icon, HD Png Download , Transparent Png  Image - PNGitem">
            <a:extLst>
              <a:ext uri="{FF2B5EF4-FFF2-40B4-BE49-F238E27FC236}">
                <a16:creationId xmlns:a16="http://schemas.microsoft.com/office/drawing/2014/main" id="{68501489-4F5E-4F76-A0A7-75A3E5F37E42}"/>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632366" y="2387865"/>
            <a:ext cx="3081608" cy="28575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261;p35">
            <a:extLst>
              <a:ext uri="{FF2B5EF4-FFF2-40B4-BE49-F238E27FC236}">
                <a16:creationId xmlns:a16="http://schemas.microsoft.com/office/drawing/2014/main" id="{55D1FCDC-8510-4870-A726-C417BE232C38}"/>
              </a:ext>
            </a:extLst>
          </p:cNvPr>
          <p:cNvGrpSpPr/>
          <p:nvPr/>
        </p:nvGrpSpPr>
        <p:grpSpPr>
          <a:xfrm>
            <a:off x="270282" y="1360132"/>
            <a:ext cx="3913211" cy="955871"/>
            <a:chOff x="1196025" y="2012250"/>
            <a:chExt cx="2821234" cy="727040"/>
          </a:xfrm>
        </p:grpSpPr>
        <p:sp>
          <p:nvSpPr>
            <p:cNvPr id="8" name="Google Shape;262;p35">
              <a:extLst>
                <a:ext uri="{FF2B5EF4-FFF2-40B4-BE49-F238E27FC236}">
                  <a16:creationId xmlns:a16="http://schemas.microsoft.com/office/drawing/2014/main" id="{F57DF8E2-40F1-4060-8EF2-2C7E221655FA}"/>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9" name="Google Shape;263;p35">
              <a:extLst>
                <a:ext uri="{FF2B5EF4-FFF2-40B4-BE49-F238E27FC236}">
                  <a16:creationId xmlns:a16="http://schemas.microsoft.com/office/drawing/2014/main" id="{90793267-2BD8-4802-B1D0-4B088734C31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10" name="TextBox 9">
            <a:extLst>
              <a:ext uri="{FF2B5EF4-FFF2-40B4-BE49-F238E27FC236}">
                <a16:creationId xmlns:a16="http://schemas.microsoft.com/office/drawing/2014/main" id="{690591D6-24C8-4709-B78B-04B9C6C71639}"/>
              </a:ext>
            </a:extLst>
          </p:cNvPr>
          <p:cNvSpPr txBox="1"/>
          <p:nvPr/>
        </p:nvSpPr>
        <p:spPr>
          <a:xfrm>
            <a:off x="632366" y="1474787"/>
            <a:ext cx="32019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Platino Linotype"/>
                <a:ea typeface="+mn-ea"/>
                <a:cs typeface="+mn-cs"/>
              </a:rPr>
              <a:t>Thảo</a:t>
            </a:r>
            <a:r>
              <a:rPr kumimoji="0" lang="en-US" sz="3200" b="0" i="0" u="none" strike="noStrike" kern="1200" cap="none" spc="0" normalizeH="0" baseline="0" noProof="0" dirty="0">
                <a:ln>
                  <a:noFill/>
                </a:ln>
                <a:solidFill>
                  <a:srgbClr val="FFFFFF"/>
                </a:solidFill>
                <a:effectLst/>
                <a:uLnTx/>
                <a:uFillTx/>
                <a:latin typeface="Platino Linotype"/>
                <a:ea typeface="+mn-ea"/>
                <a:cs typeface="+mn-cs"/>
              </a:rPr>
              <a:t> </a:t>
            </a:r>
            <a:r>
              <a:rPr kumimoji="0" lang="en-US" sz="3200" b="0" i="0" u="none" strike="noStrike" kern="1200" cap="none" spc="0" normalizeH="0" baseline="0" noProof="0" dirty="0" err="1">
                <a:ln>
                  <a:noFill/>
                </a:ln>
                <a:solidFill>
                  <a:srgbClr val="FFFFFF"/>
                </a:solidFill>
                <a:effectLst/>
                <a:uLnTx/>
                <a:uFillTx/>
                <a:latin typeface="Platino Linotype"/>
                <a:ea typeface="+mn-ea"/>
                <a:cs typeface="+mn-cs"/>
              </a:rPr>
              <a:t>luận</a:t>
            </a:r>
            <a:r>
              <a:rPr kumimoji="0" lang="en-US" sz="3200" b="0" i="0" u="none" strike="noStrike" kern="1200" cap="none" spc="0" normalizeH="0" baseline="0" noProof="0" dirty="0">
                <a:ln>
                  <a:noFill/>
                </a:ln>
                <a:solidFill>
                  <a:srgbClr val="FFFFFF"/>
                </a:solidFill>
                <a:effectLst/>
                <a:uLnTx/>
                <a:uFillTx/>
                <a:latin typeface="Platino Linotype"/>
                <a:ea typeface="+mn-ea"/>
                <a:cs typeface="+mn-cs"/>
              </a:rPr>
              <a:t> </a:t>
            </a:r>
            <a:r>
              <a:rPr kumimoji="0" lang="en-US" sz="3200" b="0" i="0" u="none" strike="noStrike" kern="1200" cap="none" spc="0" normalizeH="0" baseline="0" noProof="0" dirty="0" err="1">
                <a:ln>
                  <a:noFill/>
                </a:ln>
                <a:solidFill>
                  <a:srgbClr val="FFFFFF"/>
                </a:solidFill>
                <a:effectLst/>
                <a:uLnTx/>
                <a:uFillTx/>
                <a:latin typeface="Platino Linotype"/>
                <a:ea typeface="+mn-ea"/>
                <a:cs typeface="+mn-cs"/>
              </a:rPr>
              <a:t>nhóm</a:t>
            </a:r>
            <a:endParaRPr kumimoji="0" lang="vi-VN" sz="3200" b="0" i="0" u="none" strike="noStrike" kern="1200" cap="none" spc="0" normalizeH="0" baseline="0" noProof="0" dirty="0">
              <a:ln>
                <a:noFill/>
              </a:ln>
              <a:solidFill>
                <a:srgbClr val="FFFFFF"/>
              </a:solidFill>
              <a:effectLst/>
              <a:uLnTx/>
              <a:uFillTx/>
              <a:latin typeface="Platino Linotype"/>
              <a:ea typeface="+mn-ea"/>
              <a:cs typeface="+mn-cs"/>
            </a:endParaRPr>
          </a:p>
        </p:txBody>
      </p:sp>
      <p:pic>
        <p:nvPicPr>
          <p:cNvPr id="11" name="Picture 10">
            <a:extLst>
              <a:ext uri="{FF2B5EF4-FFF2-40B4-BE49-F238E27FC236}">
                <a16:creationId xmlns:a16="http://schemas.microsoft.com/office/drawing/2014/main" id="{EB16B108-7F94-4B3D-9389-32B7D81C90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285" y="4623397"/>
            <a:ext cx="2259942" cy="2187041"/>
          </a:xfrm>
          <a:prstGeom prst="rect">
            <a:avLst/>
          </a:prstGeom>
        </p:spPr>
      </p:pic>
      <p:sp>
        <p:nvSpPr>
          <p:cNvPr id="12" name="Google Shape;914;p46">
            <a:extLst>
              <a:ext uri="{FF2B5EF4-FFF2-40B4-BE49-F238E27FC236}">
                <a16:creationId xmlns:a16="http://schemas.microsoft.com/office/drawing/2014/main" id="{BC6F3706-89E7-431C-8062-728854809EF9}"/>
              </a:ext>
            </a:extLst>
          </p:cNvPr>
          <p:cNvSpPr/>
          <p:nvPr/>
        </p:nvSpPr>
        <p:spPr>
          <a:xfrm rot="5268462">
            <a:off x="6708072" y="-1020847"/>
            <a:ext cx="2713805" cy="7765963"/>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D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0A18022E-B9F5-4A5F-B2B8-696AFE1D0BAA}"/>
              </a:ext>
            </a:extLst>
          </p:cNvPr>
          <p:cNvSpPr txBox="1"/>
          <p:nvPr/>
        </p:nvSpPr>
        <p:spPr>
          <a:xfrm>
            <a:off x="4911296" y="2257022"/>
            <a:ext cx="6270112" cy="107721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Platino Linotype"/>
                <a:ea typeface="+mn-ea"/>
                <a:cs typeface="#9Slide03 Arima Madurai Black" panose="00000A00000000000000" pitchFamily="2" charset="-93"/>
              </a:rPr>
              <a:t>Hãy</a:t>
            </a:r>
            <a:r>
              <a:rPr kumimoji="0" lang="en-US" sz="3200" b="1" i="0" u="none" strike="noStrike" kern="1200" cap="none" spc="0" normalizeH="0" noProof="0">
                <a:ln>
                  <a:noFill/>
                </a:ln>
                <a:solidFill>
                  <a:srgbClr val="002060"/>
                </a:solidFill>
                <a:effectLst/>
                <a:uLnTx/>
                <a:uFillTx/>
                <a:latin typeface="Platino Linotype"/>
                <a:ea typeface="+mn-ea"/>
                <a:cs typeface="#9Slide03 Arima Madurai Black" panose="00000A00000000000000" pitchFamily="2" charset="-93"/>
              </a:rPr>
              <a:t> nêu đối tượng nghiên cứu của vật lí </a:t>
            </a:r>
            <a:r>
              <a:rPr lang="en-US" sz="3200" b="1">
                <a:solidFill>
                  <a:srgbClr val="002060"/>
                </a:solidFill>
                <a:latin typeface="Platino Linotype"/>
                <a:cs typeface="#9Slide03 Arima Madurai Black" panose="00000A00000000000000" pitchFamily="2" charset="-93"/>
              </a:rPr>
              <a:t>n</a:t>
            </a:r>
            <a:r>
              <a:rPr kumimoji="0" lang="en-US" sz="3200" b="1" i="0" u="none" strike="noStrike" kern="1200" cap="none" spc="0" normalizeH="0" noProof="0">
                <a:ln>
                  <a:noFill/>
                </a:ln>
                <a:solidFill>
                  <a:srgbClr val="002060"/>
                </a:solidFill>
                <a:effectLst/>
                <a:uLnTx/>
                <a:uFillTx/>
                <a:latin typeface="Platino Linotype"/>
                <a:ea typeface="+mn-ea"/>
                <a:cs typeface="#9Slide03 Arima Madurai Black" panose="00000A00000000000000" pitchFamily="2" charset="-93"/>
              </a:rPr>
              <a:t>ano?</a:t>
            </a:r>
            <a:endParaRPr kumimoji="0" lang="en-US" sz="3200" b="1" i="0" u="none" strike="noStrike" kern="1200" cap="none" spc="0" normalizeH="0" baseline="0" noProof="0" dirty="0">
              <a:ln>
                <a:noFill/>
              </a:ln>
              <a:solidFill>
                <a:srgbClr val="002060"/>
              </a:solidFill>
              <a:effectLst/>
              <a:uLnTx/>
              <a:uFillTx/>
              <a:latin typeface="Platino Linotype"/>
              <a:ea typeface="+mn-ea"/>
              <a:cs typeface="#9Slide03 Arima Madurai Black" panose="00000A00000000000000" pitchFamily="2" charset="-93"/>
            </a:endParaRPr>
          </a:p>
        </p:txBody>
      </p:sp>
    </p:spTree>
    <p:extLst>
      <p:ext uri="{BB962C8B-B14F-4D97-AF65-F5344CB8AC3E}">
        <p14:creationId xmlns:p14="http://schemas.microsoft.com/office/powerpoint/2010/main" val="396496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
            <a:extLst>
              <a:ext uri="{FF2B5EF4-FFF2-40B4-BE49-F238E27FC236}">
                <a16:creationId xmlns:a16="http://schemas.microsoft.com/office/drawing/2014/main" id="{209AB5DA-45A5-41A8-B4F6-3E4665CB25A3}"/>
              </a:ext>
            </a:extLst>
          </p:cNvPr>
          <p:cNvSpPr/>
          <p:nvPr/>
        </p:nvSpPr>
        <p:spPr>
          <a:xfrm>
            <a:off x="510707" y="667703"/>
            <a:ext cx="9491212" cy="624988"/>
          </a:xfrm>
          <a:prstGeom prst="roundRect">
            <a:avLst>
              <a:gd name="adj" fmla="val 50000"/>
            </a:avLst>
          </a:prstGeom>
          <a:solidFill>
            <a:srgbClr val="FE4A49"/>
          </a:solidFill>
          <a:ln w="28575">
            <a:noFill/>
          </a:ln>
          <a:effectLst>
            <a:glow rad="63500">
              <a:schemeClr val="accent5">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white"/>
                </a:solidFill>
                <a:effectLst/>
                <a:uLnTx/>
                <a:uFillTx/>
                <a:latin typeface="Platino Linotype"/>
                <a:cs typeface="#9Slide03 Arima Madurai Black" panose="00000A00000000000000" pitchFamily="2" charset="-93"/>
              </a:rPr>
              <a:t>Đối</a:t>
            </a:r>
            <a:r>
              <a:rPr kumimoji="0" lang="en-US" sz="3600" b="1" i="0" u="none" strike="noStrike" kern="0" cap="none" spc="0" normalizeH="0" baseline="0" noProof="0" dirty="0">
                <a:ln>
                  <a:noFill/>
                </a:ln>
                <a:solidFill>
                  <a:prstClr val="white"/>
                </a:solidFill>
                <a:effectLst/>
                <a:uLnTx/>
                <a:uFillTx/>
                <a:latin typeface="Platino Linotype"/>
                <a:cs typeface="#9Slide03 Arima Madurai Black" panose="00000A00000000000000" pitchFamily="2" charset="-93"/>
              </a:rPr>
              <a:t> </a:t>
            </a:r>
            <a:r>
              <a:rPr kumimoji="0" lang="en-US" sz="3600" b="1" i="0" u="none" strike="noStrike" kern="0" cap="none" spc="0" normalizeH="0" baseline="0" noProof="0" dirty="0" err="1">
                <a:ln>
                  <a:noFill/>
                </a:ln>
                <a:solidFill>
                  <a:prstClr val="white"/>
                </a:solidFill>
                <a:effectLst/>
                <a:uLnTx/>
                <a:uFillTx/>
                <a:latin typeface="Platino Linotype"/>
                <a:cs typeface="#9Slide03 Arima Madurai Black" panose="00000A00000000000000" pitchFamily="2" charset="-93"/>
              </a:rPr>
              <a:t>tượng</a:t>
            </a:r>
            <a:r>
              <a:rPr kumimoji="0" lang="en-US" sz="3600" b="1" i="0" u="none" strike="noStrike" kern="0" cap="none" spc="0" normalizeH="0" baseline="0" noProof="0" dirty="0">
                <a:ln>
                  <a:noFill/>
                </a:ln>
                <a:solidFill>
                  <a:prstClr val="white"/>
                </a:solidFill>
                <a:effectLst/>
                <a:uLnTx/>
                <a:uFillTx/>
                <a:latin typeface="Platino Linotype"/>
                <a:cs typeface="#9Slide03 Arima Madurai Black" panose="00000A00000000000000" pitchFamily="2" charset="-93"/>
              </a:rPr>
              <a:t> </a:t>
            </a:r>
            <a:r>
              <a:rPr kumimoji="0" lang="en-US" sz="3600" b="1" i="0" u="none" strike="noStrike" kern="0" cap="none" spc="0" normalizeH="0" baseline="0" noProof="0" dirty="0" err="1">
                <a:ln>
                  <a:noFill/>
                </a:ln>
                <a:solidFill>
                  <a:prstClr val="white"/>
                </a:solidFill>
                <a:effectLst/>
                <a:uLnTx/>
                <a:uFillTx/>
                <a:latin typeface="Platino Linotype"/>
                <a:cs typeface="#9Slide03 Arima Madurai Black" panose="00000A00000000000000" pitchFamily="2" charset="-93"/>
              </a:rPr>
              <a:t>nghiên</a:t>
            </a:r>
            <a:r>
              <a:rPr kumimoji="0" lang="en-US" sz="3600" b="1" i="0" u="none" strike="noStrike" kern="0" cap="none" spc="0" normalizeH="0" baseline="0" noProof="0" dirty="0">
                <a:ln>
                  <a:noFill/>
                </a:ln>
                <a:solidFill>
                  <a:prstClr val="white"/>
                </a:solidFill>
                <a:effectLst/>
                <a:uLnTx/>
                <a:uFillTx/>
                <a:latin typeface="Platino Linotype"/>
                <a:cs typeface="#9Slide03 Arima Madurai Black" panose="00000A00000000000000" pitchFamily="2" charset="-93"/>
              </a:rPr>
              <a:t> </a:t>
            </a:r>
            <a:r>
              <a:rPr kumimoji="0" lang="en-US" sz="3600" b="1" i="0" u="none" strike="noStrike" kern="0" cap="none" spc="0" normalizeH="0" baseline="0" noProof="0" dirty="0" err="1">
                <a:ln>
                  <a:noFill/>
                </a:ln>
                <a:solidFill>
                  <a:prstClr val="white"/>
                </a:solidFill>
                <a:effectLst/>
                <a:uLnTx/>
                <a:uFillTx/>
                <a:latin typeface="Platino Linotype"/>
                <a:cs typeface="#9Slide03 Arima Madurai Black" panose="00000A00000000000000" pitchFamily="2" charset="-93"/>
              </a:rPr>
              <a:t>cứu</a:t>
            </a:r>
            <a:r>
              <a:rPr kumimoji="0" lang="en-US" sz="3600" b="1" i="0" u="none" strike="noStrike" kern="0" cap="none" spc="0" normalizeH="0" baseline="0" noProof="0" dirty="0">
                <a:ln>
                  <a:noFill/>
                </a:ln>
                <a:solidFill>
                  <a:prstClr val="white"/>
                </a:solidFill>
                <a:effectLst/>
                <a:uLnTx/>
                <a:uFillTx/>
                <a:latin typeface="Platino Linotype"/>
                <a:cs typeface="#9Slide03 Arima Madurai Black" panose="00000A00000000000000" pitchFamily="2" charset="-93"/>
              </a:rPr>
              <a:t> </a:t>
            </a:r>
            <a:r>
              <a:rPr kumimoji="0" lang="en-US" sz="3600" b="1" i="0" u="none" strike="noStrike" kern="0" cap="none" spc="0" normalizeH="0" baseline="0" noProof="0" dirty="0" err="1">
                <a:ln>
                  <a:noFill/>
                </a:ln>
                <a:solidFill>
                  <a:prstClr val="white"/>
                </a:solidFill>
                <a:effectLst/>
                <a:uLnTx/>
                <a:uFillTx/>
                <a:latin typeface="Platino Linotype"/>
                <a:cs typeface="#9Slide03 Arima Madurai Black" panose="00000A00000000000000" pitchFamily="2" charset="-93"/>
              </a:rPr>
              <a:t>của</a:t>
            </a:r>
            <a:r>
              <a:rPr kumimoji="0" lang="en-US" sz="3600" b="1" i="0" u="none" strike="noStrike" kern="0" cap="none" spc="0" normalizeH="0" baseline="0" noProof="0" dirty="0">
                <a:ln>
                  <a:noFill/>
                </a:ln>
                <a:solidFill>
                  <a:prstClr val="white"/>
                </a:solidFill>
                <a:effectLst/>
                <a:uLnTx/>
                <a:uFillTx/>
                <a:latin typeface="Platino Linotype"/>
                <a:cs typeface="#9Slide03 Arima Madurai Black" panose="00000A00000000000000" pitchFamily="2" charset="-93"/>
              </a:rPr>
              <a:t> </a:t>
            </a:r>
            <a:r>
              <a:rPr kumimoji="0" lang="en-US" sz="3600" b="1" i="0" u="none" strike="noStrike" kern="0" cap="none" spc="0" normalizeH="0" baseline="0" noProof="0" dirty="0" err="1">
                <a:ln>
                  <a:noFill/>
                </a:ln>
                <a:solidFill>
                  <a:prstClr val="white"/>
                </a:solidFill>
                <a:effectLst/>
                <a:uLnTx/>
                <a:uFillTx/>
                <a:latin typeface="Platino Linotype"/>
                <a:cs typeface="#9Slide03 Arima Madurai Black" panose="00000A00000000000000" pitchFamily="2" charset="-93"/>
              </a:rPr>
              <a:t>Vật</a:t>
            </a:r>
            <a:r>
              <a:rPr kumimoji="0" lang="en-US" sz="3600" b="1" i="0" u="none" strike="noStrike" kern="0" cap="none" spc="0" normalizeH="0" baseline="0" noProof="0" dirty="0">
                <a:ln>
                  <a:noFill/>
                </a:ln>
                <a:solidFill>
                  <a:prstClr val="white"/>
                </a:solidFill>
                <a:effectLst/>
                <a:uLnTx/>
                <a:uFillTx/>
                <a:latin typeface="Platino Linotype"/>
                <a:cs typeface="#9Slide03 Arima Madurai Black" panose="00000A00000000000000" pitchFamily="2" charset="-93"/>
              </a:rPr>
              <a:t> </a:t>
            </a:r>
            <a:r>
              <a:rPr kumimoji="0" lang="en-US" sz="3600" b="1" i="0" u="none" strike="noStrike" kern="0" cap="none" spc="0" normalizeH="0" baseline="0" noProof="0" dirty="0" err="1">
                <a:ln>
                  <a:noFill/>
                </a:ln>
                <a:solidFill>
                  <a:prstClr val="white"/>
                </a:solidFill>
                <a:effectLst/>
                <a:uLnTx/>
                <a:uFillTx/>
                <a:latin typeface="Platino Linotype"/>
                <a:cs typeface="#9Slide03 Arima Madurai Black" panose="00000A00000000000000" pitchFamily="2" charset="-93"/>
              </a:rPr>
              <a:t>lí</a:t>
            </a:r>
            <a:r>
              <a:rPr kumimoji="0" lang="en-US" sz="3600" b="1" i="0" u="none" strike="noStrike" kern="0" cap="none" spc="0" normalizeH="0" baseline="0" noProof="0" dirty="0">
                <a:ln>
                  <a:noFill/>
                </a:ln>
                <a:solidFill>
                  <a:prstClr val="white"/>
                </a:solidFill>
                <a:effectLst/>
                <a:uLnTx/>
                <a:uFillTx/>
                <a:latin typeface="Platino Linotype"/>
                <a:cs typeface="#9Slide03 Arima Madurai Black" panose="00000A00000000000000" pitchFamily="2" charset="-93"/>
              </a:rPr>
              <a:t> </a:t>
            </a:r>
            <a:r>
              <a:rPr kumimoji="0" lang="en-US" sz="3600" b="1" i="0" u="none" strike="noStrike" kern="0" cap="none" spc="0" normalizeH="0" baseline="0" noProof="0" dirty="0" err="1">
                <a:ln>
                  <a:noFill/>
                </a:ln>
                <a:solidFill>
                  <a:prstClr val="white"/>
                </a:solidFill>
                <a:effectLst/>
                <a:uLnTx/>
                <a:uFillTx/>
                <a:latin typeface="Platino Linotype"/>
                <a:cs typeface="#9Slide03 Arima Madurai Black" panose="00000A00000000000000" pitchFamily="2" charset="-93"/>
              </a:rPr>
              <a:t>nano</a:t>
            </a:r>
            <a:endParaRPr kumimoji="0" lang="en-US" sz="3600" b="1" i="0" u="none" strike="noStrike" kern="1200" cap="none" spc="0" normalizeH="0" baseline="0" noProof="0" dirty="0">
              <a:ln>
                <a:noFill/>
              </a:ln>
              <a:solidFill>
                <a:prstClr val="white"/>
              </a:solidFill>
              <a:effectLst/>
              <a:uLnTx/>
              <a:uFillTx/>
              <a:latin typeface="Platino Linotype"/>
              <a:ea typeface="Tahoma" panose="020B0604030504040204" pitchFamily="34" charset="0"/>
              <a:cs typeface="#9Slide03 Arima Madurai Black" panose="00000A00000000000000" pitchFamily="2" charset="-93"/>
            </a:endParaRPr>
          </a:p>
        </p:txBody>
      </p:sp>
      <p:pic>
        <p:nvPicPr>
          <p:cNvPr id="5" name="Picture 4" descr="Ống nano carbon – vật liệu mới cho pin mặt tr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137" y="3853090"/>
            <a:ext cx="4108109" cy="27700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0"/>
          <p:cNvSpPr txBox="1">
            <a:spLocks noChangeArrowheads="1"/>
          </p:cNvSpPr>
          <p:nvPr/>
        </p:nvSpPr>
        <p:spPr bwMode="auto">
          <a:xfrm>
            <a:off x="5422663" y="5420856"/>
            <a:ext cx="6411030" cy="769441"/>
          </a:xfrm>
          <a:prstGeom prst="rect">
            <a:avLst/>
          </a:prstGeom>
          <a:solidFill>
            <a:srgbClr val="FFFF00"/>
          </a:solidFill>
          <a:ln>
            <a:noFill/>
          </a:ln>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Ống</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nano</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carbon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được</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tạo</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thành</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bằng</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việc</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uốn</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cong</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một</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vật</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a:t>
            </a:r>
            <a:r>
              <a:rPr kumimoji="0" lang="en-US" sz="2200" b="1" i="0" u="none" strike="noStrike" kern="1200" cap="none" spc="0" normalizeH="0" baseline="0" noProof="0" dirty="0" err="1">
                <a:ln>
                  <a:noFill/>
                </a:ln>
                <a:solidFill>
                  <a:srgbClr val="0070C0"/>
                </a:solidFill>
                <a:effectLst/>
                <a:uLnTx/>
                <a:uFillTx/>
                <a:latin typeface="Platino Linotype"/>
                <a:ea typeface="+mn-ea"/>
                <a:cs typeface="#9Slide03 Arima Madurai Black" panose="00000A00000000000000" pitchFamily="2" charset="-93"/>
              </a:rPr>
              <a:t>liệu</a:t>
            </a:r>
            <a:r>
              <a:rPr kumimoji="0" lang="en-US" sz="2200" b="1" i="0" u="none" strike="noStrike" kern="1200" cap="none" spc="0" normalizeH="0" baseline="0" noProof="0" dirty="0">
                <a:ln>
                  <a:noFill/>
                </a:ln>
                <a:solidFill>
                  <a:srgbClr val="0070C0"/>
                </a:solidFill>
                <a:effectLst/>
                <a:uLnTx/>
                <a:uFillTx/>
                <a:latin typeface="Platino Linotype"/>
                <a:ea typeface="+mn-ea"/>
                <a:cs typeface="#9Slide03 Arima Madurai Black" panose="00000A00000000000000" pitchFamily="2" charset="-93"/>
              </a:rPr>
              <a:t> graphene</a:t>
            </a:r>
          </a:p>
        </p:txBody>
      </p:sp>
      <p:sp>
        <p:nvSpPr>
          <p:cNvPr id="7" name="TextBox 6">
            <a:extLst>
              <a:ext uri="{FF2B5EF4-FFF2-40B4-BE49-F238E27FC236}">
                <a16:creationId xmlns:a16="http://schemas.microsoft.com/office/drawing/2014/main" id="{5976D678-2363-497D-BE54-6BECD8D6C29F}"/>
              </a:ext>
            </a:extLst>
          </p:cNvPr>
          <p:cNvSpPr txBox="1"/>
          <p:nvPr/>
        </p:nvSpPr>
        <p:spPr>
          <a:xfrm>
            <a:off x="510707" y="1540395"/>
            <a:ext cx="11156636" cy="2187833"/>
          </a:xfrm>
          <a:prstGeom prst="roundRect">
            <a:avLst/>
          </a:prstGeom>
          <a:solidFill>
            <a:srgbClr val="FFFFFF"/>
          </a:solidFill>
          <a:ln>
            <a:solidFill>
              <a:schemeClr val="accent1"/>
            </a:solidFill>
          </a:ln>
        </p:spPr>
        <p:txBody>
          <a:bodyPr wrap="square">
            <a:spAutoFit/>
          </a:bodyPr>
          <a:lstStyle/>
          <a:p>
            <a:pPr lvl="0" algn="just">
              <a:lnSpc>
                <a:spcPct val="150000"/>
              </a:lnSpc>
              <a:tabLst>
                <a:tab pos="270510" algn="l"/>
                <a:tab pos="3420110" algn="l"/>
                <a:tab pos="5039995" algn="l"/>
              </a:tabLst>
              <a:defRPr/>
            </a:pPr>
            <a:r>
              <a:rPr lang="en-US" altLang="en-US" sz="2800" b="1">
                <a:solidFill>
                  <a:srgbClr val="0070C0"/>
                </a:solidFill>
                <a:latin typeface="Platino Linotype"/>
                <a:cs typeface="#9Slide03 Arima Madurai Black" panose="00000A00000000000000" pitchFamily="2" charset="0"/>
              </a:rPr>
              <a:t>Nghiên cứu về các hiện tượng và tác động vào vật liệu ở các quy mô nguyên tử, phân tử, xác định các đặc tính vật lí của vật liệu trong phạm vi kích thước nano.</a:t>
            </a:r>
            <a:r>
              <a:rPr kumimoji="0" lang="en-US" altLang="en-US" sz="2800" b="1" i="0" u="none" strike="noStrike" kern="1200" cap="none" spc="0" normalizeH="0" baseline="0" noProof="0">
                <a:ln>
                  <a:noFill/>
                </a:ln>
                <a:solidFill>
                  <a:srgbClr val="0070C0"/>
                </a:solidFill>
                <a:effectLst/>
                <a:uLnTx/>
                <a:uFillTx/>
                <a:latin typeface="Platino Linotype"/>
                <a:cs typeface="#9Slide03 Arima Madurai Black" panose="00000A00000000000000" pitchFamily="2" charset="0"/>
              </a:rPr>
              <a:t>.</a:t>
            </a:r>
            <a:endParaRPr kumimoji="0" lang="en-US" sz="2800" b="0" i="0" u="none" strike="noStrike" kern="1200" cap="none" spc="0" normalizeH="0" baseline="0" noProof="0" dirty="0">
              <a:ln>
                <a:noFill/>
              </a:ln>
              <a:solidFill>
                <a:srgbClr val="0070C0"/>
              </a:solidFill>
              <a:effectLst/>
              <a:uLnTx/>
              <a:uFillTx/>
              <a:latin typeface="Platino Linotype"/>
              <a:ea typeface="Times New Roman" panose="02020603050405020304" pitchFamily="18" charset="0"/>
              <a:cs typeface="#9Slide03 Arima Madurai Black" panose="00000A00000000000000" pitchFamily="2" charset="-93"/>
            </a:endParaRPr>
          </a:p>
        </p:txBody>
      </p:sp>
    </p:spTree>
    <p:extLst>
      <p:ext uri="{BB962C8B-B14F-4D97-AF65-F5344CB8AC3E}">
        <p14:creationId xmlns:p14="http://schemas.microsoft.com/office/powerpoint/2010/main" val="107713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ommittees - Daily Standup Meeting Icon, HD Png Download , Transparent Png  Image - PNGitem">
            <a:extLst>
              <a:ext uri="{FF2B5EF4-FFF2-40B4-BE49-F238E27FC236}">
                <a16:creationId xmlns:a16="http://schemas.microsoft.com/office/drawing/2014/main" id="{68501489-4F5E-4F76-A0A7-75A3E5F37E42}"/>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632366" y="2387865"/>
            <a:ext cx="3081608" cy="28575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261;p35">
            <a:extLst>
              <a:ext uri="{FF2B5EF4-FFF2-40B4-BE49-F238E27FC236}">
                <a16:creationId xmlns:a16="http://schemas.microsoft.com/office/drawing/2014/main" id="{55D1FCDC-8510-4870-A726-C417BE232C38}"/>
              </a:ext>
            </a:extLst>
          </p:cNvPr>
          <p:cNvGrpSpPr/>
          <p:nvPr/>
        </p:nvGrpSpPr>
        <p:grpSpPr>
          <a:xfrm>
            <a:off x="270282" y="1360132"/>
            <a:ext cx="3913211" cy="955871"/>
            <a:chOff x="1196025" y="2012250"/>
            <a:chExt cx="2821234" cy="727040"/>
          </a:xfrm>
        </p:grpSpPr>
        <p:sp>
          <p:nvSpPr>
            <p:cNvPr id="8" name="Google Shape;262;p35">
              <a:extLst>
                <a:ext uri="{FF2B5EF4-FFF2-40B4-BE49-F238E27FC236}">
                  <a16:creationId xmlns:a16="http://schemas.microsoft.com/office/drawing/2014/main" id="{F57DF8E2-40F1-4060-8EF2-2C7E221655FA}"/>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9" name="Google Shape;263;p35">
              <a:extLst>
                <a:ext uri="{FF2B5EF4-FFF2-40B4-BE49-F238E27FC236}">
                  <a16:creationId xmlns:a16="http://schemas.microsoft.com/office/drawing/2014/main" id="{90793267-2BD8-4802-B1D0-4B088734C31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10" name="TextBox 9">
            <a:extLst>
              <a:ext uri="{FF2B5EF4-FFF2-40B4-BE49-F238E27FC236}">
                <a16:creationId xmlns:a16="http://schemas.microsoft.com/office/drawing/2014/main" id="{690591D6-24C8-4709-B78B-04B9C6C71639}"/>
              </a:ext>
            </a:extLst>
          </p:cNvPr>
          <p:cNvSpPr txBox="1"/>
          <p:nvPr/>
        </p:nvSpPr>
        <p:spPr>
          <a:xfrm>
            <a:off x="632366" y="1474787"/>
            <a:ext cx="32019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Platino Linotype"/>
                <a:ea typeface="+mn-ea"/>
                <a:cs typeface="+mn-cs"/>
              </a:rPr>
              <a:t>Thảo</a:t>
            </a:r>
            <a:r>
              <a:rPr kumimoji="0" lang="en-US" sz="3200" b="0" i="0" u="none" strike="noStrike" kern="1200" cap="none" spc="0" normalizeH="0" baseline="0" noProof="0" dirty="0">
                <a:ln>
                  <a:noFill/>
                </a:ln>
                <a:solidFill>
                  <a:srgbClr val="FFFFFF"/>
                </a:solidFill>
                <a:effectLst/>
                <a:uLnTx/>
                <a:uFillTx/>
                <a:latin typeface="Platino Linotype"/>
                <a:ea typeface="+mn-ea"/>
                <a:cs typeface="+mn-cs"/>
              </a:rPr>
              <a:t> </a:t>
            </a:r>
            <a:r>
              <a:rPr kumimoji="0" lang="en-US" sz="3200" b="0" i="0" u="none" strike="noStrike" kern="1200" cap="none" spc="0" normalizeH="0" baseline="0" noProof="0" dirty="0" err="1">
                <a:ln>
                  <a:noFill/>
                </a:ln>
                <a:solidFill>
                  <a:srgbClr val="FFFFFF"/>
                </a:solidFill>
                <a:effectLst/>
                <a:uLnTx/>
                <a:uFillTx/>
                <a:latin typeface="Platino Linotype"/>
                <a:ea typeface="+mn-ea"/>
                <a:cs typeface="+mn-cs"/>
              </a:rPr>
              <a:t>luận</a:t>
            </a:r>
            <a:r>
              <a:rPr kumimoji="0" lang="en-US" sz="3200" b="0" i="0" u="none" strike="noStrike" kern="1200" cap="none" spc="0" normalizeH="0" baseline="0" noProof="0" dirty="0">
                <a:ln>
                  <a:noFill/>
                </a:ln>
                <a:solidFill>
                  <a:srgbClr val="FFFFFF"/>
                </a:solidFill>
                <a:effectLst/>
                <a:uLnTx/>
                <a:uFillTx/>
                <a:latin typeface="Platino Linotype"/>
                <a:ea typeface="+mn-ea"/>
                <a:cs typeface="+mn-cs"/>
              </a:rPr>
              <a:t> </a:t>
            </a:r>
            <a:r>
              <a:rPr kumimoji="0" lang="en-US" sz="3200" b="0" i="0" u="none" strike="noStrike" kern="1200" cap="none" spc="0" normalizeH="0" baseline="0" noProof="0" dirty="0" err="1">
                <a:ln>
                  <a:noFill/>
                </a:ln>
                <a:solidFill>
                  <a:srgbClr val="FFFFFF"/>
                </a:solidFill>
                <a:effectLst/>
                <a:uLnTx/>
                <a:uFillTx/>
                <a:latin typeface="Platino Linotype"/>
                <a:ea typeface="+mn-ea"/>
                <a:cs typeface="+mn-cs"/>
              </a:rPr>
              <a:t>nhóm</a:t>
            </a:r>
            <a:endParaRPr kumimoji="0" lang="vi-VN" sz="3200" b="0" i="0" u="none" strike="noStrike" kern="1200" cap="none" spc="0" normalizeH="0" baseline="0" noProof="0" dirty="0">
              <a:ln>
                <a:noFill/>
              </a:ln>
              <a:solidFill>
                <a:srgbClr val="FFFFFF"/>
              </a:solidFill>
              <a:effectLst/>
              <a:uLnTx/>
              <a:uFillTx/>
              <a:latin typeface="Platino Linotype"/>
              <a:ea typeface="+mn-ea"/>
              <a:cs typeface="+mn-cs"/>
            </a:endParaRPr>
          </a:p>
        </p:txBody>
      </p:sp>
      <p:pic>
        <p:nvPicPr>
          <p:cNvPr id="11" name="Picture 10">
            <a:extLst>
              <a:ext uri="{FF2B5EF4-FFF2-40B4-BE49-F238E27FC236}">
                <a16:creationId xmlns:a16="http://schemas.microsoft.com/office/drawing/2014/main" id="{EB16B108-7F94-4B3D-9389-32B7D81C90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285" y="4623397"/>
            <a:ext cx="2259942" cy="2187041"/>
          </a:xfrm>
          <a:prstGeom prst="rect">
            <a:avLst/>
          </a:prstGeom>
        </p:spPr>
      </p:pic>
      <p:sp>
        <p:nvSpPr>
          <p:cNvPr id="12" name="Google Shape;914;p46">
            <a:extLst>
              <a:ext uri="{FF2B5EF4-FFF2-40B4-BE49-F238E27FC236}">
                <a16:creationId xmlns:a16="http://schemas.microsoft.com/office/drawing/2014/main" id="{BC6F3706-89E7-431C-8062-728854809EF9}"/>
              </a:ext>
            </a:extLst>
          </p:cNvPr>
          <p:cNvSpPr/>
          <p:nvPr/>
        </p:nvSpPr>
        <p:spPr>
          <a:xfrm rot="5268462">
            <a:off x="6708072" y="-1020847"/>
            <a:ext cx="2713805" cy="7765963"/>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D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0A18022E-B9F5-4A5F-B2B8-696AFE1D0BAA}"/>
              </a:ext>
            </a:extLst>
          </p:cNvPr>
          <p:cNvSpPr txBox="1"/>
          <p:nvPr/>
        </p:nvSpPr>
        <p:spPr>
          <a:xfrm>
            <a:off x="4911296" y="2257022"/>
            <a:ext cx="627011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a:ln>
                  <a:noFill/>
                </a:ln>
                <a:solidFill>
                  <a:srgbClr val="003300"/>
                </a:solidFill>
                <a:effectLst/>
                <a:uLnTx/>
                <a:uFillTx/>
                <a:latin typeface="Platino Linotype"/>
                <a:ea typeface="Times New Roman" panose="02020603050405020304" pitchFamily="18" charset="0"/>
                <a:cs typeface="#9Slide03 Arima Madurai Black" panose="00000A00000000000000" pitchFamily="2" charset="-93"/>
              </a:rPr>
              <a:t>Nêu một số ví dụ về ứng dụng của công nghệ nano trong đời sống.</a:t>
            </a:r>
            <a:endParaRPr kumimoji="0" lang="vi-VN" sz="3200" b="0" i="0" u="none" strike="noStrike" kern="1200" cap="none" spc="0" normalizeH="0" baseline="0" noProof="0">
              <a:ln>
                <a:noFill/>
              </a:ln>
              <a:solidFill>
                <a:srgbClr val="003300"/>
              </a:solidFill>
              <a:effectLst/>
              <a:uLnTx/>
              <a:uFillTx/>
              <a:latin typeface="Platino Linotype"/>
              <a:ea typeface="Times New Roman" panose="02020603050405020304" pitchFamily="18" charset="0"/>
              <a:cs typeface="#9Slide03 Arima Madurai Black" panose="00000A00000000000000" pitchFamily="2" charset="-93"/>
            </a:endParaRPr>
          </a:p>
        </p:txBody>
      </p:sp>
    </p:spTree>
    <p:extLst>
      <p:ext uri="{BB962C8B-B14F-4D97-AF65-F5344CB8AC3E}">
        <p14:creationId xmlns:p14="http://schemas.microsoft.com/office/powerpoint/2010/main" val="92786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51;p36">
            <a:extLst>
              <a:ext uri="{FF2B5EF4-FFF2-40B4-BE49-F238E27FC236}">
                <a16:creationId xmlns:a16="http://schemas.microsoft.com/office/drawing/2014/main" id="{F16DF5B6-A304-49FD-8906-DDE30EC0BD0D}"/>
              </a:ext>
            </a:extLst>
          </p:cNvPr>
          <p:cNvSpPr/>
          <p:nvPr/>
        </p:nvSpPr>
        <p:spPr>
          <a:xfrm>
            <a:off x="270283" y="1"/>
            <a:ext cx="4711292"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Ứng</a:t>
            </a:r>
            <a:r>
              <a:rPr kumimoji="0" lang="en-US" sz="4000" b="1" i="0" u="none" strike="noStrike" kern="1200" cap="none" spc="0" normalizeH="0" baseline="0" noProof="0" dirty="0">
                <a:ln>
                  <a:noFill/>
                </a:ln>
                <a:solidFill>
                  <a:srgbClr val="002060"/>
                </a:solidFill>
                <a:effectLst/>
                <a:uLnTx/>
                <a:uFillTx/>
                <a:latin typeface="Platino Linotype"/>
                <a:ea typeface="+mn-ea"/>
                <a:cs typeface="+mn-cs"/>
              </a:rPr>
              <a:t> </a:t>
            </a: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dụng</a:t>
            </a:r>
            <a:endParaRPr kumimoji="0" sz="4000" b="0" i="0" u="none" strike="noStrike" kern="1200" cap="none" spc="0" normalizeH="0" baseline="0" noProof="0" dirty="0">
              <a:ln>
                <a:noFill/>
              </a:ln>
              <a:solidFill>
                <a:srgbClr val="002060"/>
              </a:solidFill>
              <a:effectLst/>
              <a:uLnTx/>
              <a:uFillTx/>
              <a:latin typeface="Platino Linotype"/>
              <a:ea typeface="+mn-ea"/>
              <a:cs typeface="+mn-cs"/>
            </a:endParaRPr>
          </a:p>
        </p:txBody>
      </p:sp>
      <p:sp>
        <p:nvSpPr>
          <p:cNvPr id="5" name="Rounded Rectangle 8">
            <a:extLst>
              <a:ext uri="{FF2B5EF4-FFF2-40B4-BE49-F238E27FC236}">
                <a16:creationId xmlns:a16="http://schemas.microsoft.com/office/drawing/2014/main" id="{6155A109-239B-4868-940E-DBA5E0A2F9B6}"/>
              </a:ext>
            </a:extLst>
          </p:cNvPr>
          <p:cNvSpPr/>
          <p:nvPr/>
        </p:nvSpPr>
        <p:spPr>
          <a:xfrm>
            <a:off x="168520" y="1277166"/>
            <a:ext cx="11788347" cy="1882055"/>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err="1">
                <a:solidFill>
                  <a:srgbClr val="FFFFFF"/>
                </a:solidFill>
                <a:latin typeface="Platino Linotype"/>
                <a:cs typeface="#9Slide03 Arima Madurai Black" panose="00000A00000000000000" pitchFamily="2" charset="-93"/>
              </a:rPr>
              <a:t>Trong</a:t>
            </a:r>
            <a:r>
              <a:rPr lang="en-US" sz="2800" b="1" dirty="0">
                <a:solidFill>
                  <a:srgbClr val="FFFFFF"/>
                </a:solidFill>
                <a:latin typeface="Platino Linotype"/>
                <a:cs typeface="#9Slide03 Arima Madurai Black" panose="00000A00000000000000" pitchFamily="2" charset="-93"/>
              </a:rPr>
              <a:t> y –</a:t>
            </a:r>
            <a:r>
              <a:rPr lang="en-US" sz="2800" b="1" dirty="0" err="1">
                <a:solidFill>
                  <a:srgbClr val="FFFFFF"/>
                </a:solidFill>
                <a:latin typeface="Platino Linotype"/>
                <a:cs typeface="#9Slide03 Arima Madurai Black" panose="00000A00000000000000" pitchFamily="2" charset="-93"/>
              </a:rPr>
              <a:t>sinh</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học</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các</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hóa</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chất</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và</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dược</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phẩm</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kích</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thước</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cỡ</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nano</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khi</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đưa</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vào</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cơ</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thể</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giúp</a:t>
            </a:r>
            <a:r>
              <a:rPr lang="en-US" sz="2800" b="1" dirty="0">
                <a:solidFill>
                  <a:srgbClr val="FFFFFF"/>
                </a:solidFill>
                <a:latin typeface="Platino Linotype"/>
                <a:cs typeface="#9Slide03 Arima Madurai Black" panose="00000A00000000000000" pitchFamily="2" charset="-93"/>
              </a:rPr>
              <a:t> can </a:t>
            </a:r>
            <a:r>
              <a:rPr lang="en-US" sz="2800" b="1" dirty="0" err="1">
                <a:solidFill>
                  <a:srgbClr val="FFFFFF"/>
                </a:solidFill>
                <a:latin typeface="Platino Linotype"/>
                <a:cs typeface="#9Slide03 Arima Madurai Black" panose="00000A00000000000000" pitchFamily="2" charset="-93"/>
              </a:rPr>
              <a:t>thiệp</a:t>
            </a:r>
            <a:r>
              <a:rPr lang="en-US" sz="2800" b="1" dirty="0">
                <a:solidFill>
                  <a:srgbClr val="FFFFFF"/>
                </a:solidFill>
                <a:latin typeface="Platino Linotype"/>
                <a:cs typeface="#9Slide03 Arima Madurai Black" panose="00000A00000000000000" pitchFamily="2" charset="-93"/>
              </a:rPr>
              <a:t> ở </a:t>
            </a:r>
            <a:r>
              <a:rPr lang="en-US" sz="2800" b="1" dirty="0" err="1">
                <a:solidFill>
                  <a:srgbClr val="FFFFFF"/>
                </a:solidFill>
                <a:latin typeface="Platino Linotype"/>
                <a:cs typeface="#9Slide03 Arima Madurai Black" panose="00000A00000000000000" pitchFamily="2" charset="-93"/>
              </a:rPr>
              <a:t>quy</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mô</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phân</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tử</a:t>
            </a:r>
            <a:r>
              <a:rPr lang="en-US" sz="2800" b="1" dirty="0">
                <a:solidFill>
                  <a:srgbClr val="FFFFFF"/>
                </a:solidFill>
                <a:latin typeface="Platino Linotype"/>
                <a:cs typeface="#9Slide03 Arima Madurai Black" panose="00000A00000000000000" pitchFamily="2" charset="-93"/>
              </a:rPr>
              <a:t> hay </a:t>
            </a:r>
            <a:r>
              <a:rPr lang="en-US" sz="2800" b="1" dirty="0" err="1">
                <a:solidFill>
                  <a:srgbClr val="FFFFFF"/>
                </a:solidFill>
                <a:latin typeface="Platino Linotype"/>
                <a:cs typeface="#9Slide03 Arima Madurai Black" panose="00000A00000000000000" pitchFamily="2" charset="-93"/>
              </a:rPr>
              <a:t>tế</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bào</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dùng</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để</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hỗ</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trợ</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chuẩn</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đoán</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bệnh</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dẫn</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truyền</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thuốc</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tiêu</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diệt</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các</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tế</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bào</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ung</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thư</a:t>
            </a:r>
            <a:r>
              <a:rPr lang="en-US" sz="2800" b="1" dirty="0">
                <a:solidFill>
                  <a:srgbClr val="FFFFFF"/>
                </a:solidFill>
                <a:latin typeface="Platino Linotype"/>
                <a:cs typeface="#9Slide03 Arima Madurai Black" panose="00000A00000000000000" pitchFamily="2" charset="-93"/>
              </a:rPr>
              <a:t>, …</a:t>
            </a:r>
            <a:endParaRPr kumimoji="0" lang="vi-VN" sz="2800" b="1" i="0" u="none" strike="noStrike" kern="1200" cap="none" spc="0" normalizeH="0" baseline="0" noProof="0" dirty="0">
              <a:ln>
                <a:noFill/>
              </a:ln>
              <a:solidFill>
                <a:srgbClr val="FFFFFF"/>
              </a:solidFill>
              <a:effectLst/>
              <a:uLnTx/>
              <a:uFillTx/>
              <a:latin typeface="Platino Linotype"/>
              <a:cs typeface="#9Slide03 Arima Madurai Black" panose="00000A00000000000000" pitchFamily="2" charset="-93"/>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bright="20000" contrast="-40000"/>
                    </a14:imgEffect>
                  </a14:imgLayer>
                </a14:imgProps>
              </a:ext>
            </a:extLst>
          </a:blip>
          <a:stretch>
            <a:fillRect/>
          </a:stretch>
        </p:blipFill>
        <p:spPr>
          <a:xfrm>
            <a:off x="3807007" y="3302912"/>
            <a:ext cx="4603567" cy="3432000"/>
          </a:xfrm>
          <a:prstGeom prst="rect">
            <a:avLst/>
          </a:prstGeom>
        </p:spPr>
      </p:pic>
    </p:spTree>
    <p:extLst>
      <p:ext uri="{BB962C8B-B14F-4D97-AF65-F5344CB8AC3E}">
        <p14:creationId xmlns:p14="http://schemas.microsoft.com/office/powerpoint/2010/main" val="15007162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51;p36">
            <a:extLst>
              <a:ext uri="{FF2B5EF4-FFF2-40B4-BE49-F238E27FC236}">
                <a16:creationId xmlns:a16="http://schemas.microsoft.com/office/drawing/2014/main" id="{F16DF5B6-A304-49FD-8906-DDE30EC0BD0D}"/>
              </a:ext>
            </a:extLst>
          </p:cNvPr>
          <p:cNvSpPr/>
          <p:nvPr/>
        </p:nvSpPr>
        <p:spPr>
          <a:xfrm>
            <a:off x="270283" y="1"/>
            <a:ext cx="4711292"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Ứng</a:t>
            </a:r>
            <a:r>
              <a:rPr kumimoji="0" lang="en-US" sz="4000" b="1" i="0" u="none" strike="noStrike" kern="1200" cap="none" spc="0" normalizeH="0" baseline="0" noProof="0" dirty="0">
                <a:ln>
                  <a:noFill/>
                </a:ln>
                <a:solidFill>
                  <a:srgbClr val="002060"/>
                </a:solidFill>
                <a:effectLst/>
                <a:uLnTx/>
                <a:uFillTx/>
                <a:latin typeface="Platino Linotype"/>
                <a:ea typeface="+mn-ea"/>
                <a:cs typeface="+mn-cs"/>
              </a:rPr>
              <a:t> </a:t>
            </a: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dụng</a:t>
            </a:r>
            <a:endParaRPr kumimoji="0" sz="4000" b="0" i="0" u="none" strike="noStrike" kern="1200" cap="none" spc="0" normalizeH="0" baseline="0" noProof="0" dirty="0">
              <a:ln>
                <a:noFill/>
              </a:ln>
              <a:solidFill>
                <a:srgbClr val="002060"/>
              </a:solidFill>
              <a:effectLst/>
              <a:uLnTx/>
              <a:uFillTx/>
              <a:latin typeface="Platino Linotype"/>
              <a:ea typeface="+mn-ea"/>
              <a:cs typeface="+mn-cs"/>
            </a:endParaRPr>
          </a:p>
        </p:txBody>
      </p:sp>
      <p:sp>
        <p:nvSpPr>
          <p:cNvPr id="5" name="Rounded Rectangle 8">
            <a:extLst>
              <a:ext uri="{FF2B5EF4-FFF2-40B4-BE49-F238E27FC236}">
                <a16:creationId xmlns:a16="http://schemas.microsoft.com/office/drawing/2014/main" id="{6155A109-239B-4868-940E-DBA5E0A2F9B6}"/>
              </a:ext>
            </a:extLst>
          </p:cNvPr>
          <p:cNvSpPr/>
          <p:nvPr/>
        </p:nvSpPr>
        <p:spPr>
          <a:xfrm>
            <a:off x="168520" y="1277166"/>
            <a:ext cx="11788347" cy="1505223"/>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err="1">
                <a:solidFill>
                  <a:srgbClr val="FFFFFF"/>
                </a:solidFill>
                <a:latin typeface="Platino Linotype"/>
                <a:cs typeface="#9Slide03 Arima Madurai Black" panose="00000A00000000000000" pitchFamily="2" charset="-93"/>
              </a:rPr>
              <a:t>Trong</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sản</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xuất</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năng</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lượng</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sử</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dụng</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các</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vật</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liệu</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nano</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chế</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tạo</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các</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loại</a:t>
            </a:r>
            <a:r>
              <a:rPr lang="en-US" sz="2800" b="1" dirty="0">
                <a:solidFill>
                  <a:srgbClr val="FFFFFF"/>
                </a:solidFill>
                <a:latin typeface="Platino Linotype"/>
                <a:cs typeface="#9Slide03 Arima Madurai Black" panose="00000A00000000000000" pitchFamily="2" charset="-93"/>
              </a:rPr>
              <a:t> pin, </a:t>
            </a:r>
            <a:r>
              <a:rPr lang="en-US" sz="2800" b="1" dirty="0" err="1">
                <a:solidFill>
                  <a:srgbClr val="FFFFFF"/>
                </a:solidFill>
                <a:latin typeface="Platino Linotype"/>
                <a:cs typeface="#9Slide03 Arima Madurai Black" panose="00000A00000000000000" pitchFamily="2" charset="-93"/>
              </a:rPr>
              <a:t>tụ</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điện</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làm</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tăng</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tính</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hiệu</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quả</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dữ</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trữ</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điện</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năng</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hoặc</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tạo</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ra</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vật</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liệu</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siêu</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dẫn</a:t>
            </a:r>
            <a:r>
              <a:rPr lang="en-US" sz="2800" b="1" dirty="0">
                <a:solidFill>
                  <a:srgbClr val="FFFFFF"/>
                </a:solidFill>
                <a:latin typeface="Platino Linotype"/>
                <a:cs typeface="#9Slide03 Arima Madurai Black" panose="00000A00000000000000" pitchFamily="2" charset="-93"/>
              </a:rPr>
              <a:t>.</a:t>
            </a:r>
            <a:endParaRPr kumimoji="0" lang="vi-VN" sz="2800" b="1" i="0" u="none" strike="noStrike" kern="1200" cap="none" spc="0" normalizeH="0" baseline="0" noProof="0" dirty="0">
              <a:ln>
                <a:noFill/>
              </a:ln>
              <a:solidFill>
                <a:srgbClr val="FFFFFF"/>
              </a:solidFill>
              <a:effectLst/>
              <a:uLnTx/>
              <a:uFillTx/>
              <a:latin typeface="Platino Linotype"/>
              <a:cs typeface="#9Slide03 Arima Madurai Black" panose="00000A00000000000000" pitchFamily="2" charset="-93"/>
            </a:endParaRPr>
          </a:p>
        </p:txBody>
      </p:sp>
      <p:pic>
        <p:nvPicPr>
          <p:cNvPr id="3" name="Picture 2" descr="ứng dụng nam châm siêu dẫ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2980" y="3108067"/>
            <a:ext cx="4504501" cy="290105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051382" y="6038352"/>
            <a:ext cx="3987695" cy="461665"/>
          </a:xfrm>
          <a:prstGeom prst="rect">
            <a:avLst/>
          </a:prstGeom>
        </p:spPr>
        <p:txBody>
          <a:bodyPr wrap="none">
            <a:spAutoFit/>
          </a:bodyPr>
          <a:lstStyle/>
          <a:p>
            <a:r>
              <a:rPr lang="en-US" sz="2400" b="1" i="1" dirty="0" err="1">
                <a:solidFill>
                  <a:srgbClr val="00B050"/>
                </a:solidFill>
                <a:latin typeface="Platino Linotype"/>
              </a:rPr>
              <a:t>Ứng</a:t>
            </a:r>
            <a:r>
              <a:rPr lang="en-US" sz="2400" b="1" i="1" dirty="0">
                <a:solidFill>
                  <a:srgbClr val="00B050"/>
                </a:solidFill>
                <a:latin typeface="Platino Linotype"/>
              </a:rPr>
              <a:t> </a:t>
            </a:r>
            <a:r>
              <a:rPr lang="en-US" sz="2400" b="1" i="1" dirty="0" err="1">
                <a:solidFill>
                  <a:srgbClr val="00B050"/>
                </a:solidFill>
                <a:latin typeface="Platino Linotype"/>
              </a:rPr>
              <a:t>dụng</a:t>
            </a:r>
            <a:r>
              <a:rPr lang="en-US" sz="2400" b="1" i="1" dirty="0">
                <a:solidFill>
                  <a:srgbClr val="00B050"/>
                </a:solidFill>
                <a:latin typeface="Platino Linotype"/>
              </a:rPr>
              <a:t> </a:t>
            </a:r>
            <a:r>
              <a:rPr lang="en-US" sz="2400" b="1" i="1" dirty="0" err="1">
                <a:solidFill>
                  <a:srgbClr val="00B050"/>
                </a:solidFill>
                <a:latin typeface="Platino Linotype"/>
              </a:rPr>
              <a:t>nam</a:t>
            </a:r>
            <a:r>
              <a:rPr lang="en-US" sz="2400" b="1" i="1" dirty="0">
                <a:solidFill>
                  <a:srgbClr val="00B050"/>
                </a:solidFill>
                <a:latin typeface="Platino Linotype"/>
              </a:rPr>
              <a:t> </a:t>
            </a:r>
            <a:r>
              <a:rPr lang="en-US" sz="2400" b="1" i="1" dirty="0" err="1">
                <a:solidFill>
                  <a:srgbClr val="00B050"/>
                </a:solidFill>
                <a:latin typeface="Platino Linotype"/>
              </a:rPr>
              <a:t>châm</a:t>
            </a:r>
            <a:r>
              <a:rPr lang="en-US" sz="2400" b="1" i="1" dirty="0">
                <a:solidFill>
                  <a:srgbClr val="00B050"/>
                </a:solidFill>
                <a:latin typeface="Platino Linotype"/>
              </a:rPr>
              <a:t> </a:t>
            </a:r>
            <a:r>
              <a:rPr lang="en-US" sz="2400" b="1" i="1" dirty="0" err="1">
                <a:solidFill>
                  <a:srgbClr val="00B050"/>
                </a:solidFill>
                <a:latin typeface="Platino Linotype"/>
              </a:rPr>
              <a:t>siêu</a:t>
            </a:r>
            <a:r>
              <a:rPr lang="en-US" sz="2400" b="1" i="1" dirty="0">
                <a:solidFill>
                  <a:srgbClr val="00B050"/>
                </a:solidFill>
                <a:latin typeface="Platino Linotype"/>
              </a:rPr>
              <a:t> </a:t>
            </a:r>
            <a:r>
              <a:rPr lang="en-US" sz="2400" b="1" i="1" dirty="0" err="1">
                <a:solidFill>
                  <a:srgbClr val="00B050"/>
                </a:solidFill>
                <a:latin typeface="Platino Linotype"/>
              </a:rPr>
              <a:t>dẫn</a:t>
            </a:r>
            <a:endParaRPr lang="en-US" sz="2400" b="1" i="1" dirty="0">
              <a:solidFill>
                <a:srgbClr val="00B050"/>
              </a:solidFill>
              <a:latin typeface="Platino Linotype"/>
            </a:endParaRPr>
          </a:p>
        </p:txBody>
      </p:sp>
      <p:pic>
        <p:nvPicPr>
          <p:cNvPr id="10" name="Picture 2" descr="ứng dụng công nghệ Nano trong cuộc số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8105" y="3108067"/>
            <a:ext cx="4354299" cy="29010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2642A4C-36E4-4440-89F1-09E8E5A6B646}"/>
              </a:ext>
            </a:extLst>
          </p:cNvPr>
          <p:cNvSpPr/>
          <p:nvPr/>
        </p:nvSpPr>
        <p:spPr>
          <a:xfrm>
            <a:off x="2617718" y="6009119"/>
            <a:ext cx="1895071" cy="461665"/>
          </a:xfrm>
          <a:prstGeom prst="rect">
            <a:avLst/>
          </a:prstGeom>
        </p:spPr>
        <p:txBody>
          <a:bodyPr wrap="square">
            <a:spAutoFit/>
          </a:bodyPr>
          <a:lstStyle/>
          <a:p>
            <a:r>
              <a:rPr lang="en-US" sz="2400" b="1" i="1">
                <a:solidFill>
                  <a:srgbClr val="00B050"/>
                </a:solidFill>
                <a:latin typeface="Platino Linotype"/>
              </a:rPr>
              <a:t>Pin mặt trời</a:t>
            </a:r>
            <a:endParaRPr lang="en-US" sz="2400" b="1" i="1" dirty="0">
              <a:solidFill>
                <a:srgbClr val="00B050"/>
              </a:solidFill>
              <a:latin typeface="Platino Linotype"/>
            </a:endParaRPr>
          </a:p>
        </p:txBody>
      </p:sp>
    </p:spTree>
    <p:extLst>
      <p:ext uri="{BB962C8B-B14F-4D97-AF65-F5344CB8AC3E}">
        <p14:creationId xmlns:p14="http://schemas.microsoft.com/office/powerpoint/2010/main" val="1650177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51;p36">
            <a:extLst>
              <a:ext uri="{FF2B5EF4-FFF2-40B4-BE49-F238E27FC236}">
                <a16:creationId xmlns:a16="http://schemas.microsoft.com/office/drawing/2014/main" id="{F16DF5B6-A304-49FD-8906-DDE30EC0BD0D}"/>
              </a:ext>
            </a:extLst>
          </p:cNvPr>
          <p:cNvSpPr/>
          <p:nvPr/>
        </p:nvSpPr>
        <p:spPr>
          <a:xfrm>
            <a:off x="270283" y="1"/>
            <a:ext cx="4711292"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Ứng</a:t>
            </a:r>
            <a:r>
              <a:rPr kumimoji="0" lang="en-US" sz="4000" b="1" i="0" u="none" strike="noStrike" kern="1200" cap="none" spc="0" normalizeH="0" baseline="0" noProof="0" dirty="0">
                <a:ln>
                  <a:noFill/>
                </a:ln>
                <a:solidFill>
                  <a:srgbClr val="002060"/>
                </a:solidFill>
                <a:effectLst/>
                <a:uLnTx/>
                <a:uFillTx/>
                <a:latin typeface="Platino Linotype"/>
                <a:ea typeface="+mn-ea"/>
                <a:cs typeface="+mn-cs"/>
              </a:rPr>
              <a:t> </a:t>
            </a: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dụng</a:t>
            </a:r>
            <a:endParaRPr kumimoji="0" sz="4000" b="0" i="0" u="none" strike="noStrike" kern="1200" cap="none" spc="0" normalizeH="0" baseline="0" noProof="0" dirty="0">
              <a:ln>
                <a:noFill/>
              </a:ln>
              <a:solidFill>
                <a:srgbClr val="002060"/>
              </a:solidFill>
              <a:effectLst/>
              <a:uLnTx/>
              <a:uFillTx/>
              <a:latin typeface="Platino Linotype"/>
              <a:ea typeface="+mn-ea"/>
              <a:cs typeface="+mn-cs"/>
            </a:endParaRPr>
          </a:p>
        </p:txBody>
      </p:sp>
      <p:sp>
        <p:nvSpPr>
          <p:cNvPr id="5" name="Rounded Rectangle 8">
            <a:extLst>
              <a:ext uri="{FF2B5EF4-FFF2-40B4-BE49-F238E27FC236}">
                <a16:creationId xmlns:a16="http://schemas.microsoft.com/office/drawing/2014/main" id="{6155A109-239B-4868-940E-DBA5E0A2F9B6}"/>
              </a:ext>
            </a:extLst>
          </p:cNvPr>
          <p:cNvSpPr/>
          <p:nvPr/>
        </p:nvSpPr>
        <p:spPr>
          <a:xfrm>
            <a:off x="168520" y="1277166"/>
            <a:ext cx="11788347" cy="1882055"/>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err="1">
                <a:solidFill>
                  <a:srgbClr val="FFFFFF"/>
                </a:solidFill>
                <a:latin typeface="Platino Linotype"/>
                <a:cs typeface="#9Slide03 Arima Madurai Black" panose="00000A00000000000000" pitchFamily="2" charset="-93"/>
              </a:rPr>
              <a:t>Chế</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tạo</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các</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linh</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kiện</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điện</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tử</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với</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tốc</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độ</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xử</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lí</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rất</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nhanh</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các</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thiết</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bị</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lưu</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trữ</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thông</a:t>
            </a:r>
            <a:r>
              <a:rPr lang="en-US" sz="2800" b="1" dirty="0">
                <a:solidFill>
                  <a:srgbClr val="FFFFFF"/>
                </a:solidFill>
                <a:latin typeface="Platino Linotype"/>
                <a:cs typeface="#9Slide03 Arima Madurai Black" panose="00000A00000000000000" pitchFamily="2" charset="-93"/>
              </a:rPr>
              <a:t> tin </a:t>
            </a:r>
            <a:r>
              <a:rPr lang="en-US" sz="2800" b="1" dirty="0" err="1">
                <a:solidFill>
                  <a:srgbClr val="FFFFFF"/>
                </a:solidFill>
                <a:latin typeface="Platino Linotype"/>
                <a:cs typeface="#9Slide03 Arima Madurai Black" panose="00000A00000000000000" pitchFamily="2" charset="-93"/>
              </a:rPr>
              <a:t>cực</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nhỏ</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sử</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dụng</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để</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chế</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tạo</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ra</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các</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thế</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hệ</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máy</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tính</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nano</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màn</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hình</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máy</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tính</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điện</a:t>
            </a:r>
            <a:r>
              <a:rPr lang="en-US" sz="2800" b="1" dirty="0">
                <a:solidFill>
                  <a:srgbClr val="FFFFFF"/>
                </a:solidFill>
                <a:latin typeface="Platino Linotype"/>
                <a:cs typeface="#9Slide03 Arima Madurai Black" panose="00000A00000000000000" pitchFamily="2" charset="-93"/>
              </a:rPr>
              <a:t> </a:t>
            </a:r>
            <a:r>
              <a:rPr lang="en-US" sz="2800" b="1" dirty="0" err="1">
                <a:solidFill>
                  <a:srgbClr val="FFFFFF"/>
                </a:solidFill>
                <a:latin typeface="Platino Linotype"/>
                <a:cs typeface="#9Slide03 Arima Madurai Black" panose="00000A00000000000000" pitchFamily="2" charset="-93"/>
              </a:rPr>
              <a:t>thoại</a:t>
            </a:r>
            <a:r>
              <a:rPr lang="en-US" sz="2800" b="1" dirty="0">
                <a:solidFill>
                  <a:srgbClr val="FFFFFF"/>
                </a:solidFill>
                <a:latin typeface="Platino Linotype"/>
                <a:cs typeface="#9Slide03 Arima Madurai Black" panose="00000A00000000000000" pitchFamily="2" charset="-93"/>
              </a:rPr>
              <a:t>.</a:t>
            </a:r>
            <a:endParaRPr kumimoji="0" lang="vi-VN" sz="2800" b="1" i="0" u="none" strike="noStrike" kern="1200" cap="none" spc="0" normalizeH="0" baseline="0" noProof="0" dirty="0">
              <a:ln>
                <a:noFill/>
              </a:ln>
              <a:solidFill>
                <a:srgbClr val="FFFFFF"/>
              </a:solidFill>
              <a:effectLst/>
              <a:uLnTx/>
              <a:uFillTx/>
              <a:latin typeface="Platino Linotype"/>
              <a:cs typeface="#9Slide03 Arima Madurai Black" panose="00000A00000000000000" pitchFamily="2" charset="-93"/>
            </a:endParaRPr>
          </a:p>
        </p:txBody>
      </p:sp>
      <p:pic>
        <p:nvPicPr>
          <p:cNvPr id="4098" name="Picture 2" descr="Các linh kiện điện tử nano với tốc độ xử lý cực nh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4066" y="3382024"/>
            <a:ext cx="3606646" cy="240813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67687" y="6092070"/>
            <a:ext cx="8790788" cy="523220"/>
          </a:xfrm>
          <a:prstGeom prst="rect">
            <a:avLst/>
          </a:prstGeom>
        </p:spPr>
        <p:txBody>
          <a:bodyPr wrap="square">
            <a:spAutoFit/>
          </a:bodyPr>
          <a:lstStyle/>
          <a:p>
            <a:pPr algn="ctr"/>
            <a:r>
              <a:rPr lang="en-US" sz="2800" b="1" i="1" dirty="0" err="1">
                <a:solidFill>
                  <a:srgbClr val="00B050"/>
                </a:solidFill>
                <a:latin typeface="Platino Linotype"/>
                <a:cs typeface="#9Slide03 Arima Madurai Black" panose="00000A00000000000000" pitchFamily="2" charset="0"/>
              </a:rPr>
              <a:t>Các</a:t>
            </a:r>
            <a:r>
              <a:rPr lang="en-US" sz="2800" b="1" i="1" dirty="0">
                <a:solidFill>
                  <a:srgbClr val="00B050"/>
                </a:solidFill>
                <a:latin typeface="Platino Linotype"/>
                <a:cs typeface="#9Slide03 Arima Madurai Black" panose="00000A00000000000000" pitchFamily="2" charset="0"/>
              </a:rPr>
              <a:t> </a:t>
            </a:r>
            <a:r>
              <a:rPr lang="en-US" sz="2800" b="1" i="1" dirty="0" err="1">
                <a:solidFill>
                  <a:srgbClr val="00B050"/>
                </a:solidFill>
                <a:latin typeface="Platino Linotype"/>
                <a:cs typeface="#9Slide03 Arima Madurai Black" panose="00000A00000000000000" pitchFamily="2" charset="0"/>
              </a:rPr>
              <a:t>linh</a:t>
            </a:r>
            <a:r>
              <a:rPr lang="en-US" sz="2800" b="1" i="1" dirty="0">
                <a:solidFill>
                  <a:srgbClr val="00B050"/>
                </a:solidFill>
                <a:latin typeface="Platino Linotype"/>
                <a:cs typeface="#9Slide03 Arima Madurai Black" panose="00000A00000000000000" pitchFamily="2" charset="0"/>
              </a:rPr>
              <a:t> </a:t>
            </a:r>
            <a:r>
              <a:rPr lang="en-US" sz="2800" b="1" i="1" dirty="0" err="1">
                <a:solidFill>
                  <a:srgbClr val="00B050"/>
                </a:solidFill>
                <a:latin typeface="Platino Linotype"/>
                <a:cs typeface="#9Slide03 Arima Madurai Black" panose="00000A00000000000000" pitchFamily="2" charset="0"/>
              </a:rPr>
              <a:t>kiện</a:t>
            </a:r>
            <a:r>
              <a:rPr lang="en-US" sz="2800" b="1" i="1" dirty="0">
                <a:solidFill>
                  <a:srgbClr val="00B050"/>
                </a:solidFill>
                <a:latin typeface="Platino Linotype"/>
                <a:cs typeface="#9Slide03 Arima Madurai Black" panose="00000A00000000000000" pitchFamily="2" charset="0"/>
              </a:rPr>
              <a:t> </a:t>
            </a:r>
            <a:r>
              <a:rPr lang="en-US" sz="2800" b="1" i="1" dirty="0" err="1">
                <a:solidFill>
                  <a:srgbClr val="00B050"/>
                </a:solidFill>
                <a:latin typeface="Platino Linotype"/>
                <a:cs typeface="#9Slide03 Arima Madurai Black" panose="00000A00000000000000" pitchFamily="2" charset="0"/>
              </a:rPr>
              <a:t>điện</a:t>
            </a:r>
            <a:r>
              <a:rPr lang="en-US" sz="2800" b="1" i="1" dirty="0">
                <a:solidFill>
                  <a:srgbClr val="00B050"/>
                </a:solidFill>
                <a:latin typeface="Platino Linotype"/>
                <a:cs typeface="#9Slide03 Arima Madurai Black" panose="00000A00000000000000" pitchFamily="2" charset="0"/>
              </a:rPr>
              <a:t> </a:t>
            </a:r>
            <a:r>
              <a:rPr lang="en-US" sz="2800" b="1" i="1" dirty="0" err="1">
                <a:solidFill>
                  <a:srgbClr val="00B050"/>
                </a:solidFill>
                <a:latin typeface="Platino Linotype"/>
                <a:cs typeface="#9Slide03 Arima Madurai Black" panose="00000A00000000000000" pitchFamily="2" charset="0"/>
              </a:rPr>
              <a:t>tử</a:t>
            </a:r>
            <a:r>
              <a:rPr lang="en-US" sz="2800" b="1" i="1" dirty="0">
                <a:solidFill>
                  <a:srgbClr val="00B050"/>
                </a:solidFill>
                <a:latin typeface="Platino Linotype"/>
                <a:cs typeface="#9Slide03 Arima Madurai Black" panose="00000A00000000000000" pitchFamily="2" charset="0"/>
              </a:rPr>
              <a:t> </a:t>
            </a:r>
            <a:r>
              <a:rPr lang="en-US" sz="2800" b="1" i="1" dirty="0" err="1">
                <a:solidFill>
                  <a:srgbClr val="00B050"/>
                </a:solidFill>
                <a:latin typeface="Platino Linotype"/>
                <a:cs typeface="#9Slide03 Arima Madurai Black" panose="00000A00000000000000" pitchFamily="2" charset="0"/>
              </a:rPr>
              <a:t>nano</a:t>
            </a:r>
            <a:r>
              <a:rPr lang="en-US" sz="2800" b="1" i="1" dirty="0">
                <a:solidFill>
                  <a:srgbClr val="00B050"/>
                </a:solidFill>
                <a:latin typeface="Platino Linotype"/>
                <a:cs typeface="#9Slide03 Arima Madurai Black" panose="00000A00000000000000" pitchFamily="2" charset="0"/>
              </a:rPr>
              <a:t> </a:t>
            </a:r>
            <a:r>
              <a:rPr lang="en-US" sz="2800" b="1" i="1" dirty="0" err="1">
                <a:solidFill>
                  <a:srgbClr val="00B050"/>
                </a:solidFill>
                <a:latin typeface="Platino Linotype"/>
                <a:cs typeface="#9Slide03 Arima Madurai Black" panose="00000A00000000000000" pitchFamily="2" charset="0"/>
              </a:rPr>
              <a:t>với</a:t>
            </a:r>
            <a:r>
              <a:rPr lang="en-US" sz="2800" b="1" i="1" dirty="0">
                <a:solidFill>
                  <a:srgbClr val="00B050"/>
                </a:solidFill>
                <a:latin typeface="Platino Linotype"/>
                <a:cs typeface="#9Slide03 Arima Madurai Black" panose="00000A00000000000000" pitchFamily="2" charset="0"/>
              </a:rPr>
              <a:t> </a:t>
            </a:r>
            <a:r>
              <a:rPr lang="en-US" sz="2800" b="1" i="1" dirty="0" err="1">
                <a:solidFill>
                  <a:srgbClr val="00B050"/>
                </a:solidFill>
                <a:latin typeface="Platino Linotype"/>
                <a:cs typeface="#9Slide03 Arima Madurai Black" panose="00000A00000000000000" pitchFamily="2" charset="0"/>
              </a:rPr>
              <a:t>tốc</a:t>
            </a:r>
            <a:r>
              <a:rPr lang="en-US" sz="2800" b="1" i="1" dirty="0">
                <a:solidFill>
                  <a:srgbClr val="00B050"/>
                </a:solidFill>
                <a:latin typeface="Platino Linotype"/>
                <a:cs typeface="#9Slide03 Arima Madurai Black" panose="00000A00000000000000" pitchFamily="2" charset="0"/>
              </a:rPr>
              <a:t> </a:t>
            </a:r>
            <a:r>
              <a:rPr lang="en-US" sz="2800" b="1" i="1" dirty="0" err="1">
                <a:solidFill>
                  <a:srgbClr val="00B050"/>
                </a:solidFill>
                <a:latin typeface="Platino Linotype"/>
                <a:cs typeface="#9Slide03 Arima Madurai Black" panose="00000A00000000000000" pitchFamily="2" charset="0"/>
              </a:rPr>
              <a:t>độ</a:t>
            </a:r>
            <a:r>
              <a:rPr lang="en-US" sz="2800" b="1" i="1" dirty="0">
                <a:solidFill>
                  <a:srgbClr val="00B050"/>
                </a:solidFill>
                <a:latin typeface="Platino Linotype"/>
                <a:cs typeface="#9Slide03 Arima Madurai Black" panose="00000A00000000000000" pitchFamily="2" charset="0"/>
              </a:rPr>
              <a:t> </a:t>
            </a:r>
            <a:r>
              <a:rPr lang="en-US" sz="2800" b="1" i="1" dirty="0" err="1">
                <a:solidFill>
                  <a:srgbClr val="00B050"/>
                </a:solidFill>
                <a:latin typeface="Platino Linotype"/>
                <a:cs typeface="#9Slide03 Arima Madurai Black" panose="00000A00000000000000" pitchFamily="2" charset="0"/>
              </a:rPr>
              <a:t>xử</a:t>
            </a:r>
            <a:r>
              <a:rPr lang="en-US" sz="2800" b="1" i="1" dirty="0">
                <a:solidFill>
                  <a:srgbClr val="00B050"/>
                </a:solidFill>
                <a:latin typeface="Platino Linotype"/>
                <a:cs typeface="#9Slide03 Arima Madurai Black" panose="00000A00000000000000" pitchFamily="2" charset="0"/>
              </a:rPr>
              <a:t> </a:t>
            </a:r>
            <a:r>
              <a:rPr lang="en-US" sz="2800" b="1" i="1" dirty="0" err="1">
                <a:solidFill>
                  <a:srgbClr val="00B050"/>
                </a:solidFill>
                <a:latin typeface="Platino Linotype"/>
                <a:cs typeface="#9Slide03 Arima Madurai Black" panose="00000A00000000000000" pitchFamily="2" charset="0"/>
              </a:rPr>
              <a:t>lý</a:t>
            </a:r>
            <a:r>
              <a:rPr lang="en-US" sz="2800" b="1" i="1" dirty="0">
                <a:solidFill>
                  <a:srgbClr val="00B050"/>
                </a:solidFill>
                <a:latin typeface="Platino Linotype"/>
                <a:cs typeface="#9Slide03 Arima Madurai Black" panose="00000A00000000000000" pitchFamily="2" charset="0"/>
              </a:rPr>
              <a:t> </a:t>
            </a:r>
            <a:r>
              <a:rPr lang="en-US" sz="2800" b="1" i="1" dirty="0" err="1">
                <a:solidFill>
                  <a:srgbClr val="00B050"/>
                </a:solidFill>
                <a:latin typeface="Platino Linotype"/>
                <a:cs typeface="#9Slide03 Arima Madurai Black" panose="00000A00000000000000" pitchFamily="2" charset="0"/>
              </a:rPr>
              <a:t>cực</a:t>
            </a:r>
            <a:r>
              <a:rPr lang="en-US" sz="2800" b="1" i="1" dirty="0">
                <a:solidFill>
                  <a:srgbClr val="00B050"/>
                </a:solidFill>
                <a:latin typeface="Platino Linotype"/>
                <a:cs typeface="#9Slide03 Arima Madurai Black" panose="00000A00000000000000" pitchFamily="2" charset="0"/>
              </a:rPr>
              <a:t> </a:t>
            </a:r>
            <a:r>
              <a:rPr lang="en-US" sz="2800" b="1" i="1" dirty="0" err="1">
                <a:solidFill>
                  <a:srgbClr val="00B050"/>
                </a:solidFill>
                <a:latin typeface="Platino Linotype"/>
                <a:cs typeface="#9Slide03 Arima Madurai Black" panose="00000A00000000000000" pitchFamily="2" charset="0"/>
              </a:rPr>
              <a:t>nhanh</a:t>
            </a:r>
            <a:endParaRPr lang="en-US" sz="2800" b="1" i="1" dirty="0">
              <a:solidFill>
                <a:srgbClr val="00B050"/>
              </a:solidFill>
              <a:latin typeface="Platino Linotype"/>
              <a:cs typeface="#9Slide03 Arima Madurai Black" panose="00000A00000000000000" pitchFamily="2" charset="0"/>
            </a:endParaRPr>
          </a:p>
        </p:txBody>
      </p:sp>
      <p:pic>
        <p:nvPicPr>
          <p:cNvPr id="4100" name="Picture 4" descr="Mạch Nano CH340 (Arduino Nano Compatible) – Hshop.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 y="3302912"/>
            <a:ext cx="3515451" cy="2566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31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11">
            <a:extLst>
              <a:ext uri="{FF2B5EF4-FFF2-40B4-BE49-F238E27FC236}">
                <a16:creationId xmlns:a16="http://schemas.microsoft.com/office/drawing/2014/main" id="{257D54C5-8749-44DA-946C-CB3E4F56D532}"/>
              </a:ext>
            </a:extLst>
          </p:cNvPr>
          <p:cNvSpPr/>
          <p:nvPr/>
        </p:nvSpPr>
        <p:spPr>
          <a:xfrm>
            <a:off x="847994" y="1266825"/>
            <a:ext cx="10661835" cy="1704975"/>
          </a:xfrm>
          <a:prstGeom prst="roundRect">
            <a:avLst/>
          </a:prstGeom>
          <a:solidFill>
            <a:srgbClr val="9BD5CA">
              <a:lumMod val="20000"/>
              <a:lumOff val="80000"/>
            </a:srgbClr>
          </a:solidFill>
          <a:ln w="19050" cap="flat" cmpd="sng" algn="ctr">
            <a:solidFill>
              <a:srgbClr val="578CCF">
                <a:shade val="50000"/>
              </a:srgbClr>
            </a:solidFill>
            <a:prstDash val="dash"/>
          </a:ln>
          <a:effectLst>
            <a:glow rad="63500">
              <a:srgbClr val="9BD5CA">
                <a:satMod val="175000"/>
                <a:alpha val="40000"/>
              </a:srgbClr>
            </a:glow>
          </a:effectLst>
        </p:spPr>
        <p:txBody>
          <a:bodyPr rtlCol="0" anchor="ctr"/>
          <a:lstStyle/>
          <a:p>
            <a:pPr lvl="0" algn="ctr">
              <a:defRPr/>
            </a:pPr>
            <a:r>
              <a:rPr kumimoji="0" lang="en-US" sz="5400" b="0" i="0" u="none" strike="noStrike" kern="0" cap="none" spc="0" normalizeH="0" baseline="0" noProof="0" dirty="0">
                <a:ln>
                  <a:solidFill>
                    <a:srgbClr val="F58A28">
                      <a:lumMod val="50000"/>
                    </a:srgbClr>
                  </a:solidFill>
                </a:ln>
                <a:solidFill>
                  <a:srgbClr val="C00000"/>
                </a:solidFill>
                <a:effectLst/>
                <a:uLnTx/>
                <a:uFillTx/>
                <a:latin typeface="Platino Linotype"/>
              </a:rPr>
              <a:t>  </a:t>
            </a:r>
            <a:r>
              <a:rPr lang="en-US" sz="5400" b="1" kern="0" dirty="0">
                <a:solidFill>
                  <a:srgbClr val="C00000"/>
                </a:solidFill>
                <a:latin typeface="Platino Linotype"/>
              </a:rPr>
              <a:t>VẬT LÍ THIÊN VĂN </a:t>
            </a:r>
            <a:r>
              <a:rPr lang="en-US" sz="5400" b="1" kern="0">
                <a:solidFill>
                  <a:srgbClr val="C00000"/>
                </a:solidFill>
                <a:latin typeface="Platino Linotype"/>
              </a:rPr>
              <a:t>VÀ </a:t>
            </a:r>
          </a:p>
          <a:p>
            <a:pPr lvl="0" algn="ctr">
              <a:defRPr/>
            </a:pPr>
            <a:r>
              <a:rPr lang="en-US" sz="5400" b="1" kern="0">
                <a:solidFill>
                  <a:srgbClr val="C00000"/>
                </a:solidFill>
                <a:latin typeface="Platino Linotype"/>
              </a:rPr>
              <a:t>VŨ </a:t>
            </a:r>
            <a:r>
              <a:rPr lang="en-US" sz="5400" b="1" kern="0" dirty="0">
                <a:solidFill>
                  <a:srgbClr val="C00000"/>
                </a:solidFill>
                <a:latin typeface="Platino Linotype"/>
              </a:rPr>
              <a:t>TRỤ HỌC</a:t>
            </a:r>
            <a:endParaRPr lang="en-US" sz="5400" b="1" kern="0" dirty="0">
              <a:solidFill>
                <a:srgbClr val="C00000"/>
              </a:solidFill>
              <a:latin typeface="Platino Linotype"/>
              <a:ea typeface="Tahoma" panose="020B0604030504040204" pitchFamily="34" charset="0"/>
              <a:cs typeface="#9Slide03 Arima Madurai Black" panose="00000A00000000000000" pitchFamily="2" charset="-93"/>
            </a:endParaRPr>
          </a:p>
        </p:txBody>
      </p:sp>
      <p:sp>
        <p:nvSpPr>
          <p:cNvPr id="6" name="Oval 5">
            <a:extLst>
              <a:ext uri="{FF2B5EF4-FFF2-40B4-BE49-F238E27FC236}">
                <a16:creationId xmlns:a16="http://schemas.microsoft.com/office/drawing/2014/main" id="{52A41C9E-B586-4B61-99F3-009F30BB5C11}"/>
              </a:ext>
            </a:extLst>
          </p:cNvPr>
          <p:cNvSpPr/>
          <p:nvPr/>
        </p:nvSpPr>
        <p:spPr>
          <a:xfrm>
            <a:off x="361950" y="1780853"/>
            <a:ext cx="662756" cy="676917"/>
          </a:xfrm>
          <a:prstGeom prst="ellipse">
            <a:avLst/>
          </a:prstGeom>
          <a:solidFill>
            <a:srgbClr val="002060"/>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b="1" kern="0" dirty="0">
                <a:solidFill>
                  <a:prstClr val="white"/>
                </a:solidFill>
                <a:latin typeface="Platino Linotype"/>
              </a:rPr>
              <a:t>I</a:t>
            </a:r>
            <a:endParaRPr kumimoji="0" lang="en-US" sz="4400" b="1" i="0" u="none" strike="noStrike" kern="0" cap="none" spc="0" normalizeH="0" baseline="0" noProof="0" dirty="0">
              <a:ln>
                <a:noFill/>
              </a:ln>
              <a:solidFill>
                <a:prstClr val="white"/>
              </a:solidFill>
              <a:effectLst/>
              <a:uLnTx/>
              <a:uFillTx/>
              <a:latin typeface="Platino Linotype"/>
            </a:endParaRPr>
          </a:p>
        </p:txBody>
      </p:sp>
      <p:pic>
        <p:nvPicPr>
          <p:cNvPr id="1030" name="Picture 6" descr="Mô phỏng các chuyển động - Thiên Văn Nghiệp Dư Quảng Ngãi">
            <a:extLst>
              <a:ext uri="{FF2B5EF4-FFF2-40B4-BE49-F238E27FC236}">
                <a16:creationId xmlns:a16="http://schemas.microsoft.com/office/drawing/2014/main" id="{ADEEA8B7-8258-468A-BDCD-C65086E3267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98843" y="3343275"/>
            <a:ext cx="4194313" cy="3145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15102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600" fill="hold"/>
                                            <p:tgtEl>
                                              <p:spTgt spid="6"/>
                                            </p:tgtEl>
                                            <p:attrNameLst>
                                              <p:attrName>ppt_w</p:attrName>
                                            </p:attrNameLst>
                                          </p:cBhvr>
                                          <p:tavLst>
                                            <p:tav tm="0">
                                              <p:val>
                                                <p:fltVal val="0"/>
                                              </p:val>
                                            </p:tav>
                                            <p:tav tm="100000">
                                              <p:val>
                                                <p:strVal val="#ppt_w"/>
                                              </p:val>
                                            </p:tav>
                                          </p:tavLst>
                                        </p:anim>
                                        <p:anim calcmode="lin" valueType="num">
                                          <p:cBhvr>
                                            <p:cTn id="8" dur="600" fill="hold"/>
                                            <p:tgtEl>
                                              <p:spTgt spid="6"/>
                                            </p:tgtEl>
                                            <p:attrNameLst>
                                              <p:attrName>ppt_h</p:attrName>
                                            </p:attrNameLst>
                                          </p:cBhvr>
                                          <p:tavLst>
                                            <p:tav tm="0">
                                              <p:val>
                                                <p:fltVal val="0"/>
                                              </p:val>
                                            </p:tav>
                                            <p:tav tm="100000">
                                              <p:val>
                                                <p:strVal val="#ppt_h"/>
                                              </p:val>
                                            </p:tav>
                                          </p:tavLst>
                                        </p:anim>
                                        <p:animEffect transition="in" filter="fade">
                                          <p:cBhvr>
                                            <p:cTn id="9" dur="600"/>
                                            <p:tgtEl>
                                              <p:spTgt spid="6"/>
                                            </p:tgtEl>
                                          </p:cBhvr>
                                        </p:animEffect>
                                      </p:childTnLst>
                                    </p:cTn>
                                  </p:par>
                                  <p:par>
                                    <p:cTn id="10" presetID="6" presetClass="emph" presetSubtype="0" accel="36667" fill="hold" grpId="1" nodeType="withEffect" p14:presetBounceEnd="55556">
                                      <p:stCondLst>
                                        <p:cond delay="250"/>
                                      </p:stCondLst>
                                      <p:childTnLst>
                                        <p:animScale p14:bounceEnd="55556">
                                          <p:cBhvr>
                                            <p:cTn id="11" dur="900" fill="hold"/>
                                            <p:tgtEl>
                                              <p:spTgt spid="6"/>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600" fill="hold"/>
                                            <p:tgtEl>
                                              <p:spTgt spid="6"/>
                                            </p:tgtEl>
                                            <p:attrNameLst>
                                              <p:attrName>ppt_w</p:attrName>
                                            </p:attrNameLst>
                                          </p:cBhvr>
                                          <p:tavLst>
                                            <p:tav tm="0">
                                              <p:val>
                                                <p:fltVal val="0"/>
                                              </p:val>
                                            </p:tav>
                                            <p:tav tm="100000">
                                              <p:val>
                                                <p:strVal val="#ppt_w"/>
                                              </p:val>
                                            </p:tav>
                                          </p:tavLst>
                                        </p:anim>
                                        <p:anim calcmode="lin" valueType="num">
                                          <p:cBhvr>
                                            <p:cTn id="8" dur="600" fill="hold"/>
                                            <p:tgtEl>
                                              <p:spTgt spid="6"/>
                                            </p:tgtEl>
                                            <p:attrNameLst>
                                              <p:attrName>ppt_h</p:attrName>
                                            </p:attrNameLst>
                                          </p:cBhvr>
                                          <p:tavLst>
                                            <p:tav tm="0">
                                              <p:val>
                                                <p:fltVal val="0"/>
                                              </p:val>
                                            </p:tav>
                                            <p:tav tm="100000">
                                              <p:val>
                                                <p:strVal val="#ppt_h"/>
                                              </p:val>
                                            </p:tav>
                                          </p:tavLst>
                                        </p:anim>
                                        <p:animEffect transition="in" filter="fade">
                                          <p:cBhvr>
                                            <p:cTn id="9" dur="600"/>
                                            <p:tgtEl>
                                              <p:spTgt spid="6"/>
                                            </p:tgtEl>
                                          </p:cBhvr>
                                        </p:animEffect>
                                      </p:childTnLst>
                                    </p:cTn>
                                  </p:par>
                                  <p:par>
                                    <p:cTn id="10" presetID="6" presetClass="emph" presetSubtype="0" accel="36667" fill="hold" grpId="1" nodeType="withEffect">
                                      <p:stCondLst>
                                        <p:cond delay="250"/>
                                      </p:stCondLst>
                                      <p:childTnLst>
                                        <p:animScale>
                                          <p:cBhvr>
                                            <p:cTn id="11" dur="900" fill="hold"/>
                                            <p:tgtEl>
                                              <p:spTgt spid="6"/>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51;p36">
            <a:extLst>
              <a:ext uri="{FF2B5EF4-FFF2-40B4-BE49-F238E27FC236}">
                <a16:creationId xmlns:a16="http://schemas.microsoft.com/office/drawing/2014/main" id="{F16DF5B6-A304-49FD-8906-DDE30EC0BD0D}"/>
              </a:ext>
            </a:extLst>
          </p:cNvPr>
          <p:cNvSpPr/>
          <p:nvPr/>
        </p:nvSpPr>
        <p:spPr>
          <a:xfrm>
            <a:off x="270283" y="1"/>
            <a:ext cx="4711292"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Ứng</a:t>
            </a:r>
            <a:r>
              <a:rPr kumimoji="0" lang="en-US" sz="4000" b="1" i="0" u="none" strike="noStrike" kern="1200" cap="none" spc="0" normalizeH="0" baseline="0" noProof="0" dirty="0">
                <a:ln>
                  <a:noFill/>
                </a:ln>
                <a:solidFill>
                  <a:srgbClr val="002060"/>
                </a:solidFill>
                <a:effectLst/>
                <a:uLnTx/>
                <a:uFillTx/>
                <a:latin typeface="Platino Linotype"/>
                <a:ea typeface="+mn-ea"/>
                <a:cs typeface="+mn-cs"/>
              </a:rPr>
              <a:t> </a:t>
            </a: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dụng</a:t>
            </a:r>
            <a:endParaRPr kumimoji="0" sz="4000" b="0" i="0" u="none" strike="noStrike" kern="1200" cap="none" spc="0" normalizeH="0" baseline="0" noProof="0" dirty="0">
              <a:ln>
                <a:noFill/>
              </a:ln>
              <a:solidFill>
                <a:srgbClr val="002060"/>
              </a:solidFill>
              <a:effectLst/>
              <a:uLnTx/>
              <a:uFillTx/>
              <a:latin typeface="Platino Linotype"/>
              <a:ea typeface="+mn-ea"/>
              <a:cs typeface="+mn-cs"/>
            </a:endParaRPr>
          </a:p>
        </p:txBody>
      </p:sp>
      <p:sp>
        <p:nvSpPr>
          <p:cNvPr id="5" name="Rounded Rectangle 8">
            <a:extLst>
              <a:ext uri="{FF2B5EF4-FFF2-40B4-BE49-F238E27FC236}">
                <a16:creationId xmlns:a16="http://schemas.microsoft.com/office/drawing/2014/main" id="{6155A109-239B-4868-940E-DBA5E0A2F9B6}"/>
              </a:ext>
            </a:extLst>
          </p:cNvPr>
          <p:cNvSpPr/>
          <p:nvPr/>
        </p:nvSpPr>
        <p:spPr>
          <a:xfrm>
            <a:off x="168520" y="1277166"/>
            <a:ext cx="11788347" cy="1452971"/>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Platino Linotype"/>
                <a:cs typeface="#9Slide03 Arima Madurai Black" panose="00000A00000000000000" pitchFamily="2" charset="-93"/>
              </a:rPr>
              <a:t>Các</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vật</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liệu</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nano</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giúp</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tạo</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ra</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các</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vật</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liệu</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siêu</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nhẹ</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siêu</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bền</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được</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sử</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dụng</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để</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sản</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xuất</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các</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thiết</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bị</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xe</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hơi</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máy</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bay, </a:t>
            </a:r>
            <a:r>
              <a:rPr kumimoji="0" lang="en-US" sz="32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tàu</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vũ</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32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trụ</a:t>
            </a:r>
            <a:r>
              <a:rPr kumimoji="0" lang="en-US" sz="32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endParaRPr kumimoji="0" lang="vi-VN" sz="3200" b="1" i="0" u="none" strike="noStrike" kern="1200" cap="none" spc="0" normalizeH="0" baseline="0" noProof="0" dirty="0">
              <a:ln>
                <a:noFill/>
              </a:ln>
              <a:solidFill>
                <a:srgbClr val="FFFFFF"/>
              </a:solidFill>
              <a:effectLst/>
              <a:uLnTx/>
              <a:uFillTx/>
              <a:latin typeface="Platino Linotype"/>
              <a:cs typeface="#9Slide03 Arima Madurai Black" panose="00000A00000000000000" pitchFamily="2" charset="-93"/>
            </a:endParaRPr>
          </a:p>
        </p:txBody>
      </p:sp>
      <p:sp>
        <p:nvSpPr>
          <p:cNvPr id="2" name="Rectangle 1"/>
          <p:cNvSpPr/>
          <p:nvPr/>
        </p:nvSpPr>
        <p:spPr>
          <a:xfrm>
            <a:off x="613954" y="6194103"/>
            <a:ext cx="11578046" cy="523220"/>
          </a:xfrm>
          <a:prstGeom prst="rect">
            <a:avLst/>
          </a:prstGeom>
        </p:spPr>
        <p:txBody>
          <a:bodyPr wrap="square">
            <a:spAutoFit/>
          </a:bodyPr>
          <a:lstStyle/>
          <a:p>
            <a:pPr algn="ctr"/>
            <a:r>
              <a:rPr lang="en-US" sz="2800" b="1" i="1" dirty="0" err="1">
                <a:solidFill>
                  <a:srgbClr val="00B050"/>
                </a:solidFill>
                <a:latin typeface="Platino Linotype"/>
                <a:cs typeface="#9Slide03 Arima Madurai Black" panose="00000A00000000000000" pitchFamily="2" charset="0"/>
              </a:rPr>
              <a:t>Ứng</a:t>
            </a:r>
            <a:r>
              <a:rPr lang="en-US" sz="2800" b="1" i="1" dirty="0">
                <a:solidFill>
                  <a:srgbClr val="00B050"/>
                </a:solidFill>
                <a:latin typeface="Platino Linotype"/>
                <a:cs typeface="#9Slide03 Arima Madurai Black" panose="00000A00000000000000" pitchFamily="2" charset="0"/>
              </a:rPr>
              <a:t> </a:t>
            </a:r>
            <a:r>
              <a:rPr lang="en-US" sz="2800" b="1" i="1" dirty="0" err="1">
                <a:solidFill>
                  <a:srgbClr val="00B050"/>
                </a:solidFill>
                <a:latin typeface="Platino Linotype"/>
                <a:cs typeface="#9Slide03 Arima Madurai Black" panose="00000A00000000000000" pitchFamily="2" charset="0"/>
              </a:rPr>
              <a:t>dụng</a:t>
            </a:r>
            <a:r>
              <a:rPr lang="en-US" sz="2800" b="1" i="1" dirty="0">
                <a:solidFill>
                  <a:srgbClr val="00B050"/>
                </a:solidFill>
                <a:latin typeface="Platino Linotype"/>
                <a:cs typeface="#9Slide03 Arima Madurai Black" panose="00000A00000000000000" pitchFamily="2" charset="0"/>
              </a:rPr>
              <a:t> </a:t>
            </a:r>
            <a:r>
              <a:rPr lang="en-US" sz="2800" b="1" i="1" dirty="0" err="1">
                <a:solidFill>
                  <a:srgbClr val="00B050"/>
                </a:solidFill>
                <a:latin typeface="Platino Linotype"/>
                <a:cs typeface="#9Slide03 Arima Madurai Black" panose="00000A00000000000000" pitchFamily="2" charset="0"/>
              </a:rPr>
              <a:t>các</a:t>
            </a:r>
            <a:r>
              <a:rPr lang="en-US" sz="2800" b="1" i="1" dirty="0">
                <a:solidFill>
                  <a:srgbClr val="00B050"/>
                </a:solidFill>
                <a:latin typeface="Platino Linotype"/>
                <a:cs typeface="#9Slide03 Arima Madurai Black" panose="00000A00000000000000" pitchFamily="2" charset="0"/>
              </a:rPr>
              <a:t> </a:t>
            </a:r>
            <a:r>
              <a:rPr lang="en-US" sz="2800" b="1" i="1" dirty="0" err="1">
                <a:solidFill>
                  <a:srgbClr val="00B050"/>
                </a:solidFill>
                <a:latin typeface="Platino Linotype"/>
                <a:cs typeface="#9Slide03 Arima Madurai Black" panose="00000A00000000000000" pitchFamily="2" charset="0"/>
              </a:rPr>
              <a:t>tấm</a:t>
            </a:r>
            <a:r>
              <a:rPr lang="en-US" sz="2800" b="1" i="1" dirty="0">
                <a:solidFill>
                  <a:srgbClr val="00B050"/>
                </a:solidFill>
                <a:latin typeface="Platino Linotype"/>
                <a:cs typeface="#9Slide03 Arima Madurai Black" panose="00000A00000000000000" pitchFamily="2" charset="0"/>
              </a:rPr>
              <a:t> </a:t>
            </a:r>
            <a:r>
              <a:rPr lang="en-US" sz="2800" b="1" i="1" dirty="0" err="1">
                <a:solidFill>
                  <a:srgbClr val="00B050"/>
                </a:solidFill>
                <a:latin typeface="Platino Linotype"/>
                <a:cs typeface="#9Slide03 Arima Madurai Black" panose="00000A00000000000000" pitchFamily="2" charset="0"/>
              </a:rPr>
              <a:t>vật</a:t>
            </a:r>
            <a:r>
              <a:rPr lang="en-US" sz="2800" b="1" i="1" dirty="0">
                <a:solidFill>
                  <a:srgbClr val="00B050"/>
                </a:solidFill>
                <a:latin typeface="Platino Linotype"/>
                <a:cs typeface="#9Slide03 Arima Madurai Black" panose="00000A00000000000000" pitchFamily="2" charset="0"/>
              </a:rPr>
              <a:t> </a:t>
            </a:r>
            <a:r>
              <a:rPr lang="en-US" sz="2800" b="1" i="1" dirty="0" err="1">
                <a:solidFill>
                  <a:srgbClr val="00B050"/>
                </a:solidFill>
                <a:latin typeface="Platino Linotype"/>
                <a:cs typeface="#9Slide03 Arima Madurai Black" panose="00000A00000000000000" pitchFamily="2" charset="0"/>
              </a:rPr>
              <a:t>liệu</a:t>
            </a:r>
            <a:r>
              <a:rPr lang="en-US" sz="2800" b="1" i="1" dirty="0">
                <a:solidFill>
                  <a:srgbClr val="00B050"/>
                </a:solidFill>
                <a:latin typeface="Platino Linotype"/>
                <a:cs typeface="#9Slide03 Arima Madurai Black" panose="00000A00000000000000" pitchFamily="2" charset="0"/>
              </a:rPr>
              <a:t> graphene </a:t>
            </a:r>
            <a:r>
              <a:rPr lang="en-US" sz="2800" b="1" i="1" dirty="0" err="1">
                <a:solidFill>
                  <a:srgbClr val="00B050"/>
                </a:solidFill>
                <a:latin typeface="Platino Linotype"/>
                <a:cs typeface="#9Slide03 Arima Madurai Black" panose="00000A00000000000000" pitchFamily="2" charset="0"/>
              </a:rPr>
              <a:t>trong</a:t>
            </a:r>
            <a:r>
              <a:rPr lang="en-US" sz="2800" b="1" i="1" dirty="0">
                <a:solidFill>
                  <a:srgbClr val="00B050"/>
                </a:solidFill>
                <a:latin typeface="Platino Linotype"/>
                <a:cs typeface="#9Slide03 Arima Madurai Black" panose="00000A00000000000000" pitchFamily="2" charset="0"/>
              </a:rPr>
              <a:t> </a:t>
            </a:r>
            <a:r>
              <a:rPr lang="en-US" sz="2800" b="1" i="1" dirty="0" err="1">
                <a:solidFill>
                  <a:srgbClr val="00B050"/>
                </a:solidFill>
                <a:latin typeface="Platino Linotype"/>
                <a:cs typeface="#9Slide03 Arima Madurai Black" panose="00000A00000000000000" pitchFamily="2" charset="0"/>
              </a:rPr>
              <a:t>sản</a:t>
            </a:r>
            <a:r>
              <a:rPr lang="en-US" sz="2800" b="1" i="1" dirty="0">
                <a:solidFill>
                  <a:srgbClr val="00B050"/>
                </a:solidFill>
                <a:latin typeface="Platino Linotype"/>
                <a:cs typeface="#9Slide03 Arima Madurai Black" panose="00000A00000000000000" pitchFamily="2" charset="0"/>
              </a:rPr>
              <a:t> </a:t>
            </a:r>
            <a:r>
              <a:rPr lang="en-US" sz="2800" b="1" i="1" dirty="0" err="1">
                <a:solidFill>
                  <a:srgbClr val="00B050"/>
                </a:solidFill>
                <a:latin typeface="Platino Linotype"/>
                <a:cs typeface="#9Slide03 Arima Madurai Black" panose="00000A00000000000000" pitchFamily="2" charset="0"/>
              </a:rPr>
              <a:t>xuất</a:t>
            </a:r>
            <a:r>
              <a:rPr lang="en-US" sz="2800" b="1" i="1" dirty="0">
                <a:solidFill>
                  <a:srgbClr val="00B050"/>
                </a:solidFill>
                <a:latin typeface="Platino Linotype"/>
                <a:cs typeface="#9Slide03 Arima Madurai Black" panose="00000A00000000000000" pitchFamily="2" charset="0"/>
              </a:rPr>
              <a:t> </a:t>
            </a:r>
            <a:r>
              <a:rPr lang="en-US" sz="2800" b="1" i="1" dirty="0" err="1">
                <a:solidFill>
                  <a:srgbClr val="00B050"/>
                </a:solidFill>
                <a:latin typeface="Platino Linotype"/>
                <a:cs typeface="#9Slide03 Arima Madurai Black" panose="00000A00000000000000" pitchFamily="2" charset="0"/>
              </a:rPr>
              <a:t>vành</a:t>
            </a:r>
            <a:r>
              <a:rPr lang="en-US" sz="2800" b="1" i="1" dirty="0">
                <a:solidFill>
                  <a:srgbClr val="00B050"/>
                </a:solidFill>
                <a:latin typeface="Platino Linotype"/>
                <a:cs typeface="#9Slide03 Arima Madurai Black" panose="00000A00000000000000" pitchFamily="2" charset="0"/>
              </a:rPr>
              <a:t> </a:t>
            </a:r>
            <a:r>
              <a:rPr lang="en-US" sz="2800" b="1" i="1" dirty="0" err="1">
                <a:solidFill>
                  <a:srgbClr val="00B050"/>
                </a:solidFill>
                <a:latin typeface="Platino Linotype"/>
                <a:cs typeface="#9Slide03 Arima Madurai Black" panose="00000A00000000000000" pitchFamily="2" charset="0"/>
              </a:rPr>
              <a:t>bánh</a:t>
            </a:r>
            <a:r>
              <a:rPr lang="en-US" sz="2800" b="1" i="1" dirty="0">
                <a:solidFill>
                  <a:srgbClr val="00B050"/>
                </a:solidFill>
                <a:latin typeface="Platino Linotype"/>
                <a:cs typeface="#9Slide03 Arima Madurai Black" panose="00000A00000000000000" pitchFamily="2" charset="0"/>
              </a:rPr>
              <a:t> </a:t>
            </a:r>
            <a:r>
              <a:rPr lang="en-US" sz="2800" b="1" i="1" dirty="0" err="1">
                <a:solidFill>
                  <a:srgbClr val="00B050"/>
                </a:solidFill>
                <a:latin typeface="Platino Linotype"/>
                <a:cs typeface="#9Slide03 Arima Madurai Black" panose="00000A00000000000000" pitchFamily="2" charset="0"/>
              </a:rPr>
              <a:t>xe</a:t>
            </a:r>
            <a:endParaRPr lang="en-US" sz="2800" b="1" i="1" dirty="0">
              <a:solidFill>
                <a:srgbClr val="00B050"/>
              </a:solidFill>
              <a:latin typeface="Platino Linotype"/>
              <a:cs typeface="#9Slide03 Arima Madurai Black" panose="00000A00000000000000" pitchFamily="2" charset="0"/>
            </a:endParaRPr>
          </a:p>
        </p:txBody>
      </p:sp>
      <p:pic>
        <p:nvPicPr>
          <p:cNvPr id="5124" name="Picture 4" descr="https://xehay.vn/uploads/images/2016/08/01/xehay-bac-praphene-02081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5791" y="2919003"/>
            <a:ext cx="4716871" cy="3086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3584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51;p36">
            <a:extLst>
              <a:ext uri="{FF2B5EF4-FFF2-40B4-BE49-F238E27FC236}">
                <a16:creationId xmlns:a16="http://schemas.microsoft.com/office/drawing/2014/main" id="{F16DF5B6-A304-49FD-8906-DDE30EC0BD0D}"/>
              </a:ext>
            </a:extLst>
          </p:cNvPr>
          <p:cNvSpPr/>
          <p:nvPr/>
        </p:nvSpPr>
        <p:spPr>
          <a:xfrm>
            <a:off x="270283" y="1"/>
            <a:ext cx="4711292"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Ứng</a:t>
            </a:r>
            <a:r>
              <a:rPr kumimoji="0" lang="en-US" sz="4000" b="1" i="0" u="none" strike="noStrike" kern="1200" cap="none" spc="0" normalizeH="0" baseline="0" noProof="0" dirty="0">
                <a:ln>
                  <a:noFill/>
                </a:ln>
                <a:solidFill>
                  <a:srgbClr val="002060"/>
                </a:solidFill>
                <a:effectLst/>
                <a:uLnTx/>
                <a:uFillTx/>
                <a:latin typeface="Platino Linotype"/>
                <a:ea typeface="+mn-ea"/>
                <a:cs typeface="+mn-cs"/>
              </a:rPr>
              <a:t> </a:t>
            </a: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dụng</a:t>
            </a:r>
            <a:endParaRPr kumimoji="0" sz="4000" b="0" i="0" u="none" strike="noStrike" kern="1200" cap="none" spc="0" normalizeH="0" baseline="0" noProof="0" dirty="0">
              <a:ln>
                <a:noFill/>
              </a:ln>
              <a:solidFill>
                <a:srgbClr val="002060"/>
              </a:solidFill>
              <a:effectLst/>
              <a:uLnTx/>
              <a:uFillTx/>
              <a:latin typeface="Platino Linotype"/>
              <a:ea typeface="+mn-ea"/>
              <a:cs typeface="+mn-cs"/>
            </a:endParaRPr>
          </a:p>
        </p:txBody>
      </p:sp>
      <p:sp>
        <p:nvSpPr>
          <p:cNvPr id="5" name="Rounded Rectangle 8">
            <a:extLst>
              <a:ext uri="{FF2B5EF4-FFF2-40B4-BE49-F238E27FC236}">
                <a16:creationId xmlns:a16="http://schemas.microsoft.com/office/drawing/2014/main" id="{6155A109-239B-4868-940E-DBA5E0A2F9B6}"/>
              </a:ext>
            </a:extLst>
          </p:cNvPr>
          <p:cNvSpPr/>
          <p:nvPr/>
        </p:nvSpPr>
        <p:spPr>
          <a:xfrm>
            <a:off x="168520" y="1277166"/>
            <a:ext cx="11788347" cy="2079988"/>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solidFill>
                <a:srgbClr val="FFFFFF"/>
              </a:solidFill>
              <a:latin typeface="Platino Linotype"/>
              <a:cs typeface="#9Slide03 Arima Madurai Black" panose="00000A00000000000000" pitchFamily="2" charset="-93"/>
            </a:endParaRPr>
          </a:p>
          <a:p>
            <a:pPr algn="just"/>
            <a:endParaRPr lang="en-US" sz="3200" dirty="0">
              <a:solidFill>
                <a:srgbClr val="FFFFFF"/>
              </a:solidFill>
              <a:latin typeface="Platino Linotype"/>
              <a:cs typeface="#9Slide03 Arima Madurai Black" panose="00000A00000000000000" pitchFamily="2" charset="-93"/>
            </a:endParaRPr>
          </a:p>
          <a:p>
            <a:pPr algn="just"/>
            <a:r>
              <a:rPr lang="en-US" sz="3200" dirty="0" err="1">
                <a:solidFill>
                  <a:srgbClr val="FFFFFF"/>
                </a:solidFill>
                <a:latin typeface="Platino Linotype"/>
                <a:cs typeface="#9Slide03 Arima Madurai Black" panose="00000A00000000000000" pitchFamily="2" charset="-93"/>
              </a:rPr>
              <a:t>Các</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hạt</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nano</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bạc</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trong</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sản</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xuất</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vải</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có</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khả</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năng</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tiêu</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diệt</a:t>
            </a:r>
            <a:r>
              <a:rPr lang="en-US" sz="3200" dirty="0">
                <a:solidFill>
                  <a:srgbClr val="FFFFFF"/>
                </a:solidFill>
                <a:latin typeface="Platino Linotype"/>
                <a:cs typeface="#9Slide03 Arima Madurai Black" panose="00000A00000000000000" pitchFamily="2" charset="-93"/>
              </a:rPr>
              <a:t> vi </a:t>
            </a:r>
            <a:r>
              <a:rPr lang="en-US" sz="3200" dirty="0" err="1">
                <a:solidFill>
                  <a:srgbClr val="FFFFFF"/>
                </a:solidFill>
                <a:latin typeface="Platino Linotype"/>
                <a:cs typeface="#9Slide03 Arima Madurai Black" panose="00000A00000000000000" pitchFamily="2" charset="-93"/>
              </a:rPr>
              <a:t>khuẩn</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gây</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mùi</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hôi</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khó</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chịu</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trong</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quần</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áo</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chế</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tạo</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các</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màng</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lọc</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có</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cấu</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tạo</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lỗ</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rỗng</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và</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kích</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thước</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siêu</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nhỏ</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dùng</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lọc</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nước</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nhằm</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loại</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bỏ</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tạp</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chất</a:t>
            </a:r>
            <a:r>
              <a:rPr lang="en-US" sz="3200" dirty="0">
                <a:solidFill>
                  <a:srgbClr val="FFFFFF"/>
                </a:solidFill>
                <a:latin typeface="Platino Linotype"/>
                <a:cs typeface="#9Slide03 Arima Madurai Black" panose="00000A00000000000000" pitchFamily="2" charset="-93"/>
              </a:rPr>
              <a:t>, vi </a:t>
            </a:r>
            <a:r>
              <a:rPr lang="en-US" sz="3200" dirty="0" err="1">
                <a:solidFill>
                  <a:srgbClr val="FFFFFF"/>
                </a:solidFill>
                <a:latin typeface="Platino Linotype"/>
                <a:cs typeface="#9Slide03 Arima Madurai Black" panose="00000A00000000000000" pitchFamily="2" charset="-93"/>
              </a:rPr>
              <a:t>khuẩn</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và</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bụi</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bẩn</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trong</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nước</a:t>
            </a:r>
            <a:r>
              <a:rPr lang="en-US" sz="3200" dirty="0">
                <a:solidFill>
                  <a:srgbClr val="FFFFFF"/>
                </a:solidFill>
                <a:latin typeface="Platino Linotype"/>
                <a:cs typeface="#9Slide03 Arima Madurai Black" panose="00000A00000000000000" pitchFamily="2" charset="-93"/>
              </a:rPr>
              <a:t>,...</a:t>
            </a:r>
            <a:endParaRPr lang="vi-VN" sz="3200" dirty="0">
              <a:solidFill>
                <a:srgbClr val="FFFFFF"/>
              </a:solidFill>
              <a:latin typeface="Platino Linotype"/>
              <a:cs typeface="#9Slide03 Arima Madurai Black" panose="00000A00000000000000" pitchFamily="2" charset="-93"/>
            </a:endParaRPr>
          </a:p>
          <a:p>
            <a:br>
              <a:rPr lang="vi-VN" sz="3200" dirty="0">
                <a:solidFill>
                  <a:srgbClr val="FFFFFF"/>
                </a:solidFill>
                <a:latin typeface="Platino Linotype"/>
                <a:cs typeface="#9Slide03 Arima Madurai Black" panose="00000A00000000000000" pitchFamily="2" charset="-93"/>
              </a:rPr>
            </a:br>
            <a:endParaRPr kumimoji="0" lang="vi-VN" sz="3200" b="1" i="0" u="none" strike="noStrike" kern="1200" cap="none" spc="0" normalizeH="0" baseline="0" noProof="0" dirty="0">
              <a:ln>
                <a:noFill/>
              </a:ln>
              <a:solidFill>
                <a:srgbClr val="FFFFFF"/>
              </a:solidFill>
              <a:effectLst/>
              <a:uLnTx/>
              <a:uFillTx/>
              <a:latin typeface="Platino Linotype"/>
              <a:cs typeface="#9Slide03 Arima Madurai Black" panose="00000A00000000000000" pitchFamily="2" charset="-93"/>
            </a:endParaRPr>
          </a:p>
        </p:txBody>
      </p:sp>
      <p:pic>
        <p:nvPicPr>
          <p:cNvPr id="6146" name="Picture 2" descr="ứng dụng công nghệ Nano trong cuộc sống "/>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626238" y="3577318"/>
            <a:ext cx="3033032" cy="303303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Máy lọc nước Nano là g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7398" y="3577318"/>
            <a:ext cx="4920250" cy="3033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474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11">
            <a:extLst>
              <a:ext uri="{FF2B5EF4-FFF2-40B4-BE49-F238E27FC236}">
                <a16:creationId xmlns:a16="http://schemas.microsoft.com/office/drawing/2014/main" id="{257D54C5-8749-44DA-946C-CB3E4F56D532}"/>
              </a:ext>
            </a:extLst>
          </p:cNvPr>
          <p:cNvSpPr/>
          <p:nvPr/>
        </p:nvSpPr>
        <p:spPr>
          <a:xfrm>
            <a:off x="847994" y="1266826"/>
            <a:ext cx="11097264" cy="1295400"/>
          </a:xfrm>
          <a:prstGeom prst="roundRect">
            <a:avLst/>
          </a:prstGeom>
          <a:solidFill>
            <a:srgbClr val="9BD5CA">
              <a:lumMod val="20000"/>
              <a:lumOff val="80000"/>
            </a:srgbClr>
          </a:solidFill>
          <a:ln w="19050" cap="flat" cmpd="sng" algn="ctr">
            <a:solidFill>
              <a:srgbClr val="578CCF">
                <a:shade val="50000"/>
              </a:srgbClr>
            </a:solidFill>
            <a:prstDash val="dash"/>
          </a:ln>
          <a:effectLst>
            <a:glow rad="63500">
              <a:srgbClr val="9BD5CA">
                <a:satMod val="175000"/>
                <a:alpha val="40000"/>
              </a:srgbClr>
            </a:glow>
          </a:effectLst>
        </p:spPr>
        <p:txBody>
          <a:bodyPr rtlCol="0" anchor="ctr"/>
          <a:lstStyle/>
          <a:p>
            <a:pPr lvl="0" algn="ctr">
              <a:defRPr/>
            </a:pPr>
            <a:r>
              <a:rPr kumimoji="0" lang="en-US" sz="5400" b="0" i="0" u="none" strike="noStrike" kern="0" cap="none" spc="0" normalizeH="0" baseline="0" noProof="0" dirty="0">
                <a:ln>
                  <a:solidFill>
                    <a:srgbClr val="F58A28">
                      <a:lumMod val="50000"/>
                    </a:srgbClr>
                  </a:solidFill>
                </a:ln>
                <a:solidFill>
                  <a:srgbClr val="C00000"/>
                </a:solidFill>
                <a:effectLst/>
                <a:uLnTx/>
                <a:uFillTx/>
                <a:latin typeface="Platino Linotype"/>
              </a:rPr>
              <a:t>  </a:t>
            </a:r>
            <a:r>
              <a:rPr lang="en-US" sz="5400" b="1" kern="0" dirty="0">
                <a:solidFill>
                  <a:srgbClr val="C00000"/>
                </a:solidFill>
                <a:latin typeface="Platino Linotype"/>
              </a:rPr>
              <a:t>VẬT LÍ LASER</a:t>
            </a:r>
            <a:endParaRPr lang="en-US" sz="5400" b="1" kern="0" dirty="0">
              <a:solidFill>
                <a:srgbClr val="C00000"/>
              </a:solidFill>
              <a:latin typeface="Platino Linotype"/>
              <a:ea typeface="Tahoma" panose="020B0604030504040204" pitchFamily="34" charset="0"/>
              <a:cs typeface="#9Slide03 Arima Madurai Black" panose="00000A00000000000000" pitchFamily="2" charset="-93"/>
            </a:endParaRPr>
          </a:p>
        </p:txBody>
      </p:sp>
      <p:sp>
        <p:nvSpPr>
          <p:cNvPr id="6" name="Oval 5">
            <a:extLst>
              <a:ext uri="{FF2B5EF4-FFF2-40B4-BE49-F238E27FC236}">
                <a16:creationId xmlns:a16="http://schemas.microsoft.com/office/drawing/2014/main" id="{52A41C9E-B586-4B61-99F3-009F30BB5C11}"/>
              </a:ext>
            </a:extLst>
          </p:cNvPr>
          <p:cNvSpPr/>
          <p:nvPr/>
        </p:nvSpPr>
        <p:spPr>
          <a:xfrm>
            <a:off x="400049" y="1576067"/>
            <a:ext cx="952501" cy="676917"/>
          </a:xfrm>
          <a:prstGeom prst="ellipse">
            <a:avLst/>
          </a:prstGeom>
          <a:solidFill>
            <a:srgbClr val="002060"/>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a:solidFill>
                  <a:prstClr val="white"/>
                </a:solidFill>
                <a:latin typeface="Platino Linotype"/>
              </a:rPr>
              <a:t>IV</a:t>
            </a:r>
            <a:endParaRPr kumimoji="0" lang="en-US" sz="2800" b="1" i="0" u="none" strike="noStrike" kern="0" cap="none" spc="0" normalizeH="0" baseline="0" noProof="0" dirty="0">
              <a:ln>
                <a:noFill/>
              </a:ln>
              <a:solidFill>
                <a:prstClr val="white"/>
              </a:solidFill>
              <a:effectLst/>
              <a:uLnTx/>
              <a:uFillTx/>
              <a:latin typeface="Platino Linotype"/>
            </a:endParaRPr>
          </a:p>
        </p:txBody>
      </p:sp>
      <p:pic>
        <p:nvPicPr>
          <p:cNvPr id="4" name="Picture 2" descr="Truyền tải dữ liệu bằng laser hoạt động như thế nào? Facebook sẽ sử dụng  công nghệ này ra sao?">
            <a:extLst>
              <a:ext uri="{FF2B5EF4-FFF2-40B4-BE49-F238E27FC236}">
                <a16:creationId xmlns:a16="http://schemas.microsoft.com/office/drawing/2014/main" id="{5B8D40E7-BB91-41C0-8789-A053C250F1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0420" y="2874977"/>
            <a:ext cx="5144980" cy="3640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4048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600" fill="hold"/>
                                            <p:tgtEl>
                                              <p:spTgt spid="6"/>
                                            </p:tgtEl>
                                            <p:attrNameLst>
                                              <p:attrName>ppt_w</p:attrName>
                                            </p:attrNameLst>
                                          </p:cBhvr>
                                          <p:tavLst>
                                            <p:tav tm="0">
                                              <p:val>
                                                <p:fltVal val="0"/>
                                              </p:val>
                                            </p:tav>
                                            <p:tav tm="100000">
                                              <p:val>
                                                <p:strVal val="#ppt_w"/>
                                              </p:val>
                                            </p:tav>
                                          </p:tavLst>
                                        </p:anim>
                                        <p:anim calcmode="lin" valueType="num">
                                          <p:cBhvr>
                                            <p:cTn id="8" dur="600" fill="hold"/>
                                            <p:tgtEl>
                                              <p:spTgt spid="6"/>
                                            </p:tgtEl>
                                            <p:attrNameLst>
                                              <p:attrName>ppt_h</p:attrName>
                                            </p:attrNameLst>
                                          </p:cBhvr>
                                          <p:tavLst>
                                            <p:tav tm="0">
                                              <p:val>
                                                <p:fltVal val="0"/>
                                              </p:val>
                                            </p:tav>
                                            <p:tav tm="100000">
                                              <p:val>
                                                <p:strVal val="#ppt_h"/>
                                              </p:val>
                                            </p:tav>
                                          </p:tavLst>
                                        </p:anim>
                                        <p:animEffect transition="in" filter="fade">
                                          <p:cBhvr>
                                            <p:cTn id="9" dur="600"/>
                                            <p:tgtEl>
                                              <p:spTgt spid="6"/>
                                            </p:tgtEl>
                                          </p:cBhvr>
                                        </p:animEffect>
                                      </p:childTnLst>
                                    </p:cTn>
                                  </p:par>
                                  <p:par>
                                    <p:cTn id="10" presetID="6" presetClass="emph" presetSubtype="0" accel="36667" fill="hold" grpId="1" nodeType="withEffect" p14:presetBounceEnd="55556">
                                      <p:stCondLst>
                                        <p:cond delay="250"/>
                                      </p:stCondLst>
                                      <p:childTnLst>
                                        <p:animScale p14:bounceEnd="55556">
                                          <p:cBhvr>
                                            <p:cTn id="11" dur="900" fill="hold"/>
                                            <p:tgtEl>
                                              <p:spTgt spid="6"/>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600" fill="hold"/>
                                            <p:tgtEl>
                                              <p:spTgt spid="6"/>
                                            </p:tgtEl>
                                            <p:attrNameLst>
                                              <p:attrName>ppt_w</p:attrName>
                                            </p:attrNameLst>
                                          </p:cBhvr>
                                          <p:tavLst>
                                            <p:tav tm="0">
                                              <p:val>
                                                <p:fltVal val="0"/>
                                              </p:val>
                                            </p:tav>
                                            <p:tav tm="100000">
                                              <p:val>
                                                <p:strVal val="#ppt_w"/>
                                              </p:val>
                                            </p:tav>
                                          </p:tavLst>
                                        </p:anim>
                                        <p:anim calcmode="lin" valueType="num">
                                          <p:cBhvr>
                                            <p:cTn id="8" dur="600" fill="hold"/>
                                            <p:tgtEl>
                                              <p:spTgt spid="6"/>
                                            </p:tgtEl>
                                            <p:attrNameLst>
                                              <p:attrName>ppt_h</p:attrName>
                                            </p:attrNameLst>
                                          </p:cBhvr>
                                          <p:tavLst>
                                            <p:tav tm="0">
                                              <p:val>
                                                <p:fltVal val="0"/>
                                              </p:val>
                                            </p:tav>
                                            <p:tav tm="100000">
                                              <p:val>
                                                <p:strVal val="#ppt_h"/>
                                              </p:val>
                                            </p:tav>
                                          </p:tavLst>
                                        </p:anim>
                                        <p:animEffect transition="in" filter="fade">
                                          <p:cBhvr>
                                            <p:cTn id="9" dur="600"/>
                                            <p:tgtEl>
                                              <p:spTgt spid="6"/>
                                            </p:tgtEl>
                                          </p:cBhvr>
                                        </p:animEffect>
                                      </p:childTnLst>
                                    </p:cTn>
                                  </p:par>
                                  <p:par>
                                    <p:cTn id="10" presetID="6" presetClass="emph" presetSubtype="0" accel="36667" fill="hold" grpId="1" nodeType="withEffect">
                                      <p:stCondLst>
                                        <p:cond delay="250"/>
                                      </p:stCondLst>
                                      <p:childTnLst>
                                        <p:animScale>
                                          <p:cBhvr>
                                            <p:cTn id="11" dur="900" fill="hold"/>
                                            <p:tgtEl>
                                              <p:spTgt spid="6"/>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Effect>
                      <a14:brightnessContrast bright="20000" contrast="20000"/>
                    </a14:imgEffect>
                  </a14:imgLayer>
                </a14:imgProps>
              </a:ext>
            </a:extLst>
          </a:blip>
          <a:stretch>
            <a:fillRect/>
          </a:stretch>
        </p:blipFill>
        <p:spPr>
          <a:xfrm>
            <a:off x="945696" y="1472837"/>
            <a:ext cx="10622190" cy="5087731"/>
          </a:xfrm>
          <a:prstGeom prst="rect">
            <a:avLst/>
          </a:prstGeom>
        </p:spPr>
      </p:pic>
      <p:sp>
        <p:nvSpPr>
          <p:cNvPr id="3" name="Rectangle: Rounded Corners 2">
            <a:extLst>
              <a:ext uri="{FF2B5EF4-FFF2-40B4-BE49-F238E27FC236}">
                <a16:creationId xmlns:a16="http://schemas.microsoft.com/office/drawing/2014/main" id="{4BF2E44B-E747-4EF2-A427-5744F8B1FC8B}"/>
              </a:ext>
            </a:extLst>
          </p:cNvPr>
          <p:cNvSpPr/>
          <p:nvPr/>
        </p:nvSpPr>
        <p:spPr>
          <a:xfrm>
            <a:off x="190365" y="286629"/>
            <a:ext cx="4705485"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Platino Linotype"/>
                <a:ea typeface="+mn-ea"/>
                <a:cs typeface="+mn-cs"/>
              </a:rPr>
              <a:t> </a:t>
            </a:r>
            <a:r>
              <a:rPr lang="en-US" sz="3200" b="1" kern="0">
                <a:solidFill>
                  <a:srgbClr val="FFFF00"/>
                </a:solidFill>
                <a:latin typeface="Platino Linotype"/>
              </a:rPr>
              <a:t>VẬT LÍ LAZE</a:t>
            </a:r>
            <a:endParaRPr kumimoji="0" lang="en-US" sz="3600" b="1" i="0" u="none" strike="noStrike" kern="0" cap="none" spc="0" normalizeH="0" baseline="0" noProof="0" dirty="0">
              <a:ln>
                <a:noFill/>
              </a:ln>
              <a:solidFill>
                <a:srgbClr val="FFFF00"/>
              </a:solidFill>
              <a:effectLst/>
              <a:uLnTx/>
              <a:uFillTx/>
              <a:latin typeface="Platino Linotype"/>
              <a:ea typeface="Tahoma" panose="020B0604030504040204" pitchFamily="34" charset="0"/>
              <a:cs typeface="#9Slide03 Arima Madurai Black" panose="00000A00000000000000" pitchFamily="2" charset="-93"/>
            </a:endParaRPr>
          </a:p>
        </p:txBody>
      </p:sp>
      <p:sp>
        <p:nvSpPr>
          <p:cNvPr id="4" name="Hình chữ nhật: Góc Tròn 5">
            <a:extLst>
              <a:ext uri="{FF2B5EF4-FFF2-40B4-BE49-F238E27FC236}">
                <a16:creationId xmlns:a16="http://schemas.microsoft.com/office/drawing/2014/main" id="{E77093EA-8A6F-4EE0-A5DE-3FAD0F7083F3}"/>
              </a:ext>
            </a:extLst>
          </p:cNvPr>
          <p:cNvSpPr/>
          <p:nvPr/>
        </p:nvSpPr>
        <p:spPr>
          <a:xfrm>
            <a:off x="349572" y="237271"/>
            <a:ext cx="983927"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rPr>
              <a:t>IV</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endParaRPr>
          </a:p>
        </p:txBody>
      </p:sp>
    </p:spTree>
    <p:extLst>
      <p:ext uri="{BB962C8B-B14F-4D97-AF65-F5344CB8AC3E}">
        <p14:creationId xmlns:p14="http://schemas.microsoft.com/office/powerpoint/2010/main" val="8234611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285AB7-C0A8-42CC-ABF1-744BE91FB188}"/>
              </a:ext>
            </a:extLst>
          </p:cNvPr>
          <p:cNvSpPr txBox="1"/>
          <p:nvPr/>
        </p:nvSpPr>
        <p:spPr>
          <a:xfrm>
            <a:off x="809625" y="1336215"/>
            <a:ext cx="10572751" cy="1458413"/>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800" b="1" kern="0" dirty="0">
                <a:solidFill>
                  <a:srgbClr val="002060"/>
                </a:solidFill>
                <a:latin typeface="Platino Linotype"/>
                <a:cs typeface="#9Slide03 Arima Madurai Black" panose="00000A00000000000000" pitchFamily="2" charset="-93"/>
              </a:rPr>
              <a:t>Laser </a:t>
            </a:r>
            <a:r>
              <a:rPr lang="en-US" sz="2800" b="1" kern="0" dirty="0" err="1">
                <a:solidFill>
                  <a:srgbClr val="002060"/>
                </a:solidFill>
                <a:latin typeface="Platino Linotype"/>
                <a:cs typeface="#9Slide03 Arima Madurai Black" panose="00000A00000000000000" pitchFamily="2" charset="-93"/>
              </a:rPr>
              <a:t>là</a:t>
            </a:r>
            <a:r>
              <a:rPr lang="en-US" sz="2800" b="1" kern="0" dirty="0">
                <a:solidFill>
                  <a:srgbClr val="002060"/>
                </a:solidFill>
                <a:latin typeface="Platino Linotype"/>
                <a:cs typeface="#9Slide03 Arima Madurai Black" panose="00000A00000000000000" pitchFamily="2" charset="-93"/>
              </a:rPr>
              <a:t> </a:t>
            </a:r>
            <a:r>
              <a:rPr lang="en-US" sz="2800" b="1" kern="0" dirty="0" err="1">
                <a:solidFill>
                  <a:srgbClr val="002060"/>
                </a:solidFill>
                <a:latin typeface="Platino Linotype"/>
                <a:cs typeface="#9Slide03 Arima Madurai Black" panose="00000A00000000000000" pitchFamily="2" charset="-93"/>
              </a:rPr>
              <a:t>nguồn</a:t>
            </a:r>
            <a:r>
              <a:rPr lang="en-US" sz="2800" b="1" kern="0" dirty="0">
                <a:solidFill>
                  <a:srgbClr val="002060"/>
                </a:solidFill>
                <a:latin typeface="Platino Linotype"/>
                <a:cs typeface="#9Slide03 Arima Madurai Black" panose="00000A00000000000000" pitchFamily="2" charset="-93"/>
              </a:rPr>
              <a:t> </a:t>
            </a:r>
            <a:r>
              <a:rPr lang="en-US" sz="2800" b="1" kern="0" dirty="0" err="1">
                <a:solidFill>
                  <a:srgbClr val="002060"/>
                </a:solidFill>
                <a:latin typeface="Platino Linotype"/>
                <a:cs typeface="#9Slide03 Arima Madurai Black" panose="00000A00000000000000" pitchFamily="2" charset="-93"/>
              </a:rPr>
              <a:t>sáng</a:t>
            </a:r>
            <a:r>
              <a:rPr lang="en-US" sz="2800" b="1" kern="0" dirty="0">
                <a:solidFill>
                  <a:srgbClr val="002060"/>
                </a:solidFill>
                <a:latin typeface="Platino Linotype"/>
                <a:cs typeface="#9Slide03 Arima Madurai Black" panose="00000A00000000000000" pitchFamily="2" charset="-93"/>
              </a:rPr>
              <a:t> </a:t>
            </a:r>
            <a:r>
              <a:rPr lang="en-US" sz="2800" b="1" kern="0" dirty="0" err="1">
                <a:solidFill>
                  <a:srgbClr val="002060"/>
                </a:solidFill>
                <a:latin typeface="Platino Linotype"/>
                <a:cs typeface="#9Slide03 Arima Madurai Black" panose="00000A00000000000000" pitchFamily="2" charset="-93"/>
              </a:rPr>
              <a:t>thu</a:t>
            </a:r>
            <a:r>
              <a:rPr lang="en-US" sz="2800" b="1" kern="0" dirty="0">
                <a:solidFill>
                  <a:srgbClr val="002060"/>
                </a:solidFill>
                <a:latin typeface="Platino Linotype"/>
                <a:cs typeface="#9Slide03 Arima Madurai Black" panose="00000A00000000000000" pitchFamily="2" charset="-93"/>
              </a:rPr>
              <a:t> </a:t>
            </a:r>
            <a:r>
              <a:rPr lang="en-US" sz="2800" b="1" kern="0" dirty="0" err="1">
                <a:solidFill>
                  <a:srgbClr val="002060"/>
                </a:solidFill>
                <a:latin typeface="Platino Linotype"/>
                <a:cs typeface="#9Slide03 Arima Madurai Black" panose="00000A00000000000000" pitchFamily="2" charset="-93"/>
              </a:rPr>
              <a:t>được</a:t>
            </a:r>
            <a:r>
              <a:rPr lang="en-US" sz="2800" b="1" kern="0" dirty="0">
                <a:solidFill>
                  <a:srgbClr val="002060"/>
                </a:solidFill>
                <a:latin typeface="Platino Linotype"/>
                <a:cs typeface="#9Slide03 Arima Madurai Black" panose="00000A00000000000000" pitchFamily="2" charset="-93"/>
              </a:rPr>
              <a:t> </a:t>
            </a:r>
            <a:r>
              <a:rPr lang="en-US" sz="2800" b="1" kern="0" dirty="0" err="1">
                <a:solidFill>
                  <a:srgbClr val="002060"/>
                </a:solidFill>
                <a:latin typeface="Platino Linotype"/>
                <a:cs typeface="#9Slide03 Arima Madurai Black" panose="00000A00000000000000" pitchFamily="2" charset="-93"/>
              </a:rPr>
              <a:t>nhờ</a:t>
            </a:r>
            <a:r>
              <a:rPr lang="en-US" sz="2800" b="1" kern="0" dirty="0">
                <a:solidFill>
                  <a:srgbClr val="002060"/>
                </a:solidFill>
                <a:latin typeface="Platino Linotype"/>
                <a:cs typeface="#9Slide03 Arima Madurai Black" panose="00000A00000000000000" pitchFamily="2" charset="-93"/>
              </a:rPr>
              <a:t> </a:t>
            </a:r>
            <a:r>
              <a:rPr lang="en-US" sz="2800" b="1" kern="0" dirty="0" err="1">
                <a:solidFill>
                  <a:srgbClr val="002060"/>
                </a:solidFill>
                <a:latin typeface="Platino Linotype"/>
                <a:cs typeface="#9Slide03 Arima Madurai Black" panose="00000A00000000000000" pitchFamily="2" charset="-93"/>
              </a:rPr>
              <a:t>sự</a:t>
            </a:r>
            <a:r>
              <a:rPr lang="en-US" sz="2800" b="1" kern="0" dirty="0">
                <a:solidFill>
                  <a:srgbClr val="002060"/>
                </a:solidFill>
                <a:latin typeface="Platino Linotype"/>
                <a:cs typeface="#9Slide03 Arima Madurai Black" panose="00000A00000000000000" pitchFamily="2" charset="-93"/>
              </a:rPr>
              <a:t> </a:t>
            </a:r>
            <a:r>
              <a:rPr lang="en-US" sz="2800" b="1" kern="0" dirty="0" err="1">
                <a:solidFill>
                  <a:srgbClr val="002060"/>
                </a:solidFill>
                <a:latin typeface="Platino Linotype"/>
                <a:cs typeface="#9Slide03 Arima Madurai Black" panose="00000A00000000000000" pitchFamily="2" charset="-93"/>
              </a:rPr>
              <a:t>khuếch</a:t>
            </a:r>
            <a:r>
              <a:rPr lang="en-US" sz="2800" b="1" kern="0" dirty="0">
                <a:solidFill>
                  <a:srgbClr val="002060"/>
                </a:solidFill>
                <a:latin typeface="Platino Linotype"/>
                <a:cs typeface="#9Slide03 Arima Madurai Black" panose="00000A00000000000000" pitchFamily="2" charset="-93"/>
              </a:rPr>
              <a:t> </a:t>
            </a:r>
            <a:r>
              <a:rPr lang="en-US" sz="2800" b="1" kern="0" dirty="0" err="1">
                <a:solidFill>
                  <a:srgbClr val="002060"/>
                </a:solidFill>
                <a:latin typeface="Platino Linotype"/>
                <a:cs typeface="#9Slide03 Arima Madurai Black" panose="00000A00000000000000" pitchFamily="2" charset="-93"/>
              </a:rPr>
              <a:t>đại</a:t>
            </a:r>
            <a:r>
              <a:rPr lang="en-US" sz="2800" b="1" kern="0" dirty="0">
                <a:solidFill>
                  <a:srgbClr val="002060"/>
                </a:solidFill>
                <a:latin typeface="Platino Linotype"/>
                <a:cs typeface="#9Slide03 Arima Madurai Black" panose="00000A00000000000000" pitchFamily="2" charset="-93"/>
              </a:rPr>
              <a:t> </a:t>
            </a:r>
            <a:r>
              <a:rPr lang="en-US" sz="2800" b="1" kern="0" dirty="0" err="1">
                <a:solidFill>
                  <a:srgbClr val="002060"/>
                </a:solidFill>
                <a:latin typeface="Platino Linotype"/>
                <a:cs typeface="#9Slide03 Arima Madurai Black" panose="00000A00000000000000" pitchFamily="2" charset="-93"/>
              </a:rPr>
              <a:t>ánh</a:t>
            </a:r>
            <a:r>
              <a:rPr lang="en-US" sz="2800" b="1" kern="0" dirty="0">
                <a:solidFill>
                  <a:srgbClr val="002060"/>
                </a:solidFill>
                <a:latin typeface="Platino Linotype"/>
                <a:cs typeface="#9Slide03 Arima Madurai Black" panose="00000A00000000000000" pitchFamily="2" charset="-93"/>
              </a:rPr>
              <a:t> </a:t>
            </a:r>
            <a:r>
              <a:rPr lang="en-US" sz="2800" b="1" kern="0" dirty="0" err="1">
                <a:solidFill>
                  <a:srgbClr val="002060"/>
                </a:solidFill>
                <a:latin typeface="Platino Linotype"/>
                <a:cs typeface="#9Slide03 Arima Madurai Black" panose="00000A00000000000000" pitchFamily="2" charset="-93"/>
              </a:rPr>
              <a:t>sáng</a:t>
            </a:r>
            <a:r>
              <a:rPr lang="en-US" sz="2800" b="1" kern="0" dirty="0">
                <a:solidFill>
                  <a:srgbClr val="002060"/>
                </a:solidFill>
                <a:latin typeface="Platino Linotype"/>
                <a:cs typeface="#9Slide03 Arima Madurai Black" panose="00000A00000000000000" pitchFamily="2" charset="-93"/>
              </a:rPr>
              <a:t> </a:t>
            </a:r>
            <a:r>
              <a:rPr lang="en-US" sz="2800" b="1" kern="0" dirty="0" err="1">
                <a:solidFill>
                  <a:srgbClr val="002060"/>
                </a:solidFill>
                <a:latin typeface="Platino Linotype"/>
                <a:cs typeface="#9Slide03 Arima Madurai Black" panose="00000A00000000000000" pitchFamily="2" charset="-93"/>
              </a:rPr>
              <a:t>bằng</a:t>
            </a:r>
            <a:r>
              <a:rPr lang="en-US" sz="2800" b="1" kern="0" dirty="0">
                <a:solidFill>
                  <a:srgbClr val="002060"/>
                </a:solidFill>
                <a:latin typeface="Platino Linotype"/>
                <a:cs typeface="#9Slide03 Arima Madurai Black" panose="00000A00000000000000" pitchFamily="2" charset="-93"/>
              </a:rPr>
              <a:t> </a:t>
            </a:r>
            <a:r>
              <a:rPr lang="en-US" sz="2800" b="1" kern="0" dirty="0" err="1">
                <a:solidFill>
                  <a:srgbClr val="002060"/>
                </a:solidFill>
                <a:latin typeface="Platino Linotype"/>
                <a:cs typeface="#9Slide03 Arima Madurai Black" panose="00000A00000000000000" pitchFamily="2" charset="-93"/>
              </a:rPr>
              <a:t>bức</a:t>
            </a:r>
            <a:r>
              <a:rPr lang="en-US" sz="2800" b="1" kern="0" dirty="0">
                <a:solidFill>
                  <a:srgbClr val="002060"/>
                </a:solidFill>
                <a:latin typeface="Platino Linotype"/>
                <a:cs typeface="#9Slide03 Arima Madurai Black" panose="00000A00000000000000" pitchFamily="2" charset="-93"/>
              </a:rPr>
              <a:t> </a:t>
            </a:r>
            <a:r>
              <a:rPr lang="en-US" sz="2800" b="1" kern="0" dirty="0" err="1">
                <a:solidFill>
                  <a:srgbClr val="002060"/>
                </a:solidFill>
                <a:latin typeface="Platino Linotype"/>
                <a:cs typeface="#9Slide03 Arima Madurai Black" panose="00000A00000000000000" pitchFamily="2" charset="-93"/>
              </a:rPr>
              <a:t>xạ</a:t>
            </a:r>
            <a:r>
              <a:rPr lang="en-US" sz="2800" b="1" kern="0" dirty="0">
                <a:solidFill>
                  <a:srgbClr val="002060"/>
                </a:solidFill>
                <a:latin typeface="Platino Linotype"/>
                <a:cs typeface="#9Slide03 Arima Madurai Black" panose="00000A00000000000000" pitchFamily="2" charset="-93"/>
              </a:rPr>
              <a:t> </a:t>
            </a:r>
            <a:r>
              <a:rPr lang="en-US" sz="2800" b="1" kern="0" dirty="0" err="1">
                <a:solidFill>
                  <a:srgbClr val="002060"/>
                </a:solidFill>
                <a:latin typeface="Platino Linotype"/>
                <a:cs typeface="#9Slide03 Arima Madurai Black" panose="00000A00000000000000" pitchFamily="2" charset="-93"/>
              </a:rPr>
              <a:t>phát</a:t>
            </a:r>
            <a:r>
              <a:rPr lang="en-US" sz="2800" b="1" kern="0" dirty="0">
                <a:solidFill>
                  <a:srgbClr val="002060"/>
                </a:solidFill>
                <a:latin typeface="Platino Linotype"/>
                <a:cs typeface="#9Slide03 Arima Madurai Black" panose="00000A00000000000000" pitchFamily="2" charset="-93"/>
              </a:rPr>
              <a:t> </a:t>
            </a:r>
            <a:r>
              <a:rPr lang="en-US" sz="2800" b="1" kern="0" dirty="0" err="1">
                <a:solidFill>
                  <a:srgbClr val="002060"/>
                </a:solidFill>
                <a:latin typeface="Platino Linotype"/>
                <a:cs typeface="#9Slide03 Arima Madurai Black" panose="00000A00000000000000" pitchFamily="2" charset="-93"/>
              </a:rPr>
              <a:t>ra</a:t>
            </a:r>
            <a:r>
              <a:rPr lang="en-US" sz="2800" b="1" kern="0" dirty="0">
                <a:solidFill>
                  <a:srgbClr val="002060"/>
                </a:solidFill>
                <a:latin typeface="Platino Linotype"/>
                <a:cs typeface="#9Slide03 Arima Madurai Black" panose="00000A00000000000000" pitchFamily="2" charset="-93"/>
              </a:rPr>
              <a:t> </a:t>
            </a:r>
            <a:r>
              <a:rPr lang="en-US" sz="2800" b="1" kern="0" dirty="0" err="1">
                <a:solidFill>
                  <a:srgbClr val="002060"/>
                </a:solidFill>
                <a:latin typeface="Platino Linotype"/>
                <a:cs typeface="#9Slide03 Arima Madurai Black" panose="00000A00000000000000" pitchFamily="2" charset="-93"/>
              </a:rPr>
              <a:t>khi</a:t>
            </a:r>
            <a:r>
              <a:rPr lang="en-US" sz="2800" b="1" kern="0" dirty="0">
                <a:solidFill>
                  <a:srgbClr val="002060"/>
                </a:solidFill>
                <a:latin typeface="Platino Linotype"/>
                <a:cs typeface="#9Slide03 Arima Madurai Black" panose="00000A00000000000000" pitchFamily="2" charset="-93"/>
              </a:rPr>
              <a:t> </a:t>
            </a:r>
            <a:r>
              <a:rPr lang="en-US" sz="2800" b="1" kern="0" dirty="0" err="1">
                <a:solidFill>
                  <a:srgbClr val="002060"/>
                </a:solidFill>
                <a:latin typeface="Platino Linotype"/>
                <a:cs typeface="#9Slide03 Arima Madurai Black" panose="00000A00000000000000" pitchFamily="2" charset="-93"/>
              </a:rPr>
              <a:t>kích</a:t>
            </a:r>
            <a:r>
              <a:rPr lang="en-US" sz="2800" b="1" kern="0" dirty="0">
                <a:solidFill>
                  <a:srgbClr val="002060"/>
                </a:solidFill>
                <a:latin typeface="Platino Linotype"/>
                <a:cs typeface="#9Slide03 Arima Madurai Black" panose="00000A00000000000000" pitchFamily="2" charset="-93"/>
              </a:rPr>
              <a:t> </a:t>
            </a:r>
            <a:r>
              <a:rPr lang="en-US" sz="2800" b="1" kern="0" dirty="0" err="1">
                <a:solidFill>
                  <a:srgbClr val="002060"/>
                </a:solidFill>
                <a:latin typeface="Platino Linotype"/>
                <a:cs typeface="#9Slide03 Arima Madurai Black" panose="00000A00000000000000" pitchFamily="2" charset="-93"/>
              </a:rPr>
              <a:t>hoạt</a:t>
            </a:r>
            <a:r>
              <a:rPr lang="en-US" sz="2800" b="1" kern="0" dirty="0">
                <a:solidFill>
                  <a:srgbClr val="002060"/>
                </a:solidFill>
                <a:latin typeface="Platino Linotype"/>
                <a:cs typeface="#9Slide03 Arima Madurai Black" panose="00000A00000000000000" pitchFamily="2" charset="-93"/>
              </a:rPr>
              <a:t> </a:t>
            </a:r>
            <a:r>
              <a:rPr lang="en-US" sz="2800" b="1" kern="0" dirty="0" err="1">
                <a:solidFill>
                  <a:srgbClr val="002060"/>
                </a:solidFill>
                <a:latin typeface="Platino Linotype"/>
                <a:cs typeface="#9Slide03 Arima Madurai Black" panose="00000A00000000000000" pitchFamily="2" charset="-93"/>
              </a:rPr>
              <a:t>các</a:t>
            </a:r>
            <a:r>
              <a:rPr lang="en-US" sz="2800" b="1" kern="0" dirty="0">
                <a:solidFill>
                  <a:srgbClr val="002060"/>
                </a:solidFill>
                <a:latin typeface="Platino Linotype"/>
                <a:cs typeface="#9Slide03 Arima Madurai Black" panose="00000A00000000000000" pitchFamily="2" charset="-93"/>
              </a:rPr>
              <a:t> </a:t>
            </a:r>
            <a:r>
              <a:rPr lang="en-US" sz="2800" b="1" kern="0" dirty="0" err="1">
                <a:solidFill>
                  <a:srgbClr val="002060"/>
                </a:solidFill>
                <a:latin typeface="Platino Linotype"/>
                <a:cs typeface="#9Slide03 Arima Madurai Black" panose="00000A00000000000000" pitchFamily="2" charset="-93"/>
              </a:rPr>
              <a:t>phần</a:t>
            </a:r>
            <a:r>
              <a:rPr lang="en-US" sz="2800" b="1" kern="0" dirty="0">
                <a:solidFill>
                  <a:srgbClr val="002060"/>
                </a:solidFill>
                <a:latin typeface="Platino Linotype"/>
                <a:cs typeface="#9Slide03 Arima Madurai Black" panose="00000A00000000000000" pitchFamily="2" charset="-93"/>
              </a:rPr>
              <a:t> </a:t>
            </a:r>
            <a:r>
              <a:rPr lang="en-US" sz="2800" b="1" kern="0" dirty="0" err="1">
                <a:solidFill>
                  <a:srgbClr val="002060"/>
                </a:solidFill>
                <a:latin typeface="Platino Linotype"/>
                <a:cs typeface="#9Slide03 Arima Madurai Black" panose="00000A00000000000000" pitchFamily="2" charset="-93"/>
              </a:rPr>
              <a:t>tử</a:t>
            </a:r>
            <a:r>
              <a:rPr lang="en-US" sz="2800" b="1" kern="0" dirty="0">
                <a:solidFill>
                  <a:srgbClr val="002060"/>
                </a:solidFill>
                <a:latin typeface="Platino Linotype"/>
                <a:cs typeface="#9Slide03 Arima Madurai Black" panose="00000A00000000000000" pitchFamily="2" charset="-93"/>
              </a:rPr>
              <a:t> </a:t>
            </a:r>
            <a:r>
              <a:rPr lang="en-US" sz="2800" b="1" kern="0" dirty="0" err="1">
                <a:solidFill>
                  <a:srgbClr val="002060"/>
                </a:solidFill>
                <a:latin typeface="Platino Linotype"/>
                <a:cs typeface="#9Slide03 Arima Madurai Black" panose="00000A00000000000000" pitchFamily="2" charset="-93"/>
              </a:rPr>
              <a:t>của</a:t>
            </a:r>
            <a:r>
              <a:rPr lang="en-US" sz="2800" b="1" kern="0" dirty="0">
                <a:solidFill>
                  <a:srgbClr val="002060"/>
                </a:solidFill>
                <a:latin typeface="Platino Linotype"/>
                <a:cs typeface="#9Slide03 Arima Madurai Black" panose="00000A00000000000000" pitchFamily="2" charset="-93"/>
              </a:rPr>
              <a:t> </a:t>
            </a:r>
            <a:r>
              <a:rPr lang="en-US" sz="2800" b="1" kern="0" dirty="0" err="1">
                <a:solidFill>
                  <a:srgbClr val="002060"/>
                </a:solidFill>
                <a:latin typeface="Platino Linotype"/>
                <a:cs typeface="#9Slide03 Arima Madurai Black" panose="00000A00000000000000" pitchFamily="2" charset="-93"/>
              </a:rPr>
              <a:t>một</a:t>
            </a:r>
            <a:r>
              <a:rPr lang="en-US" sz="2800" b="1" kern="0" dirty="0">
                <a:solidFill>
                  <a:srgbClr val="002060"/>
                </a:solidFill>
                <a:latin typeface="Platino Linotype"/>
                <a:cs typeface="#9Slide03 Arima Madurai Black" panose="00000A00000000000000" pitchFamily="2" charset="-93"/>
              </a:rPr>
              <a:t> </a:t>
            </a:r>
            <a:r>
              <a:rPr lang="en-US" sz="2800" b="1" kern="0" dirty="0" err="1">
                <a:solidFill>
                  <a:srgbClr val="002060"/>
                </a:solidFill>
                <a:latin typeface="Platino Linotype"/>
                <a:cs typeface="#9Slide03 Arima Madurai Black" panose="00000A00000000000000" pitchFamily="2" charset="-93"/>
              </a:rPr>
              <a:t>môi</a:t>
            </a:r>
            <a:r>
              <a:rPr lang="en-US" sz="2800" b="1" kern="0" dirty="0">
                <a:solidFill>
                  <a:srgbClr val="002060"/>
                </a:solidFill>
                <a:latin typeface="Platino Linotype"/>
                <a:cs typeface="#9Slide03 Arima Madurai Black" panose="00000A00000000000000" pitchFamily="2" charset="-93"/>
              </a:rPr>
              <a:t> </a:t>
            </a:r>
            <a:r>
              <a:rPr lang="en-US" sz="2800" b="1" kern="0" dirty="0" err="1">
                <a:solidFill>
                  <a:srgbClr val="002060"/>
                </a:solidFill>
                <a:latin typeface="Platino Linotype"/>
                <a:cs typeface="#9Slide03 Arima Madurai Black" panose="00000A00000000000000" pitchFamily="2" charset="-93"/>
              </a:rPr>
              <a:t>trường</a:t>
            </a:r>
            <a:r>
              <a:rPr lang="en-US" sz="2800" b="1" kern="0" dirty="0">
                <a:solidFill>
                  <a:srgbClr val="002060"/>
                </a:solidFill>
                <a:latin typeface="Platino Linotype"/>
                <a:cs typeface="#9Slide03 Arima Madurai Black" panose="00000A00000000000000" pitchFamily="2" charset="-93"/>
              </a:rPr>
              <a:t> </a:t>
            </a:r>
            <a:r>
              <a:rPr lang="en-US" sz="2800" b="1" kern="0" dirty="0" err="1">
                <a:solidFill>
                  <a:srgbClr val="002060"/>
                </a:solidFill>
                <a:latin typeface="Platino Linotype"/>
                <a:cs typeface="#9Slide03 Arima Madurai Black" panose="00000A00000000000000" pitchFamily="2" charset="-93"/>
              </a:rPr>
              <a:t>vật</a:t>
            </a:r>
            <a:r>
              <a:rPr lang="en-US" sz="2800" b="1" kern="0" dirty="0">
                <a:solidFill>
                  <a:srgbClr val="002060"/>
                </a:solidFill>
                <a:latin typeface="Platino Linotype"/>
                <a:cs typeface="#9Slide03 Arima Madurai Black" panose="00000A00000000000000" pitchFamily="2" charset="-93"/>
              </a:rPr>
              <a:t> </a:t>
            </a:r>
            <a:r>
              <a:rPr lang="en-US" sz="2800" b="1" kern="0" dirty="0" err="1">
                <a:solidFill>
                  <a:srgbClr val="002060"/>
                </a:solidFill>
                <a:latin typeface="Platino Linotype"/>
                <a:cs typeface="#9Slide03 Arima Madurai Black" panose="00000A00000000000000" pitchFamily="2" charset="-93"/>
              </a:rPr>
              <a:t>chất</a:t>
            </a:r>
            <a:r>
              <a:rPr lang="en-US" sz="2800" b="1" kern="0" dirty="0">
                <a:solidFill>
                  <a:srgbClr val="002060"/>
                </a:solidFill>
                <a:latin typeface="Platino Linotype"/>
                <a:cs typeface="#9Slide03 Arima Madurai Black" panose="00000A00000000000000" pitchFamily="2" charset="-93"/>
              </a:rPr>
              <a:t>.</a:t>
            </a:r>
            <a:endParaRPr kumimoji="0" lang="en-US" sz="2800" b="1" i="0" u="none" strike="noStrike" kern="0" cap="none" spc="0" normalizeH="0" baseline="0" noProof="0" dirty="0">
              <a:ln>
                <a:noFill/>
              </a:ln>
              <a:solidFill>
                <a:srgbClr val="002060"/>
              </a:solidFill>
              <a:effectLst/>
              <a:uLnTx/>
              <a:uFillTx/>
              <a:latin typeface="Platino Linotype"/>
              <a:cs typeface="#9Slide03 Arima Madurai Black" panose="00000A00000000000000" pitchFamily="2" charset="-93"/>
            </a:endParaRPr>
          </a:p>
        </p:txBody>
      </p:sp>
      <p:sp>
        <p:nvSpPr>
          <p:cNvPr id="5" name="Rectangle: Rounded Corners 4">
            <a:extLst>
              <a:ext uri="{FF2B5EF4-FFF2-40B4-BE49-F238E27FC236}">
                <a16:creationId xmlns:a16="http://schemas.microsoft.com/office/drawing/2014/main" id="{A394A702-9396-4209-B32E-5E7FD16412D0}"/>
              </a:ext>
            </a:extLst>
          </p:cNvPr>
          <p:cNvSpPr/>
          <p:nvPr/>
        </p:nvSpPr>
        <p:spPr>
          <a:xfrm>
            <a:off x="190365" y="286629"/>
            <a:ext cx="4705485"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Platino Linotype"/>
                <a:ea typeface="+mn-ea"/>
                <a:cs typeface="+mn-cs"/>
              </a:rPr>
              <a:t> </a:t>
            </a:r>
            <a:r>
              <a:rPr lang="en-US" sz="3200" b="1" kern="0">
                <a:solidFill>
                  <a:srgbClr val="FFFF00"/>
                </a:solidFill>
                <a:latin typeface="Platino Linotype"/>
              </a:rPr>
              <a:t>VẬT LÍ LAZE</a:t>
            </a:r>
            <a:endParaRPr kumimoji="0" lang="en-US" sz="3600" b="1" i="0" u="none" strike="noStrike" kern="0" cap="none" spc="0" normalizeH="0" baseline="0" noProof="0" dirty="0">
              <a:ln>
                <a:noFill/>
              </a:ln>
              <a:solidFill>
                <a:srgbClr val="FFFF00"/>
              </a:solidFill>
              <a:effectLst/>
              <a:uLnTx/>
              <a:uFillTx/>
              <a:latin typeface="Platino Linotype"/>
              <a:ea typeface="Tahoma" panose="020B0604030504040204" pitchFamily="34" charset="0"/>
              <a:cs typeface="#9Slide03 Arima Madurai Black" panose="00000A00000000000000" pitchFamily="2" charset="-93"/>
            </a:endParaRPr>
          </a:p>
        </p:txBody>
      </p:sp>
      <p:sp>
        <p:nvSpPr>
          <p:cNvPr id="6" name="Hình chữ nhật: Góc Tròn 5">
            <a:extLst>
              <a:ext uri="{FF2B5EF4-FFF2-40B4-BE49-F238E27FC236}">
                <a16:creationId xmlns:a16="http://schemas.microsoft.com/office/drawing/2014/main" id="{FD1C7CEF-5692-410E-BE2F-518736F7488B}"/>
              </a:ext>
            </a:extLst>
          </p:cNvPr>
          <p:cNvSpPr/>
          <p:nvPr/>
        </p:nvSpPr>
        <p:spPr>
          <a:xfrm>
            <a:off x="349572" y="237271"/>
            <a:ext cx="983927"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rPr>
              <a:t>IV</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endParaRPr>
          </a:p>
        </p:txBody>
      </p:sp>
      <p:pic>
        <p:nvPicPr>
          <p:cNvPr id="1026" name="Picture 2" descr="Laser – Wikipedia tiếng Việt">
            <a:extLst>
              <a:ext uri="{FF2B5EF4-FFF2-40B4-BE49-F238E27FC236}">
                <a16:creationId xmlns:a16="http://schemas.microsoft.com/office/drawing/2014/main" id="{32D3535B-E3D6-4854-9FEB-D3F476168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6328" y="4023869"/>
            <a:ext cx="3401046" cy="25475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ua Online đèn laser Chất Lượng, Giá Tốt | Lazada.vn">
            <a:extLst>
              <a:ext uri="{FF2B5EF4-FFF2-40B4-BE49-F238E27FC236}">
                <a16:creationId xmlns:a16="http://schemas.microsoft.com/office/drawing/2014/main" id="{4E1FE5A1-9B8A-4E03-A68F-99D8537DD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6344" y="4091768"/>
            <a:ext cx="3185282" cy="2479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25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B97AA49-9EC3-4A1D-A7DB-A15BA0813076}"/>
              </a:ext>
            </a:extLst>
          </p:cNvPr>
          <p:cNvSpPr/>
          <p:nvPr/>
        </p:nvSpPr>
        <p:spPr>
          <a:xfrm>
            <a:off x="190365" y="286629"/>
            <a:ext cx="4705485"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Platino Linotype"/>
                <a:ea typeface="+mn-ea"/>
                <a:cs typeface="+mn-cs"/>
              </a:rPr>
              <a:t> </a:t>
            </a:r>
            <a:r>
              <a:rPr lang="en-US" sz="3200" b="1" kern="0">
                <a:solidFill>
                  <a:srgbClr val="FFFF00"/>
                </a:solidFill>
                <a:latin typeface="Platino Linotype"/>
              </a:rPr>
              <a:t>VẬT LÍ LAZE</a:t>
            </a:r>
            <a:endParaRPr kumimoji="0" lang="en-US" sz="3600" b="1" i="0" u="none" strike="noStrike" kern="0" cap="none" spc="0" normalizeH="0" baseline="0" noProof="0" dirty="0">
              <a:ln>
                <a:noFill/>
              </a:ln>
              <a:solidFill>
                <a:srgbClr val="FFFF00"/>
              </a:solidFill>
              <a:effectLst/>
              <a:uLnTx/>
              <a:uFillTx/>
              <a:latin typeface="Platino Linotype"/>
              <a:ea typeface="Tahoma" panose="020B0604030504040204" pitchFamily="34" charset="0"/>
              <a:cs typeface="#9Slide03 Arima Madurai Black" panose="00000A00000000000000" pitchFamily="2" charset="-93"/>
            </a:endParaRPr>
          </a:p>
        </p:txBody>
      </p:sp>
      <p:sp>
        <p:nvSpPr>
          <p:cNvPr id="5" name="Hình chữ nhật: Góc Tròn 5">
            <a:extLst>
              <a:ext uri="{FF2B5EF4-FFF2-40B4-BE49-F238E27FC236}">
                <a16:creationId xmlns:a16="http://schemas.microsoft.com/office/drawing/2014/main" id="{4AA53B02-DEA7-4837-A100-BEA972E67936}"/>
              </a:ext>
            </a:extLst>
          </p:cNvPr>
          <p:cNvSpPr/>
          <p:nvPr/>
        </p:nvSpPr>
        <p:spPr>
          <a:xfrm>
            <a:off x="349572" y="237271"/>
            <a:ext cx="983927"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rPr>
              <a:t>IV</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endParaRPr>
          </a:p>
        </p:txBody>
      </p:sp>
      <p:sp>
        <p:nvSpPr>
          <p:cNvPr id="6" name="TextBox 5">
            <a:extLst>
              <a:ext uri="{FF2B5EF4-FFF2-40B4-BE49-F238E27FC236}">
                <a16:creationId xmlns:a16="http://schemas.microsoft.com/office/drawing/2014/main" id="{F9EBA3BD-1054-479A-98B5-1DC59FA7F253}"/>
              </a:ext>
            </a:extLst>
          </p:cNvPr>
          <p:cNvSpPr txBox="1"/>
          <p:nvPr/>
        </p:nvSpPr>
        <p:spPr>
          <a:xfrm>
            <a:off x="685800" y="1362490"/>
            <a:ext cx="11062252" cy="1889879"/>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400" b="1" kern="0" dirty="0">
                <a:solidFill>
                  <a:srgbClr val="002060"/>
                </a:solidFill>
                <a:latin typeface="Platino Linotype"/>
                <a:cs typeface="#9Slide03 Arima Madurai Black" panose="00000A00000000000000" pitchFamily="2" charset="-93"/>
              </a:rPr>
              <a:t>Laser </a:t>
            </a:r>
            <a:r>
              <a:rPr lang="en-US" sz="2400" b="1" kern="0" dirty="0" err="1">
                <a:solidFill>
                  <a:srgbClr val="002060"/>
                </a:solidFill>
                <a:latin typeface="Platino Linotype"/>
                <a:cs typeface="#9Slide03 Arima Madurai Black" panose="00000A00000000000000" pitchFamily="2" charset="-93"/>
              </a:rPr>
              <a:t>cho</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phép</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tập</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trung</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năng</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lượng</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rất</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lớn</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đồng</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thời</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nó</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có</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tính</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chất</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đơn</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sắc</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và</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định</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hướng</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cao</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nên</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có</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thể</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chiếu</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xạ</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mà</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không</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bị</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phân</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tán</a:t>
            </a:r>
            <a:r>
              <a:rPr lang="en-US" sz="2400" b="1" kern="0" dirty="0">
                <a:solidFill>
                  <a:srgbClr val="002060"/>
                </a:solidFill>
                <a:latin typeface="Platino Linotype"/>
                <a:cs typeface="#9Slide03 Arima Madurai Black" panose="00000A00000000000000" pitchFamily="2" charset="-93"/>
              </a:rPr>
              <a:t> hay </a:t>
            </a:r>
            <a:r>
              <a:rPr lang="en-US" sz="2400" b="1" kern="0" dirty="0" err="1">
                <a:solidFill>
                  <a:srgbClr val="002060"/>
                </a:solidFill>
                <a:latin typeface="Platino Linotype"/>
                <a:cs typeface="#9Slide03 Arima Madurai Black" panose="00000A00000000000000" pitchFamily="2" charset="-93"/>
              </a:rPr>
              <a:t>tán</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xạ</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khi</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truyền</a:t>
            </a:r>
            <a:r>
              <a:rPr lang="en-US" sz="2400" b="1" kern="0" dirty="0">
                <a:solidFill>
                  <a:srgbClr val="002060"/>
                </a:solidFill>
                <a:latin typeface="Platino Linotype"/>
                <a:cs typeface="#9Slide03 Arima Madurai Black" panose="00000A00000000000000" pitchFamily="2" charset="-93"/>
              </a:rPr>
              <a:t> qua </a:t>
            </a:r>
            <a:r>
              <a:rPr lang="en-US" sz="2400" b="1" kern="0" dirty="0" err="1">
                <a:solidFill>
                  <a:srgbClr val="002060"/>
                </a:solidFill>
                <a:latin typeface="Platino Linotype"/>
                <a:cs typeface="#9Slide03 Arima Madurai Black" panose="00000A00000000000000" pitchFamily="2" charset="-93"/>
              </a:rPr>
              <a:t>mặt</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phân</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cách</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giữa</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các</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môi</a:t>
            </a:r>
            <a:r>
              <a:rPr lang="en-US" sz="2400" b="1" kern="0" dirty="0">
                <a:solidFill>
                  <a:srgbClr val="002060"/>
                </a:solidFill>
                <a:latin typeface="Platino Linotype"/>
                <a:cs typeface="#9Slide03 Arima Madurai Black" panose="00000A00000000000000" pitchFamily="2" charset="-93"/>
              </a:rPr>
              <a:t> </a:t>
            </a:r>
            <a:r>
              <a:rPr lang="en-US" sz="2400" b="1" kern="0" dirty="0" err="1">
                <a:solidFill>
                  <a:srgbClr val="002060"/>
                </a:solidFill>
                <a:latin typeface="Platino Linotype"/>
                <a:cs typeface="#9Slide03 Arima Madurai Black" panose="00000A00000000000000" pitchFamily="2" charset="-93"/>
              </a:rPr>
              <a:t>trường</a:t>
            </a:r>
            <a:r>
              <a:rPr lang="en-US" sz="2400" b="1" kern="0" dirty="0">
                <a:solidFill>
                  <a:srgbClr val="002060"/>
                </a:solidFill>
                <a:latin typeface="Platino Linotype"/>
                <a:cs typeface="#9Slide03 Arima Madurai Black" panose="00000A00000000000000" pitchFamily="2" charset="-93"/>
              </a:rPr>
              <a:t>.</a:t>
            </a:r>
            <a:endParaRPr kumimoji="0" lang="en-US" sz="2400" b="1" i="0" u="none" strike="noStrike" kern="0" cap="none" spc="0" normalizeH="0" baseline="0" noProof="0" dirty="0">
              <a:ln>
                <a:noFill/>
              </a:ln>
              <a:solidFill>
                <a:srgbClr val="002060"/>
              </a:solidFill>
              <a:effectLst/>
              <a:uLnTx/>
              <a:uFillTx/>
              <a:latin typeface="Platino Linotype"/>
              <a:cs typeface="#9Slide03 Arima Madurai Black" panose="00000A00000000000000" pitchFamily="2" charset="-93"/>
            </a:endParaRPr>
          </a:p>
        </p:txBody>
      </p:sp>
      <p:pic>
        <p:nvPicPr>
          <p:cNvPr id="2050" name="Picture 2" descr="Sơ lược về Laze ? Định nghĩa, đặc điểm, cấu tạo, ứng dụng của Laze ? Vật Lý  12">
            <a:extLst>
              <a:ext uri="{FF2B5EF4-FFF2-40B4-BE49-F238E27FC236}">
                <a16:creationId xmlns:a16="http://schemas.microsoft.com/office/drawing/2014/main" id="{B2805929-489C-4CB3-A728-5FB493778C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498" y="3717481"/>
            <a:ext cx="4171643" cy="25999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ơ lược về laze">
            <a:extLst>
              <a:ext uri="{FF2B5EF4-FFF2-40B4-BE49-F238E27FC236}">
                <a16:creationId xmlns:a16="http://schemas.microsoft.com/office/drawing/2014/main" id="{D57D6746-2787-441C-B410-B537172345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4782" y="3717481"/>
            <a:ext cx="3713922" cy="2599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42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51;p36">
            <a:extLst>
              <a:ext uri="{FF2B5EF4-FFF2-40B4-BE49-F238E27FC236}">
                <a16:creationId xmlns:a16="http://schemas.microsoft.com/office/drawing/2014/main" id="{F16DF5B6-A304-49FD-8906-DDE30EC0BD0D}"/>
              </a:ext>
            </a:extLst>
          </p:cNvPr>
          <p:cNvSpPr/>
          <p:nvPr/>
        </p:nvSpPr>
        <p:spPr>
          <a:xfrm>
            <a:off x="270283" y="1"/>
            <a:ext cx="4711292"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Ứng</a:t>
            </a:r>
            <a:r>
              <a:rPr kumimoji="0" lang="en-US" sz="4000" b="1" i="0" u="none" strike="noStrike" kern="1200" cap="none" spc="0" normalizeH="0" baseline="0" noProof="0" dirty="0">
                <a:ln>
                  <a:noFill/>
                </a:ln>
                <a:solidFill>
                  <a:srgbClr val="002060"/>
                </a:solidFill>
                <a:effectLst/>
                <a:uLnTx/>
                <a:uFillTx/>
                <a:latin typeface="Platino Linotype"/>
                <a:ea typeface="+mn-ea"/>
                <a:cs typeface="+mn-cs"/>
              </a:rPr>
              <a:t> </a:t>
            </a: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dụng</a:t>
            </a:r>
            <a:r>
              <a:rPr kumimoji="0" lang="en-US" sz="4000" b="1" i="0" u="none" strike="noStrike" kern="1200" cap="none" spc="0" normalizeH="0" baseline="0" noProof="0" dirty="0">
                <a:ln>
                  <a:noFill/>
                </a:ln>
                <a:solidFill>
                  <a:srgbClr val="002060"/>
                </a:solidFill>
                <a:effectLst/>
                <a:uLnTx/>
                <a:uFillTx/>
                <a:latin typeface="Platino Linotype"/>
                <a:ea typeface="+mn-ea"/>
                <a:cs typeface="+mn-cs"/>
              </a:rPr>
              <a:t> </a:t>
            </a: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của</a:t>
            </a:r>
            <a:r>
              <a:rPr kumimoji="0" lang="en-US" sz="4000" b="1" i="0" u="none" strike="noStrike" kern="1200" cap="none" spc="0" normalizeH="0" noProof="0" dirty="0">
                <a:ln>
                  <a:noFill/>
                </a:ln>
                <a:solidFill>
                  <a:srgbClr val="002060"/>
                </a:solidFill>
                <a:effectLst/>
                <a:uLnTx/>
                <a:uFillTx/>
                <a:latin typeface="Platino Linotype"/>
                <a:ea typeface="+mn-ea"/>
                <a:cs typeface="+mn-cs"/>
              </a:rPr>
              <a:t> laser</a:t>
            </a:r>
            <a:endParaRPr kumimoji="0" sz="4000" b="0" i="0" u="none" strike="noStrike" kern="1200" cap="none" spc="0" normalizeH="0" baseline="0" noProof="0" dirty="0">
              <a:ln>
                <a:noFill/>
              </a:ln>
              <a:solidFill>
                <a:srgbClr val="002060"/>
              </a:solidFill>
              <a:effectLst/>
              <a:uLnTx/>
              <a:uFillTx/>
              <a:latin typeface="Platino Linotype"/>
              <a:ea typeface="+mn-ea"/>
              <a:cs typeface="+mn-cs"/>
            </a:endParaRPr>
          </a:p>
        </p:txBody>
      </p:sp>
      <p:sp>
        <p:nvSpPr>
          <p:cNvPr id="5" name="Rounded Rectangle 8">
            <a:extLst>
              <a:ext uri="{FF2B5EF4-FFF2-40B4-BE49-F238E27FC236}">
                <a16:creationId xmlns:a16="http://schemas.microsoft.com/office/drawing/2014/main" id="{6155A109-239B-4868-940E-DBA5E0A2F9B6}"/>
              </a:ext>
            </a:extLst>
          </p:cNvPr>
          <p:cNvSpPr/>
          <p:nvPr/>
        </p:nvSpPr>
        <p:spPr>
          <a:xfrm>
            <a:off x="521777" y="1409701"/>
            <a:ext cx="10987160" cy="1425756"/>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FFFFFF"/>
                </a:solidFill>
                <a:latin typeface="Platino Linotype"/>
                <a:cs typeface="#9Slide03 Arima Madurai Black" panose="00000A00000000000000" pitchFamily="2" charset="0"/>
              </a:rPr>
              <a:t>Trong</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lĩnh</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vực</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công</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nghiệp</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chế</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tạo</a:t>
            </a:r>
            <a:r>
              <a:rPr lang="en-US" sz="3200" dirty="0">
                <a:solidFill>
                  <a:srgbClr val="FFFFFF"/>
                </a:solidFill>
                <a:latin typeface="Platino Linotype"/>
                <a:cs typeface="#9Slide03 Arima Madurai Black" panose="00000A00000000000000" pitchFamily="2" charset="0"/>
              </a:rPr>
              <a:t>, laser </a:t>
            </a:r>
            <a:r>
              <a:rPr lang="en-US" sz="3200" dirty="0" err="1">
                <a:solidFill>
                  <a:srgbClr val="FFFFFF"/>
                </a:solidFill>
                <a:latin typeface="Platino Linotype"/>
                <a:cs typeface="#9Slide03 Arima Madurai Black" panose="00000A00000000000000" pitchFamily="2" charset="0"/>
              </a:rPr>
              <a:t>được</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sử</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dụng</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để</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cắt</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kim</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loại</a:t>
            </a:r>
            <a:r>
              <a:rPr lang="en-US" sz="3200" dirty="0">
                <a:solidFill>
                  <a:srgbClr val="FFFFFF"/>
                </a:solidFill>
                <a:latin typeface="Platino Linotype"/>
                <a:cs typeface="#9Slide03 Arima Madurai Black" panose="00000A00000000000000" pitchFamily="2" charset="0"/>
              </a:rPr>
              <a:t>.</a:t>
            </a:r>
          </a:p>
        </p:txBody>
      </p:sp>
      <p:pic>
        <p:nvPicPr>
          <p:cNvPr id="3078" name="Picture 6" descr="Cắt laser gia công ứng dụng vào những ngành nghề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244" y="3265714"/>
            <a:ext cx="5505113" cy="336952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Máy khắc gỗ laser mini 3020 bán ở đâu giá rẻ ? BABYLON CNC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8112" y="3265714"/>
            <a:ext cx="4492700" cy="3369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4559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51;p36">
            <a:extLst>
              <a:ext uri="{FF2B5EF4-FFF2-40B4-BE49-F238E27FC236}">
                <a16:creationId xmlns:a16="http://schemas.microsoft.com/office/drawing/2014/main" id="{F16DF5B6-A304-49FD-8906-DDE30EC0BD0D}"/>
              </a:ext>
            </a:extLst>
          </p:cNvPr>
          <p:cNvSpPr/>
          <p:nvPr/>
        </p:nvSpPr>
        <p:spPr>
          <a:xfrm>
            <a:off x="270283" y="1"/>
            <a:ext cx="4711292"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Ứng</a:t>
            </a:r>
            <a:r>
              <a:rPr kumimoji="0" lang="en-US" sz="4000" b="1" i="0" u="none" strike="noStrike" kern="1200" cap="none" spc="0" normalizeH="0" baseline="0" noProof="0" dirty="0">
                <a:ln>
                  <a:noFill/>
                </a:ln>
                <a:solidFill>
                  <a:srgbClr val="002060"/>
                </a:solidFill>
                <a:effectLst/>
                <a:uLnTx/>
                <a:uFillTx/>
                <a:latin typeface="Platino Linotype"/>
                <a:ea typeface="+mn-ea"/>
                <a:cs typeface="+mn-cs"/>
              </a:rPr>
              <a:t> </a:t>
            </a: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dụng</a:t>
            </a:r>
            <a:r>
              <a:rPr kumimoji="0" lang="en-US" sz="4000" b="1" i="0" u="none" strike="noStrike" kern="1200" cap="none" spc="0" normalizeH="0" baseline="0" noProof="0" dirty="0">
                <a:ln>
                  <a:noFill/>
                </a:ln>
                <a:solidFill>
                  <a:srgbClr val="002060"/>
                </a:solidFill>
                <a:effectLst/>
                <a:uLnTx/>
                <a:uFillTx/>
                <a:latin typeface="Platino Linotype"/>
                <a:ea typeface="+mn-ea"/>
                <a:cs typeface="+mn-cs"/>
              </a:rPr>
              <a:t> </a:t>
            </a: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của</a:t>
            </a:r>
            <a:r>
              <a:rPr kumimoji="0" lang="en-US" sz="4000" b="1" i="0" u="none" strike="noStrike" kern="1200" cap="none" spc="0" normalizeH="0" noProof="0" dirty="0">
                <a:ln>
                  <a:noFill/>
                </a:ln>
                <a:solidFill>
                  <a:srgbClr val="002060"/>
                </a:solidFill>
                <a:effectLst/>
                <a:uLnTx/>
                <a:uFillTx/>
                <a:latin typeface="Platino Linotype"/>
                <a:ea typeface="+mn-ea"/>
                <a:cs typeface="+mn-cs"/>
              </a:rPr>
              <a:t> laser</a:t>
            </a:r>
            <a:endParaRPr kumimoji="0" sz="4000" b="0" i="0" u="none" strike="noStrike" kern="1200" cap="none" spc="0" normalizeH="0" baseline="0" noProof="0" dirty="0">
              <a:ln>
                <a:noFill/>
              </a:ln>
              <a:solidFill>
                <a:srgbClr val="002060"/>
              </a:solidFill>
              <a:effectLst/>
              <a:uLnTx/>
              <a:uFillTx/>
              <a:latin typeface="Platino Linotype"/>
              <a:ea typeface="+mn-ea"/>
              <a:cs typeface="+mn-cs"/>
            </a:endParaRPr>
          </a:p>
        </p:txBody>
      </p:sp>
      <p:sp>
        <p:nvSpPr>
          <p:cNvPr id="5" name="Rounded Rectangle 8">
            <a:extLst>
              <a:ext uri="{FF2B5EF4-FFF2-40B4-BE49-F238E27FC236}">
                <a16:creationId xmlns:a16="http://schemas.microsoft.com/office/drawing/2014/main" id="{6155A109-239B-4868-940E-DBA5E0A2F9B6}"/>
              </a:ext>
            </a:extLst>
          </p:cNvPr>
          <p:cNvSpPr/>
          <p:nvPr/>
        </p:nvSpPr>
        <p:spPr>
          <a:xfrm>
            <a:off x="204398" y="1233486"/>
            <a:ext cx="11717319" cy="2066925"/>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FFFFFF"/>
                </a:solidFill>
                <a:latin typeface="Platino Linotype"/>
                <a:cs typeface="#9Slide03 Arima Madurai Black" panose="00000A00000000000000" pitchFamily="2" charset="-93"/>
              </a:rPr>
              <a:t>Trong</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lĩnh</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vực</a:t>
            </a:r>
            <a:r>
              <a:rPr lang="en-US" sz="2800" dirty="0">
                <a:solidFill>
                  <a:srgbClr val="FFFFFF"/>
                </a:solidFill>
                <a:latin typeface="Platino Linotype"/>
                <a:cs typeface="#9Slide03 Arima Madurai Black" panose="00000A00000000000000" pitchFamily="2" charset="-93"/>
              </a:rPr>
              <a:t> y </a:t>
            </a:r>
            <a:r>
              <a:rPr lang="en-US" sz="2800" dirty="0" err="1">
                <a:solidFill>
                  <a:srgbClr val="FFFFFF"/>
                </a:solidFill>
                <a:latin typeface="Platino Linotype"/>
                <a:cs typeface="#9Slide03 Arima Madurai Black" panose="00000A00000000000000" pitchFamily="2" charset="-93"/>
              </a:rPr>
              <a:t>học</a:t>
            </a:r>
            <a:r>
              <a:rPr lang="en-US" sz="2800" dirty="0">
                <a:solidFill>
                  <a:srgbClr val="FFFFFF"/>
                </a:solidFill>
                <a:latin typeface="Platino Linotype"/>
                <a:cs typeface="#9Slide03 Arima Madurai Black" panose="00000A00000000000000" pitchFamily="2" charset="-93"/>
              </a:rPr>
              <a:t> laser </a:t>
            </a:r>
            <a:r>
              <a:rPr lang="en-US" sz="2800" dirty="0" err="1">
                <a:solidFill>
                  <a:srgbClr val="FFFFFF"/>
                </a:solidFill>
                <a:latin typeface="Platino Linotype"/>
                <a:cs typeface="#9Slide03 Arima Madurai Black" panose="00000A00000000000000" pitchFamily="2" charset="-93"/>
              </a:rPr>
              <a:t>được</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sử</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dụng</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như</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một</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dao</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mổ</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để</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phẫu</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thuật</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Kĩ</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thuật</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phẫu</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thuật</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này</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giảm</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thời</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gian</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hồi</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phục</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và</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biến</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chứng</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sau</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phẫu</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thuật</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Bệnh</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nhân</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sẽ</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ít</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phải</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chịu</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đau</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đớn</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hơn</a:t>
            </a:r>
            <a:r>
              <a:rPr lang="en-US" sz="2800" dirty="0">
                <a:solidFill>
                  <a:srgbClr val="FFFFFF"/>
                </a:solidFill>
                <a:latin typeface="Platino Linotype"/>
                <a:cs typeface="#9Slide03 Arima Madurai Black" panose="00000A00000000000000" pitchFamily="2" charset="-93"/>
              </a:rPr>
              <a:t> so </a:t>
            </a:r>
            <a:r>
              <a:rPr lang="en-US" sz="2800" dirty="0" err="1">
                <a:solidFill>
                  <a:srgbClr val="FFFFFF"/>
                </a:solidFill>
                <a:latin typeface="Platino Linotype"/>
                <a:cs typeface="#9Slide03 Arima Madurai Black" panose="00000A00000000000000" pitchFamily="2" charset="-93"/>
              </a:rPr>
              <a:t>với</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phẫu</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thuật</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bằng</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dao</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mổ</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truyền</a:t>
            </a:r>
            <a:r>
              <a:rPr lang="en-US" sz="2800" dirty="0">
                <a:solidFill>
                  <a:srgbClr val="FFFFFF"/>
                </a:solidFill>
                <a:latin typeface="Platino Linotype"/>
                <a:cs typeface="#9Slide03 Arima Madurai Black" panose="00000A00000000000000" pitchFamily="2" charset="-93"/>
              </a:rPr>
              <a:t> </a:t>
            </a:r>
            <a:r>
              <a:rPr lang="en-US" sz="2800" dirty="0" err="1">
                <a:solidFill>
                  <a:srgbClr val="FFFFFF"/>
                </a:solidFill>
                <a:latin typeface="Platino Linotype"/>
                <a:cs typeface="#9Slide03 Arima Madurai Black" panose="00000A00000000000000" pitchFamily="2" charset="-93"/>
              </a:rPr>
              <a:t>thống</a:t>
            </a:r>
            <a:r>
              <a:rPr lang="en-US" sz="2800" dirty="0">
                <a:solidFill>
                  <a:srgbClr val="FFFFFF"/>
                </a:solidFill>
                <a:latin typeface="Platino Linotype"/>
                <a:cs typeface="#9Slide03 Arima Madurai Black" panose="00000A00000000000000" pitchFamily="2" charset="-93"/>
              </a:rPr>
              <a:t>.</a:t>
            </a:r>
            <a:endParaRPr kumimoji="0" lang="vi-VN" sz="2800" b="1" i="0" u="none" strike="noStrike" kern="1200" cap="none" spc="0" normalizeH="0" baseline="0" noProof="0" dirty="0">
              <a:ln>
                <a:noFill/>
              </a:ln>
              <a:solidFill>
                <a:srgbClr val="FFFFFF"/>
              </a:solidFill>
              <a:effectLst/>
              <a:uLnTx/>
              <a:uFillTx/>
              <a:latin typeface="Platino Linotype"/>
              <a:cs typeface="#9Slide03 Arima Madurai Black" panose="00000A00000000000000" pitchFamily="2" charset="-93"/>
            </a:endParaRPr>
          </a:p>
        </p:txBody>
      </p:sp>
      <p:pic>
        <p:nvPicPr>
          <p:cNvPr id="3074" name="Picture 2" descr="Mổ lasik chữa cận thị có an toàn không? | Vinm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283" y="3928925"/>
            <a:ext cx="5118844" cy="240002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ứng dụng của laser trong y họ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6847" y="3946005"/>
            <a:ext cx="5889814" cy="2365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1307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51;p36">
            <a:extLst>
              <a:ext uri="{FF2B5EF4-FFF2-40B4-BE49-F238E27FC236}">
                <a16:creationId xmlns:a16="http://schemas.microsoft.com/office/drawing/2014/main" id="{F16DF5B6-A304-49FD-8906-DDE30EC0BD0D}"/>
              </a:ext>
            </a:extLst>
          </p:cNvPr>
          <p:cNvSpPr/>
          <p:nvPr/>
        </p:nvSpPr>
        <p:spPr>
          <a:xfrm>
            <a:off x="270283" y="1"/>
            <a:ext cx="4711292"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Ứng</a:t>
            </a:r>
            <a:r>
              <a:rPr kumimoji="0" lang="en-US" sz="4000" b="1" i="0" u="none" strike="noStrike" kern="1200" cap="none" spc="0" normalizeH="0" baseline="0" noProof="0" dirty="0">
                <a:ln>
                  <a:noFill/>
                </a:ln>
                <a:solidFill>
                  <a:srgbClr val="002060"/>
                </a:solidFill>
                <a:effectLst/>
                <a:uLnTx/>
                <a:uFillTx/>
                <a:latin typeface="Platino Linotype"/>
                <a:ea typeface="+mn-ea"/>
                <a:cs typeface="+mn-cs"/>
              </a:rPr>
              <a:t> </a:t>
            </a: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dụng</a:t>
            </a:r>
            <a:r>
              <a:rPr kumimoji="0" lang="en-US" sz="4000" b="1" i="0" u="none" strike="noStrike" kern="1200" cap="none" spc="0" normalizeH="0" baseline="0" noProof="0" dirty="0">
                <a:ln>
                  <a:noFill/>
                </a:ln>
                <a:solidFill>
                  <a:srgbClr val="002060"/>
                </a:solidFill>
                <a:effectLst/>
                <a:uLnTx/>
                <a:uFillTx/>
                <a:latin typeface="Platino Linotype"/>
                <a:ea typeface="+mn-ea"/>
                <a:cs typeface="+mn-cs"/>
              </a:rPr>
              <a:t> </a:t>
            </a: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của</a:t>
            </a:r>
            <a:r>
              <a:rPr kumimoji="0" lang="en-US" sz="4000" b="1" i="0" u="none" strike="noStrike" kern="1200" cap="none" spc="0" normalizeH="0" noProof="0" dirty="0">
                <a:ln>
                  <a:noFill/>
                </a:ln>
                <a:solidFill>
                  <a:srgbClr val="002060"/>
                </a:solidFill>
                <a:effectLst/>
                <a:uLnTx/>
                <a:uFillTx/>
                <a:latin typeface="Platino Linotype"/>
                <a:ea typeface="+mn-ea"/>
                <a:cs typeface="+mn-cs"/>
              </a:rPr>
              <a:t> laser</a:t>
            </a:r>
            <a:endParaRPr kumimoji="0" sz="4000" b="0" i="0" u="none" strike="noStrike" kern="1200" cap="none" spc="0" normalizeH="0" baseline="0" noProof="0" dirty="0">
              <a:ln>
                <a:noFill/>
              </a:ln>
              <a:solidFill>
                <a:srgbClr val="002060"/>
              </a:solidFill>
              <a:effectLst/>
              <a:uLnTx/>
              <a:uFillTx/>
              <a:latin typeface="Platino Linotype"/>
              <a:ea typeface="+mn-ea"/>
              <a:cs typeface="+mn-cs"/>
            </a:endParaRPr>
          </a:p>
        </p:txBody>
      </p:sp>
      <p:sp>
        <p:nvSpPr>
          <p:cNvPr id="5" name="Rounded Rectangle 8">
            <a:extLst>
              <a:ext uri="{FF2B5EF4-FFF2-40B4-BE49-F238E27FC236}">
                <a16:creationId xmlns:a16="http://schemas.microsoft.com/office/drawing/2014/main" id="{6155A109-239B-4868-940E-DBA5E0A2F9B6}"/>
              </a:ext>
            </a:extLst>
          </p:cNvPr>
          <p:cNvSpPr/>
          <p:nvPr/>
        </p:nvSpPr>
        <p:spPr>
          <a:xfrm>
            <a:off x="417531" y="1562099"/>
            <a:ext cx="6230359" cy="4419601"/>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FFFFFF"/>
                </a:solidFill>
                <a:latin typeface="Platino Linotype"/>
                <a:cs typeface="#9Slide03 Arima Madurai Black" panose="00000A00000000000000" pitchFamily="2" charset="0"/>
              </a:rPr>
              <a:t>Trong</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lĩnh</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vực</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viễn</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thông</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để</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truyền</a:t>
            </a:r>
            <a:r>
              <a:rPr lang="en-US" sz="2800" dirty="0">
                <a:solidFill>
                  <a:srgbClr val="FFFFFF"/>
                </a:solidFill>
                <a:latin typeface="Platino Linotype"/>
                <a:cs typeface="#9Slide03 Arima Madurai Black" panose="00000A00000000000000" pitchFamily="2" charset="0"/>
              </a:rPr>
              <a:t> tin </a:t>
            </a:r>
            <a:r>
              <a:rPr lang="en-US" sz="2800" dirty="0" err="1">
                <a:solidFill>
                  <a:srgbClr val="FFFFFF"/>
                </a:solidFill>
                <a:latin typeface="Platino Linotype"/>
                <a:cs typeface="#9Slide03 Arima Madurai Black" panose="00000A00000000000000" pitchFamily="2" charset="0"/>
              </a:rPr>
              <a:t>tức</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Các</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thiết</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bị</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viễn</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thông</a:t>
            </a:r>
            <a:r>
              <a:rPr lang="en-US" sz="2800" dirty="0">
                <a:solidFill>
                  <a:srgbClr val="FFFFFF"/>
                </a:solidFill>
                <a:latin typeface="Platino Linotype"/>
                <a:cs typeface="#9Slide03 Arima Madurai Black" panose="00000A00000000000000" pitchFamily="2" charset="0"/>
              </a:rPr>
              <a:t> laser </a:t>
            </a:r>
            <a:r>
              <a:rPr lang="en-US" sz="2800" dirty="0" err="1">
                <a:solidFill>
                  <a:srgbClr val="FFFFFF"/>
                </a:solidFill>
                <a:latin typeface="Platino Linotype"/>
                <a:cs typeface="#9Slide03 Arima Madurai Black" panose="00000A00000000000000" pitchFamily="2" charset="0"/>
              </a:rPr>
              <a:t>có</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kích</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thước</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nhỏ</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gọn</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nhẹ</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và</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tiêu</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thụ</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ít</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năng</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lượng</a:t>
            </a:r>
            <a:r>
              <a:rPr lang="en-US" sz="2800" dirty="0">
                <a:solidFill>
                  <a:srgbClr val="FFFFFF"/>
                </a:solidFill>
                <a:latin typeface="Platino Linotype"/>
                <a:cs typeface="#9Slide03 Arima Madurai Black" panose="00000A00000000000000" pitchFamily="2" charset="0"/>
              </a:rPr>
              <a:t>, </a:t>
            </a:r>
            <a:r>
              <a:rPr lang="en-US" sz="2800" err="1">
                <a:solidFill>
                  <a:srgbClr val="FFFFFF"/>
                </a:solidFill>
                <a:latin typeface="Platino Linotype"/>
                <a:cs typeface="#9Slide03 Arima Madurai Black" panose="00000A00000000000000" pitchFamily="2" charset="0"/>
              </a:rPr>
              <a:t>dải</a:t>
            </a:r>
            <a:r>
              <a:rPr lang="en-US" sz="2800">
                <a:solidFill>
                  <a:srgbClr val="FFFFFF"/>
                </a:solidFill>
                <a:latin typeface="Platino Linotype"/>
                <a:cs typeface="#9Slide03 Arima Madurai Black" panose="00000A00000000000000" pitchFamily="2" charset="0"/>
              </a:rPr>
              <a:t> sóng </a:t>
            </a:r>
            <a:r>
              <a:rPr lang="en-US" sz="2800" dirty="0" err="1">
                <a:solidFill>
                  <a:srgbClr val="FFFFFF"/>
                </a:solidFill>
                <a:latin typeface="Platino Linotype"/>
                <a:cs typeface="#9Slide03 Arima Madurai Black" panose="00000A00000000000000" pitchFamily="2" charset="0"/>
              </a:rPr>
              <a:t>truyền</a:t>
            </a:r>
            <a:r>
              <a:rPr lang="en-US" sz="2800" dirty="0">
                <a:solidFill>
                  <a:srgbClr val="FFFFFF"/>
                </a:solidFill>
                <a:latin typeface="Platino Linotype"/>
                <a:cs typeface="#9Slide03 Arima Madurai Black" panose="00000A00000000000000" pitchFamily="2" charset="0"/>
              </a:rPr>
              <a:t> tin </a:t>
            </a:r>
            <a:r>
              <a:rPr lang="en-US" sz="2800" dirty="0" err="1">
                <a:solidFill>
                  <a:srgbClr val="FFFFFF"/>
                </a:solidFill>
                <a:latin typeface="Platino Linotype"/>
                <a:cs typeface="#9Slide03 Arima Madurai Black" panose="00000A00000000000000" pitchFamily="2" charset="0"/>
              </a:rPr>
              <a:t>của</a:t>
            </a:r>
            <a:r>
              <a:rPr lang="en-US" sz="2800" dirty="0">
                <a:solidFill>
                  <a:srgbClr val="FFFFFF"/>
                </a:solidFill>
                <a:latin typeface="Platino Linotype"/>
                <a:cs typeface="#9Slide03 Arima Madurai Black" panose="00000A00000000000000" pitchFamily="2" charset="0"/>
              </a:rPr>
              <a:t> laser </a:t>
            </a:r>
            <a:r>
              <a:rPr lang="en-US" sz="2800" dirty="0" err="1">
                <a:solidFill>
                  <a:srgbClr val="FFFFFF"/>
                </a:solidFill>
                <a:latin typeface="Platino Linotype"/>
                <a:cs typeface="#9Slide03 Arima Madurai Black" panose="00000A00000000000000" pitchFamily="2" charset="0"/>
              </a:rPr>
              <a:t>lớn</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hơn</a:t>
            </a:r>
            <a:r>
              <a:rPr lang="en-US" sz="2800" dirty="0">
                <a:solidFill>
                  <a:srgbClr val="FFFFFF"/>
                </a:solidFill>
                <a:latin typeface="Platino Linotype"/>
                <a:cs typeface="#9Slide03 Arima Madurai Black" panose="00000A00000000000000" pitchFamily="2" charset="0"/>
              </a:rPr>
              <a:t> so </a:t>
            </a:r>
            <a:r>
              <a:rPr lang="en-US" sz="2800" dirty="0" err="1">
                <a:solidFill>
                  <a:srgbClr val="FFFFFF"/>
                </a:solidFill>
                <a:latin typeface="Platino Linotype"/>
                <a:cs typeface="#9Slide03 Arima Madurai Black" panose="00000A00000000000000" pitchFamily="2" charset="0"/>
              </a:rPr>
              <a:t>với</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truyền</a:t>
            </a:r>
            <a:r>
              <a:rPr lang="en-US" sz="2800" dirty="0">
                <a:solidFill>
                  <a:srgbClr val="FFFFFF"/>
                </a:solidFill>
                <a:latin typeface="Platino Linotype"/>
                <a:cs typeface="#9Slide03 Arima Madurai Black" panose="00000A00000000000000" pitchFamily="2" charset="0"/>
              </a:rPr>
              <a:t> tin </a:t>
            </a:r>
            <a:r>
              <a:rPr lang="en-US" sz="2800" err="1">
                <a:solidFill>
                  <a:srgbClr val="FFFFFF"/>
                </a:solidFill>
                <a:latin typeface="Platino Linotype"/>
                <a:cs typeface="#9Slide03 Arima Madurai Black" panose="00000A00000000000000" pitchFamily="2" charset="0"/>
              </a:rPr>
              <a:t>bằng</a:t>
            </a:r>
            <a:r>
              <a:rPr lang="en-US" sz="2800">
                <a:solidFill>
                  <a:srgbClr val="FFFFFF"/>
                </a:solidFill>
                <a:latin typeface="Platino Linotype"/>
                <a:cs typeface="#9Slide03 Arima Madurai Black" panose="00000A00000000000000" pitchFamily="2" charset="0"/>
              </a:rPr>
              <a:t> sóng </a:t>
            </a:r>
            <a:r>
              <a:rPr lang="en-US" sz="2800" dirty="0" err="1">
                <a:solidFill>
                  <a:srgbClr val="FFFFFF"/>
                </a:solidFill>
                <a:latin typeface="Platino Linotype"/>
                <a:cs typeface="#9Slide03 Arima Madurai Black" panose="00000A00000000000000" pitchFamily="2" charset="0"/>
              </a:rPr>
              <a:t>điện</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từ</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nên</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truyền</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được</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nhiều</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kênh</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thông</a:t>
            </a:r>
            <a:r>
              <a:rPr lang="en-US" sz="2800" dirty="0">
                <a:solidFill>
                  <a:srgbClr val="FFFFFF"/>
                </a:solidFill>
                <a:latin typeface="Platino Linotype"/>
                <a:cs typeface="#9Slide03 Arima Madurai Black" panose="00000A00000000000000" pitchFamily="2" charset="0"/>
              </a:rPr>
              <a:t> tin </a:t>
            </a:r>
            <a:r>
              <a:rPr lang="en-US" sz="2800" dirty="0" err="1">
                <a:solidFill>
                  <a:srgbClr val="FFFFFF"/>
                </a:solidFill>
                <a:latin typeface="Platino Linotype"/>
                <a:cs typeface="#9Slide03 Arima Madurai Black" panose="00000A00000000000000" pitchFamily="2" charset="0"/>
              </a:rPr>
              <a:t>hơn</a:t>
            </a:r>
            <a:r>
              <a:rPr lang="en-US" sz="2800" dirty="0">
                <a:solidFill>
                  <a:srgbClr val="FFFFFF"/>
                </a:solidFill>
                <a:latin typeface="Platino Linotype"/>
                <a:cs typeface="#9Slide03 Arima Madurai Black" panose="00000A00000000000000" pitchFamily="2" charset="0"/>
              </a:rPr>
              <a:t> so </a:t>
            </a:r>
            <a:r>
              <a:rPr lang="en-US" sz="2800" dirty="0" err="1">
                <a:solidFill>
                  <a:srgbClr val="FFFFFF"/>
                </a:solidFill>
                <a:latin typeface="Platino Linotype"/>
                <a:cs typeface="#9Slide03 Arima Madurai Black" panose="00000A00000000000000" pitchFamily="2" charset="0"/>
              </a:rPr>
              <a:t>với</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các</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hệ</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thống</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vô</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tuyến</a:t>
            </a:r>
            <a:r>
              <a:rPr lang="en-US" sz="2800" dirty="0">
                <a:solidFill>
                  <a:srgbClr val="FFFFFF"/>
                </a:solidFill>
                <a:latin typeface="Platino Linotype"/>
                <a:cs typeface="#9Slide03 Arima Madurai Black" panose="00000A00000000000000" pitchFamily="2" charset="0"/>
              </a:rPr>
              <a:t>.</a:t>
            </a:r>
            <a:endParaRPr kumimoji="0" lang="vi-VN" sz="2800" b="1" i="0" u="none" strike="noStrike" kern="1200" cap="none" spc="0" normalizeH="0" baseline="0" noProof="0" dirty="0">
              <a:ln>
                <a:noFill/>
              </a:ln>
              <a:solidFill>
                <a:srgbClr val="FFFFFF"/>
              </a:solidFill>
              <a:effectLst/>
              <a:uLnTx/>
              <a:uFillTx/>
              <a:latin typeface="Platino Linotype"/>
              <a:cs typeface="Arial" panose="020B0604020202020204" pitchFamily="34" charset="0"/>
            </a:endParaRPr>
          </a:p>
        </p:txBody>
      </p:sp>
      <p:pic>
        <p:nvPicPr>
          <p:cNvPr id="6" name="Picture 10" descr="Khái niệm về cáp quang và các thiết bị qu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7044" y="784966"/>
            <a:ext cx="3959225" cy="232465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ruyền tải dữ liệu bằng laser hoạt động như thế nào? Facebook sẽ sử dụng  công nghệ này ra s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7044" y="3390415"/>
            <a:ext cx="3959225" cy="280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5977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51;p36">
            <a:extLst>
              <a:ext uri="{FF2B5EF4-FFF2-40B4-BE49-F238E27FC236}">
                <a16:creationId xmlns:a16="http://schemas.microsoft.com/office/drawing/2014/main" id="{F16DF5B6-A304-49FD-8906-DDE30EC0BD0D}"/>
              </a:ext>
            </a:extLst>
          </p:cNvPr>
          <p:cNvSpPr/>
          <p:nvPr/>
        </p:nvSpPr>
        <p:spPr>
          <a:xfrm>
            <a:off x="270283" y="1"/>
            <a:ext cx="4711292"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Ứng</a:t>
            </a:r>
            <a:r>
              <a:rPr kumimoji="0" lang="en-US" sz="4000" b="1" i="0" u="none" strike="noStrike" kern="1200" cap="none" spc="0" normalizeH="0" baseline="0" noProof="0" dirty="0">
                <a:ln>
                  <a:noFill/>
                </a:ln>
                <a:solidFill>
                  <a:srgbClr val="002060"/>
                </a:solidFill>
                <a:effectLst/>
                <a:uLnTx/>
                <a:uFillTx/>
                <a:latin typeface="Platino Linotype"/>
                <a:ea typeface="+mn-ea"/>
                <a:cs typeface="+mn-cs"/>
              </a:rPr>
              <a:t> </a:t>
            </a: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dụng</a:t>
            </a:r>
            <a:r>
              <a:rPr kumimoji="0" lang="en-US" sz="4000" b="1" i="0" u="none" strike="noStrike" kern="1200" cap="none" spc="0" normalizeH="0" baseline="0" noProof="0" dirty="0">
                <a:ln>
                  <a:noFill/>
                </a:ln>
                <a:solidFill>
                  <a:srgbClr val="002060"/>
                </a:solidFill>
                <a:effectLst/>
                <a:uLnTx/>
                <a:uFillTx/>
                <a:latin typeface="Platino Linotype"/>
                <a:ea typeface="+mn-ea"/>
                <a:cs typeface="+mn-cs"/>
              </a:rPr>
              <a:t> </a:t>
            </a: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của</a:t>
            </a:r>
            <a:r>
              <a:rPr kumimoji="0" lang="en-US" sz="4000" b="1" i="0" u="none" strike="noStrike" kern="1200" cap="none" spc="0" normalizeH="0" noProof="0" dirty="0">
                <a:ln>
                  <a:noFill/>
                </a:ln>
                <a:solidFill>
                  <a:srgbClr val="002060"/>
                </a:solidFill>
                <a:effectLst/>
                <a:uLnTx/>
                <a:uFillTx/>
                <a:latin typeface="Platino Linotype"/>
                <a:ea typeface="+mn-ea"/>
                <a:cs typeface="+mn-cs"/>
              </a:rPr>
              <a:t> laser</a:t>
            </a:r>
            <a:endParaRPr kumimoji="0" sz="4000" b="0" i="0" u="none" strike="noStrike" kern="1200" cap="none" spc="0" normalizeH="0" baseline="0" noProof="0" dirty="0">
              <a:ln>
                <a:noFill/>
              </a:ln>
              <a:solidFill>
                <a:srgbClr val="002060"/>
              </a:solidFill>
              <a:effectLst/>
              <a:uLnTx/>
              <a:uFillTx/>
              <a:latin typeface="Platino Linotype"/>
              <a:ea typeface="+mn-ea"/>
              <a:cs typeface="+mn-cs"/>
            </a:endParaRPr>
          </a:p>
        </p:txBody>
      </p:sp>
      <p:sp>
        <p:nvSpPr>
          <p:cNvPr id="5" name="Rounded Rectangle 8">
            <a:extLst>
              <a:ext uri="{FF2B5EF4-FFF2-40B4-BE49-F238E27FC236}">
                <a16:creationId xmlns:a16="http://schemas.microsoft.com/office/drawing/2014/main" id="{6155A109-239B-4868-940E-DBA5E0A2F9B6}"/>
              </a:ext>
            </a:extLst>
          </p:cNvPr>
          <p:cNvSpPr/>
          <p:nvPr/>
        </p:nvSpPr>
        <p:spPr>
          <a:xfrm>
            <a:off x="408006" y="1948815"/>
            <a:ext cx="6230359" cy="3712846"/>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FFFFFF"/>
                </a:solidFill>
                <a:latin typeface="Platino Linotype"/>
                <a:cs typeface="#9Slide03 Arima Madurai Black" panose="00000A00000000000000" pitchFamily="2" charset="0"/>
              </a:rPr>
              <a:t>Sử</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dụng</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tia</a:t>
            </a:r>
            <a:r>
              <a:rPr lang="en-US" sz="3200" dirty="0">
                <a:solidFill>
                  <a:srgbClr val="FFFFFF"/>
                </a:solidFill>
                <a:latin typeface="Platino Linotype"/>
                <a:cs typeface="#9Slide03 Arima Madurai Black" panose="00000A00000000000000" pitchFamily="2" charset="0"/>
              </a:rPr>
              <a:t> laser </a:t>
            </a:r>
            <a:r>
              <a:rPr lang="en-US" sz="3200" dirty="0" err="1">
                <a:solidFill>
                  <a:srgbClr val="FFFFFF"/>
                </a:solidFill>
                <a:latin typeface="Platino Linotype"/>
                <a:cs typeface="#9Slide03 Arima Madurai Black" panose="00000A00000000000000" pitchFamily="2" charset="0"/>
              </a:rPr>
              <a:t>trong</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nghiên</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cứu</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vũ</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trụ</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như</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đo</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những</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khoảng</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cách</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cực</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lớn</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xác</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định</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vị</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trí</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của</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các</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vật</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thể</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trong</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vũ</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trụ</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theo</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dõi</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điều</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khiển</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và</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liên</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lạc</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với</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các</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tàu</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vũ</a:t>
            </a:r>
            <a:r>
              <a:rPr lang="en-US" sz="3200" dirty="0">
                <a:solidFill>
                  <a:srgbClr val="FFFFFF"/>
                </a:solidFill>
                <a:latin typeface="Platino Linotype"/>
                <a:cs typeface="#9Slide03 Arima Madurai Black" panose="00000A00000000000000" pitchFamily="2" charset="0"/>
              </a:rPr>
              <a:t> </a:t>
            </a:r>
            <a:r>
              <a:rPr lang="en-US" sz="3200" dirty="0" err="1">
                <a:solidFill>
                  <a:srgbClr val="FFFFFF"/>
                </a:solidFill>
                <a:latin typeface="Platino Linotype"/>
                <a:cs typeface="#9Slide03 Arima Madurai Black" panose="00000A00000000000000" pitchFamily="2" charset="0"/>
              </a:rPr>
              <a:t>trụ</a:t>
            </a:r>
            <a:r>
              <a:rPr lang="en-US" sz="3200" dirty="0">
                <a:solidFill>
                  <a:srgbClr val="FFFFFF"/>
                </a:solidFill>
                <a:latin typeface="Platino Linotype"/>
                <a:cs typeface="#9Slide03 Arima Madurai Black" panose="00000A00000000000000" pitchFamily="2" charset="0"/>
              </a:rPr>
              <a:t>.</a:t>
            </a:r>
            <a:endParaRPr kumimoji="0" lang="vi-VN" sz="3200" b="1" i="0" u="none" strike="noStrike" kern="1200" cap="none" spc="0" normalizeH="0" baseline="0" noProof="0" dirty="0">
              <a:ln>
                <a:noFill/>
              </a:ln>
              <a:solidFill>
                <a:srgbClr val="FFFFFF"/>
              </a:solidFill>
              <a:effectLst/>
              <a:uLnTx/>
              <a:uFillTx/>
              <a:latin typeface="Platino Linotype"/>
              <a:cs typeface="Arial" panose="020B0604020202020204" pitchFamily="34" charset="0"/>
            </a:endParaRPr>
          </a:p>
        </p:txBody>
      </p:sp>
      <p:pic>
        <p:nvPicPr>
          <p:cNvPr id="7" name="Picture 2" descr="Chùm laser hướng về phía tinh vân Carina. Ảnh: ESO/G. Hüdepoh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5566" y="1133475"/>
            <a:ext cx="4142468" cy="5095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991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S. PHAN TRƯỜNG THỊ - THUYẾT VŨ TRỤ HỌC “NHẬT TÂM” VÀ HOA VĂN TRỐNG ĐỒNG  ĐÔNG NAM Á">
            <a:extLst>
              <a:ext uri="{FF2B5EF4-FFF2-40B4-BE49-F238E27FC236}">
                <a16:creationId xmlns:a16="http://schemas.microsoft.com/office/drawing/2014/main" id="{CF20B46E-B832-4193-8D2D-59EF113F0B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1" y="3190421"/>
            <a:ext cx="10731496" cy="32194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1E182F2-638D-42BB-B802-03B7FA9B0475}"/>
              </a:ext>
            </a:extLst>
          </p:cNvPr>
          <p:cNvSpPr txBox="1"/>
          <p:nvPr/>
        </p:nvSpPr>
        <p:spPr>
          <a:xfrm>
            <a:off x="333375" y="1145917"/>
            <a:ext cx="11487149" cy="1458413"/>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800" kern="0">
                <a:solidFill>
                  <a:srgbClr val="0070C0"/>
                </a:solidFill>
                <a:latin typeface="Platino Linotype"/>
                <a:cs typeface="#9Slide03 Arima Madurai Black" panose="00000A00000000000000" pitchFamily="2" charset="0"/>
              </a:rPr>
              <a:t> </a:t>
            </a:r>
            <a:r>
              <a:rPr kumimoji="0" lang="en-US" sz="2800" b="0" i="0" u="none" strike="noStrike" kern="0" cap="none" spc="0" normalizeH="0" baseline="0" noProof="0">
                <a:ln>
                  <a:noFill/>
                </a:ln>
                <a:solidFill>
                  <a:srgbClr val="0070C0"/>
                </a:solidFill>
                <a:effectLst/>
                <a:uLnTx/>
                <a:uFillTx/>
                <a:latin typeface="Platino Linotype"/>
                <a:cs typeface="#9Slide03 Arima Madurai Black" panose="00000A00000000000000" pitchFamily="2" charset="0"/>
              </a:rPr>
              <a:t>Thiên</a:t>
            </a:r>
            <a:r>
              <a:rPr kumimoji="0" lang="en-US" sz="2800" b="0" i="0" u="none" strike="noStrike" kern="0" cap="none" spc="0" normalizeH="0" noProof="0">
                <a:ln>
                  <a:noFill/>
                </a:ln>
                <a:solidFill>
                  <a:srgbClr val="0070C0"/>
                </a:solidFill>
                <a:effectLst/>
                <a:uLnTx/>
                <a:uFillTx/>
                <a:latin typeface="Platino Linotype"/>
                <a:cs typeface="#9Slide03 Arima Madurai Black" panose="00000A00000000000000" pitchFamily="2" charset="0"/>
              </a:rPr>
              <a:t> văn học đã có lịch sử  hàng ngàn năm. </a:t>
            </a:r>
            <a:r>
              <a:rPr kumimoji="0" lang="en-US" sz="2800" b="0" i="0" u="none" strike="noStrike" kern="0" cap="none" spc="0" normalizeH="0" baseline="0" noProof="0">
                <a:ln>
                  <a:noFill/>
                </a:ln>
                <a:solidFill>
                  <a:srgbClr val="0070C0"/>
                </a:solidFill>
                <a:effectLst/>
                <a:uLnTx/>
                <a:uFillTx/>
                <a:latin typeface="Platino Linotype"/>
                <a:cs typeface="#9Slide03 Arima Madurai Black" panose="00000A00000000000000" pitchFamily="2" charset="0"/>
              </a:rPr>
              <a:t>Từ</a:t>
            </a:r>
            <a:r>
              <a:rPr kumimoji="0" lang="en-US" sz="2800" b="0" i="0" u="none" strike="noStrike" kern="0" cap="none" spc="0" normalizeH="0" noProof="0">
                <a:ln>
                  <a:noFill/>
                </a:ln>
                <a:solidFill>
                  <a:srgbClr val="0070C0"/>
                </a:solidFill>
                <a:effectLst/>
                <a:uLnTx/>
                <a:uFillTx/>
                <a:latin typeface="Platino Linotype"/>
                <a:cs typeface="#9Slide03 Arima Madurai Black" panose="00000A00000000000000" pitchFamily="2" charset="0"/>
              </a:rPr>
              <a:t> thời cổ đại, con người đã  quan sá</a:t>
            </a:r>
            <a:r>
              <a:rPr lang="en-US" sz="2800" kern="0">
                <a:solidFill>
                  <a:srgbClr val="0070C0"/>
                </a:solidFill>
                <a:latin typeface="Platino Linotype"/>
                <a:cs typeface="#9Slide03 Arima Madurai Black" panose="00000A00000000000000" pitchFamily="2" charset="0"/>
              </a:rPr>
              <a:t>t bầu trời và xây dựng lên những mô hình đầu tiên của vũ trụ</a:t>
            </a:r>
            <a:endParaRPr kumimoji="0" lang="en-US" sz="2800" b="0" i="0" u="none" strike="noStrike" kern="0" cap="none" spc="0" normalizeH="0" baseline="0" noProof="0" dirty="0">
              <a:ln>
                <a:noFill/>
              </a:ln>
              <a:solidFill>
                <a:srgbClr val="0070C0"/>
              </a:solidFill>
              <a:effectLst/>
              <a:uLnTx/>
              <a:uFillTx/>
              <a:latin typeface="Platino Linotype"/>
              <a:cs typeface="#9Slide03 Arima Madurai Black" panose="00000A00000000000000" pitchFamily="2" charset="0"/>
            </a:endParaRPr>
          </a:p>
        </p:txBody>
      </p:sp>
      <p:sp>
        <p:nvSpPr>
          <p:cNvPr id="6" name="Rectangle: Rounded Corners 5">
            <a:extLst>
              <a:ext uri="{FF2B5EF4-FFF2-40B4-BE49-F238E27FC236}">
                <a16:creationId xmlns:a16="http://schemas.microsoft.com/office/drawing/2014/main" id="{2CA71C63-3500-4D63-9980-F947D9EBC988}"/>
              </a:ext>
            </a:extLst>
          </p:cNvPr>
          <p:cNvSpPr/>
          <p:nvPr/>
        </p:nvSpPr>
        <p:spPr>
          <a:xfrm>
            <a:off x="190366" y="286629"/>
            <a:ext cx="9125084"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a:solidFill>
                  <a:srgbClr val="FFFF00"/>
                </a:solidFill>
                <a:latin typeface="Platino Linotype"/>
              </a:rPr>
              <a:t>        </a:t>
            </a:r>
            <a:r>
              <a:rPr lang="en-US" sz="3600" b="1" kern="0">
                <a:solidFill>
                  <a:srgbClr val="FFFF00"/>
                </a:solidFill>
                <a:latin typeface="Platino Linotype"/>
              </a:rPr>
              <a:t>VẬT LÝ THIÊN VĂN VÀ VỤ TRỤ HỌC</a:t>
            </a:r>
            <a:endParaRPr kumimoji="0" lang="en-US" sz="3600" b="1" i="0" u="none" strike="noStrike" kern="0" cap="none" spc="0" normalizeH="0" baseline="0" noProof="0" dirty="0">
              <a:ln>
                <a:noFill/>
              </a:ln>
              <a:solidFill>
                <a:srgbClr val="FFFF00"/>
              </a:solidFill>
              <a:effectLst/>
              <a:uLnTx/>
              <a:uFillTx/>
              <a:latin typeface="Platino Linotype"/>
              <a:ea typeface="Tahoma" panose="020B0604030504040204" pitchFamily="34" charset="0"/>
              <a:cs typeface="#9Slide03 Arima Madurai Black" panose="00000A00000000000000" pitchFamily="2" charset="-93"/>
            </a:endParaRPr>
          </a:p>
        </p:txBody>
      </p:sp>
      <p:sp>
        <p:nvSpPr>
          <p:cNvPr id="7" name="Hình chữ nhật: Góc Tròn 5">
            <a:extLst>
              <a:ext uri="{FF2B5EF4-FFF2-40B4-BE49-F238E27FC236}">
                <a16:creationId xmlns:a16="http://schemas.microsoft.com/office/drawing/2014/main" id="{9C12799B-C1E2-4C89-8E02-1F31BBF145DA}"/>
              </a:ext>
            </a:extLst>
          </p:cNvPr>
          <p:cNvSpPr/>
          <p:nvPr/>
        </p:nvSpPr>
        <p:spPr>
          <a:xfrm>
            <a:off x="400319" y="225394"/>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noProof="0">
                <a:solidFill>
                  <a:srgbClr val="FFFFFF"/>
                </a:solidFill>
                <a:effectLst>
                  <a:outerShdw blurRad="38100" dist="38100" dir="2700000" algn="tl">
                    <a:srgbClr val="000000">
                      <a:alpha val="43137"/>
                    </a:srgbClr>
                  </a:outerShdw>
                </a:effectLst>
                <a:latin typeface="Platino Linotype"/>
                <a:ea typeface="#9Slide04 Abraham Lincoln" pitchFamily="2" charset="0"/>
              </a:rPr>
              <a:t>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endParaRPr>
          </a:p>
        </p:txBody>
      </p:sp>
    </p:spTree>
    <p:extLst>
      <p:ext uri="{BB962C8B-B14F-4D97-AF65-F5344CB8AC3E}">
        <p14:creationId xmlns:p14="http://schemas.microsoft.com/office/powerpoint/2010/main" val="151505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barn(inVertical)">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11">
            <a:extLst>
              <a:ext uri="{FF2B5EF4-FFF2-40B4-BE49-F238E27FC236}">
                <a16:creationId xmlns:a16="http://schemas.microsoft.com/office/drawing/2014/main" id="{257D54C5-8749-44DA-946C-CB3E4F56D532}"/>
              </a:ext>
            </a:extLst>
          </p:cNvPr>
          <p:cNvSpPr/>
          <p:nvPr/>
        </p:nvSpPr>
        <p:spPr>
          <a:xfrm>
            <a:off x="847994" y="1266826"/>
            <a:ext cx="11097264" cy="1409700"/>
          </a:xfrm>
          <a:prstGeom prst="roundRect">
            <a:avLst/>
          </a:prstGeom>
          <a:solidFill>
            <a:srgbClr val="9BD5CA">
              <a:lumMod val="20000"/>
              <a:lumOff val="80000"/>
            </a:srgbClr>
          </a:solidFill>
          <a:ln w="19050" cap="flat" cmpd="sng" algn="ctr">
            <a:solidFill>
              <a:srgbClr val="578CCF">
                <a:shade val="50000"/>
              </a:srgbClr>
            </a:solidFill>
            <a:prstDash val="dash"/>
          </a:ln>
          <a:effectLst>
            <a:glow rad="63500">
              <a:srgbClr val="9BD5CA">
                <a:satMod val="175000"/>
                <a:alpha val="40000"/>
              </a:srgbClr>
            </a:glow>
          </a:effectLst>
        </p:spPr>
        <p:txBody>
          <a:bodyPr rtlCol="0" anchor="ctr"/>
          <a:lstStyle/>
          <a:p>
            <a:pPr lvl="0" algn="ctr">
              <a:defRPr/>
            </a:pPr>
            <a:r>
              <a:rPr kumimoji="0" lang="en-US" sz="5400" b="0" i="0" u="none" strike="noStrike" kern="0" cap="none" spc="0" normalizeH="0" baseline="0" noProof="0" dirty="0">
                <a:ln>
                  <a:solidFill>
                    <a:srgbClr val="F58A28">
                      <a:lumMod val="50000"/>
                    </a:srgbClr>
                  </a:solidFill>
                </a:ln>
                <a:solidFill>
                  <a:srgbClr val="C00000"/>
                </a:solidFill>
                <a:effectLst/>
                <a:uLnTx/>
                <a:uFillTx/>
                <a:latin typeface="Platino Linotype"/>
              </a:rPr>
              <a:t>  </a:t>
            </a:r>
            <a:r>
              <a:rPr lang="en-US" sz="5400" b="1" kern="0" dirty="0">
                <a:solidFill>
                  <a:srgbClr val="C00000"/>
                </a:solidFill>
                <a:latin typeface="Platino Linotype"/>
              </a:rPr>
              <a:t>VẬT LÍ BÁN DẪN</a:t>
            </a:r>
            <a:endParaRPr lang="en-US" sz="5400" b="1" kern="0" dirty="0">
              <a:solidFill>
                <a:srgbClr val="C00000"/>
              </a:solidFill>
              <a:latin typeface="Platino Linotype"/>
              <a:ea typeface="Tahoma" panose="020B0604030504040204" pitchFamily="34" charset="0"/>
              <a:cs typeface="#9Slide03 Arima Madurai Black" panose="00000A00000000000000" pitchFamily="2" charset="-93"/>
            </a:endParaRPr>
          </a:p>
        </p:txBody>
      </p:sp>
      <p:sp>
        <p:nvSpPr>
          <p:cNvPr id="6" name="Oval 5">
            <a:extLst>
              <a:ext uri="{FF2B5EF4-FFF2-40B4-BE49-F238E27FC236}">
                <a16:creationId xmlns:a16="http://schemas.microsoft.com/office/drawing/2014/main" id="{52A41C9E-B586-4B61-99F3-009F30BB5C11}"/>
              </a:ext>
            </a:extLst>
          </p:cNvPr>
          <p:cNvSpPr/>
          <p:nvPr/>
        </p:nvSpPr>
        <p:spPr>
          <a:xfrm>
            <a:off x="361950" y="1633217"/>
            <a:ext cx="662756" cy="676917"/>
          </a:xfrm>
          <a:prstGeom prst="ellipse">
            <a:avLst/>
          </a:prstGeom>
          <a:solidFill>
            <a:srgbClr val="002060"/>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b="1" kern="0" noProof="0" dirty="0">
                <a:solidFill>
                  <a:prstClr val="white"/>
                </a:solidFill>
                <a:latin typeface="Platino Linotype"/>
              </a:rPr>
              <a:t>v</a:t>
            </a:r>
            <a:endParaRPr kumimoji="0" lang="en-US" sz="4400" b="1" i="0" u="none" strike="noStrike" kern="0" cap="none" spc="0" normalizeH="0" baseline="0" noProof="0" dirty="0">
              <a:ln>
                <a:noFill/>
              </a:ln>
              <a:solidFill>
                <a:prstClr val="white"/>
              </a:solidFill>
              <a:effectLst/>
              <a:uLnTx/>
              <a:uFillTx/>
              <a:latin typeface="Platino Linotype"/>
            </a:endParaRPr>
          </a:p>
        </p:txBody>
      </p:sp>
      <p:pic>
        <p:nvPicPr>
          <p:cNvPr id="3074" name="Picture 2" descr="Chất bán dẫn là gì? | Chất bán dẫn tinh khiết là gì?">
            <a:extLst>
              <a:ext uri="{FF2B5EF4-FFF2-40B4-BE49-F238E27FC236}">
                <a16:creationId xmlns:a16="http://schemas.microsoft.com/office/drawing/2014/main" id="{D62DF5FB-9743-4B3B-990F-64B3BB3007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0475" y="2783690"/>
            <a:ext cx="4910138" cy="3793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6590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600" fill="hold"/>
                                            <p:tgtEl>
                                              <p:spTgt spid="6"/>
                                            </p:tgtEl>
                                            <p:attrNameLst>
                                              <p:attrName>ppt_w</p:attrName>
                                            </p:attrNameLst>
                                          </p:cBhvr>
                                          <p:tavLst>
                                            <p:tav tm="0">
                                              <p:val>
                                                <p:fltVal val="0"/>
                                              </p:val>
                                            </p:tav>
                                            <p:tav tm="100000">
                                              <p:val>
                                                <p:strVal val="#ppt_w"/>
                                              </p:val>
                                            </p:tav>
                                          </p:tavLst>
                                        </p:anim>
                                        <p:anim calcmode="lin" valueType="num">
                                          <p:cBhvr>
                                            <p:cTn id="8" dur="600" fill="hold"/>
                                            <p:tgtEl>
                                              <p:spTgt spid="6"/>
                                            </p:tgtEl>
                                            <p:attrNameLst>
                                              <p:attrName>ppt_h</p:attrName>
                                            </p:attrNameLst>
                                          </p:cBhvr>
                                          <p:tavLst>
                                            <p:tav tm="0">
                                              <p:val>
                                                <p:fltVal val="0"/>
                                              </p:val>
                                            </p:tav>
                                            <p:tav tm="100000">
                                              <p:val>
                                                <p:strVal val="#ppt_h"/>
                                              </p:val>
                                            </p:tav>
                                          </p:tavLst>
                                        </p:anim>
                                        <p:animEffect transition="in" filter="fade">
                                          <p:cBhvr>
                                            <p:cTn id="9" dur="600"/>
                                            <p:tgtEl>
                                              <p:spTgt spid="6"/>
                                            </p:tgtEl>
                                          </p:cBhvr>
                                        </p:animEffect>
                                      </p:childTnLst>
                                    </p:cTn>
                                  </p:par>
                                  <p:par>
                                    <p:cTn id="10" presetID="6" presetClass="emph" presetSubtype="0" accel="36667" fill="hold" grpId="1" nodeType="withEffect" p14:presetBounceEnd="55556">
                                      <p:stCondLst>
                                        <p:cond delay="250"/>
                                      </p:stCondLst>
                                      <p:childTnLst>
                                        <p:animScale p14:bounceEnd="55556">
                                          <p:cBhvr>
                                            <p:cTn id="11" dur="900" fill="hold"/>
                                            <p:tgtEl>
                                              <p:spTgt spid="6"/>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600" fill="hold"/>
                                            <p:tgtEl>
                                              <p:spTgt spid="6"/>
                                            </p:tgtEl>
                                            <p:attrNameLst>
                                              <p:attrName>ppt_w</p:attrName>
                                            </p:attrNameLst>
                                          </p:cBhvr>
                                          <p:tavLst>
                                            <p:tav tm="0">
                                              <p:val>
                                                <p:fltVal val="0"/>
                                              </p:val>
                                            </p:tav>
                                            <p:tav tm="100000">
                                              <p:val>
                                                <p:strVal val="#ppt_w"/>
                                              </p:val>
                                            </p:tav>
                                          </p:tavLst>
                                        </p:anim>
                                        <p:anim calcmode="lin" valueType="num">
                                          <p:cBhvr>
                                            <p:cTn id="8" dur="600" fill="hold"/>
                                            <p:tgtEl>
                                              <p:spTgt spid="6"/>
                                            </p:tgtEl>
                                            <p:attrNameLst>
                                              <p:attrName>ppt_h</p:attrName>
                                            </p:attrNameLst>
                                          </p:cBhvr>
                                          <p:tavLst>
                                            <p:tav tm="0">
                                              <p:val>
                                                <p:fltVal val="0"/>
                                              </p:val>
                                            </p:tav>
                                            <p:tav tm="100000">
                                              <p:val>
                                                <p:strVal val="#ppt_h"/>
                                              </p:val>
                                            </p:tav>
                                          </p:tavLst>
                                        </p:anim>
                                        <p:animEffect transition="in" filter="fade">
                                          <p:cBhvr>
                                            <p:cTn id="9" dur="600"/>
                                            <p:tgtEl>
                                              <p:spTgt spid="6"/>
                                            </p:tgtEl>
                                          </p:cBhvr>
                                        </p:animEffect>
                                      </p:childTnLst>
                                    </p:cTn>
                                  </p:par>
                                  <p:par>
                                    <p:cTn id="10" presetID="6" presetClass="emph" presetSubtype="0" accel="36667" fill="hold" grpId="1" nodeType="withEffect">
                                      <p:stCondLst>
                                        <p:cond delay="250"/>
                                      </p:stCondLst>
                                      <p:childTnLst>
                                        <p:animScale>
                                          <p:cBhvr>
                                            <p:cTn id="11" dur="900" fill="hold"/>
                                            <p:tgtEl>
                                              <p:spTgt spid="6"/>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ommittees - Daily Standup Meeting Icon, HD Png Download , Transparent Png  Image - PNGitem">
            <a:extLst>
              <a:ext uri="{FF2B5EF4-FFF2-40B4-BE49-F238E27FC236}">
                <a16:creationId xmlns:a16="http://schemas.microsoft.com/office/drawing/2014/main" id="{68501489-4F5E-4F76-A0A7-75A3E5F37E42}"/>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632366" y="2387865"/>
            <a:ext cx="3081608" cy="28575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261;p35">
            <a:extLst>
              <a:ext uri="{FF2B5EF4-FFF2-40B4-BE49-F238E27FC236}">
                <a16:creationId xmlns:a16="http://schemas.microsoft.com/office/drawing/2014/main" id="{55D1FCDC-8510-4870-A726-C417BE232C38}"/>
              </a:ext>
            </a:extLst>
          </p:cNvPr>
          <p:cNvGrpSpPr/>
          <p:nvPr/>
        </p:nvGrpSpPr>
        <p:grpSpPr>
          <a:xfrm>
            <a:off x="270282" y="1360132"/>
            <a:ext cx="3913211" cy="955871"/>
            <a:chOff x="1196025" y="2012250"/>
            <a:chExt cx="2821234" cy="727040"/>
          </a:xfrm>
        </p:grpSpPr>
        <p:sp>
          <p:nvSpPr>
            <p:cNvPr id="8" name="Google Shape;262;p35">
              <a:extLst>
                <a:ext uri="{FF2B5EF4-FFF2-40B4-BE49-F238E27FC236}">
                  <a16:creationId xmlns:a16="http://schemas.microsoft.com/office/drawing/2014/main" id="{F57DF8E2-40F1-4060-8EF2-2C7E221655FA}"/>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9" name="Google Shape;263;p35">
              <a:extLst>
                <a:ext uri="{FF2B5EF4-FFF2-40B4-BE49-F238E27FC236}">
                  <a16:creationId xmlns:a16="http://schemas.microsoft.com/office/drawing/2014/main" id="{90793267-2BD8-4802-B1D0-4B088734C31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10" name="TextBox 9">
            <a:extLst>
              <a:ext uri="{FF2B5EF4-FFF2-40B4-BE49-F238E27FC236}">
                <a16:creationId xmlns:a16="http://schemas.microsoft.com/office/drawing/2014/main" id="{690591D6-24C8-4709-B78B-04B9C6C71639}"/>
              </a:ext>
            </a:extLst>
          </p:cNvPr>
          <p:cNvSpPr txBox="1"/>
          <p:nvPr/>
        </p:nvSpPr>
        <p:spPr>
          <a:xfrm>
            <a:off x="632366" y="1474787"/>
            <a:ext cx="32019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Platino Linotype"/>
                <a:ea typeface="+mn-ea"/>
                <a:cs typeface="+mn-cs"/>
              </a:rPr>
              <a:t>Thảo</a:t>
            </a:r>
            <a:r>
              <a:rPr kumimoji="0" lang="en-US" sz="3200" b="0" i="0" u="none" strike="noStrike" kern="1200" cap="none" spc="0" normalizeH="0" baseline="0" noProof="0" dirty="0">
                <a:ln>
                  <a:noFill/>
                </a:ln>
                <a:solidFill>
                  <a:srgbClr val="FFFFFF"/>
                </a:solidFill>
                <a:effectLst/>
                <a:uLnTx/>
                <a:uFillTx/>
                <a:latin typeface="Platino Linotype"/>
                <a:ea typeface="+mn-ea"/>
                <a:cs typeface="+mn-cs"/>
              </a:rPr>
              <a:t> </a:t>
            </a:r>
            <a:r>
              <a:rPr kumimoji="0" lang="en-US" sz="3200" b="0" i="0" u="none" strike="noStrike" kern="1200" cap="none" spc="0" normalizeH="0" baseline="0" noProof="0" dirty="0" err="1">
                <a:ln>
                  <a:noFill/>
                </a:ln>
                <a:solidFill>
                  <a:srgbClr val="FFFFFF"/>
                </a:solidFill>
                <a:effectLst/>
                <a:uLnTx/>
                <a:uFillTx/>
                <a:latin typeface="Platino Linotype"/>
                <a:ea typeface="+mn-ea"/>
                <a:cs typeface="+mn-cs"/>
              </a:rPr>
              <a:t>luận</a:t>
            </a:r>
            <a:r>
              <a:rPr kumimoji="0" lang="en-US" sz="3200" b="0" i="0" u="none" strike="noStrike" kern="1200" cap="none" spc="0" normalizeH="0" baseline="0" noProof="0" dirty="0">
                <a:ln>
                  <a:noFill/>
                </a:ln>
                <a:solidFill>
                  <a:srgbClr val="FFFFFF"/>
                </a:solidFill>
                <a:effectLst/>
                <a:uLnTx/>
                <a:uFillTx/>
                <a:latin typeface="Platino Linotype"/>
                <a:ea typeface="+mn-ea"/>
                <a:cs typeface="+mn-cs"/>
              </a:rPr>
              <a:t> </a:t>
            </a:r>
            <a:r>
              <a:rPr kumimoji="0" lang="en-US" sz="3200" b="0" i="0" u="none" strike="noStrike" kern="1200" cap="none" spc="0" normalizeH="0" baseline="0" noProof="0" dirty="0" err="1">
                <a:ln>
                  <a:noFill/>
                </a:ln>
                <a:solidFill>
                  <a:srgbClr val="FFFFFF"/>
                </a:solidFill>
                <a:effectLst/>
                <a:uLnTx/>
                <a:uFillTx/>
                <a:latin typeface="Platino Linotype"/>
                <a:ea typeface="+mn-ea"/>
                <a:cs typeface="+mn-cs"/>
              </a:rPr>
              <a:t>nhóm</a:t>
            </a:r>
            <a:endParaRPr kumimoji="0" lang="vi-VN" sz="3200" b="0" i="0" u="none" strike="noStrike" kern="1200" cap="none" spc="0" normalizeH="0" baseline="0" noProof="0" dirty="0">
              <a:ln>
                <a:noFill/>
              </a:ln>
              <a:solidFill>
                <a:srgbClr val="FFFFFF"/>
              </a:solidFill>
              <a:effectLst/>
              <a:uLnTx/>
              <a:uFillTx/>
              <a:latin typeface="Platino Linotype"/>
              <a:ea typeface="+mn-ea"/>
              <a:cs typeface="+mn-cs"/>
            </a:endParaRPr>
          </a:p>
        </p:txBody>
      </p:sp>
      <p:pic>
        <p:nvPicPr>
          <p:cNvPr id="11" name="Picture 10">
            <a:extLst>
              <a:ext uri="{FF2B5EF4-FFF2-40B4-BE49-F238E27FC236}">
                <a16:creationId xmlns:a16="http://schemas.microsoft.com/office/drawing/2014/main" id="{EB16B108-7F94-4B3D-9389-32B7D81C90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285" y="4623397"/>
            <a:ext cx="2259942" cy="2187041"/>
          </a:xfrm>
          <a:prstGeom prst="rect">
            <a:avLst/>
          </a:prstGeom>
        </p:spPr>
      </p:pic>
      <p:sp>
        <p:nvSpPr>
          <p:cNvPr id="12" name="Google Shape;914;p46">
            <a:extLst>
              <a:ext uri="{FF2B5EF4-FFF2-40B4-BE49-F238E27FC236}">
                <a16:creationId xmlns:a16="http://schemas.microsoft.com/office/drawing/2014/main" id="{BC6F3706-89E7-431C-8062-728854809EF9}"/>
              </a:ext>
            </a:extLst>
          </p:cNvPr>
          <p:cNvSpPr/>
          <p:nvPr/>
        </p:nvSpPr>
        <p:spPr>
          <a:xfrm rot="5268462">
            <a:off x="6708072" y="-1020847"/>
            <a:ext cx="2713805" cy="7765963"/>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D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0A18022E-B9F5-4A5F-B2B8-696AFE1D0BAA}"/>
              </a:ext>
            </a:extLst>
          </p:cNvPr>
          <p:cNvSpPr txBox="1"/>
          <p:nvPr/>
        </p:nvSpPr>
        <p:spPr>
          <a:xfrm>
            <a:off x="4911296" y="2257022"/>
            <a:ext cx="6270112" cy="107721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effectLst/>
                <a:uLnTx/>
                <a:uFillTx/>
                <a:latin typeface="Platino Linotype"/>
                <a:cs typeface="#9Slide03 Arima Madurai Black" panose="00000A00000000000000" pitchFamily="2" charset="-93"/>
              </a:rPr>
              <a:t>Hãy</a:t>
            </a:r>
            <a:r>
              <a:rPr kumimoji="0" lang="en-US" sz="3200" b="1" i="0" u="none" strike="noStrike" kern="1200" cap="none" spc="0" normalizeH="0" noProof="0">
                <a:ln>
                  <a:noFill/>
                </a:ln>
                <a:effectLst/>
                <a:uLnTx/>
                <a:uFillTx/>
                <a:latin typeface="Platino Linotype"/>
                <a:cs typeface="#9Slide03 Arima Madurai Black" panose="00000A00000000000000" pitchFamily="2" charset="-93"/>
              </a:rPr>
              <a:t> nêu đối tượng nghiên cứu của vật lí </a:t>
            </a:r>
            <a:r>
              <a:rPr lang="en-US" sz="3200" b="1" noProof="0">
                <a:latin typeface="Platino Linotype"/>
                <a:cs typeface="#9Slide03 Arima Madurai Black" panose="00000A00000000000000" pitchFamily="2" charset="-93"/>
              </a:rPr>
              <a:t>bán dẫn?</a:t>
            </a:r>
            <a:endParaRPr kumimoji="0" lang="en-US" sz="3200" b="1" i="0" u="none" strike="noStrike" kern="1200" cap="none" spc="0" normalizeH="0" baseline="0" noProof="0" dirty="0">
              <a:ln>
                <a:noFill/>
              </a:ln>
              <a:effectLst/>
              <a:uLnTx/>
              <a:uFillTx/>
              <a:latin typeface="Platino Linotype"/>
              <a:cs typeface="#9Slide03 Arima Madurai Black" panose="00000A00000000000000" pitchFamily="2" charset="-93"/>
            </a:endParaRPr>
          </a:p>
        </p:txBody>
      </p:sp>
    </p:spTree>
    <p:extLst>
      <p:ext uri="{BB962C8B-B14F-4D97-AF65-F5344CB8AC3E}">
        <p14:creationId xmlns:p14="http://schemas.microsoft.com/office/powerpoint/2010/main" val="262396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
            <a:extLst>
              <a:ext uri="{FF2B5EF4-FFF2-40B4-BE49-F238E27FC236}">
                <a16:creationId xmlns:a16="http://schemas.microsoft.com/office/drawing/2014/main" id="{209AB5DA-45A5-41A8-B4F6-3E4665CB25A3}"/>
              </a:ext>
            </a:extLst>
          </p:cNvPr>
          <p:cNvSpPr/>
          <p:nvPr/>
        </p:nvSpPr>
        <p:spPr>
          <a:xfrm>
            <a:off x="3195585" y="1178711"/>
            <a:ext cx="5248380" cy="624988"/>
          </a:xfrm>
          <a:prstGeom prst="roundRect">
            <a:avLst>
              <a:gd name="adj" fmla="val 50000"/>
            </a:avLst>
          </a:prstGeom>
          <a:solidFill>
            <a:srgbClr val="FE4A49"/>
          </a:solidFill>
          <a:ln w="28575">
            <a:noFill/>
          </a:ln>
          <a:effectLst>
            <a:glow rad="63500">
              <a:schemeClr val="accent5">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err="1">
                <a:solidFill>
                  <a:prstClr val="white"/>
                </a:solidFill>
                <a:latin typeface="Platino Linotype"/>
              </a:rPr>
              <a:t>Đối</a:t>
            </a:r>
            <a:r>
              <a:rPr lang="en-US" sz="3600" b="1" kern="0" dirty="0">
                <a:solidFill>
                  <a:prstClr val="white"/>
                </a:solidFill>
                <a:latin typeface="Platino Linotype"/>
              </a:rPr>
              <a:t> </a:t>
            </a:r>
            <a:r>
              <a:rPr lang="en-US" sz="3600" b="1" kern="0" dirty="0" err="1">
                <a:solidFill>
                  <a:prstClr val="white"/>
                </a:solidFill>
                <a:latin typeface="Platino Linotype"/>
              </a:rPr>
              <a:t>tượng</a:t>
            </a:r>
            <a:r>
              <a:rPr lang="en-US" sz="3600" b="1" kern="0" dirty="0">
                <a:solidFill>
                  <a:prstClr val="white"/>
                </a:solidFill>
                <a:latin typeface="Platino Linotype"/>
              </a:rPr>
              <a:t> </a:t>
            </a:r>
            <a:r>
              <a:rPr lang="en-US" sz="3600" b="1" kern="0" err="1">
                <a:solidFill>
                  <a:prstClr val="white"/>
                </a:solidFill>
                <a:latin typeface="Platino Linotype"/>
              </a:rPr>
              <a:t>nghiên</a:t>
            </a:r>
            <a:r>
              <a:rPr lang="en-US" sz="3600" b="1" kern="0">
                <a:solidFill>
                  <a:prstClr val="white"/>
                </a:solidFill>
                <a:latin typeface="Platino Linotype"/>
              </a:rPr>
              <a:t> cứu</a:t>
            </a:r>
            <a:endParaRPr kumimoji="0" lang="en-US" sz="3600" b="1" i="0" u="none" strike="noStrike" kern="1200" cap="none" spc="0" normalizeH="0" baseline="0" noProof="0" dirty="0">
              <a:ln>
                <a:noFill/>
              </a:ln>
              <a:solidFill>
                <a:prstClr val="white"/>
              </a:solidFill>
              <a:effectLst/>
              <a:uLnTx/>
              <a:uFillTx/>
              <a:latin typeface="Platino Linotype"/>
              <a:ea typeface="Tahoma" panose="020B0604030504040204" pitchFamily="34" charset="0"/>
              <a:cs typeface="Tahoma" panose="020B0604030504040204" pitchFamily="34" charset="0"/>
            </a:endParaRPr>
          </a:p>
        </p:txBody>
      </p:sp>
      <p:sp>
        <p:nvSpPr>
          <p:cNvPr id="5" name="Rectangle: Rounded Corners 4">
            <a:extLst>
              <a:ext uri="{FF2B5EF4-FFF2-40B4-BE49-F238E27FC236}">
                <a16:creationId xmlns:a16="http://schemas.microsoft.com/office/drawing/2014/main" id="{B4349530-AB37-4975-88F0-52AD0CDDBA0C}"/>
              </a:ext>
            </a:extLst>
          </p:cNvPr>
          <p:cNvSpPr/>
          <p:nvPr/>
        </p:nvSpPr>
        <p:spPr>
          <a:xfrm>
            <a:off x="190365" y="286629"/>
            <a:ext cx="5629410"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Platino Linotype"/>
                <a:ea typeface="+mn-ea"/>
                <a:cs typeface="+mn-cs"/>
              </a:rPr>
              <a:t>     </a:t>
            </a:r>
            <a:r>
              <a:rPr lang="en-US" sz="3600" b="1" kern="0">
                <a:solidFill>
                  <a:srgbClr val="FFFF00"/>
                </a:solidFill>
                <a:latin typeface="Platino Linotype"/>
              </a:rPr>
              <a:t>VẬT LÍ BÁN  DẪN</a:t>
            </a:r>
            <a:endParaRPr kumimoji="0" lang="en-US" sz="3600" b="1" i="0" u="none" strike="noStrike" kern="0" cap="none" spc="0" normalizeH="0" baseline="0" noProof="0" dirty="0">
              <a:ln>
                <a:noFill/>
              </a:ln>
              <a:solidFill>
                <a:srgbClr val="FFFF00"/>
              </a:solidFill>
              <a:effectLst/>
              <a:uLnTx/>
              <a:uFillTx/>
              <a:latin typeface="Platino Linotype"/>
              <a:ea typeface="Tahoma" panose="020B0604030504040204" pitchFamily="34" charset="0"/>
              <a:cs typeface="#9Slide03 Arima Madurai Black" panose="00000A00000000000000" pitchFamily="2" charset="-93"/>
            </a:endParaRPr>
          </a:p>
        </p:txBody>
      </p:sp>
      <p:sp>
        <p:nvSpPr>
          <p:cNvPr id="6" name="Hình chữ nhật: Góc Tròn 5">
            <a:extLst>
              <a:ext uri="{FF2B5EF4-FFF2-40B4-BE49-F238E27FC236}">
                <a16:creationId xmlns:a16="http://schemas.microsoft.com/office/drawing/2014/main" id="{7BE5E7E2-F065-40E1-8C78-A2059EBC9CBF}"/>
              </a:ext>
            </a:extLst>
          </p:cNvPr>
          <p:cNvSpPr/>
          <p:nvPr/>
        </p:nvSpPr>
        <p:spPr>
          <a:xfrm>
            <a:off x="387672" y="235517"/>
            <a:ext cx="983927"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rPr>
              <a:t>V</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endParaRPr>
          </a:p>
        </p:txBody>
      </p:sp>
      <p:sp>
        <p:nvSpPr>
          <p:cNvPr id="7" name="TextBox 6">
            <a:extLst>
              <a:ext uri="{FF2B5EF4-FFF2-40B4-BE49-F238E27FC236}">
                <a16:creationId xmlns:a16="http://schemas.microsoft.com/office/drawing/2014/main" id="{21439E47-AA9E-428C-90B3-F7FAE14B4008}"/>
              </a:ext>
            </a:extLst>
          </p:cNvPr>
          <p:cNvSpPr txBox="1"/>
          <p:nvPr/>
        </p:nvSpPr>
        <p:spPr>
          <a:xfrm>
            <a:off x="564874" y="2083229"/>
            <a:ext cx="11062252" cy="1191816"/>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algn="just">
              <a:spcBef>
                <a:spcPct val="50000"/>
              </a:spcBef>
            </a:pPr>
            <a:r>
              <a:rPr lang="en-US" altLang="en-US" sz="3200" b="1">
                <a:solidFill>
                  <a:srgbClr val="0070C0"/>
                </a:solidFill>
                <a:latin typeface="Platino Linotype"/>
                <a:cs typeface="#9Slide03 Arima Madurai Black" panose="00000A00000000000000" pitchFamily="2" charset="0"/>
              </a:rPr>
              <a:t>Nghiên cứu những tính chất và cơ chế vật lí xảy ra trong các chất bán dẫn.</a:t>
            </a:r>
            <a:endParaRPr lang="en-US" altLang="en-US" sz="3200" b="1" dirty="0">
              <a:solidFill>
                <a:srgbClr val="0070C0"/>
              </a:solidFill>
              <a:latin typeface="Platino Linotype"/>
              <a:cs typeface="#9Slide03 Arima Madurai Black" panose="00000A00000000000000" pitchFamily="2" charset="0"/>
            </a:endParaRPr>
          </a:p>
        </p:txBody>
      </p:sp>
      <p:pic>
        <p:nvPicPr>
          <p:cNvPr id="4098" name="Picture 2" descr="Chất bán dẫn là gì ? Phân loại ? Các thuộc tính ? Các ứng dụng thực tế">
            <a:extLst>
              <a:ext uri="{FF2B5EF4-FFF2-40B4-BE49-F238E27FC236}">
                <a16:creationId xmlns:a16="http://schemas.microsoft.com/office/drawing/2014/main" id="{5B8D659D-869C-46A7-81BA-D65E70CE72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584" y="3814763"/>
            <a:ext cx="4022002" cy="222408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hất bán dẫn là gì? | Chất bán dẫn tinh khiết là gì?">
            <a:extLst>
              <a:ext uri="{FF2B5EF4-FFF2-40B4-BE49-F238E27FC236}">
                <a16:creationId xmlns:a16="http://schemas.microsoft.com/office/drawing/2014/main" id="{3155B229-E456-405D-BEDB-16415B71F7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2328" y="3582956"/>
            <a:ext cx="3319462" cy="2564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88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ommittees - Daily Standup Meeting Icon, HD Png Download , Transparent Png  Image - PNGitem">
            <a:extLst>
              <a:ext uri="{FF2B5EF4-FFF2-40B4-BE49-F238E27FC236}">
                <a16:creationId xmlns:a16="http://schemas.microsoft.com/office/drawing/2014/main" id="{68501489-4F5E-4F76-A0A7-75A3E5F37E42}"/>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632366" y="2387865"/>
            <a:ext cx="3081608" cy="28575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261;p35">
            <a:extLst>
              <a:ext uri="{FF2B5EF4-FFF2-40B4-BE49-F238E27FC236}">
                <a16:creationId xmlns:a16="http://schemas.microsoft.com/office/drawing/2014/main" id="{55D1FCDC-8510-4870-A726-C417BE232C38}"/>
              </a:ext>
            </a:extLst>
          </p:cNvPr>
          <p:cNvGrpSpPr/>
          <p:nvPr/>
        </p:nvGrpSpPr>
        <p:grpSpPr>
          <a:xfrm>
            <a:off x="270282" y="1360132"/>
            <a:ext cx="3913211" cy="955871"/>
            <a:chOff x="1196025" y="2012250"/>
            <a:chExt cx="2821234" cy="727040"/>
          </a:xfrm>
        </p:grpSpPr>
        <p:sp>
          <p:nvSpPr>
            <p:cNvPr id="8" name="Google Shape;262;p35">
              <a:extLst>
                <a:ext uri="{FF2B5EF4-FFF2-40B4-BE49-F238E27FC236}">
                  <a16:creationId xmlns:a16="http://schemas.microsoft.com/office/drawing/2014/main" id="{F57DF8E2-40F1-4060-8EF2-2C7E221655FA}"/>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9" name="Google Shape;263;p35">
              <a:extLst>
                <a:ext uri="{FF2B5EF4-FFF2-40B4-BE49-F238E27FC236}">
                  <a16:creationId xmlns:a16="http://schemas.microsoft.com/office/drawing/2014/main" id="{90793267-2BD8-4802-B1D0-4B088734C31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10" name="TextBox 9">
            <a:extLst>
              <a:ext uri="{FF2B5EF4-FFF2-40B4-BE49-F238E27FC236}">
                <a16:creationId xmlns:a16="http://schemas.microsoft.com/office/drawing/2014/main" id="{690591D6-24C8-4709-B78B-04B9C6C71639}"/>
              </a:ext>
            </a:extLst>
          </p:cNvPr>
          <p:cNvSpPr txBox="1"/>
          <p:nvPr/>
        </p:nvSpPr>
        <p:spPr>
          <a:xfrm>
            <a:off x="632366" y="1474787"/>
            <a:ext cx="32019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Platino Linotype"/>
                <a:ea typeface="+mn-ea"/>
                <a:cs typeface="+mn-cs"/>
              </a:rPr>
              <a:t>Thảo</a:t>
            </a:r>
            <a:r>
              <a:rPr kumimoji="0" lang="en-US" sz="3200" b="0" i="0" u="none" strike="noStrike" kern="1200" cap="none" spc="0" normalizeH="0" baseline="0" noProof="0" dirty="0">
                <a:ln>
                  <a:noFill/>
                </a:ln>
                <a:solidFill>
                  <a:srgbClr val="FFFFFF"/>
                </a:solidFill>
                <a:effectLst/>
                <a:uLnTx/>
                <a:uFillTx/>
                <a:latin typeface="Platino Linotype"/>
                <a:ea typeface="+mn-ea"/>
                <a:cs typeface="+mn-cs"/>
              </a:rPr>
              <a:t> </a:t>
            </a:r>
            <a:r>
              <a:rPr kumimoji="0" lang="en-US" sz="3200" b="0" i="0" u="none" strike="noStrike" kern="1200" cap="none" spc="0" normalizeH="0" baseline="0" noProof="0" dirty="0" err="1">
                <a:ln>
                  <a:noFill/>
                </a:ln>
                <a:solidFill>
                  <a:srgbClr val="FFFFFF"/>
                </a:solidFill>
                <a:effectLst/>
                <a:uLnTx/>
                <a:uFillTx/>
                <a:latin typeface="Platino Linotype"/>
                <a:ea typeface="+mn-ea"/>
                <a:cs typeface="+mn-cs"/>
              </a:rPr>
              <a:t>luận</a:t>
            </a:r>
            <a:r>
              <a:rPr kumimoji="0" lang="en-US" sz="3200" b="0" i="0" u="none" strike="noStrike" kern="1200" cap="none" spc="0" normalizeH="0" baseline="0" noProof="0" dirty="0">
                <a:ln>
                  <a:noFill/>
                </a:ln>
                <a:solidFill>
                  <a:srgbClr val="FFFFFF"/>
                </a:solidFill>
                <a:effectLst/>
                <a:uLnTx/>
                <a:uFillTx/>
                <a:latin typeface="Platino Linotype"/>
                <a:ea typeface="+mn-ea"/>
                <a:cs typeface="+mn-cs"/>
              </a:rPr>
              <a:t> </a:t>
            </a:r>
            <a:r>
              <a:rPr kumimoji="0" lang="en-US" sz="3200" b="0" i="0" u="none" strike="noStrike" kern="1200" cap="none" spc="0" normalizeH="0" baseline="0" noProof="0" dirty="0" err="1">
                <a:ln>
                  <a:noFill/>
                </a:ln>
                <a:solidFill>
                  <a:srgbClr val="FFFFFF"/>
                </a:solidFill>
                <a:effectLst/>
                <a:uLnTx/>
                <a:uFillTx/>
                <a:latin typeface="Platino Linotype"/>
                <a:ea typeface="+mn-ea"/>
                <a:cs typeface="+mn-cs"/>
              </a:rPr>
              <a:t>nhóm</a:t>
            </a:r>
            <a:endParaRPr kumimoji="0" lang="vi-VN" sz="3200" b="0" i="0" u="none" strike="noStrike" kern="1200" cap="none" spc="0" normalizeH="0" baseline="0" noProof="0" dirty="0">
              <a:ln>
                <a:noFill/>
              </a:ln>
              <a:solidFill>
                <a:srgbClr val="FFFFFF"/>
              </a:solidFill>
              <a:effectLst/>
              <a:uLnTx/>
              <a:uFillTx/>
              <a:latin typeface="Platino Linotype"/>
              <a:ea typeface="+mn-ea"/>
              <a:cs typeface="+mn-cs"/>
            </a:endParaRPr>
          </a:p>
        </p:txBody>
      </p:sp>
      <p:pic>
        <p:nvPicPr>
          <p:cNvPr id="11" name="Picture 10">
            <a:extLst>
              <a:ext uri="{FF2B5EF4-FFF2-40B4-BE49-F238E27FC236}">
                <a16:creationId xmlns:a16="http://schemas.microsoft.com/office/drawing/2014/main" id="{EB16B108-7F94-4B3D-9389-32B7D81C90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285" y="4623397"/>
            <a:ext cx="2259942" cy="2187041"/>
          </a:xfrm>
          <a:prstGeom prst="rect">
            <a:avLst/>
          </a:prstGeom>
        </p:spPr>
      </p:pic>
      <p:sp>
        <p:nvSpPr>
          <p:cNvPr id="12" name="Google Shape;914;p46">
            <a:extLst>
              <a:ext uri="{FF2B5EF4-FFF2-40B4-BE49-F238E27FC236}">
                <a16:creationId xmlns:a16="http://schemas.microsoft.com/office/drawing/2014/main" id="{BC6F3706-89E7-431C-8062-728854809EF9}"/>
              </a:ext>
            </a:extLst>
          </p:cNvPr>
          <p:cNvSpPr/>
          <p:nvPr/>
        </p:nvSpPr>
        <p:spPr>
          <a:xfrm rot="5268462">
            <a:off x="6708072" y="-1020847"/>
            <a:ext cx="2713805" cy="7765963"/>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D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0A18022E-B9F5-4A5F-B2B8-696AFE1D0BAA}"/>
              </a:ext>
            </a:extLst>
          </p:cNvPr>
          <p:cNvSpPr txBox="1"/>
          <p:nvPr/>
        </p:nvSpPr>
        <p:spPr>
          <a:xfrm>
            <a:off x="4911296" y="2257022"/>
            <a:ext cx="6270112" cy="107721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Platino Linotype"/>
                <a:ea typeface="+mn-ea"/>
                <a:cs typeface="#9Slide03 Arima Madurai Black" panose="00000A00000000000000" pitchFamily="2" charset="-93"/>
              </a:rPr>
              <a:t>Hãy nêu một số  ứng dụng của vật lí bán dẫn?</a:t>
            </a:r>
            <a:endParaRPr kumimoji="0" lang="en-US" sz="3200" b="1" i="0" u="none" strike="noStrike" kern="1200" cap="none" spc="0" normalizeH="0" baseline="0" noProof="0" dirty="0">
              <a:ln>
                <a:noFill/>
              </a:ln>
              <a:solidFill>
                <a:srgbClr val="000000"/>
              </a:solidFill>
              <a:effectLst/>
              <a:uLnTx/>
              <a:uFillTx/>
              <a:latin typeface="Platino Linotype"/>
              <a:ea typeface="+mn-ea"/>
              <a:cs typeface="#9Slide03 Arima Madurai Black" panose="00000A00000000000000" pitchFamily="2" charset="-93"/>
            </a:endParaRPr>
          </a:p>
        </p:txBody>
      </p:sp>
    </p:spTree>
    <p:extLst>
      <p:ext uri="{BB962C8B-B14F-4D97-AF65-F5344CB8AC3E}">
        <p14:creationId xmlns:p14="http://schemas.microsoft.com/office/powerpoint/2010/main" val="47379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51;p36">
            <a:extLst>
              <a:ext uri="{FF2B5EF4-FFF2-40B4-BE49-F238E27FC236}">
                <a16:creationId xmlns:a16="http://schemas.microsoft.com/office/drawing/2014/main" id="{F16DF5B6-A304-49FD-8906-DDE30EC0BD0D}"/>
              </a:ext>
            </a:extLst>
          </p:cNvPr>
          <p:cNvSpPr/>
          <p:nvPr/>
        </p:nvSpPr>
        <p:spPr>
          <a:xfrm>
            <a:off x="270283" y="1"/>
            <a:ext cx="6705283"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Ứng</a:t>
            </a:r>
            <a:r>
              <a:rPr kumimoji="0" lang="en-US" sz="4000" b="1" i="0" u="none" strike="noStrike" kern="1200" cap="none" spc="0" normalizeH="0" baseline="0" noProof="0" dirty="0">
                <a:ln>
                  <a:noFill/>
                </a:ln>
                <a:solidFill>
                  <a:srgbClr val="002060"/>
                </a:solidFill>
                <a:effectLst/>
                <a:uLnTx/>
                <a:uFillTx/>
                <a:latin typeface="Platino Linotype"/>
                <a:ea typeface="+mn-ea"/>
                <a:cs typeface="+mn-cs"/>
              </a:rPr>
              <a:t> </a:t>
            </a: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dụng</a:t>
            </a:r>
            <a:r>
              <a:rPr kumimoji="0" lang="en-US" sz="4000" b="1" i="0" u="none" strike="noStrike" kern="1200" cap="none" spc="0" normalizeH="0" baseline="0" noProof="0" dirty="0">
                <a:ln>
                  <a:noFill/>
                </a:ln>
                <a:solidFill>
                  <a:srgbClr val="002060"/>
                </a:solidFill>
                <a:effectLst/>
                <a:uLnTx/>
                <a:uFillTx/>
                <a:latin typeface="Platino Linotype"/>
                <a:ea typeface="+mn-ea"/>
                <a:cs typeface="+mn-cs"/>
              </a:rPr>
              <a:t> </a:t>
            </a: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Vật</a:t>
            </a:r>
            <a:r>
              <a:rPr kumimoji="0" lang="en-US" sz="4000" b="1" i="0" u="none" strike="noStrike" kern="1200" cap="none" spc="0" normalizeH="0" noProof="0" dirty="0">
                <a:ln>
                  <a:noFill/>
                </a:ln>
                <a:solidFill>
                  <a:srgbClr val="002060"/>
                </a:solidFill>
                <a:effectLst/>
                <a:uLnTx/>
                <a:uFillTx/>
                <a:latin typeface="Platino Linotype"/>
                <a:ea typeface="+mn-ea"/>
                <a:cs typeface="+mn-cs"/>
              </a:rPr>
              <a:t> </a:t>
            </a:r>
            <a:r>
              <a:rPr kumimoji="0" lang="en-US" sz="4000" b="1" i="0" u="none" strike="noStrike" kern="1200" cap="none" spc="0" normalizeH="0" noProof="0" dirty="0" err="1">
                <a:ln>
                  <a:noFill/>
                </a:ln>
                <a:solidFill>
                  <a:srgbClr val="002060"/>
                </a:solidFill>
                <a:effectLst/>
                <a:uLnTx/>
                <a:uFillTx/>
                <a:latin typeface="Platino Linotype"/>
                <a:ea typeface="+mn-ea"/>
                <a:cs typeface="+mn-cs"/>
              </a:rPr>
              <a:t>lí</a:t>
            </a:r>
            <a:r>
              <a:rPr kumimoji="0" lang="en-US" sz="4000" b="1" i="0" u="none" strike="noStrike" kern="1200" cap="none" spc="0" normalizeH="0" noProof="0" dirty="0">
                <a:ln>
                  <a:noFill/>
                </a:ln>
                <a:solidFill>
                  <a:srgbClr val="002060"/>
                </a:solidFill>
                <a:effectLst/>
                <a:uLnTx/>
                <a:uFillTx/>
                <a:latin typeface="Platino Linotype"/>
                <a:ea typeface="+mn-ea"/>
                <a:cs typeface="+mn-cs"/>
              </a:rPr>
              <a:t> </a:t>
            </a:r>
            <a:r>
              <a:rPr kumimoji="0" lang="en-US" sz="4000" b="1" i="0" u="none" strike="noStrike" kern="1200" cap="none" spc="0" normalizeH="0" noProof="0" dirty="0" err="1">
                <a:ln>
                  <a:noFill/>
                </a:ln>
                <a:solidFill>
                  <a:srgbClr val="002060"/>
                </a:solidFill>
                <a:effectLst/>
                <a:uLnTx/>
                <a:uFillTx/>
                <a:latin typeface="Platino Linotype"/>
                <a:ea typeface="+mn-ea"/>
                <a:cs typeface="+mn-cs"/>
              </a:rPr>
              <a:t>bán</a:t>
            </a:r>
            <a:r>
              <a:rPr kumimoji="0" lang="en-US" sz="4000" b="1" i="0" u="none" strike="noStrike" kern="1200" cap="none" spc="0" normalizeH="0" noProof="0" dirty="0">
                <a:ln>
                  <a:noFill/>
                </a:ln>
                <a:solidFill>
                  <a:srgbClr val="002060"/>
                </a:solidFill>
                <a:effectLst/>
                <a:uLnTx/>
                <a:uFillTx/>
                <a:latin typeface="Platino Linotype"/>
                <a:ea typeface="+mn-ea"/>
                <a:cs typeface="+mn-cs"/>
              </a:rPr>
              <a:t> </a:t>
            </a:r>
            <a:r>
              <a:rPr kumimoji="0" lang="en-US" sz="4000" b="1" i="0" u="none" strike="noStrike" kern="1200" cap="none" spc="0" normalizeH="0" noProof="0" dirty="0" err="1">
                <a:ln>
                  <a:noFill/>
                </a:ln>
                <a:solidFill>
                  <a:srgbClr val="002060"/>
                </a:solidFill>
                <a:effectLst/>
                <a:uLnTx/>
                <a:uFillTx/>
                <a:latin typeface="Platino Linotype"/>
                <a:ea typeface="+mn-ea"/>
                <a:cs typeface="+mn-cs"/>
              </a:rPr>
              <a:t>dẫn</a:t>
            </a:r>
            <a:endParaRPr kumimoji="0" sz="4000" b="0" i="0" u="none" strike="noStrike" kern="1200" cap="none" spc="0" normalizeH="0" baseline="0" noProof="0" dirty="0">
              <a:ln>
                <a:noFill/>
              </a:ln>
              <a:solidFill>
                <a:srgbClr val="002060"/>
              </a:solidFill>
              <a:effectLst/>
              <a:uLnTx/>
              <a:uFillTx/>
              <a:latin typeface="Platino Linotype"/>
              <a:ea typeface="+mn-ea"/>
              <a:cs typeface="+mn-cs"/>
            </a:endParaRPr>
          </a:p>
        </p:txBody>
      </p:sp>
      <p:sp>
        <p:nvSpPr>
          <p:cNvPr id="5" name="Rounded Rectangle 8">
            <a:extLst>
              <a:ext uri="{FF2B5EF4-FFF2-40B4-BE49-F238E27FC236}">
                <a16:creationId xmlns:a16="http://schemas.microsoft.com/office/drawing/2014/main" id="{6155A109-239B-4868-940E-DBA5E0A2F9B6}"/>
              </a:ext>
            </a:extLst>
          </p:cNvPr>
          <p:cNvSpPr/>
          <p:nvPr/>
        </p:nvSpPr>
        <p:spPr>
          <a:xfrm>
            <a:off x="427467" y="1422212"/>
            <a:ext cx="6705283" cy="4562475"/>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rgbClr val="FFFFFF"/>
                </a:solidFill>
                <a:latin typeface="Platino Linotype"/>
                <a:cs typeface="#9Slide03 Arima Madurai Black" panose="00000A00000000000000" pitchFamily="2" charset="0"/>
              </a:rPr>
              <a:t>Vật </a:t>
            </a:r>
            <a:r>
              <a:rPr lang="en-US" sz="2800" dirty="0" err="1">
                <a:solidFill>
                  <a:srgbClr val="FFFFFF"/>
                </a:solidFill>
                <a:latin typeface="Platino Linotype"/>
                <a:cs typeface="#9Slide03 Arima Madurai Black" panose="00000A00000000000000" pitchFamily="2" charset="0"/>
              </a:rPr>
              <a:t>liệu</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bán</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dẫn</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có</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thể</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chế</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tạo</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được</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các</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linh</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kiện</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rất</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nhỏ</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vì</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vậy</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người</a:t>
            </a:r>
            <a:r>
              <a:rPr lang="en-US" sz="2800" dirty="0">
                <a:solidFill>
                  <a:srgbClr val="FFFFFF"/>
                </a:solidFill>
                <a:latin typeface="Platino Linotype"/>
                <a:cs typeface="#9Slide03 Arima Madurai Black" panose="00000A00000000000000" pitchFamily="2" charset="0"/>
              </a:rPr>
              <a:t> </a:t>
            </a:r>
            <a:r>
              <a:rPr lang="en-US" sz="2800">
                <a:solidFill>
                  <a:srgbClr val="FFFFFF"/>
                </a:solidFill>
                <a:latin typeface="Platino Linotype"/>
                <a:cs typeface="#9Slide03 Arima Madurai Black" panose="00000A00000000000000" pitchFamily="2" charset="0"/>
              </a:rPr>
              <a:t>ta dùng để </a:t>
            </a:r>
            <a:r>
              <a:rPr lang="en-US" sz="2800" dirty="0" err="1">
                <a:solidFill>
                  <a:srgbClr val="FFFFFF"/>
                </a:solidFill>
                <a:latin typeface="Platino Linotype"/>
                <a:cs typeface="#9Slide03 Arima Madurai Black" panose="00000A00000000000000" pitchFamily="2" charset="0"/>
              </a:rPr>
              <a:t>chế</a:t>
            </a:r>
            <a:r>
              <a:rPr lang="en-US" sz="2800" dirty="0">
                <a:solidFill>
                  <a:srgbClr val="FFFFFF"/>
                </a:solidFill>
                <a:latin typeface="Platino Linotype"/>
                <a:cs typeface="#9Slide03 Arima Madurai Black" panose="00000A00000000000000" pitchFamily="2" charset="0"/>
              </a:rPr>
              <a:t> </a:t>
            </a:r>
            <a:r>
              <a:rPr lang="en-US" sz="2800" err="1">
                <a:solidFill>
                  <a:srgbClr val="FFFFFF"/>
                </a:solidFill>
                <a:latin typeface="Platino Linotype"/>
                <a:cs typeface="#9Slide03 Arima Madurai Black" panose="00000A00000000000000" pitchFamily="2" charset="0"/>
              </a:rPr>
              <a:t>tạo</a:t>
            </a:r>
            <a:r>
              <a:rPr lang="en-US" sz="2800">
                <a:solidFill>
                  <a:srgbClr val="FFFFFF"/>
                </a:solidFill>
                <a:latin typeface="Platino Linotype"/>
                <a:cs typeface="#9Slide03 Arima Madurai Black" panose="00000A00000000000000" pitchFamily="2" charset="0"/>
              </a:rPr>
              <a:t> các </a:t>
            </a:r>
            <a:r>
              <a:rPr lang="en-US" sz="2800" dirty="0" err="1">
                <a:solidFill>
                  <a:srgbClr val="FFFFFF"/>
                </a:solidFill>
                <a:latin typeface="Platino Linotype"/>
                <a:cs typeface="#9Slide03 Arima Madurai Black" panose="00000A00000000000000" pitchFamily="2" charset="0"/>
              </a:rPr>
              <a:t>mạch</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tổ</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hợp</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mạch</a:t>
            </a:r>
            <a:r>
              <a:rPr lang="en-US" sz="2800" dirty="0">
                <a:solidFill>
                  <a:srgbClr val="FFFFFF"/>
                </a:solidFill>
                <a:latin typeface="Platino Linotype"/>
                <a:cs typeface="#9Slide03 Arima Madurai Black" panose="00000A00000000000000" pitchFamily="2" charset="0"/>
              </a:rPr>
              <a:t> IC) </a:t>
            </a:r>
            <a:r>
              <a:rPr lang="en-US" sz="2800" dirty="0" err="1">
                <a:solidFill>
                  <a:srgbClr val="FFFFFF"/>
                </a:solidFill>
                <a:latin typeface="Platino Linotype"/>
                <a:cs typeface="#9Slide03 Arima Madurai Black" panose="00000A00000000000000" pitchFamily="2" charset="0"/>
              </a:rPr>
              <a:t>hoặc</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các</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mạch</a:t>
            </a:r>
            <a:r>
              <a:rPr lang="en-US" sz="2800" dirty="0">
                <a:solidFill>
                  <a:srgbClr val="FFFFFF"/>
                </a:solidFill>
                <a:latin typeface="Platino Linotype"/>
                <a:cs typeface="#9Slide03 Arima Madurai Black" panose="00000A00000000000000" pitchFamily="2" charset="0"/>
              </a:rPr>
              <a:t> IC </a:t>
            </a:r>
            <a:r>
              <a:rPr lang="en-US" sz="2800" dirty="0" err="1">
                <a:solidFill>
                  <a:srgbClr val="FFFFFF"/>
                </a:solidFill>
                <a:latin typeface="Platino Linotype"/>
                <a:cs typeface="#9Slide03 Arima Madurai Black" panose="00000A00000000000000" pitchFamily="2" charset="0"/>
              </a:rPr>
              <a:t>siêu</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lớn</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Trên</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các</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mạch</a:t>
            </a:r>
            <a:r>
              <a:rPr lang="en-US" sz="2800" dirty="0">
                <a:solidFill>
                  <a:srgbClr val="FFFFFF"/>
                </a:solidFill>
                <a:latin typeface="Platino Linotype"/>
                <a:cs typeface="#9Slide03 Arima Madurai Black" panose="00000A00000000000000" pitchFamily="2" charset="0"/>
              </a:rPr>
              <a:t> IC </a:t>
            </a:r>
            <a:r>
              <a:rPr lang="en-US" sz="2800" dirty="0" err="1">
                <a:solidFill>
                  <a:srgbClr val="FFFFFF"/>
                </a:solidFill>
                <a:latin typeface="Platino Linotype"/>
                <a:cs typeface="#9Slide03 Arima Madurai Black" panose="00000A00000000000000" pitchFamily="2" charset="0"/>
              </a:rPr>
              <a:t>siêu</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lớn</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có</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hàng</a:t>
            </a:r>
            <a:r>
              <a:rPr lang="en-US" sz="2800" dirty="0">
                <a:solidFill>
                  <a:srgbClr val="FFFFFF"/>
                </a:solidFill>
                <a:latin typeface="Platino Linotype"/>
                <a:cs typeface="#9Slide03 Arima Madurai Black" panose="00000A00000000000000" pitchFamily="2" charset="0"/>
              </a:rPr>
              <a:t> </a:t>
            </a:r>
            <a:r>
              <a:rPr lang="en-US" sz="2800" err="1">
                <a:solidFill>
                  <a:srgbClr val="FFFFFF"/>
                </a:solidFill>
                <a:latin typeface="Platino Linotype"/>
                <a:cs typeface="#9Slide03 Arima Madurai Black" panose="00000A00000000000000" pitchFamily="2" charset="0"/>
              </a:rPr>
              <a:t>vạn</a:t>
            </a:r>
            <a:r>
              <a:rPr lang="en-US" sz="2800">
                <a:solidFill>
                  <a:srgbClr val="FFFFFF"/>
                </a:solidFill>
                <a:latin typeface="Platino Linotype"/>
                <a:cs typeface="#9Slide03 Arima Madurai Black" panose="00000A00000000000000" pitchFamily="2" charset="0"/>
              </a:rPr>
              <a:t> linh </a:t>
            </a:r>
            <a:r>
              <a:rPr lang="en-US" sz="2800" dirty="0" err="1">
                <a:solidFill>
                  <a:srgbClr val="FFFFFF"/>
                </a:solidFill>
                <a:latin typeface="Platino Linotype"/>
                <a:cs typeface="#9Slide03 Arima Madurai Black" panose="00000A00000000000000" pitchFamily="2" charset="0"/>
              </a:rPr>
              <a:t>kiện</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bán</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dẫn</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nhỏ</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giúp</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cho</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thiết</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kế</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các</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máy</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tính</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điện</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thoại</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nhỏ</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gọn</a:t>
            </a:r>
            <a:r>
              <a:rPr lang="en-US" sz="2800" dirty="0">
                <a:solidFill>
                  <a:srgbClr val="FFFFFF"/>
                </a:solidFill>
                <a:latin typeface="Platino Linotype"/>
                <a:cs typeface="#9Slide03 Arima Madurai Black" panose="00000A00000000000000" pitchFamily="2" charset="0"/>
              </a:rPr>
              <a:t> </a:t>
            </a:r>
            <a:r>
              <a:rPr lang="en-US" sz="2800" dirty="0" err="1">
                <a:solidFill>
                  <a:srgbClr val="FFFFFF"/>
                </a:solidFill>
                <a:latin typeface="Platino Linotype"/>
                <a:cs typeface="#9Slide03 Arima Madurai Black" panose="00000A00000000000000" pitchFamily="2" charset="0"/>
              </a:rPr>
              <a:t>hơn</a:t>
            </a:r>
            <a:r>
              <a:rPr lang="en-US" sz="2800" dirty="0">
                <a:solidFill>
                  <a:srgbClr val="FFFFFF"/>
                </a:solidFill>
                <a:latin typeface="Platino Linotype"/>
                <a:cs typeface="#9Slide03 Arima Madurai Black" panose="00000A00000000000000" pitchFamily="2" charset="0"/>
              </a:rPr>
              <a:t>.</a:t>
            </a:r>
          </a:p>
        </p:txBody>
      </p:sp>
      <p:pic>
        <p:nvPicPr>
          <p:cNvPr id="2050" name="Picture 2" descr="IC VÀ CÔNG DỤNG CỦA 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4928" y="2224645"/>
            <a:ext cx="3644538" cy="29576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789284" y="5182255"/>
            <a:ext cx="1854926" cy="523220"/>
          </a:xfrm>
          <a:prstGeom prst="rect">
            <a:avLst/>
          </a:prstGeom>
          <a:noFill/>
        </p:spPr>
        <p:txBody>
          <a:bodyPr wrap="square" rtlCol="0">
            <a:spAutoFit/>
          </a:bodyPr>
          <a:lstStyle/>
          <a:p>
            <a:r>
              <a:rPr lang="en-US" sz="2800" b="1" i="1" dirty="0" err="1">
                <a:solidFill>
                  <a:srgbClr val="00B050"/>
                </a:solidFill>
                <a:latin typeface="Platino Linotype"/>
              </a:rPr>
              <a:t>Mạch</a:t>
            </a:r>
            <a:r>
              <a:rPr lang="en-US" sz="2800" b="1" i="1" dirty="0">
                <a:solidFill>
                  <a:srgbClr val="00B050"/>
                </a:solidFill>
                <a:latin typeface="Platino Linotype"/>
              </a:rPr>
              <a:t> IC</a:t>
            </a:r>
          </a:p>
        </p:txBody>
      </p:sp>
    </p:spTree>
    <p:extLst>
      <p:ext uri="{BB962C8B-B14F-4D97-AF65-F5344CB8AC3E}">
        <p14:creationId xmlns:p14="http://schemas.microsoft.com/office/powerpoint/2010/main" val="2853216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51;p36">
            <a:extLst>
              <a:ext uri="{FF2B5EF4-FFF2-40B4-BE49-F238E27FC236}">
                <a16:creationId xmlns:a16="http://schemas.microsoft.com/office/drawing/2014/main" id="{F16DF5B6-A304-49FD-8906-DDE30EC0BD0D}"/>
              </a:ext>
            </a:extLst>
          </p:cNvPr>
          <p:cNvSpPr/>
          <p:nvPr/>
        </p:nvSpPr>
        <p:spPr>
          <a:xfrm>
            <a:off x="270283" y="1"/>
            <a:ext cx="8177374"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Ứng</a:t>
            </a:r>
            <a:r>
              <a:rPr kumimoji="0" lang="en-US" sz="4000" b="1" i="0" u="none" strike="noStrike" kern="1200" cap="none" spc="0" normalizeH="0" baseline="0" noProof="0" dirty="0">
                <a:ln>
                  <a:noFill/>
                </a:ln>
                <a:solidFill>
                  <a:srgbClr val="002060"/>
                </a:solidFill>
                <a:effectLst/>
                <a:uLnTx/>
                <a:uFillTx/>
                <a:latin typeface="Platino Linotype"/>
                <a:ea typeface="+mn-ea"/>
                <a:cs typeface="+mn-cs"/>
              </a:rPr>
              <a:t> </a:t>
            </a: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dụng</a:t>
            </a:r>
            <a:r>
              <a:rPr kumimoji="0" lang="en-US" sz="4000" b="1" i="0" u="none" strike="noStrike" kern="1200" cap="none" spc="0" normalizeH="0" baseline="0" noProof="0" dirty="0">
                <a:ln>
                  <a:noFill/>
                </a:ln>
                <a:solidFill>
                  <a:srgbClr val="002060"/>
                </a:solidFill>
                <a:effectLst/>
                <a:uLnTx/>
                <a:uFillTx/>
                <a:latin typeface="Platino Linotype"/>
                <a:ea typeface="+mn-ea"/>
                <a:cs typeface="+mn-cs"/>
              </a:rPr>
              <a:t> </a:t>
            </a:r>
            <a:r>
              <a:rPr kumimoji="0" lang="en-US" sz="4000" b="1" i="0" u="none" strike="noStrike" kern="1200" cap="none" spc="0" normalizeH="0" baseline="0" noProof="0" dirty="0" err="1">
                <a:ln>
                  <a:noFill/>
                </a:ln>
                <a:solidFill>
                  <a:srgbClr val="002060"/>
                </a:solidFill>
                <a:effectLst/>
                <a:uLnTx/>
                <a:uFillTx/>
                <a:latin typeface="Platino Linotype"/>
                <a:ea typeface="+mn-ea"/>
                <a:cs typeface="+mn-cs"/>
              </a:rPr>
              <a:t>Vật</a:t>
            </a:r>
            <a:r>
              <a:rPr kumimoji="0" lang="en-US" sz="4000" b="1" i="0" u="none" strike="noStrike" kern="1200" cap="none" spc="0" normalizeH="0" noProof="0" dirty="0">
                <a:ln>
                  <a:noFill/>
                </a:ln>
                <a:solidFill>
                  <a:srgbClr val="002060"/>
                </a:solidFill>
                <a:effectLst/>
                <a:uLnTx/>
                <a:uFillTx/>
                <a:latin typeface="Platino Linotype"/>
                <a:ea typeface="+mn-ea"/>
                <a:cs typeface="+mn-cs"/>
              </a:rPr>
              <a:t> </a:t>
            </a:r>
            <a:r>
              <a:rPr kumimoji="0" lang="en-US" sz="4000" b="1" i="0" u="none" strike="noStrike" kern="1200" cap="none" spc="0" normalizeH="0" noProof="0" dirty="0" err="1">
                <a:ln>
                  <a:noFill/>
                </a:ln>
                <a:solidFill>
                  <a:srgbClr val="002060"/>
                </a:solidFill>
                <a:effectLst/>
                <a:uLnTx/>
                <a:uFillTx/>
                <a:latin typeface="Platino Linotype"/>
                <a:ea typeface="+mn-ea"/>
                <a:cs typeface="+mn-cs"/>
              </a:rPr>
              <a:t>lí</a:t>
            </a:r>
            <a:r>
              <a:rPr kumimoji="0" lang="en-US" sz="4000" b="1" i="0" u="none" strike="noStrike" kern="1200" cap="none" spc="0" normalizeH="0" noProof="0" dirty="0">
                <a:ln>
                  <a:noFill/>
                </a:ln>
                <a:solidFill>
                  <a:srgbClr val="002060"/>
                </a:solidFill>
                <a:effectLst/>
                <a:uLnTx/>
                <a:uFillTx/>
                <a:latin typeface="Platino Linotype"/>
                <a:ea typeface="+mn-ea"/>
                <a:cs typeface="+mn-cs"/>
              </a:rPr>
              <a:t> </a:t>
            </a:r>
            <a:r>
              <a:rPr kumimoji="0" lang="en-US" sz="4000" b="1" i="0" u="none" strike="noStrike" kern="1200" cap="none" spc="0" normalizeH="0" noProof="0" dirty="0" err="1">
                <a:ln>
                  <a:noFill/>
                </a:ln>
                <a:solidFill>
                  <a:srgbClr val="002060"/>
                </a:solidFill>
                <a:effectLst/>
                <a:uLnTx/>
                <a:uFillTx/>
                <a:latin typeface="Platino Linotype"/>
                <a:ea typeface="+mn-ea"/>
                <a:cs typeface="+mn-cs"/>
              </a:rPr>
              <a:t>bán</a:t>
            </a:r>
            <a:r>
              <a:rPr kumimoji="0" lang="en-US" sz="4000" b="1" i="0" u="none" strike="noStrike" kern="1200" cap="none" spc="0" normalizeH="0" noProof="0" dirty="0">
                <a:ln>
                  <a:noFill/>
                </a:ln>
                <a:solidFill>
                  <a:srgbClr val="002060"/>
                </a:solidFill>
                <a:effectLst/>
                <a:uLnTx/>
                <a:uFillTx/>
                <a:latin typeface="Platino Linotype"/>
                <a:ea typeface="+mn-ea"/>
                <a:cs typeface="+mn-cs"/>
              </a:rPr>
              <a:t> </a:t>
            </a:r>
            <a:r>
              <a:rPr kumimoji="0" lang="en-US" sz="4000" b="1" i="0" u="none" strike="noStrike" kern="1200" cap="none" spc="0" normalizeH="0" noProof="0" dirty="0" err="1">
                <a:ln>
                  <a:noFill/>
                </a:ln>
                <a:solidFill>
                  <a:srgbClr val="002060"/>
                </a:solidFill>
                <a:effectLst/>
                <a:uLnTx/>
                <a:uFillTx/>
                <a:latin typeface="Platino Linotype"/>
                <a:ea typeface="+mn-ea"/>
                <a:cs typeface="+mn-cs"/>
              </a:rPr>
              <a:t>dẫn</a:t>
            </a:r>
            <a:endParaRPr kumimoji="0" sz="4000" b="0" i="0" u="none" strike="noStrike" kern="1200" cap="none" spc="0" normalizeH="0" baseline="0" noProof="0" dirty="0">
              <a:ln>
                <a:noFill/>
              </a:ln>
              <a:solidFill>
                <a:srgbClr val="002060"/>
              </a:solidFill>
              <a:effectLst/>
              <a:uLnTx/>
              <a:uFillTx/>
              <a:latin typeface="Platino Linotype"/>
              <a:ea typeface="+mn-ea"/>
              <a:cs typeface="+mn-cs"/>
            </a:endParaRPr>
          </a:p>
        </p:txBody>
      </p:sp>
      <p:sp>
        <p:nvSpPr>
          <p:cNvPr id="5" name="Rounded Rectangle 8">
            <a:extLst>
              <a:ext uri="{FF2B5EF4-FFF2-40B4-BE49-F238E27FC236}">
                <a16:creationId xmlns:a16="http://schemas.microsoft.com/office/drawing/2014/main" id="{6155A109-239B-4868-940E-DBA5E0A2F9B6}"/>
              </a:ext>
            </a:extLst>
          </p:cNvPr>
          <p:cNvSpPr/>
          <p:nvPr/>
        </p:nvSpPr>
        <p:spPr>
          <a:xfrm>
            <a:off x="188931" y="1191572"/>
            <a:ext cx="11261480" cy="1923235"/>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FFFFFF"/>
                </a:solidFill>
                <a:latin typeface="Platino Linotype"/>
                <a:cs typeface="#9Slide03 Arima Madurai Black" panose="00000A00000000000000" pitchFamily="2" charset="-93"/>
              </a:rPr>
              <a:t>Nhờ</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đặc</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tính</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nhạy</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sáng</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và</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nhiệt</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độ</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của</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vật</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liệu</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bán</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dẫn</a:t>
            </a:r>
            <a:r>
              <a:rPr lang="en-US" sz="3200">
                <a:solidFill>
                  <a:srgbClr val="FFFFFF"/>
                </a:solidFill>
                <a:latin typeface="Platino Linotype"/>
                <a:cs typeface="#9Slide03 Arima Madurai Black" panose="00000A00000000000000" pitchFamily="2" charset="-93"/>
              </a:rPr>
              <a:t>, để chế </a:t>
            </a:r>
            <a:r>
              <a:rPr lang="en-US" sz="3200" dirty="0" err="1">
                <a:solidFill>
                  <a:srgbClr val="FFFFFF"/>
                </a:solidFill>
                <a:latin typeface="Platino Linotype"/>
                <a:cs typeface="#9Slide03 Arima Madurai Black" panose="00000A00000000000000" pitchFamily="2" charset="-93"/>
              </a:rPr>
              <a:t>tạo</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các</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thiết</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bị</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cảm</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biến</a:t>
            </a:r>
            <a:r>
              <a:rPr lang="en-US" sz="3200" dirty="0">
                <a:solidFill>
                  <a:srgbClr val="FFFFFF"/>
                </a:solidFill>
                <a:latin typeface="Platino Linotype"/>
                <a:cs typeface="#9Slide03 Arima Madurai Black" panose="00000A00000000000000" pitchFamily="2" charset="-93"/>
              </a:rPr>
              <a:t> dung </a:t>
            </a:r>
            <a:r>
              <a:rPr lang="en-US" sz="3200" dirty="0" err="1">
                <a:solidFill>
                  <a:srgbClr val="FFFFFF"/>
                </a:solidFill>
                <a:latin typeface="Platino Linotype"/>
                <a:cs typeface="#9Slide03 Arima Madurai Black" panose="00000A00000000000000" pitchFamily="2" charset="-93"/>
              </a:rPr>
              <a:t>trong</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hệ</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thống</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điều</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khiển</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tự</a:t>
            </a:r>
            <a:r>
              <a:rPr lang="en-US" sz="3200" dirty="0">
                <a:solidFill>
                  <a:srgbClr val="FFFFFF"/>
                </a:solidFill>
                <a:latin typeface="Platino Linotype"/>
                <a:cs typeface="#9Slide03 Arima Madurai Black" panose="00000A00000000000000" pitchFamily="2" charset="-93"/>
              </a:rPr>
              <a:t> </a:t>
            </a:r>
            <a:r>
              <a:rPr lang="en-US" sz="3200" dirty="0" err="1">
                <a:solidFill>
                  <a:srgbClr val="FFFFFF"/>
                </a:solidFill>
                <a:latin typeface="Platino Linotype"/>
                <a:cs typeface="#9Slide03 Arima Madurai Black" panose="00000A00000000000000" pitchFamily="2" charset="-93"/>
              </a:rPr>
              <a:t>động</a:t>
            </a:r>
            <a:r>
              <a:rPr lang="en-US" sz="3200" dirty="0">
                <a:solidFill>
                  <a:srgbClr val="FFFFFF"/>
                </a:solidFill>
                <a:latin typeface="Platino Linotype"/>
                <a:cs typeface="#9Slide03 Arima Madurai Black" panose="00000A00000000000000" pitchFamily="2" charset="-93"/>
              </a:rPr>
              <a:t>.</a:t>
            </a:r>
          </a:p>
        </p:txBody>
      </p:sp>
      <p:pic>
        <p:nvPicPr>
          <p:cNvPr id="4100" name="Picture 4" descr="Cảm Biến Khói Dễ Cháy Bán Dẫn Mq-2 Mq2 - Buy Cảm Biến Khí Dễ Cháy,Bán Dẫn  Khói Cảm Biến Khí Dễ Cháy,Mq-2 Mq2 Bán Dẫn Khói Cảm Biến Khí Dễ Cháy"/>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945344" y="3295716"/>
            <a:ext cx="2512166" cy="25149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73610" y="5960836"/>
            <a:ext cx="3767137" cy="523220"/>
          </a:xfrm>
          <a:prstGeom prst="rect">
            <a:avLst/>
          </a:prstGeom>
          <a:noFill/>
        </p:spPr>
        <p:txBody>
          <a:bodyPr wrap="square" rtlCol="0">
            <a:spAutoFit/>
          </a:bodyPr>
          <a:lstStyle/>
          <a:p>
            <a:r>
              <a:rPr lang="en-US" sz="2800" b="1" i="1" dirty="0" err="1">
                <a:solidFill>
                  <a:srgbClr val="00B050"/>
                </a:solidFill>
                <a:latin typeface="Platino Linotype"/>
              </a:rPr>
              <a:t>Cảm</a:t>
            </a:r>
            <a:r>
              <a:rPr lang="en-US" sz="2800" b="1" i="1" dirty="0">
                <a:solidFill>
                  <a:srgbClr val="00B050"/>
                </a:solidFill>
                <a:latin typeface="Platino Linotype"/>
              </a:rPr>
              <a:t> </a:t>
            </a:r>
            <a:r>
              <a:rPr lang="en-US" sz="2800" b="1" i="1" dirty="0" err="1">
                <a:solidFill>
                  <a:srgbClr val="00B050"/>
                </a:solidFill>
                <a:latin typeface="Platino Linotype"/>
              </a:rPr>
              <a:t>biến</a:t>
            </a:r>
            <a:r>
              <a:rPr lang="en-US" sz="2800" b="1" i="1" dirty="0">
                <a:solidFill>
                  <a:srgbClr val="00B050"/>
                </a:solidFill>
                <a:latin typeface="Platino Linotype"/>
              </a:rPr>
              <a:t> </a:t>
            </a:r>
            <a:r>
              <a:rPr lang="en-US" sz="2800" b="1" i="1" dirty="0" err="1">
                <a:solidFill>
                  <a:srgbClr val="00B050"/>
                </a:solidFill>
                <a:latin typeface="Platino Linotype"/>
              </a:rPr>
              <a:t>ánh</a:t>
            </a:r>
            <a:r>
              <a:rPr lang="en-US" sz="2800" b="1" i="1" dirty="0">
                <a:solidFill>
                  <a:srgbClr val="00B050"/>
                </a:solidFill>
                <a:latin typeface="Platino Linotype"/>
              </a:rPr>
              <a:t> </a:t>
            </a:r>
            <a:r>
              <a:rPr lang="en-US" sz="2800" b="1" i="1" dirty="0" err="1">
                <a:solidFill>
                  <a:srgbClr val="00B050"/>
                </a:solidFill>
                <a:latin typeface="Platino Linotype"/>
              </a:rPr>
              <a:t>sáng</a:t>
            </a:r>
            <a:endParaRPr lang="en-US" sz="2800" b="1" i="1" dirty="0">
              <a:solidFill>
                <a:srgbClr val="00B050"/>
              </a:solidFill>
              <a:latin typeface="Platino Linotype"/>
            </a:endParaRPr>
          </a:p>
        </p:txBody>
      </p:sp>
      <p:sp>
        <p:nvSpPr>
          <p:cNvPr id="9" name="TextBox 8"/>
          <p:cNvSpPr txBox="1"/>
          <p:nvPr/>
        </p:nvSpPr>
        <p:spPr>
          <a:xfrm>
            <a:off x="7014165" y="5991614"/>
            <a:ext cx="2599509" cy="461665"/>
          </a:xfrm>
          <a:prstGeom prst="rect">
            <a:avLst/>
          </a:prstGeom>
          <a:noFill/>
        </p:spPr>
        <p:txBody>
          <a:bodyPr wrap="square" rtlCol="0">
            <a:spAutoFit/>
          </a:bodyPr>
          <a:lstStyle/>
          <a:p>
            <a:r>
              <a:rPr lang="en-US" sz="2400" b="1" i="1" dirty="0" err="1">
                <a:solidFill>
                  <a:srgbClr val="00B050"/>
                </a:solidFill>
                <a:latin typeface="Platino Linotype"/>
              </a:rPr>
              <a:t>Cảm</a:t>
            </a:r>
            <a:r>
              <a:rPr lang="en-US" sz="2400" b="1" i="1" dirty="0">
                <a:solidFill>
                  <a:srgbClr val="00B050"/>
                </a:solidFill>
                <a:latin typeface="Platino Linotype"/>
              </a:rPr>
              <a:t> </a:t>
            </a:r>
            <a:r>
              <a:rPr lang="en-US" sz="2400" b="1" i="1" dirty="0" err="1">
                <a:solidFill>
                  <a:srgbClr val="00B050"/>
                </a:solidFill>
                <a:latin typeface="Platino Linotype"/>
              </a:rPr>
              <a:t>biến</a:t>
            </a:r>
            <a:r>
              <a:rPr lang="en-US" sz="2400" b="1" i="1" dirty="0">
                <a:solidFill>
                  <a:srgbClr val="00B050"/>
                </a:solidFill>
                <a:latin typeface="Platino Linotype"/>
              </a:rPr>
              <a:t> </a:t>
            </a:r>
            <a:r>
              <a:rPr lang="en-US" sz="2400" b="1" i="1" dirty="0" err="1">
                <a:solidFill>
                  <a:srgbClr val="00B050"/>
                </a:solidFill>
                <a:latin typeface="Platino Linotype"/>
              </a:rPr>
              <a:t>khói</a:t>
            </a:r>
            <a:endParaRPr lang="en-US" sz="2400" b="1" i="1" dirty="0">
              <a:solidFill>
                <a:srgbClr val="00B050"/>
              </a:solidFill>
              <a:latin typeface="Platino Linotype"/>
            </a:endParaRPr>
          </a:p>
        </p:txBody>
      </p:sp>
      <p:pic>
        <p:nvPicPr>
          <p:cNvPr id="6146" name="Picture 2" descr="Cảm biến cường độ ánh sáng quang trở - Nshop">
            <a:extLst>
              <a:ext uri="{FF2B5EF4-FFF2-40B4-BE49-F238E27FC236}">
                <a16:creationId xmlns:a16="http://schemas.microsoft.com/office/drawing/2014/main" id="{5EDF0F24-B61C-4594-9BD5-76D3507AA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963" y="3298539"/>
            <a:ext cx="2512166" cy="2512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5854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11">
            <a:extLst>
              <a:ext uri="{FF2B5EF4-FFF2-40B4-BE49-F238E27FC236}">
                <a16:creationId xmlns:a16="http://schemas.microsoft.com/office/drawing/2014/main" id="{257D54C5-8749-44DA-946C-CB3E4F56D532}"/>
              </a:ext>
            </a:extLst>
          </p:cNvPr>
          <p:cNvSpPr/>
          <p:nvPr/>
        </p:nvSpPr>
        <p:spPr>
          <a:xfrm>
            <a:off x="847994" y="1266826"/>
            <a:ext cx="11097264" cy="1238250"/>
          </a:xfrm>
          <a:prstGeom prst="roundRect">
            <a:avLst/>
          </a:prstGeom>
          <a:solidFill>
            <a:srgbClr val="9BD5CA">
              <a:lumMod val="20000"/>
              <a:lumOff val="80000"/>
            </a:srgbClr>
          </a:solidFill>
          <a:ln w="19050" cap="flat" cmpd="sng" algn="ctr">
            <a:solidFill>
              <a:srgbClr val="578CCF">
                <a:shade val="50000"/>
              </a:srgbClr>
            </a:solidFill>
            <a:prstDash val="dash"/>
          </a:ln>
          <a:effectLst>
            <a:glow rad="63500">
              <a:srgbClr val="9BD5CA">
                <a:satMod val="175000"/>
                <a:alpha val="40000"/>
              </a:srgbClr>
            </a:glow>
          </a:effectLst>
        </p:spPr>
        <p:txBody>
          <a:bodyPr rtlCol="0" anchor="ctr"/>
          <a:lstStyle/>
          <a:p>
            <a:pPr lvl="0" algn="ctr">
              <a:defRPr/>
            </a:pPr>
            <a:r>
              <a:rPr kumimoji="0" lang="en-US" sz="5400" b="0" i="0" u="none" strike="noStrike" kern="0" cap="none" spc="0" normalizeH="0" baseline="0" noProof="0" dirty="0">
                <a:ln>
                  <a:solidFill>
                    <a:srgbClr val="F58A28">
                      <a:lumMod val="50000"/>
                    </a:srgbClr>
                  </a:solidFill>
                </a:ln>
                <a:solidFill>
                  <a:srgbClr val="C00000"/>
                </a:solidFill>
                <a:effectLst/>
                <a:uLnTx/>
                <a:uFillTx/>
                <a:latin typeface="Platino Linotype"/>
              </a:rPr>
              <a:t>  </a:t>
            </a:r>
            <a:r>
              <a:rPr lang="en-US" sz="5400" b="1" kern="0" dirty="0">
                <a:solidFill>
                  <a:srgbClr val="C00000"/>
                </a:solidFill>
                <a:latin typeface="Platino Linotype"/>
              </a:rPr>
              <a:t>VẬT LÍ Y SINH</a:t>
            </a:r>
            <a:endParaRPr lang="en-US" sz="5400" b="1" kern="0" dirty="0">
              <a:solidFill>
                <a:srgbClr val="C00000"/>
              </a:solidFill>
              <a:latin typeface="Platino Linotype"/>
              <a:ea typeface="Tahoma" panose="020B0604030504040204" pitchFamily="34" charset="0"/>
              <a:cs typeface="#9Slide03 Arima Madurai Black" panose="00000A00000000000000" pitchFamily="2" charset="-93"/>
            </a:endParaRPr>
          </a:p>
        </p:txBody>
      </p:sp>
      <p:sp>
        <p:nvSpPr>
          <p:cNvPr id="6" name="Oval 5">
            <a:extLst>
              <a:ext uri="{FF2B5EF4-FFF2-40B4-BE49-F238E27FC236}">
                <a16:creationId xmlns:a16="http://schemas.microsoft.com/office/drawing/2014/main" id="{52A41C9E-B586-4B61-99F3-009F30BB5C11}"/>
              </a:ext>
            </a:extLst>
          </p:cNvPr>
          <p:cNvSpPr/>
          <p:nvPr/>
        </p:nvSpPr>
        <p:spPr>
          <a:xfrm>
            <a:off x="371475" y="1547492"/>
            <a:ext cx="662756" cy="676917"/>
          </a:xfrm>
          <a:prstGeom prst="ellipse">
            <a:avLst/>
          </a:prstGeom>
          <a:solidFill>
            <a:srgbClr val="002060"/>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prstClr val="white"/>
                </a:solidFill>
                <a:latin typeface="Platino Linotype"/>
              </a:rPr>
              <a:t>VI</a:t>
            </a:r>
            <a:endParaRPr kumimoji="0" lang="en-US" sz="2000" b="1" i="0" u="none" strike="noStrike" kern="0" cap="none" spc="0" normalizeH="0" baseline="0" noProof="0" dirty="0">
              <a:ln>
                <a:noFill/>
              </a:ln>
              <a:solidFill>
                <a:prstClr val="white"/>
              </a:solidFill>
              <a:effectLst/>
              <a:uLnTx/>
              <a:uFillTx/>
              <a:latin typeface="Platino Linotype"/>
            </a:endParaRPr>
          </a:p>
        </p:txBody>
      </p:sp>
      <p:pic>
        <p:nvPicPr>
          <p:cNvPr id="4" name="Picture 2" descr="Cơ bản về máy PET - Máy chụp cắt lớp bằng Positron (Positron Emision  Tomography) - Thiết bị y tế An Sinh">
            <a:extLst>
              <a:ext uri="{FF2B5EF4-FFF2-40B4-BE49-F238E27FC236}">
                <a16:creationId xmlns:a16="http://schemas.microsoft.com/office/drawing/2014/main" id="{71674209-788A-4B2D-AF74-D556C9A31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283" y="3039927"/>
            <a:ext cx="5229225" cy="26656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ool, several&#10;&#10;Description automatically generated">
            <a:extLst>
              <a:ext uri="{FF2B5EF4-FFF2-40B4-BE49-F238E27FC236}">
                <a16:creationId xmlns:a16="http://schemas.microsoft.com/office/drawing/2014/main" id="{3A125961-AB7C-4BF9-8C57-9895377260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5174" y="2978756"/>
            <a:ext cx="4075950" cy="2787949"/>
          </a:xfrm>
          <a:prstGeom prst="rect">
            <a:avLst/>
          </a:prstGeom>
        </p:spPr>
      </p:pic>
    </p:spTree>
    <p:extLst>
      <p:ext uri="{BB962C8B-B14F-4D97-AF65-F5344CB8AC3E}">
        <p14:creationId xmlns:p14="http://schemas.microsoft.com/office/powerpoint/2010/main" val="166839036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600" fill="hold"/>
                                            <p:tgtEl>
                                              <p:spTgt spid="6"/>
                                            </p:tgtEl>
                                            <p:attrNameLst>
                                              <p:attrName>ppt_w</p:attrName>
                                            </p:attrNameLst>
                                          </p:cBhvr>
                                          <p:tavLst>
                                            <p:tav tm="0">
                                              <p:val>
                                                <p:fltVal val="0"/>
                                              </p:val>
                                            </p:tav>
                                            <p:tav tm="100000">
                                              <p:val>
                                                <p:strVal val="#ppt_w"/>
                                              </p:val>
                                            </p:tav>
                                          </p:tavLst>
                                        </p:anim>
                                        <p:anim calcmode="lin" valueType="num">
                                          <p:cBhvr>
                                            <p:cTn id="8" dur="600" fill="hold"/>
                                            <p:tgtEl>
                                              <p:spTgt spid="6"/>
                                            </p:tgtEl>
                                            <p:attrNameLst>
                                              <p:attrName>ppt_h</p:attrName>
                                            </p:attrNameLst>
                                          </p:cBhvr>
                                          <p:tavLst>
                                            <p:tav tm="0">
                                              <p:val>
                                                <p:fltVal val="0"/>
                                              </p:val>
                                            </p:tav>
                                            <p:tav tm="100000">
                                              <p:val>
                                                <p:strVal val="#ppt_h"/>
                                              </p:val>
                                            </p:tav>
                                          </p:tavLst>
                                        </p:anim>
                                        <p:animEffect transition="in" filter="fade">
                                          <p:cBhvr>
                                            <p:cTn id="9" dur="600"/>
                                            <p:tgtEl>
                                              <p:spTgt spid="6"/>
                                            </p:tgtEl>
                                          </p:cBhvr>
                                        </p:animEffect>
                                      </p:childTnLst>
                                    </p:cTn>
                                  </p:par>
                                  <p:par>
                                    <p:cTn id="10" presetID="6" presetClass="emph" presetSubtype="0" accel="36667" fill="hold" grpId="1" nodeType="withEffect" p14:presetBounceEnd="55556">
                                      <p:stCondLst>
                                        <p:cond delay="250"/>
                                      </p:stCondLst>
                                      <p:childTnLst>
                                        <p:animScale p14:bounceEnd="55556">
                                          <p:cBhvr>
                                            <p:cTn id="11" dur="900" fill="hold"/>
                                            <p:tgtEl>
                                              <p:spTgt spid="6"/>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600" fill="hold"/>
                                            <p:tgtEl>
                                              <p:spTgt spid="6"/>
                                            </p:tgtEl>
                                            <p:attrNameLst>
                                              <p:attrName>ppt_w</p:attrName>
                                            </p:attrNameLst>
                                          </p:cBhvr>
                                          <p:tavLst>
                                            <p:tav tm="0">
                                              <p:val>
                                                <p:fltVal val="0"/>
                                              </p:val>
                                            </p:tav>
                                            <p:tav tm="100000">
                                              <p:val>
                                                <p:strVal val="#ppt_w"/>
                                              </p:val>
                                            </p:tav>
                                          </p:tavLst>
                                        </p:anim>
                                        <p:anim calcmode="lin" valueType="num">
                                          <p:cBhvr>
                                            <p:cTn id="8" dur="600" fill="hold"/>
                                            <p:tgtEl>
                                              <p:spTgt spid="6"/>
                                            </p:tgtEl>
                                            <p:attrNameLst>
                                              <p:attrName>ppt_h</p:attrName>
                                            </p:attrNameLst>
                                          </p:cBhvr>
                                          <p:tavLst>
                                            <p:tav tm="0">
                                              <p:val>
                                                <p:fltVal val="0"/>
                                              </p:val>
                                            </p:tav>
                                            <p:tav tm="100000">
                                              <p:val>
                                                <p:strVal val="#ppt_h"/>
                                              </p:val>
                                            </p:tav>
                                          </p:tavLst>
                                        </p:anim>
                                        <p:animEffect transition="in" filter="fade">
                                          <p:cBhvr>
                                            <p:cTn id="9" dur="600"/>
                                            <p:tgtEl>
                                              <p:spTgt spid="6"/>
                                            </p:tgtEl>
                                          </p:cBhvr>
                                        </p:animEffect>
                                      </p:childTnLst>
                                    </p:cTn>
                                  </p:par>
                                  <p:par>
                                    <p:cTn id="10" presetID="6" presetClass="emph" presetSubtype="0" accel="36667" fill="hold" grpId="1" nodeType="withEffect">
                                      <p:stCondLst>
                                        <p:cond delay="250"/>
                                      </p:stCondLst>
                                      <p:childTnLst>
                                        <p:animScale>
                                          <p:cBhvr>
                                            <p:cTn id="11" dur="900" fill="hold"/>
                                            <p:tgtEl>
                                              <p:spTgt spid="6"/>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007405-4782-42D8-B1C2-BE4E7145EED2}"/>
              </a:ext>
            </a:extLst>
          </p:cNvPr>
          <p:cNvSpPr txBox="1"/>
          <p:nvPr/>
        </p:nvSpPr>
        <p:spPr>
          <a:xfrm>
            <a:off x="372466" y="1752600"/>
            <a:ext cx="5392065" cy="3439239"/>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algn="just">
              <a:spcBef>
                <a:spcPct val="50000"/>
              </a:spcBef>
            </a:pPr>
            <a:r>
              <a:rPr lang="en-US" altLang="en-US" sz="2800" b="1">
                <a:solidFill>
                  <a:srgbClr val="002060"/>
                </a:solidFill>
                <a:latin typeface="Platino Linotype"/>
                <a:cs typeface="#9Slide03 Arima Madurai Black" panose="00000A00000000000000" pitchFamily="2" charset="0"/>
              </a:rPr>
              <a:t>Vật lí y sinh là môn khoa học liên nghành, ứng dụng lí thuyết và phương pháp của khoa học vật lí vào sinh học, y học. Nghiên cứu các hiện tượng xảy ra trong các tổ chức và cơ thể sống dựa trên những thành tựu của Vật lí.</a:t>
            </a:r>
            <a:endParaRPr lang="en-US" altLang="en-US" sz="2800" b="1" dirty="0">
              <a:solidFill>
                <a:srgbClr val="002060"/>
              </a:solidFill>
              <a:latin typeface="Platino Linotype"/>
              <a:cs typeface="#9Slide03 Arima Madurai Black" panose="00000A00000000000000" pitchFamily="2" charset="0"/>
            </a:endParaRPr>
          </a:p>
        </p:txBody>
      </p:sp>
      <p:sp>
        <p:nvSpPr>
          <p:cNvPr id="5" name="Rectangle: Rounded Corners 4">
            <a:extLst>
              <a:ext uri="{FF2B5EF4-FFF2-40B4-BE49-F238E27FC236}">
                <a16:creationId xmlns:a16="http://schemas.microsoft.com/office/drawing/2014/main" id="{A5DB93BA-1DEB-4F7B-BC6F-459499A68325}"/>
              </a:ext>
            </a:extLst>
          </p:cNvPr>
          <p:cNvSpPr/>
          <p:nvPr/>
        </p:nvSpPr>
        <p:spPr>
          <a:xfrm>
            <a:off x="241024" y="286629"/>
            <a:ext cx="5654951"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FFFF00"/>
                </a:solidFill>
                <a:effectLst/>
                <a:uLnTx/>
                <a:uFillTx/>
                <a:latin typeface="Platino Linotype"/>
                <a:ea typeface="+mn-ea"/>
                <a:cs typeface="+mn-cs"/>
              </a:rPr>
              <a:t>           </a:t>
            </a:r>
            <a:r>
              <a:rPr lang="en-US" sz="3600" b="1" kern="0">
                <a:solidFill>
                  <a:srgbClr val="FFFF00"/>
                </a:solidFill>
                <a:latin typeface="Platino Linotype"/>
              </a:rPr>
              <a:t>VẬT LÍ VI SINH</a:t>
            </a:r>
            <a:endParaRPr kumimoji="0" lang="en-US" sz="3600" b="1" i="0" u="none" strike="noStrike" kern="0" cap="none" spc="0" normalizeH="0" baseline="0" noProof="0" dirty="0">
              <a:ln>
                <a:noFill/>
              </a:ln>
              <a:solidFill>
                <a:srgbClr val="FFFF00"/>
              </a:solidFill>
              <a:effectLst/>
              <a:uLnTx/>
              <a:uFillTx/>
              <a:latin typeface="Platino Linotype"/>
              <a:ea typeface="Tahoma" panose="020B0604030504040204" pitchFamily="34" charset="0"/>
              <a:cs typeface="#9Slide03 Arima Madurai Black" panose="00000A00000000000000" pitchFamily="2" charset="-93"/>
            </a:endParaRPr>
          </a:p>
        </p:txBody>
      </p:sp>
      <p:sp>
        <p:nvSpPr>
          <p:cNvPr id="6" name="Hình chữ nhật: Góc Tròn 5">
            <a:extLst>
              <a:ext uri="{FF2B5EF4-FFF2-40B4-BE49-F238E27FC236}">
                <a16:creationId xmlns:a16="http://schemas.microsoft.com/office/drawing/2014/main" id="{D38414F0-14D2-4F2D-9B85-FACF6054E986}"/>
              </a:ext>
            </a:extLst>
          </p:cNvPr>
          <p:cNvSpPr/>
          <p:nvPr/>
        </p:nvSpPr>
        <p:spPr>
          <a:xfrm>
            <a:off x="349572" y="237271"/>
            <a:ext cx="983927"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rPr>
              <a:t>VI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endParaRPr>
          </a:p>
        </p:txBody>
      </p:sp>
      <p:pic>
        <p:nvPicPr>
          <p:cNvPr id="8194" name="Picture 2" descr="Chuyên ngành Vật lý Y khoa – Đại Học Khoa Học Tự Nhiên – Đại Học Quốc Gia  TPHCM – huongnghiep.hocmai.vn">
            <a:extLst>
              <a:ext uri="{FF2B5EF4-FFF2-40B4-BE49-F238E27FC236}">
                <a16:creationId xmlns:a16="http://schemas.microsoft.com/office/drawing/2014/main" id="{23A01252-5BF3-498C-BA27-4AF5DFF8C7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2468" y="1987153"/>
            <a:ext cx="5525055" cy="3681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0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10"/>
          <p:cNvSpPr>
            <a:spLocks noChangeArrowheads="1"/>
          </p:cNvSpPr>
          <p:nvPr/>
        </p:nvSpPr>
        <p:spPr bwMode="auto">
          <a:xfrm rot="16200000">
            <a:off x="5217108" y="-2233007"/>
            <a:ext cx="1864866" cy="12084918"/>
          </a:xfrm>
          <a:prstGeom prst="downArrow">
            <a:avLst>
              <a:gd name="adj1" fmla="val 49065"/>
              <a:gd name="adj2" fmla="val 44821"/>
            </a:avLst>
          </a:prstGeom>
          <a:solidFill>
            <a:srgbClr val="008000"/>
          </a:solidFill>
          <a:ln>
            <a:noFill/>
          </a:ln>
        </p:spPr>
        <p:txBody>
          <a:bodyPr rot="10800000" lIns="121905" tIns="60952" rIns="121905" bIns="60952"/>
          <a:lstStyle/>
          <a:p>
            <a:pPr marL="0" marR="0" lvl="0" indent="0" algn="l" defTabSz="1219436" rtl="0" eaLnBrk="1" fontAlgn="auto" latinLnBrk="0" hangingPunct="1">
              <a:lnSpc>
                <a:spcPct val="100000"/>
              </a:lnSpc>
              <a:spcBef>
                <a:spcPts val="0"/>
              </a:spcBef>
              <a:spcAft>
                <a:spcPts val="0"/>
              </a:spcAft>
              <a:buClrTx/>
              <a:buSzTx/>
              <a:buFontTx/>
              <a:buNone/>
              <a:tabLst/>
              <a:defRPr/>
            </a:pPr>
            <a:endParaRPr kumimoji="0" lang="zh-CN" altLang="en-US" sz="2666" b="0" i="0" u="none" strike="noStrike" kern="1200" cap="none" spc="0" normalizeH="0" baseline="0" noProof="0">
              <a:ln>
                <a:noFill/>
              </a:ln>
              <a:solidFill>
                <a:prstClr val="black"/>
              </a:solidFill>
              <a:effectLst/>
              <a:uLnTx/>
              <a:uFillTx/>
              <a:latin typeface="微软雅黑" pitchFamily="34" charset="-122"/>
              <a:ea typeface="微软雅黑" pitchFamily="34" charset="-122"/>
              <a:cs typeface="+mn-cs"/>
            </a:endParaRPr>
          </a:p>
        </p:txBody>
      </p:sp>
      <p:grpSp>
        <p:nvGrpSpPr>
          <p:cNvPr id="9" name="组合 46"/>
          <p:cNvGrpSpPr>
            <a:grpSpLocks/>
          </p:cNvGrpSpPr>
          <p:nvPr/>
        </p:nvGrpSpPr>
        <p:grpSpPr bwMode="auto">
          <a:xfrm>
            <a:off x="4810695" y="2720274"/>
            <a:ext cx="2269105" cy="2051352"/>
            <a:chOff x="1213332" y="2786058"/>
            <a:chExt cx="1935848" cy="1751017"/>
          </a:xfrm>
        </p:grpSpPr>
        <p:grpSp>
          <p:nvGrpSpPr>
            <p:cNvPr id="10" name="Group 6"/>
            <p:cNvGrpSpPr>
              <a:grpSpLocks/>
            </p:cNvGrpSpPr>
            <p:nvPr/>
          </p:nvGrpSpPr>
          <p:grpSpPr bwMode="auto">
            <a:xfrm>
              <a:off x="1295400" y="2786058"/>
              <a:ext cx="1753450" cy="1751017"/>
              <a:chOff x="1823" y="2371"/>
              <a:chExt cx="1801" cy="1801"/>
            </a:xfrm>
          </p:grpSpPr>
          <p:sp>
            <p:nvSpPr>
              <p:cNvPr id="12" name="Oval 7"/>
              <p:cNvSpPr>
                <a:spLocks noChangeArrowheads="1"/>
              </p:cNvSpPr>
              <p:nvPr/>
            </p:nvSpPr>
            <p:spPr bwMode="auto">
              <a:xfrm>
                <a:off x="1823" y="2371"/>
                <a:ext cx="1801" cy="1801"/>
              </a:xfrm>
              <a:prstGeom prst="ellipse">
                <a:avLst/>
              </a:prstGeom>
              <a:solidFill>
                <a:srgbClr val="D8D8D8">
                  <a:alpha val="4784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53571" tIns="76786" rIns="153571" bIns="76786"/>
              <a:lstStyle/>
              <a:p>
                <a:pPr marL="0" marR="0" lvl="0" indent="0" algn="l" defTabSz="1219436"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a:ln>
                    <a:noFill/>
                  </a:ln>
                  <a:solidFill>
                    <a:srgbClr val="004800"/>
                  </a:solidFill>
                  <a:effectLst/>
                  <a:uLnTx/>
                  <a:uFillTx/>
                  <a:latin typeface="微软雅黑" pitchFamily="34" charset="-122"/>
                  <a:ea typeface="微软雅黑" pitchFamily="34" charset="-122"/>
                  <a:cs typeface="+mn-cs"/>
                </a:endParaRPr>
              </a:p>
            </p:txBody>
          </p:sp>
          <p:sp>
            <p:nvSpPr>
              <p:cNvPr id="13" name="Oval 8"/>
              <p:cNvSpPr>
                <a:spLocks noChangeArrowheads="1"/>
              </p:cNvSpPr>
              <p:nvPr/>
            </p:nvSpPr>
            <p:spPr bwMode="auto">
              <a:xfrm>
                <a:off x="1945" y="2493"/>
                <a:ext cx="1556" cy="1556"/>
              </a:xfrm>
              <a:prstGeom prst="ellipse">
                <a:avLst/>
              </a:prstGeom>
              <a:solidFill>
                <a:srgbClr val="BFBFBF"/>
              </a:solidFill>
              <a:ln w="38100">
                <a:solidFill>
                  <a:srgbClr val="FFFFFF"/>
                </a:solidFill>
                <a:round/>
                <a:headEnd/>
                <a:tailEnd/>
              </a:ln>
            </p:spPr>
            <p:txBody>
              <a:bodyPr lIns="153571" tIns="76786" rIns="153571" bIns="76786"/>
              <a:lstStyle/>
              <a:p>
                <a:pPr marL="0" marR="0" lvl="0" indent="0" algn="l" defTabSz="1219436"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a:ln>
                    <a:noFill/>
                  </a:ln>
                  <a:solidFill>
                    <a:srgbClr val="004800"/>
                  </a:solidFill>
                  <a:effectLst/>
                  <a:uLnTx/>
                  <a:uFillTx/>
                  <a:latin typeface="微软雅黑" pitchFamily="34" charset="-122"/>
                  <a:ea typeface="微软雅黑" pitchFamily="34" charset="-122"/>
                  <a:cs typeface="+mn-cs"/>
                </a:endParaRPr>
              </a:p>
            </p:txBody>
          </p:sp>
        </p:grpSp>
        <p:sp>
          <p:nvSpPr>
            <p:cNvPr id="11" name="Text Box 9"/>
            <p:cNvSpPr txBox="1">
              <a:spLocks noChangeArrowheads="1"/>
            </p:cNvSpPr>
            <p:nvPr/>
          </p:nvSpPr>
          <p:spPr bwMode="auto">
            <a:xfrm>
              <a:off x="1213332" y="3279344"/>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3571" tIns="76786" rIns="153571" bIns="76786"/>
            <a:lstStyle>
              <a:lvl1pPr algn="l" defTabSz="1152525" eaLnBrk="0" hangingPunct="0">
                <a:defRPr>
                  <a:solidFill>
                    <a:schemeClr val="tx1"/>
                  </a:solidFill>
                  <a:latin typeface="Arial" pitchFamily="34" charset="0"/>
                </a:defRPr>
              </a:lvl1pPr>
              <a:lvl2pPr marL="936625" indent="-360363" algn="l" defTabSz="1152525" eaLnBrk="0" hangingPunct="0">
                <a:defRPr>
                  <a:solidFill>
                    <a:schemeClr val="tx1"/>
                  </a:solidFill>
                  <a:latin typeface="Arial" pitchFamily="34" charset="0"/>
                </a:defRPr>
              </a:lvl2pPr>
              <a:lvl3pPr marL="1439863" indent="-287338" algn="l" defTabSz="1152525" eaLnBrk="0" hangingPunct="0">
                <a:defRPr>
                  <a:solidFill>
                    <a:schemeClr val="tx1"/>
                  </a:solidFill>
                  <a:latin typeface="Arial" pitchFamily="34" charset="0"/>
                </a:defRPr>
              </a:lvl3pPr>
              <a:lvl4pPr marL="2016125" indent="-287338" algn="l" defTabSz="1152525" eaLnBrk="0" hangingPunct="0">
                <a:defRPr>
                  <a:solidFill>
                    <a:schemeClr val="tx1"/>
                  </a:solidFill>
                  <a:latin typeface="Arial" pitchFamily="34" charset="0"/>
                </a:defRPr>
              </a:lvl4pPr>
              <a:lvl5pPr marL="2592388" indent="-287338" algn="l" defTabSz="1152525" eaLnBrk="0" hangingPunct="0">
                <a:defRPr>
                  <a:solidFill>
                    <a:schemeClr val="tx1"/>
                  </a:solidFill>
                  <a:latin typeface="Arial" pitchFamily="34" charset="0"/>
                </a:defRPr>
              </a:lvl5pPr>
              <a:lvl6pPr marL="3049588" indent="-287338" defTabSz="1152525" eaLnBrk="0" fontAlgn="base" hangingPunct="0">
                <a:spcBef>
                  <a:spcPct val="0"/>
                </a:spcBef>
                <a:spcAft>
                  <a:spcPct val="0"/>
                </a:spcAft>
                <a:defRPr>
                  <a:solidFill>
                    <a:schemeClr val="tx1"/>
                  </a:solidFill>
                  <a:latin typeface="Arial" pitchFamily="34" charset="0"/>
                </a:defRPr>
              </a:lvl6pPr>
              <a:lvl7pPr marL="3506788" indent="-287338" defTabSz="1152525" eaLnBrk="0" fontAlgn="base" hangingPunct="0">
                <a:spcBef>
                  <a:spcPct val="0"/>
                </a:spcBef>
                <a:spcAft>
                  <a:spcPct val="0"/>
                </a:spcAft>
                <a:defRPr>
                  <a:solidFill>
                    <a:schemeClr val="tx1"/>
                  </a:solidFill>
                  <a:latin typeface="Arial" pitchFamily="34" charset="0"/>
                </a:defRPr>
              </a:lvl7pPr>
              <a:lvl8pPr marL="3963988" indent="-287338" defTabSz="1152525" eaLnBrk="0" fontAlgn="base" hangingPunct="0">
                <a:spcBef>
                  <a:spcPct val="0"/>
                </a:spcBef>
                <a:spcAft>
                  <a:spcPct val="0"/>
                </a:spcAft>
                <a:defRPr>
                  <a:solidFill>
                    <a:schemeClr val="tx1"/>
                  </a:solidFill>
                  <a:latin typeface="Arial" pitchFamily="34" charset="0"/>
                </a:defRPr>
              </a:lvl8pPr>
              <a:lvl9pPr marL="4421188" indent="-287338" defTabSz="1152525" eaLnBrk="0" fontAlgn="base" hangingPunct="0">
                <a:spcBef>
                  <a:spcPct val="0"/>
                </a:spcBef>
                <a:spcAft>
                  <a:spcPct val="0"/>
                </a:spcAft>
                <a:defRPr>
                  <a:solidFill>
                    <a:schemeClr val="tx1"/>
                  </a:solidFill>
                  <a:latin typeface="Arial" pitchFamily="34" charset="0"/>
                </a:defRPr>
              </a:lvl9pPr>
            </a:lstStyle>
            <a:p>
              <a:pPr marL="0" marR="0" lvl="0" indent="0" algn="ctr" defTabSz="1152525"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4800"/>
                  </a:solidFill>
                  <a:effectLst/>
                  <a:uLnTx/>
                  <a:uFillTx/>
                  <a:latin typeface="微软雅黑" pitchFamily="34" charset="-122"/>
                  <a:ea typeface="微软雅黑" pitchFamily="34" charset="-122"/>
                  <a:cs typeface="+mn-cs"/>
                </a:rPr>
                <a:t>2</a:t>
              </a:r>
              <a:endParaRPr kumimoji="0" lang="zh-CN" altLang="en-US" sz="6000" b="1" i="0" u="none" strike="noStrike" kern="1200" cap="none" spc="0" normalizeH="0" baseline="0" noProof="0" dirty="0">
                <a:ln>
                  <a:noFill/>
                </a:ln>
                <a:solidFill>
                  <a:srgbClr val="004800"/>
                </a:solidFill>
                <a:effectLst/>
                <a:uLnTx/>
                <a:uFillTx/>
                <a:latin typeface="微软雅黑" pitchFamily="34" charset="-122"/>
                <a:ea typeface="微软雅黑" pitchFamily="34" charset="-122"/>
                <a:cs typeface="+mn-cs"/>
              </a:endParaRPr>
            </a:p>
          </p:txBody>
        </p:sp>
      </p:grpSp>
      <p:grpSp>
        <p:nvGrpSpPr>
          <p:cNvPr id="19" name="组合 40"/>
          <p:cNvGrpSpPr>
            <a:grpSpLocks/>
          </p:cNvGrpSpPr>
          <p:nvPr/>
        </p:nvGrpSpPr>
        <p:grpSpPr bwMode="auto">
          <a:xfrm>
            <a:off x="832325" y="2896077"/>
            <a:ext cx="2267426" cy="2051352"/>
            <a:chOff x="1185639" y="2786058"/>
            <a:chExt cx="1935848" cy="1751017"/>
          </a:xfrm>
        </p:grpSpPr>
        <p:grpSp>
          <p:nvGrpSpPr>
            <p:cNvPr id="20" name="Group 6"/>
            <p:cNvGrpSpPr>
              <a:grpSpLocks/>
            </p:cNvGrpSpPr>
            <p:nvPr/>
          </p:nvGrpSpPr>
          <p:grpSpPr bwMode="auto">
            <a:xfrm>
              <a:off x="1295400" y="2786058"/>
              <a:ext cx="1753450" cy="1751017"/>
              <a:chOff x="1823" y="2371"/>
              <a:chExt cx="1801" cy="1801"/>
            </a:xfrm>
          </p:grpSpPr>
          <p:sp>
            <p:nvSpPr>
              <p:cNvPr id="22" name="Oval 7"/>
              <p:cNvSpPr>
                <a:spLocks noChangeArrowheads="1"/>
              </p:cNvSpPr>
              <p:nvPr/>
            </p:nvSpPr>
            <p:spPr bwMode="auto">
              <a:xfrm>
                <a:off x="1823" y="2371"/>
                <a:ext cx="1801" cy="1801"/>
              </a:xfrm>
              <a:prstGeom prst="ellipse">
                <a:avLst/>
              </a:prstGeom>
              <a:solidFill>
                <a:srgbClr val="D8D8D8">
                  <a:alpha val="4784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53571" tIns="76786" rIns="153571" bIns="76786"/>
              <a:lstStyle/>
              <a:p>
                <a:pPr marL="0" marR="0" lvl="0" indent="0" algn="l" defTabSz="1219436"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a:ln>
                    <a:noFill/>
                  </a:ln>
                  <a:solidFill>
                    <a:prstClr val="black"/>
                  </a:solidFill>
                  <a:effectLst/>
                  <a:uLnTx/>
                  <a:uFillTx/>
                  <a:latin typeface="微软雅黑" pitchFamily="34" charset="-122"/>
                  <a:ea typeface="微软雅黑" pitchFamily="34" charset="-122"/>
                  <a:cs typeface="+mn-cs"/>
                </a:endParaRPr>
              </a:p>
            </p:txBody>
          </p:sp>
          <p:sp>
            <p:nvSpPr>
              <p:cNvPr id="23" name="Oval 8"/>
              <p:cNvSpPr>
                <a:spLocks noChangeArrowheads="1"/>
              </p:cNvSpPr>
              <p:nvPr/>
            </p:nvSpPr>
            <p:spPr bwMode="auto">
              <a:xfrm>
                <a:off x="1946" y="2493"/>
                <a:ext cx="1556" cy="1556"/>
              </a:xfrm>
              <a:prstGeom prst="ellipse">
                <a:avLst/>
              </a:prstGeom>
              <a:solidFill>
                <a:srgbClr val="FFC000"/>
              </a:solidFill>
              <a:ln w="38100">
                <a:solidFill>
                  <a:srgbClr val="FFFFFF"/>
                </a:solidFill>
                <a:round/>
                <a:headEnd/>
                <a:tailEnd/>
              </a:ln>
            </p:spPr>
            <p:txBody>
              <a:bodyPr lIns="153571" tIns="76786" rIns="153571" bIns="76786"/>
              <a:lstStyle/>
              <a:p>
                <a:pPr marL="0" marR="0" lvl="0" indent="0" algn="l" defTabSz="1219436"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a:ln>
                    <a:noFill/>
                  </a:ln>
                  <a:solidFill>
                    <a:prstClr val="black"/>
                  </a:solidFill>
                  <a:effectLst/>
                  <a:uLnTx/>
                  <a:uFillTx/>
                  <a:latin typeface="微软雅黑" pitchFamily="34" charset="-122"/>
                  <a:ea typeface="微软雅黑" pitchFamily="34" charset="-122"/>
                  <a:cs typeface="+mn-cs"/>
                </a:endParaRPr>
              </a:p>
            </p:txBody>
          </p:sp>
        </p:grpSp>
        <p:sp>
          <p:nvSpPr>
            <p:cNvPr id="21" name="Text Box 9"/>
            <p:cNvSpPr txBox="1">
              <a:spLocks noChangeArrowheads="1"/>
            </p:cNvSpPr>
            <p:nvPr/>
          </p:nvSpPr>
          <p:spPr bwMode="auto">
            <a:xfrm>
              <a:off x="1185639" y="3168307"/>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3571" tIns="76786" rIns="153571" bIns="76786"/>
            <a:lstStyle>
              <a:lvl1pPr algn="l" defTabSz="1152525" eaLnBrk="0" hangingPunct="0">
                <a:defRPr>
                  <a:solidFill>
                    <a:schemeClr val="tx1"/>
                  </a:solidFill>
                  <a:latin typeface="Arial" pitchFamily="34" charset="0"/>
                </a:defRPr>
              </a:lvl1pPr>
              <a:lvl2pPr marL="936625" indent="-360363" algn="l" defTabSz="1152525" eaLnBrk="0" hangingPunct="0">
                <a:defRPr>
                  <a:solidFill>
                    <a:schemeClr val="tx1"/>
                  </a:solidFill>
                  <a:latin typeface="Arial" pitchFamily="34" charset="0"/>
                </a:defRPr>
              </a:lvl2pPr>
              <a:lvl3pPr marL="1439863" indent="-287338" algn="l" defTabSz="1152525" eaLnBrk="0" hangingPunct="0">
                <a:defRPr>
                  <a:solidFill>
                    <a:schemeClr val="tx1"/>
                  </a:solidFill>
                  <a:latin typeface="Arial" pitchFamily="34" charset="0"/>
                </a:defRPr>
              </a:lvl3pPr>
              <a:lvl4pPr marL="2016125" indent="-287338" algn="l" defTabSz="1152525" eaLnBrk="0" hangingPunct="0">
                <a:defRPr>
                  <a:solidFill>
                    <a:schemeClr val="tx1"/>
                  </a:solidFill>
                  <a:latin typeface="Arial" pitchFamily="34" charset="0"/>
                </a:defRPr>
              </a:lvl4pPr>
              <a:lvl5pPr marL="2592388" indent="-287338" algn="l" defTabSz="1152525" eaLnBrk="0" hangingPunct="0">
                <a:defRPr>
                  <a:solidFill>
                    <a:schemeClr val="tx1"/>
                  </a:solidFill>
                  <a:latin typeface="Arial" pitchFamily="34" charset="0"/>
                </a:defRPr>
              </a:lvl5pPr>
              <a:lvl6pPr marL="3049588" indent="-287338" defTabSz="1152525" eaLnBrk="0" fontAlgn="base" hangingPunct="0">
                <a:spcBef>
                  <a:spcPct val="0"/>
                </a:spcBef>
                <a:spcAft>
                  <a:spcPct val="0"/>
                </a:spcAft>
                <a:defRPr>
                  <a:solidFill>
                    <a:schemeClr val="tx1"/>
                  </a:solidFill>
                  <a:latin typeface="Arial" pitchFamily="34" charset="0"/>
                </a:defRPr>
              </a:lvl6pPr>
              <a:lvl7pPr marL="3506788" indent="-287338" defTabSz="1152525" eaLnBrk="0" fontAlgn="base" hangingPunct="0">
                <a:spcBef>
                  <a:spcPct val="0"/>
                </a:spcBef>
                <a:spcAft>
                  <a:spcPct val="0"/>
                </a:spcAft>
                <a:defRPr>
                  <a:solidFill>
                    <a:schemeClr val="tx1"/>
                  </a:solidFill>
                  <a:latin typeface="Arial" pitchFamily="34" charset="0"/>
                </a:defRPr>
              </a:lvl7pPr>
              <a:lvl8pPr marL="3963988" indent="-287338" defTabSz="1152525" eaLnBrk="0" fontAlgn="base" hangingPunct="0">
                <a:spcBef>
                  <a:spcPct val="0"/>
                </a:spcBef>
                <a:spcAft>
                  <a:spcPct val="0"/>
                </a:spcAft>
                <a:defRPr>
                  <a:solidFill>
                    <a:schemeClr val="tx1"/>
                  </a:solidFill>
                  <a:latin typeface="Arial" pitchFamily="34" charset="0"/>
                </a:defRPr>
              </a:lvl8pPr>
              <a:lvl9pPr marL="4421188" indent="-287338" defTabSz="1152525" eaLnBrk="0" fontAlgn="base" hangingPunct="0">
                <a:spcBef>
                  <a:spcPct val="0"/>
                </a:spcBef>
                <a:spcAft>
                  <a:spcPct val="0"/>
                </a:spcAft>
                <a:defRPr>
                  <a:solidFill>
                    <a:schemeClr val="tx1"/>
                  </a:solidFill>
                  <a:latin typeface="Arial" pitchFamily="34" charset="0"/>
                </a:defRPr>
              </a:lvl9pPr>
            </a:lstStyle>
            <a:p>
              <a:pPr marL="0" marR="0" lvl="0" indent="0" algn="ctr" defTabSz="1152525"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006600"/>
                  </a:solidFill>
                  <a:effectLst/>
                  <a:uLnTx/>
                  <a:uFillTx/>
                  <a:latin typeface="微软雅黑" pitchFamily="34" charset="-122"/>
                  <a:ea typeface="微软雅黑" pitchFamily="34" charset="-122"/>
                  <a:cs typeface="+mn-cs"/>
                </a:rPr>
                <a:t>1</a:t>
              </a:r>
              <a:endParaRPr kumimoji="0" lang="zh-CN" altLang="en-US" sz="6000" b="1" i="0" u="none" strike="noStrike" kern="1200" cap="none" spc="0" normalizeH="0" baseline="0" noProof="0" dirty="0">
                <a:ln>
                  <a:noFill/>
                </a:ln>
                <a:solidFill>
                  <a:srgbClr val="006600"/>
                </a:solidFill>
                <a:effectLst/>
                <a:uLnTx/>
                <a:uFillTx/>
                <a:latin typeface="微软雅黑" pitchFamily="34" charset="-122"/>
                <a:ea typeface="微软雅黑" pitchFamily="34" charset="-122"/>
                <a:cs typeface="+mn-cs"/>
              </a:endParaRPr>
            </a:p>
          </p:txBody>
        </p:sp>
      </p:grpSp>
      <p:sp>
        <p:nvSpPr>
          <p:cNvPr id="24" name="矩形标注 23"/>
          <p:cNvSpPr>
            <a:spLocks noChangeArrowheads="1"/>
          </p:cNvSpPr>
          <p:nvPr/>
        </p:nvSpPr>
        <p:spPr bwMode="auto">
          <a:xfrm>
            <a:off x="5370009" y="4886946"/>
            <a:ext cx="1970141" cy="60483"/>
          </a:xfrm>
          <a:prstGeom prst="wedgeRectCallout">
            <a:avLst>
              <a:gd name="adj1" fmla="val -17528"/>
              <a:gd name="adj2" fmla="val -509463"/>
            </a:avLst>
          </a:prstGeom>
          <a:solidFill>
            <a:srgbClr val="008000"/>
          </a:solidFill>
          <a:ln>
            <a:noFill/>
          </a:ln>
        </p:spPr>
        <p:txBody>
          <a:bodyPr lIns="121905" tIns="60952" rIns="121905" bIns="60952" anchor="ctr"/>
          <a:lstStyle/>
          <a:p>
            <a:pPr marL="0" marR="0" lvl="0" indent="0" algn="l" defTabSz="1219436"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srgbClr val="C00000"/>
              </a:solidFill>
              <a:effectLst/>
              <a:uLnTx/>
              <a:uFillTx/>
              <a:latin typeface="Calibri" pitchFamily="34" charset="0"/>
              <a:ea typeface="宋体" pitchFamily="2" charset="-122"/>
              <a:cs typeface="+mn-cs"/>
            </a:endParaRPr>
          </a:p>
        </p:txBody>
      </p:sp>
      <p:sp>
        <p:nvSpPr>
          <p:cNvPr id="25" name="矩形标注 24"/>
          <p:cNvSpPr>
            <a:spLocks noChangeArrowheads="1"/>
          </p:cNvSpPr>
          <p:nvPr/>
        </p:nvSpPr>
        <p:spPr bwMode="auto">
          <a:xfrm>
            <a:off x="1022229" y="2529685"/>
            <a:ext cx="2111226" cy="85683"/>
          </a:xfrm>
          <a:prstGeom prst="wedgeRectCallout">
            <a:avLst>
              <a:gd name="adj1" fmla="val -23398"/>
              <a:gd name="adj2" fmla="val 403292"/>
            </a:avLst>
          </a:prstGeom>
          <a:solidFill>
            <a:srgbClr val="008000"/>
          </a:solidFill>
          <a:ln>
            <a:noFill/>
          </a:ln>
        </p:spPr>
        <p:txBody>
          <a:bodyPr lIns="121905" tIns="60952" rIns="121905" bIns="60952" anchor="ctr"/>
          <a:lstStyle/>
          <a:p>
            <a:pPr marL="0" marR="0" lvl="0" indent="0" algn="l" defTabSz="1219436"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srgbClr val="C00000"/>
              </a:solidFill>
              <a:effectLst/>
              <a:uLnTx/>
              <a:uFillTx/>
              <a:latin typeface="Calibri" pitchFamily="34" charset="0"/>
              <a:ea typeface="宋体" pitchFamily="2" charset="-122"/>
              <a:cs typeface="+mn-cs"/>
            </a:endParaRPr>
          </a:p>
        </p:txBody>
      </p:sp>
      <p:sp>
        <p:nvSpPr>
          <p:cNvPr id="28" name="Rectangle 28"/>
          <p:cNvSpPr>
            <a:spLocks noChangeArrowheads="1"/>
          </p:cNvSpPr>
          <p:nvPr/>
        </p:nvSpPr>
        <p:spPr bwMode="auto">
          <a:xfrm>
            <a:off x="181295" y="893311"/>
            <a:ext cx="5112514" cy="160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5" tIns="60952" rIns="121905" bIns="60952">
            <a:spAutoFit/>
          </a:bodyPr>
          <a:lstStyle/>
          <a:p>
            <a:pPr algn="just">
              <a:spcBef>
                <a:spcPct val="50000"/>
              </a:spcBef>
            </a:pPr>
            <a:r>
              <a:rPr lang="en-US" altLang="en-US" sz="2400" b="1">
                <a:solidFill>
                  <a:srgbClr val="0070C0"/>
                </a:solidFill>
                <a:latin typeface="Platino Linotype"/>
                <a:cs typeface="Arial" panose="020B0604020202020204" pitchFamily="34" charset="0"/>
              </a:rPr>
              <a:t>Cơ chế sinh bệnh và tác dụng của các yếu tố môi trường và các yếu tố vật lí, các kĩ thuật chuẩn đoán và điều trị bệnh hiện đại.</a:t>
            </a:r>
            <a:endParaRPr lang="en-US" altLang="en-US" sz="2400" b="1" dirty="0">
              <a:solidFill>
                <a:srgbClr val="0070C0"/>
              </a:solidFill>
              <a:latin typeface="Platino Linotype"/>
              <a:cs typeface="Arial" panose="020B0604020202020204" pitchFamily="34" charset="0"/>
            </a:endParaRPr>
          </a:p>
        </p:txBody>
      </p:sp>
      <p:grpSp>
        <p:nvGrpSpPr>
          <p:cNvPr id="33" name="组合 51">
            <a:extLst>
              <a:ext uri="{FF2B5EF4-FFF2-40B4-BE49-F238E27FC236}">
                <a16:creationId xmlns:a16="http://schemas.microsoft.com/office/drawing/2014/main" id="{29F71438-9A72-46A7-9165-63894E3246C5}"/>
              </a:ext>
            </a:extLst>
          </p:cNvPr>
          <p:cNvGrpSpPr>
            <a:grpSpLocks/>
          </p:cNvGrpSpPr>
          <p:nvPr/>
        </p:nvGrpSpPr>
        <p:grpSpPr bwMode="auto">
          <a:xfrm>
            <a:off x="8522786" y="2805114"/>
            <a:ext cx="2053786" cy="2051352"/>
            <a:chOff x="1295400" y="2786058"/>
            <a:chExt cx="1753450" cy="1751017"/>
          </a:xfrm>
          <a:solidFill>
            <a:srgbClr val="00B0F0"/>
          </a:solidFill>
        </p:grpSpPr>
        <p:grpSp>
          <p:nvGrpSpPr>
            <p:cNvPr id="34" name="Group 6">
              <a:extLst>
                <a:ext uri="{FF2B5EF4-FFF2-40B4-BE49-F238E27FC236}">
                  <a16:creationId xmlns:a16="http://schemas.microsoft.com/office/drawing/2014/main" id="{EED0B9B0-F20F-4A53-89CC-9341CD81701E}"/>
                </a:ext>
              </a:extLst>
            </p:cNvPr>
            <p:cNvGrpSpPr>
              <a:grpSpLocks/>
            </p:cNvGrpSpPr>
            <p:nvPr/>
          </p:nvGrpSpPr>
          <p:grpSpPr bwMode="auto">
            <a:xfrm>
              <a:off x="1295400" y="2786058"/>
              <a:ext cx="1753450" cy="1751017"/>
              <a:chOff x="1823" y="2371"/>
              <a:chExt cx="1801" cy="1801"/>
            </a:xfrm>
            <a:grpFill/>
          </p:grpSpPr>
          <p:sp>
            <p:nvSpPr>
              <p:cNvPr id="36" name="Oval 7">
                <a:extLst>
                  <a:ext uri="{FF2B5EF4-FFF2-40B4-BE49-F238E27FC236}">
                    <a16:creationId xmlns:a16="http://schemas.microsoft.com/office/drawing/2014/main" id="{3211A707-5A61-4115-8BBC-5EAFC107AA22}"/>
                  </a:ext>
                </a:extLst>
              </p:cNvPr>
              <p:cNvSpPr>
                <a:spLocks noChangeArrowheads="1"/>
              </p:cNvSpPr>
              <p:nvPr/>
            </p:nvSpPr>
            <p:spPr bwMode="auto">
              <a:xfrm>
                <a:off x="1823" y="2371"/>
                <a:ext cx="1801" cy="1801"/>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153571" tIns="76786" rIns="153571" bIns="76786"/>
              <a:lstStyle/>
              <a:p>
                <a:pPr marL="0" marR="0" lvl="0" indent="0" algn="l" defTabSz="1219436"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a:ln>
                    <a:noFill/>
                  </a:ln>
                  <a:solidFill>
                    <a:srgbClr val="004800"/>
                  </a:solidFill>
                  <a:effectLst/>
                  <a:uLnTx/>
                  <a:uFillTx/>
                  <a:latin typeface="微软雅黑" pitchFamily="34" charset="-122"/>
                  <a:ea typeface="微软雅黑" pitchFamily="34" charset="-122"/>
                  <a:cs typeface="+mn-cs"/>
                </a:endParaRPr>
              </a:p>
            </p:txBody>
          </p:sp>
          <p:sp>
            <p:nvSpPr>
              <p:cNvPr id="37" name="Oval 8">
                <a:extLst>
                  <a:ext uri="{FF2B5EF4-FFF2-40B4-BE49-F238E27FC236}">
                    <a16:creationId xmlns:a16="http://schemas.microsoft.com/office/drawing/2014/main" id="{179507EC-0589-4B7F-ADDA-6FB0EB925F94}"/>
                  </a:ext>
                </a:extLst>
              </p:cNvPr>
              <p:cNvSpPr>
                <a:spLocks noChangeArrowheads="1"/>
              </p:cNvSpPr>
              <p:nvPr/>
            </p:nvSpPr>
            <p:spPr bwMode="auto">
              <a:xfrm>
                <a:off x="1945" y="2493"/>
                <a:ext cx="1556" cy="1556"/>
              </a:xfrm>
              <a:prstGeom prst="ellipse">
                <a:avLst/>
              </a:prstGeom>
              <a:solidFill>
                <a:schemeClr val="accent2">
                  <a:lumMod val="40000"/>
                  <a:lumOff val="60000"/>
                </a:schemeClr>
              </a:solidFill>
              <a:ln w="38100">
                <a:solidFill>
                  <a:srgbClr val="FFFFFF"/>
                </a:solidFill>
                <a:round/>
                <a:headEnd/>
                <a:tailEnd/>
              </a:ln>
            </p:spPr>
            <p:txBody>
              <a:bodyPr lIns="153571" tIns="76786" rIns="153571" bIns="76786"/>
              <a:lstStyle/>
              <a:p>
                <a:pPr marL="0" marR="0" lvl="0" indent="0" algn="l" defTabSz="1219436"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a:ln>
                    <a:noFill/>
                  </a:ln>
                  <a:solidFill>
                    <a:srgbClr val="004800"/>
                  </a:solidFill>
                  <a:effectLst/>
                  <a:uLnTx/>
                  <a:uFillTx/>
                  <a:latin typeface="微软雅黑" pitchFamily="34" charset="-122"/>
                  <a:ea typeface="微软雅黑" pitchFamily="34" charset="-122"/>
                  <a:cs typeface="+mn-cs"/>
                </a:endParaRPr>
              </a:p>
            </p:txBody>
          </p:sp>
        </p:grpSp>
        <p:sp>
          <p:nvSpPr>
            <p:cNvPr id="35" name="Text Box 9">
              <a:extLst>
                <a:ext uri="{FF2B5EF4-FFF2-40B4-BE49-F238E27FC236}">
                  <a16:creationId xmlns:a16="http://schemas.microsoft.com/office/drawing/2014/main" id="{8C9BB783-E711-4EC9-8459-6547DCF2D6FC}"/>
                </a:ext>
              </a:extLst>
            </p:cNvPr>
            <p:cNvSpPr txBox="1">
              <a:spLocks noChangeArrowheads="1"/>
            </p:cNvSpPr>
            <p:nvPr/>
          </p:nvSpPr>
          <p:spPr bwMode="auto">
            <a:xfrm>
              <a:off x="1617262" y="3245952"/>
              <a:ext cx="1133462" cy="62015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153571" tIns="76786" rIns="153571" bIns="76786"/>
            <a:lstStyle>
              <a:lvl1pPr algn="l" defTabSz="1152525" eaLnBrk="0" hangingPunct="0">
                <a:defRPr>
                  <a:solidFill>
                    <a:schemeClr val="tx1"/>
                  </a:solidFill>
                  <a:latin typeface="Arial" pitchFamily="34" charset="0"/>
                </a:defRPr>
              </a:lvl1pPr>
              <a:lvl2pPr marL="936625" indent="-360363" algn="l" defTabSz="1152525" eaLnBrk="0" hangingPunct="0">
                <a:defRPr>
                  <a:solidFill>
                    <a:schemeClr val="tx1"/>
                  </a:solidFill>
                  <a:latin typeface="Arial" pitchFamily="34" charset="0"/>
                </a:defRPr>
              </a:lvl2pPr>
              <a:lvl3pPr marL="1439863" indent="-287338" algn="l" defTabSz="1152525" eaLnBrk="0" hangingPunct="0">
                <a:defRPr>
                  <a:solidFill>
                    <a:schemeClr val="tx1"/>
                  </a:solidFill>
                  <a:latin typeface="Arial" pitchFamily="34" charset="0"/>
                </a:defRPr>
              </a:lvl3pPr>
              <a:lvl4pPr marL="2016125" indent="-287338" algn="l" defTabSz="1152525" eaLnBrk="0" hangingPunct="0">
                <a:defRPr>
                  <a:solidFill>
                    <a:schemeClr val="tx1"/>
                  </a:solidFill>
                  <a:latin typeface="Arial" pitchFamily="34" charset="0"/>
                </a:defRPr>
              </a:lvl4pPr>
              <a:lvl5pPr marL="2592388" indent="-287338" algn="l" defTabSz="1152525" eaLnBrk="0" hangingPunct="0">
                <a:defRPr>
                  <a:solidFill>
                    <a:schemeClr val="tx1"/>
                  </a:solidFill>
                  <a:latin typeface="Arial" pitchFamily="34" charset="0"/>
                </a:defRPr>
              </a:lvl5pPr>
              <a:lvl6pPr marL="3049588" indent="-287338" defTabSz="1152525" eaLnBrk="0" fontAlgn="base" hangingPunct="0">
                <a:spcBef>
                  <a:spcPct val="0"/>
                </a:spcBef>
                <a:spcAft>
                  <a:spcPct val="0"/>
                </a:spcAft>
                <a:defRPr>
                  <a:solidFill>
                    <a:schemeClr val="tx1"/>
                  </a:solidFill>
                  <a:latin typeface="Arial" pitchFamily="34" charset="0"/>
                </a:defRPr>
              </a:lvl6pPr>
              <a:lvl7pPr marL="3506788" indent="-287338" defTabSz="1152525" eaLnBrk="0" fontAlgn="base" hangingPunct="0">
                <a:spcBef>
                  <a:spcPct val="0"/>
                </a:spcBef>
                <a:spcAft>
                  <a:spcPct val="0"/>
                </a:spcAft>
                <a:defRPr>
                  <a:solidFill>
                    <a:schemeClr val="tx1"/>
                  </a:solidFill>
                  <a:latin typeface="Arial" pitchFamily="34" charset="0"/>
                </a:defRPr>
              </a:lvl7pPr>
              <a:lvl8pPr marL="3963988" indent="-287338" defTabSz="1152525" eaLnBrk="0" fontAlgn="base" hangingPunct="0">
                <a:spcBef>
                  <a:spcPct val="0"/>
                </a:spcBef>
                <a:spcAft>
                  <a:spcPct val="0"/>
                </a:spcAft>
                <a:defRPr>
                  <a:solidFill>
                    <a:schemeClr val="tx1"/>
                  </a:solidFill>
                  <a:latin typeface="Arial" pitchFamily="34" charset="0"/>
                </a:defRPr>
              </a:lvl8pPr>
              <a:lvl9pPr marL="4421188" indent="-287338" defTabSz="1152525" eaLnBrk="0" fontAlgn="base" hangingPunct="0">
                <a:spcBef>
                  <a:spcPct val="0"/>
                </a:spcBef>
                <a:spcAft>
                  <a:spcPct val="0"/>
                </a:spcAft>
                <a:defRPr>
                  <a:solidFill>
                    <a:schemeClr val="tx1"/>
                  </a:solidFill>
                  <a:latin typeface="Arial" pitchFamily="34" charset="0"/>
                </a:defRPr>
              </a:lvl9pPr>
            </a:lstStyle>
            <a:p>
              <a:pPr marL="0" marR="0" lvl="0" indent="0" algn="ctr" defTabSz="1152525"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4800"/>
                  </a:solidFill>
                  <a:effectLst/>
                  <a:uLnTx/>
                  <a:uFillTx/>
                  <a:latin typeface="微软雅黑" pitchFamily="34" charset="-122"/>
                  <a:ea typeface="微软雅黑" pitchFamily="34" charset="-122"/>
                  <a:cs typeface="+mn-cs"/>
                </a:rPr>
                <a:t>3</a:t>
              </a:r>
              <a:endParaRPr kumimoji="0" lang="zh-CN" altLang="en-US" sz="6000" b="1" i="0" u="none" strike="noStrike" kern="1200" cap="none" spc="0" normalizeH="0" baseline="0" noProof="0" dirty="0">
                <a:ln>
                  <a:noFill/>
                </a:ln>
                <a:solidFill>
                  <a:srgbClr val="004800"/>
                </a:solidFill>
                <a:effectLst/>
                <a:uLnTx/>
                <a:uFillTx/>
                <a:latin typeface="微软雅黑" pitchFamily="34" charset="-122"/>
                <a:ea typeface="微软雅黑" pitchFamily="34" charset="-122"/>
                <a:cs typeface="+mn-cs"/>
              </a:endParaRPr>
            </a:p>
          </p:txBody>
        </p:sp>
      </p:grpSp>
      <p:sp>
        <p:nvSpPr>
          <p:cNvPr id="38" name="矩形标注 28">
            <a:extLst>
              <a:ext uri="{FF2B5EF4-FFF2-40B4-BE49-F238E27FC236}">
                <a16:creationId xmlns:a16="http://schemas.microsoft.com/office/drawing/2014/main" id="{73E6384E-9E9F-40F4-91DC-7DE09FEFCD79}"/>
              </a:ext>
            </a:extLst>
          </p:cNvPr>
          <p:cNvSpPr>
            <a:spLocks noChangeArrowheads="1"/>
          </p:cNvSpPr>
          <p:nvPr/>
        </p:nvSpPr>
        <p:spPr bwMode="auto">
          <a:xfrm>
            <a:off x="8870779" y="2482083"/>
            <a:ext cx="2112905" cy="85683"/>
          </a:xfrm>
          <a:prstGeom prst="wedgeRectCallout">
            <a:avLst>
              <a:gd name="adj1" fmla="val -23398"/>
              <a:gd name="adj2" fmla="val 403292"/>
            </a:avLst>
          </a:prstGeom>
          <a:solidFill>
            <a:srgbClr val="008000"/>
          </a:solidFill>
          <a:ln>
            <a:noFill/>
          </a:ln>
        </p:spPr>
        <p:txBody>
          <a:bodyPr lIns="121905" tIns="60952" rIns="121905" bIns="60952" anchor="ctr"/>
          <a:lstStyle/>
          <a:p>
            <a:pPr marL="0" marR="0" lvl="0" indent="0" algn="l" defTabSz="1219436"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srgbClr val="C00000"/>
              </a:solidFill>
              <a:effectLst/>
              <a:uLnTx/>
              <a:uFillTx/>
              <a:latin typeface="Calibri" pitchFamily="34" charset="0"/>
              <a:ea typeface="宋体" pitchFamily="2" charset="-122"/>
              <a:cs typeface="+mn-cs"/>
            </a:endParaRPr>
          </a:p>
        </p:txBody>
      </p:sp>
      <p:sp>
        <p:nvSpPr>
          <p:cNvPr id="2" name="TextBox 1">
            <a:extLst>
              <a:ext uri="{FF2B5EF4-FFF2-40B4-BE49-F238E27FC236}">
                <a16:creationId xmlns:a16="http://schemas.microsoft.com/office/drawing/2014/main" id="{FF3C2B43-4EDC-403E-90D2-8AB69ADC2D4D}"/>
              </a:ext>
            </a:extLst>
          </p:cNvPr>
          <p:cNvSpPr txBox="1"/>
          <p:nvPr/>
        </p:nvSpPr>
        <p:spPr>
          <a:xfrm>
            <a:off x="4295775" y="103280"/>
            <a:ext cx="4308116" cy="646331"/>
          </a:xfrm>
          <a:prstGeom prst="rect">
            <a:avLst/>
          </a:prstGeom>
          <a:solidFill>
            <a:srgbClr val="008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prstClr val="white"/>
                </a:solidFill>
                <a:latin typeface="Platino Linotype"/>
              </a:rPr>
              <a:t>ĐỐI TƯỢNG </a:t>
            </a:r>
            <a:endParaRPr kumimoji="0" lang="en-US" sz="3600" b="1" i="0" u="none" strike="noStrike" kern="1200" cap="none" spc="0" normalizeH="0" baseline="0" noProof="0" dirty="0">
              <a:ln>
                <a:noFill/>
              </a:ln>
              <a:solidFill>
                <a:prstClr val="white"/>
              </a:solidFill>
              <a:effectLst/>
              <a:uLnTx/>
              <a:uFillTx/>
              <a:latin typeface="Platino Linotype"/>
              <a:ea typeface="+mn-ea"/>
              <a:cs typeface="+mn-cs"/>
            </a:endParaRPr>
          </a:p>
        </p:txBody>
      </p:sp>
      <p:sp>
        <p:nvSpPr>
          <p:cNvPr id="40" name="Rectangle 28">
            <a:extLst>
              <a:ext uri="{FF2B5EF4-FFF2-40B4-BE49-F238E27FC236}">
                <a16:creationId xmlns:a16="http://schemas.microsoft.com/office/drawing/2014/main" id="{ABCDC4D3-EB3E-498F-A20F-38EA61C34569}"/>
              </a:ext>
            </a:extLst>
          </p:cNvPr>
          <p:cNvSpPr>
            <a:spLocks noChangeArrowheads="1"/>
          </p:cNvSpPr>
          <p:nvPr/>
        </p:nvSpPr>
        <p:spPr bwMode="auto">
          <a:xfrm>
            <a:off x="2381250" y="5138005"/>
            <a:ext cx="7429500" cy="141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5" tIns="60952" rIns="121905" bIns="60952">
            <a:spAutoFit/>
          </a:bodyPr>
          <a:lstStyle/>
          <a:p>
            <a:pPr algn="just">
              <a:spcBef>
                <a:spcPct val="50000"/>
              </a:spcBef>
            </a:pPr>
            <a:r>
              <a:rPr lang="en-US" altLang="en-US" sz="2800" b="1">
                <a:solidFill>
                  <a:schemeClr val="accent2">
                    <a:lumMod val="50000"/>
                  </a:schemeClr>
                </a:solidFill>
                <a:latin typeface="Platino Linotype"/>
                <a:cs typeface="Arial" panose="020B0604020202020204" pitchFamily="34" charset="0"/>
              </a:rPr>
              <a:t>Nghiên cứu chế tạo thiết bị hỗ trợ, phục hồi chức năng vận động và thiết bị nano để điều hòa chức năng sinh học.</a:t>
            </a:r>
            <a:endParaRPr lang="en-US" altLang="en-US" sz="2800" b="1" dirty="0">
              <a:solidFill>
                <a:schemeClr val="accent2">
                  <a:lumMod val="50000"/>
                </a:schemeClr>
              </a:solidFill>
              <a:latin typeface="Platino Linotype"/>
              <a:cs typeface="Arial" panose="020B0604020202020204" pitchFamily="34" charset="0"/>
            </a:endParaRPr>
          </a:p>
        </p:txBody>
      </p:sp>
      <p:sp>
        <p:nvSpPr>
          <p:cNvPr id="41" name="Rectangle 28">
            <a:extLst>
              <a:ext uri="{FF2B5EF4-FFF2-40B4-BE49-F238E27FC236}">
                <a16:creationId xmlns:a16="http://schemas.microsoft.com/office/drawing/2014/main" id="{0F7EA272-D30A-4B3F-9D32-F8537EF1C5CB}"/>
              </a:ext>
            </a:extLst>
          </p:cNvPr>
          <p:cNvSpPr>
            <a:spLocks noChangeArrowheads="1"/>
          </p:cNvSpPr>
          <p:nvPr/>
        </p:nvSpPr>
        <p:spPr bwMode="auto">
          <a:xfrm>
            <a:off x="6149540" y="973256"/>
            <a:ext cx="5946454" cy="135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5" tIns="60952" rIns="121905" bIns="60952">
            <a:spAutoFit/>
          </a:bodyPr>
          <a:lstStyle/>
          <a:p>
            <a:pPr algn="just">
              <a:spcBef>
                <a:spcPct val="50000"/>
              </a:spcBef>
            </a:pPr>
            <a:r>
              <a:rPr lang="en-US" altLang="en-US" sz="2000" b="1">
                <a:solidFill>
                  <a:srgbClr val="C00000"/>
                </a:solidFill>
                <a:latin typeface="Platino Linotype"/>
                <a:cs typeface="Arial" panose="020B0604020202020204" pitchFamily="34" charset="0"/>
              </a:rPr>
              <a:t>Nghiên cứu các kĩ thuật thí nghiệm và chuẩn đoán bằng hình ảnh, quan sát gián tiếp hoặc mô hình hóa cấu trúc và tương tác của từng phân tử hay nhiều phân tử.</a:t>
            </a:r>
            <a:endParaRPr lang="en-US" altLang="en-US" sz="2000" b="1" dirty="0">
              <a:solidFill>
                <a:srgbClr val="C00000"/>
              </a:solidFill>
              <a:latin typeface="Platino Linotype"/>
              <a:cs typeface="Arial" panose="020B0604020202020204" pitchFamily="34" charset="0"/>
            </a:endParaRPr>
          </a:p>
        </p:txBody>
      </p:sp>
    </p:spTree>
    <p:extLst>
      <p:ext uri="{BB962C8B-B14F-4D97-AF65-F5344CB8AC3E}">
        <p14:creationId xmlns:p14="http://schemas.microsoft.com/office/powerpoint/2010/main" val="299246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1000" fill="hold"/>
                                        <p:tgtEl>
                                          <p:spTgt spid="19"/>
                                        </p:tgtEl>
                                        <p:attrNameLst>
                                          <p:attrName>ppt_w</p:attrName>
                                        </p:attrNameLst>
                                      </p:cBhvr>
                                      <p:tavLst>
                                        <p:tav tm="0">
                                          <p:val>
                                            <p:fltVal val="0"/>
                                          </p:val>
                                        </p:tav>
                                        <p:tav tm="100000">
                                          <p:val>
                                            <p:strVal val="#ppt_w"/>
                                          </p:val>
                                        </p:tav>
                                      </p:tavLst>
                                    </p:anim>
                                    <p:anim calcmode="lin" valueType="num">
                                      <p:cBhvr>
                                        <p:cTn id="12" dur="1000" fill="hold"/>
                                        <p:tgtEl>
                                          <p:spTgt spid="19"/>
                                        </p:tgtEl>
                                        <p:attrNameLst>
                                          <p:attrName>ppt_h</p:attrName>
                                        </p:attrNameLst>
                                      </p:cBhvr>
                                      <p:tavLst>
                                        <p:tav tm="0">
                                          <p:val>
                                            <p:fltVal val="0"/>
                                          </p:val>
                                        </p:tav>
                                        <p:tav tm="100000">
                                          <p:val>
                                            <p:strVal val="#ppt_h"/>
                                          </p:val>
                                        </p:tav>
                                      </p:tavLst>
                                    </p:anim>
                                    <p:anim calcmode="lin" valueType="num">
                                      <p:cBhvr>
                                        <p:cTn id="13"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15"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fltVal val="0"/>
                                          </p:val>
                                        </p:tav>
                                        <p:tav tm="100000">
                                          <p:val>
                                            <p:strVal val="#ppt_w"/>
                                          </p:val>
                                        </p:tav>
                                      </p:tavLst>
                                    </p:anim>
                                    <p:anim calcmode="lin" valueType="num">
                                      <p:cBhvr>
                                        <p:cTn id="19" dur="1000" fill="hold"/>
                                        <p:tgtEl>
                                          <p:spTgt spid="9"/>
                                        </p:tgtEl>
                                        <p:attrNameLst>
                                          <p:attrName>ppt_h</p:attrName>
                                        </p:attrNameLst>
                                      </p:cBhvr>
                                      <p:tavLst>
                                        <p:tav tm="0">
                                          <p:val>
                                            <p:fltVal val="0"/>
                                          </p:val>
                                        </p:tav>
                                        <p:tav tm="100000">
                                          <p:val>
                                            <p:strVal val="#ppt_h"/>
                                          </p:val>
                                        </p:tav>
                                      </p:tavLst>
                                    </p:anim>
                                    <p:anim calcmode="lin" valueType="num">
                                      <p:cBhvr>
                                        <p:cTn id="20"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9"/>
                                        </p:tgtEl>
                                        <p:attrNameLst>
                                          <p:attrName>ppt_y</p:attrName>
                                        </p:attrNameLst>
                                      </p:cBhvr>
                                      <p:tavLst>
                                        <p:tav tm="0" fmla="#ppt_y+(sin(-2*pi*(1-$))*-#ppt_x+cos(-2*pi*(1-$))*(1-#ppt_y))*(1-$)">
                                          <p:val>
                                            <p:fltVal val="0"/>
                                          </p:val>
                                        </p:tav>
                                        <p:tav tm="100000">
                                          <p:val>
                                            <p:fltVal val="1"/>
                                          </p:val>
                                        </p:tav>
                                      </p:tavLst>
                                    </p:anim>
                                  </p:childTnLst>
                                </p:cTn>
                              </p:par>
                              <p:par>
                                <p:cTn id="22" presetID="15" presetClass="entr" presetSubtype="0" fill="hold" nodeType="withEffect">
                                  <p:stCondLst>
                                    <p:cond delay="500"/>
                                  </p:stCondLst>
                                  <p:childTnLst>
                                    <p:set>
                                      <p:cBhvr>
                                        <p:cTn id="23" dur="1" fill="hold">
                                          <p:stCondLst>
                                            <p:cond delay="0"/>
                                          </p:stCondLst>
                                        </p:cTn>
                                        <p:tgtEl>
                                          <p:spTgt spid="33"/>
                                        </p:tgtEl>
                                        <p:attrNameLst>
                                          <p:attrName>style.visibility</p:attrName>
                                        </p:attrNameLst>
                                      </p:cBhvr>
                                      <p:to>
                                        <p:strVal val="visible"/>
                                      </p:to>
                                    </p:set>
                                    <p:anim calcmode="lin" valueType="num">
                                      <p:cBhvr>
                                        <p:cTn id="24" dur="1000" fill="hold"/>
                                        <p:tgtEl>
                                          <p:spTgt spid="33"/>
                                        </p:tgtEl>
                                        <p:attrNameLst>
                                          <p:attrName>ppt_w</p:attrName>
                                        </p:attrNameLst>
                                      </p:cBhvr>
                                      <p:tavLst>
                                        <p:tav tm="0">
                                          <p:val>
                                            <p:fltVal val="0"/>
                                          </p:val>
                                        </p:tav>
                                        <p:tav tm="100000">
                                          <p:val>
                                            <p:strVal val="#ppt_w"/>
                                          </p:val>
                                        </p:tav>
                                      </p:tavLst>
                                    </p:anim>
                                    <p:anim calcmode="lin" valueType="num">
                                      <p:cBhvr>
                                        <p:cTn id="25" dur="1000" fill="hold"/>
                                        <p:tgtEl>
                                          <p:spTgt spid="33"/>
                                        </p:tgtEl>
                                        <p:attrNameLst>
                                          <p:attrName>ppt_h</p:attrName>
                                        </p:attrNameLst>
                                      </p:cBhvr>
                                      <p:tavLst>
                                        <p:tav tm="0">
                                          <p:val>
                                            <p:fltVal val="0"/>
                                          </p:val>
                                        </p:tav>
                                        <p:tav tm="100000">
                                          <p:val>
                                            <p:strVal val="#ppt_h"/>
                                          </p:val>
                                        </p:tav>
                                      </p:tavLst>
                                    </p:anim>
                                    <p:anim calcmode="lin" valueType="num">
                                      <p:cBhvr>
                                        <p:cTn id="26" dur="1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33"/>
                                        </p:tgtEl>
                                        <p:attrNameLst>
                                          <p:attrName>ppt_y</p:attrName>
                                        </p:attrNameLst>
                                      </p:cBhvr>
                                      <p:tavLst>
                                        <p:tav tm="0" fmla="#ppt_y+(sin(-2*pi*(1-$))*-#ppt_x+cos(-2*pi*(1-$))*(1-#ppt_y))*(1-$)">
                                          <p:val>
                                            <p:fltVal val="0"/>
                                          </p:val>
                                        </p:tav>
                                        <p:tav tm="100000">
                                          <p:val>
                                            <p:fltVal val="1"/>
                                          </p:val>
                                        </p:tav>
                                      </p:tavLst>
                                    </p:anim>
                                  </p:childTnLst>
                                </p:cTn>
                              </p:par>
                            </p:childTnLst>
                          </p:cTn>
                        </p:par>
                        <p:par>
                          <p:cTn id="28" fill="hold">
                            <p:stCondLst>
                              <p:cond delay="3000"/>
                            </p:stCondLst>
                            <p:childTnLst>
                              <p:par>
                                <p:cTn id="29" presetID="2" presetClass="entr" presetSubtype="1"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0-#ppt_h/2"/>
                                          </p:val>
                                        </p:tav>
                                        <p:tav tm="100000">
                                          <p:val>
                                            <p:strVal val="#ppt_y"/>
                                          </p:val>
                                        </p:tav>
                                      </p:tavLst>
                                    </p:anim>
                                  </p:childTnLst>
                                </p:cTn>
                              </p:par>
                            </p:childTnLst>
                          </p:cTn>
                        </p:par>
                        <p:par>
                          <p:cTn id="33" fill="hold">
                            <p:stCondLst>
                              <p:cond delay="3500"/>
                            </p:stCondLst>
                            <p:childTnLst>
                              <p:par>
                                <p:cTn id="34" presetID="32" presetClass="emph" presetSubtype="0" fill="hold" grpId="1" nodeType="afterEffect">
                                  <p:stCondLst>
                                    <p:cond delay="0"/>
                                  </p:stCondLst>
                                  <p:childTnLst>
                                    <p:animRot by="120000">
                                      <p:cBhvr>
                                        <p:cTn id="35" dur="50" fill="hold">
                                          <p:stCondLst>
                                            <p:cond delay="0"/>
                                          </p:stCondLst>
                                        </p:cTn>
                                        <p:tgtEl>
                                          <p:spTgt spid="25"/>
                                        </p:tgtEl>
                                        <p:attrNameLst>
                                          <p:attrName>r</p:attrName>
                                        </p:attrNameLst>
                                      </p:cBhvr>
                                    </p:animRot>
                                    <p:animRot by="-240000">
                                      <p:cBhvr>
                                        <p:cTn id="36" dur="100" fill="hold">
                                          <p:stCondLst>
                                            <p:cond delay="100"/>
                                          </p:stCondLst>
                                        </p:cTn>
                                        <p:tgtEl>
                                          <p:spTgt spid="25"/>
                                        </p:tgtEl>
                                        <p:attrNameLst>
                                          <p:attrName>r</p:attrName>
                                        </p:attrNameLst>
                                      </p:cBhvr>
                                    </p:animRot>
                                    <p:animRot by="240000">
                                      <p:cBhvr>
                                        <p:cTn id="37" dur="100" fill="hold">
                                          <p:stCondLst>
                                            <p:cond delay="200"/>
                                          </p:stCondLst>
                                        </p:cTn>
                                        <p:tgtEl>
                                          <p:spTgt spid="25"/>
                                        </p:tgtEl>
                                        <p:attrNameLst>
                                          <p:attrName>r</p:attrName>
                                        </p:attrNameLst>
                                      </p:cBhvr>
                                    </p:animRot>
                                    <p:animRot by="-240000">
                                      <p:cBhvr>
                                        <p:cTn id="38" dur="100" fill="hold">
                                          <p:stCondLst>
                                            <p:cond delay="300"/>
                                          </p:stCondLst>
                                        </p:cTn>
                                        <p:tgtEl>
                                          <p:spTgt spid="25"/>
                                        </p:tgtEl>
                                        <p:attrNameLst>
                                          <p:attrName>r</p:attrName>
                                        </p:attrNameLst>
                                      </p:cBhvr>
                                    </p:animRot>
                                    <p:animRot by="120000">
                                      <p:cBhvr>
                                        <p:cTn id="39" dur="100" fill="hold">
                                          <p:stCondLst>
                                            <p:cond delay="400"/>
                                          </p:stCondLst>
                                        </p:cTn>
                                        <p:tgtEl>
                                          <p:spTgt spid="25"/>
                                        </p:tgtEl>
                                        <p:attrNameLst>
                                          <p:attrName>r</p:attrName>
                                        </p:attrNameLst>
                                      </p:cBhvr>
                                    </p:animRot>
                                  </p:childTnLst>
                                </p:cTn>
                              </p:par>
                            </p:childTnLst>
                          </p:cTn>
                        </p:par>
                        <p:par>
                          <p:cTn id="40" fill="hold">
                            <p:stCondLst>
                              <p:cond delay="4000"/>
                            </p:stCondLst>
                            <p:childTnLst>
                              <p:par>
                                <p:cTn id="41" presetID="18" presetClass="entr" presetSubtype="9"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strips(upLeft)">
                                      <p:cBhvr>
                                        <p:cTn id="43" dur="500"/>
                                        <p:tgtEl>
                                          <p:spTgt spid="28"/>
                                        </p:tgtEl>
                                      </p:cBhvr>
                                    </p:animEffect>
                                  </p:childTnLst>
                                </p:cTn>
                              </p:par>
                            </p:childTnLst>
                          </p:cTn>
                        </p:par>
                        <p:par>
                          <p:cTn id="44" fill="hold">
                            <p:stCondLst>
                              <p:cond delay="4500"/>
                            </p:stCondLst>
                            <p:childTnLst>
                              <p:par>
                                <p:cTn id="45" presetID="2" presetClass="entr" presetSubtype="4"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childTnLst>
                          </p:cTn>
                        </p:par>
                        <p:par>
                          <p:cTn id="49" fill="hold">
                            <p:stCondLst>
                              <p:cond delay="5000"/>
                            </p:stCondLst>
                            <p:childTnLst>
                              <p:par>
                                <p:cTn id="50" presetID="32" presetClass="emph" presetSubtype="0" fill="hold" grpId="1" nodeType="afterEffect">
                                  <p:stCondLst>
                                    <p:cond delay="0"/>
                                  </p:stCondLst>
                                  <p:childTnLst>
                                    <p:animRot by="120000">
                                      <p:cBhvr>
                                        <p:cTn id="51" dur="50" fill="hold">
                                          <p:stCondLst>
                                            <p:cond delay="0"/>
                                          </p:stCondLst>
                                        </p:cTn>
                                        <p:tgtEl>
                                          <p:spTgt spid="24"/>
                                        </p:tgtEl>
                                        <p:attrNameLst>
                                          <p:attrName>r</p:attrName>
                                        </p:attrNameLst>
                                      </p:cBhvr>
                                    </p:animRot>
                                    <p:animRot by="-240000">
                                      <p:cBhvr>
                                        <p:cTn id="52" dur="100" fill="hold">
                                          <p:stCondLst>
                                            <p:cond delay="100"/>
                                          </p:stCondLst>
                                        </p:cTn>
                                        <p:tgtEl>
                                          <p:spTgt spid="24"/>
                                        </p:tgtEl>
                                        <p:attrNameLst>
                                          <p:attrName>r</p:attrName>
                                        </p:attrNameLst>
                                      </p:cBhvr>
                                    </p:animRot>
                                    <p:animRot by="240000">
                                      <p:cBhvr>
                                        <p:cTn id="53" dur="100" fill="hold">
                                          <p:stCondLst>
                                            <p:cond delay="200"/>
                                          </p:stCondLst>
                                        </p:cTn>
                                        <p:tgtEl>
                                          <p:spTgt spid="24"/>
                                        </p:tgtEl>
                                        <p:attrNameLst>
                                          <p:attrName>r</p:attrName>
                                        </p:attrNameLst>
                                      </p:cBhvr>
                                    </p:animRot>
                                    <p:animRot by="-240000">
                                      <p:cBhvr>
                                        <p:cTn id="54" dur="100" fill="hold">
                                          <p:stCondLst>
                                            <p:cond delay="300"/>
                                          </p:stCondLst>
                                        </p:cTn>
                                        <p:tgtEl>
                                          <p:spTgt spid="24"/>
                                        </p:tgtEl>
                                        <p:attrNameLst>
                                          <p:attrName>r</p:attrName>
                                        </p:attrNameLst>
                                      </p:cBhvr>
                                    </p:animRot>
                                    <p:animRot by="120000">
                                      <p:cBhvr>
                                        <p:cTn id="55" dur="100" fill="hold">
                                          <p:stCondLst>
                                            <p:cond delay="400"/>
                                          </p:stCondLst>
                                        </p:cTn>
                                        <p:tgtEl>
                                          <p:spTgt spid="24"/>
                                        </p:tgtEl>
                                        <p:attrNameLst>
                                          <p:attrName>r</p:attrName>
                                        </p:attrNameLst>
                                      </p:cBhvr>
                                    </p:animRot>
                                  </p:childTnLst>
                                </p:cTn>
                              </p:par>
                            </p:childTnLst>
                          </p:cTn>
                        </p:par>
                        <p:par>
                          <p:cTn id="56" fill="hold">
                            <p:stCondLst>
                              <p:cond delay="5500"/>
                            </p:stCondLst>
                            <p:childTnLst>
                              <p:par>
                                <p:cTn id="57" presetID="18" presetClass="entr" presetSubtype="9" fill="hold" grpId="0" nodeType="after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strips(upLeft)">
                                      <p:cBhvr>
                                        <p:cTn id="59" dur="500"/>
                                        <p:tgtEl>
                                          <p:spTgt spid="40"/>
                                        </p:tgtEl>
                                      </p:cBhvr>
                                    </p:animEffect>
                                  </p:childTnLst>
                                </p:cTn>
                              </p:par>
                            </p:childTnLst>
                          </p:cTn>
                        </p:par>
                        <p:par>
                          <p:cTn id="60" fill="hold">
                            <p:stCondLst>
                              <p:cond delay="6000"/>
                            </p:stCondLst>
                            <p:childTnLst>
                              <p:par>
                                <p:cTn id="61" presetID="2" presetClass="entr" presetSubtype="1" fill="hold" grpId="0" nodeType="after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additive="base">
                                        <p:cTn id="63" dur="500" fill="hold"/>
                                        <p:tgtEl>
                                          <p:spTgt spid="38"/>
                                        </p:tgtEl>
                                        <p:attrNameLst>
                                          <p:attrName>ppt_x</p:attrName>
                                        </p:attrNameLst>
                                      </p:cBhvr>
                                      <p:tavLst>
                                        <p:tav tm="0">
                                          <p:val>
                                            <p:strVal val="#ppt_x"/>
                                          </p:val>
                                        </p:tav>
                                        <p:tav tm="100000">
                                          <p:val>
                                            <p:strVal val="#ppt_x"/>
                                          </p:val>
                                        </p:tav>
                                      </p:tavLst>
                                    </p:anim>
                                    <p:anim calcmode="lin" valueType="num">
                                      <p:cBhvr additive="base">
                                        <p:cTn id="64" dur="500" fill="hold"/>
                                        <p:tgtEl>
                                          <p:spTgt spid="38"/>
                                        </p:tgtEl>
                                        <p:attrNameLst>
                                          <p:attrName>ppt_y</p:attrName>
                                        </p:attrNameLst>
                                      </p:cBhvr>
                                      <p:tavLst>
                                        <p:tav tm="0">
                                          <p:val>
                                            <p:strVal val="0-#ppt_h/2"/>
                                          </p:val>
                                        </p:tav>
                                        <p:tav tm="100000">
                                          <p:val>
                                            <p:strVal val="#ppt_y"/>
                                          </p:val>
                                        </p:tav>
                                      </p:tavLst>
                                    </p:anim>
                                  </p:childTnLst>
                                </p:cTn>
                              </p:par>
                            </p:childTnLst>
                          </p:cTn>
                        </p:par>
                        <p:par>
                          <p:cTn id="65" fill="hold">
                            <p:stCondLst>
                              <p:cond delay="6500"/>
                            </p:stCondLst>
                            <p:childTnLst>
                              <p:par>
                                <p:cTn id="66" presetID="32" presetClass="emph" presetSubtype="0" fill="hold" grpId="1" nodeType="afterEffect">
                                  <p:stCondLst>
                                    <p:cond delay="0"/>
                                  </p:stCondLst>
                                  <p:childTnLst>
                                    <p:animRot by="120000">
                                      <p:cBhvr>
                                        <p:cTn id="67" dur="50" fill="hold">
                                          <p:stCondLst>
                                            <p:cond delay="0"/>
                                          </p:stCondLst>
                                        </p:cTn>
                                        <p:tgtEl>
                                          <p:spTgt spid="38"/>
                                        </p:tgtEl>
                                        <p:attrNameLst>
                                          <p:attrName>r</p:attrName>
                                        </p:attrNameLst>
                                      </p:cBhvr>
                                    </p:animRot>
                                    <p:animRot by="-240000">
                                      <p:cBhvr>
                                        <p:cTn id="68" dur="100" fill="hold">
                                          <p:stCondLst>
                                            <p:cond delay="100"/>
                                          </p:stCondLst>
                                        </p:cTn>
                                        <p:tgtEl>
                                          <p:spTgt spid="38"/>
                                        </p:tgtEl>
                                        <p:attrNameLst>
                                          <p:attrName>r</p:attrName>
                                        </p:attrNameLst>
                                      </p:cBhvr>
                                    </p:animRot>
                                    <p:animRot by="240000">
                                      <p:cBhvr>
                                        <p:cTn id="69" dur="100" fill="hold">
                                          <p:stCondLst>
                                            <p:cond delay="200"/>
                                          </p:stCondLst>
                                        </p:cTn>
                                        <p:tgtEl>
                                          <p:spTgt spid="38"/>
                                        </p:tgtEl>
                                        <p:attrNameLst>
                                          <p:attrName>r</p:attrName>
                                        </p:attrNameLst>
                                      </p:cBhvr>
                                    </p:animRot>
                                    <p:animRot by="-240000">
                                      <p:cBhvr>
                                        <p:cTn id="70" dur="100" fill="hold">
                                          <p:stCondLst>
                                            <p:cond delay="300"/>
                                          </p:stCondLst>
                                        </p:cTn>
                                        <p:tgtEl>
                                          <p:spTgt spid="38"/>
                                        </p:tgtEl>
                                        <p:attrNameLst>
                                          <p:attrName>r</p:attrName>
                                        </p:attrNameLst>
                                      </p:cBhvr>
                                    </p:animRot>
                                    <p:animRot by="120000">
                                      <p:cBhvr>
                                        <p:cTn id="71" dur="100" fill="hold">
                                          <p:stCondLst>
                                            <p:cond delay="400"/>
                                          </p:stCondLst>
                                        </p:cTn>
                                        <p:tgtEl>
                                          <p:spTgt spid="38"/>
                                        </p:tgtEl>
                                        <p:attrNameLst>
                                          <p:attrName>r</p:attrName>
                                        </p:attrNameLst>
                                      </p:cBhvr>
                                    </p:animRot>
                                  </p:childTnLst>
                                </p:cTn>
                              </p:par>
                            </p:childTnLst>
                          </p:cTn>
                        </p:par>
                        <p:par>
                          <p:cTn id="72" fill="hold">
                            <p:stCondLst>
                              <p:cond delay="7000"/>
                            </p:stCondLst>
                            <p:childTnLst>
                              <p:par>
                                <p:cTn id="73" presetID="18" presetClass="entr" presetSubtype="9" fill="hold" grpId="0" nodeType="after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strips(upLeft)">
                                      <p:cBhvr>
                                        <p:cTn id="7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4" grpId="1" animBg="1"/>
      <p:bldP spid="25" grpId="0" animBg="1"/>
      <p:bldP spid="25" grpId="1" animBg="1"/>
      <p:bldP spid="28" grpId="0"/>
      <p:bldP spid="38" grpId="0" animBg="1"/>
      <p:bldP spid="38" grpId="1" animBg="1"/>
      <p:bldP spid="40" grpId="0"/>
      <p:bldP spid="4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8">
            <a:extLst>
              <a:ext uri="{FF2B5EF4-FFF2-40B4-BE49-F238E27FC236}">
                <a16:creationId xmlns:a16="http://schemas.microsoft.com/office/drawing/2014/main" id="{6155A109-239B-4868-940E-DBA5E0A2F9B6}"/>
              </a:ext>
            </a:extLst>
          </p:cNvPr>
          <p:cNvSpPr/>
          <p:nvPr/>
        </p:nvSpPr>
        <p:spPr>
          <a:xfrm>
            <a:off x="201826" y="1408840"/>
            <a:ext cx="11788347" cy="1275534"/>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Platino Linotype"/>
                <a:cs typeface="#9Slide03 Arima Madurai Black" panose="00000A00000000000000" pitchFamily="2" charset="-93"/>
              </a:rPr>
              <a:t>Những</a:t>
            </a:r>
            <a:r>
              <a:rPr kumimoji="0" lang="en-US" sz="2800" b="1" i="0" u="none" strike="noStrike" kern="1200" cap="none" spc="0" normalizeH="0" baseline="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cs typeface="#9Slide03 Arima Madurai Black" panose="00000A00000000000000" pitchFamily="2" charset="-93"/>
              </a:rPr>
              <a:t>kiến</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thức</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về</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Vật</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lí</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hạt</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nhân</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được</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ứng</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dụng</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rộng</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rãi</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trong</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cộng</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nghệ</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chuẩn</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đoán</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và</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điều</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trị</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bệnh</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đặc</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biệt</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là</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bệnh</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ung</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thư</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a:t>
            </a:r>
            <a:endParaRPr kumimoji="0" lang="vi-VN" sz="2800" b="1" i="0" u="none" strike="noStrike" kern="1200" cap="none" spc="0" normalizeH="0" baseline="0" noProof="0" dirty="0">
              <a:ln>
                <a:noFill/>
              </a:ln>
              <a:solidFill>
                <a:srgbClr val="FFFFFF"/>
              </a:solidFill>
              <a:effectLst/>
              <a:uLnTx/>
              <a:uFillTx/>
              <a:latin typeface="Platino Linotype"/>
              <a:cs typeface="#9Slide03 Arima Madurai Black" panose="00000A00000000000000" pitchFamily="2" charset="-93"/>
            </a:endParaRPr>
          </a:p>
        </p:txBody>
      </p:sp>
      <p:pic>
        <p:nvPicPr>
          <p:cNvPr id="13" name="Picture 2" descr="Cơ bản về máy PET - Máy chụp cắt lớp bằng Positron (Positron Emision  Tomography) - Thiết bị y tế An S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283" y="3039927"/>
            <a:ext cx="5229225" cy="26656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FV Đưa Vào Sử Dụng Máy Xạ Hình Spect/CT Thế Hệ Mới - Bệnh Viện F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6786" y="3039926"/>
            <a:ext cx="3998414" cy="266560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0"/>
          <p:cNvSpPr txBox="1">
            <a:spLocks noChangeArrowheads="1"/>
          </p:cNvSpPr>
          <p:nvPr/>
        </p:nvSpPr>
        <p:spPr bwMode="auto">
          <a:xfrm>
            <a:off x="829524" y="5897947"/>
            <a:ext cx="44473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err="1">
                <a:ln>
                  <a:noFill/>
                </a:ln>
                <a:solidFill>
                  <a:srgbClr val="00B050"/>
                </a:solidFill>
                <a:effectLst/>
                <a:uLnTx/>
                <a:uFillTx/>
                <a:latin typeface="Platino Linotype"/>
                <a:ea typeface="+mn-ea"/>
                <a:cs typeface="#9Slide03 Arima Madurai Black" panose="00000A00000000000000" pitchFamily="2" charset="-93"/>
              </a:rPr>
              <a:t>Máy</a:t>
            </a:r>
            <a:r>
              <a:rPr kumimoji="0" lang="en-US" sz="2200" b="1" i="1" u="none" strike="noStrike" kern="1200" cap="none" spc="0" normalizeH="0" noProof="0" dirty="0">
                <a:ln>
                  <a:noFill/>
                </a:ln>
                <a:solidFill>
                  <a:srgbClr val="00B050"/>
                </a:solidFill>
                <a:effectLst/>
                <a:uLnTx/>
                <a:uFillTx/>
                <a:latin typeface="Platino Linotype"/>
                <a:ea typeface="+mn-ea"/>
                <a:cs typeface="#9Slide03 Arima Madurai Black" panose="00000A00000000000000" pitchFamily="2" charset="-93"/>
              </a:rPr>
              <a:t> </a:t>
            </a:r>
            <a:r>
              <a:rPr kumimoji="0" lang="en-US" sz="2200" b="1" i="1" u="none" strike="noStrike" kern="1200" cap="none" spc="0" normalizeH="0" noProof="0" dirty="0" err="1">
                <a:ln>
                  <a:noFill/>
                </a:ln>
                <a:solidFill>
                  <a:srgbClr val="00B050"/>
                </a:solidFill>
                <a:effectLst/>
                <a:uLnTx/>
                <a:uFillTx/>
                <a:latin typeface="Platino Linotype"/>
                <a:ea typeface="+mn-ea"/>
                <a:cs typeface="#9Slide03 Arima Madurai Black" panose="00000A00000000000000" pitchFamily="2" charset="-93"/>
              </a:rPr>
              <a:t>chụp</a:t>
            </a:r>
            <a:r>
              <a:rPr kumimoji="0" lang="en-US" sz="2200" b="1" i="1" u="none" strike="noStrike" kern="1200" cap="none" spc="0" normalizeH="0" noProof="0" dirty="0">
                <a:ln>
                  <a:noFill/>
                </a:ln>
                <a:solidFill>
                  <a:srgbClr val="00B050"/>
                </a:solidFill>
                <a:effectLst/>
                <a:uLnTx/>
                <a:uFillTx/>
                <a:latin typeface="Platino Linotype"/>
                <a:ea typeface="+mn-ea"/>
                <a:cs typeface="#9Slide03 Arima Madurai Black" panose="00000A00000000000000" pitchFamily="2" charset="-93"/>
              </a:rPr>
              <a:t> </a:t>
            </a:r>
            <a:r>
              <a:rPr kumimoji="0" lang="en-US" sz="2200" b="1" i="1" u="none" strike="noStrike" kern="1200" cap="none" spc="0" normalizeH="0" noProof="0" dirty="0" err="1">
                <a:ln>
                  <a:noFill/>
                </a:ln>
                <a:solidFill>
                  <a:srgbClr val="00B050"/>
                </a:solidFill>
                <a:effectLst/>
                <a:uLnTx/>
                <a:uFillTx/>
                <a:latin typeface="Platino Linotype"/>
                <a:ea typeface="+mn-ea"/>
                <a:cs typeface="#9Slide03 Arima Madurai Black" panose="00000A00000000000000" pitchFamily="2" charset="-93"/>
              </a:rPr>
              <a:t>cắt</a:t>
            </a:r>
            <a:r>
              <a:rPr kumimoji="0" lang="en-US" sz="2200" b="1" i="1" u="none" strike="noStrike" kern="1200" cap="none" spc="0" normalizeH="0" noProof="0" dirty="0">
                <a:ln>
                  <a:noFill/>
                </a:ln>
                <a:solidFill>
                  <a:srgbClr val="00B050"/>
                </a:solidFill>
                <a:effectLst/>
                <a:uLnTx/>
                <a:uFillTx/>
                <a:latin typeface="Platino Linotype"/>
                <a:ea typeface="+mn-ea"/>
                <a:cs typeface="#9Slide03 Arima Madurai Black" panose="00000A00000000000000" pitchFamily="2" charset="-93"/>
              </a:rPr>
              <a:t> </a:t>
            </a:r>
            <a:r>
              <a:rPr kumimoji="0" lang="en-US" sz="2200" b="1" i="1" u="none" strike="noStrike" kern="1200" cap="none" spc="0" normalizeH="0" noProof="0" dirty="0" err="1">
                <a:ln>
                  <a:noFill/>
                </a:ln>
                <a:solidFill>
                  <a:srgbClr val="00B050"/>
                </a:solidFill>
                <a:effectLst/>
                <a:uLnTx/>
                <a:uFillTx/>
                <a:latin typeface="Platino Linotype"/>
                <a:ea typeface="+mn-ea"/>
                <a:cs typeface="#9Slide03 Arima Madurai Black" panose="00000A00000000000000" pitchFamily="2" charset="-93"/>
              </a:rPr>
              <a:t>lớp</a:t>
            </a:r>
            <a:r>
              <a:rPr kumimoji="0" lang="en-US" sz="2200" b="1" i="1" u="none" strike="noStrike" kern="1200" cap="none" spc="0" normalizeH="0" noProof="0" dirty="0">
                <a:ln>
                  <a:noFill/>
                </a:ln>
                <a:solidFill>
                  <a:srgbClr val="00B050"/>
                </a:solidFill>
                <a:effectLst/>
                <a:uLnTx/>
                <a:uFillTx/>
                <a:latin typeface="Platino Linotype"/>
                <a:ea typeface="+mn-ea"/>
                <a:cs typeface="#9Slide03 Arima Madurai Black" panose="00000A00000000000000" pitchFamily="2" charset="-93"/>
              </a:rPr>
              <a:t> </a:t>
            </a:r>
            <a:r>
              <a:rPr kumimoji="0" lang="en-US" sz="2200" b="1" i="1" u="none" strike="noStrike" kern="1200" cap="none" spc="0" normalizeH="0" noProof="0" dirty="0" err="1">
                <a:ln>
                  <a:noFill/>
                </a:ln>
                <a:solidFill>
                  <a:srgbClr val="00B050"/>
                </a:solidFill>
                <a:effectLst/>
                <a:uLnTx/>
                <a:uFillTx/>
                <a:latin typeface="Platino Linotype"/>
                <a:ea typeface="+mn-ea"/>
                <a:cs typeface="#9Slide03 Arima Madurai Black" panose="00000A00000000000000" pitchFamily="2" charset="-93"/>
              </a:rPr>
              <a:t>bằng</a:t>
            </a:r>
            <a:r>
              <a:rPr kumimoji="0" lang="en-US" sz="2200" b="1" i="1" u="none" strike="noStrike" kern="1200" cap="none" spc="0" normalizeH="0" noProof="0" dirty="0">
                <a:ln>
                  <a:noFill/>
                </a:ln>
                <a:solidFill>
                  <a:srgbClr val="00B050"/>
                </a:solidFill>
                <a:effectLst/>
                <a:uLnTx/>
                <a:uFillTx/>
                <a:latin typeface="Platino Linotype"/>
                <a:ea typeface="+mn-ea"/>
                <a:cs typeface="#9Slide03 Arima Madurai Black" panose="00000A00000000000000" pitchFamily="2" charset="-93"/>
              </a:rPr>
              <a:t> </a:t>
            </a:r>
            <a:r>
              <a:rPr kumimoji="0" lang="en-US" sz="2200" b="1" i="1" u="none" strike="noStrike" kern="1200" cap="none" spc="0" normalizeH="0" noProof="0" dirty="0" err="1">
                <a:ln>
                  <a:noFill/>
                </a:ln>
                <a:solidFill>
                  <a:srgbClr val="00B050"/>
                </a:solidFill>
                <a:effectLst/>
                <a:uLnTx/>
                <a:uFillTx/>
                <a:latin typeface="Platino Linotype"/>
                <a:ea typeface="+mn-ea"/>
                <a:cs typeface="#9Slide03 Arima Madurai Black" panose="00000A00000000000000" pitchFamily="2" charset="-93"/>
              </a:rPr>
              <a:t>phát</a:t>
            </a:r>
            <a:r>
              <a:rPr kumimoji="0" lang="en-US" sz="2200" b="1" i="1" u="none" strike="noStrike" kern="1200" cap="none" spc="0" normalizeH="0" noProof="0" dirty="0">
                <a:ln>
                  <a:noFill/>
                </a:ln>
                <a:solidFill>
                  <a:srgbClr val="00B050"/>
                </a:solidFill>
                <a:effectLst/>
                <a:uLnTx/>
                <a:uFillTx/>
                <a:latin typeface="Platino Linotype"/>
                <a:ea typeface="+mn-ea"/>
                <a:cs typeface="#9Slide03 Arima Madurai Black" panose="00000A00000000000000" pitchFamily="2" charset="-93"/>
              </a:rPr>
              <a:t> </a:t>
            </a:r>
            <a:r>
              <a:rPr kumimoji="0" lang="en-US" sz="2200" b="1" i="1" u="none" strike="noStrike" kern="1200" cap="none" spc="0" normalizeH="0" noProof="0" dirty="0" err="1">
                <a:ln>
                  <a:noFill/>
                </a:ln>
                <a:solidFill>
                  <a:srgbClr val="00B050"/>
                </a:solidFill>
                <a:effectLst/>
                <a:uLnTx/>
                <a:uFillTx/>
                <a:latin typeface="Platino Linotype"/>
                <a:ea typeface="+mn-ea"/>
                <a:cs typeface="#9Slide03 Arima Madurai Black" panose="00000A00000000000000" pitchFamily="2" charset="-93"/>
              </a:rPr>
              <a:t>xạ</a:t>
            </a:r>
            <a:r>
              <a:rPr kumimoji="0" lang="en-US" sz="2200" b="1" i="1" u="none" strike="noStrike" kern="1200" cap="none" spc="0" normalizeH="0" noProof="0" dirty="0">
                <a:ln>
                  <a:noFill/>
                </a:ln>
                <a:solidFill>
                  <a:srgbClr val="00B050"/>
                </a:solidFill>
                <a:effectLst/>
                <a:uLnTx/>
                <a:uFillTx/>
                <a:latin typeface="Platino Linotype"/>
                <a:ea typeface="+mn-ea"/>
                <a:cs typeface="#9Slide03 Arima Madurai Black" panose="00000A00000000000000" pitchFamily="2" charset="-93"/>
              </a:rPr>
              <a:t> positron (PET)</a:t>
            </a:r>
          </a:p>
        </p:txBody>
      </p:sp>
      <p:sp>
        <p:nvSpPr>
          <p:cNvPr id="16" name="TextBox 10"/>
          <p:cNvSpPr txBox="1">
            <a:spLocks noChangeArrowheads="1"/>
          </p:cNvSpPr>
          <p:nvPr/>
        </p:nvSpPr>
        <p:spPr bwMode="auto">
          <a:xfrm>
            <a:off x="6693863" y="5897946"/>
            <a:ext cx="417443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err="1">
                <a:ln>
                  <a:noFill/>
                </a:ln>
                <a:solidFill>
                  <a:srgbClr val="00B050"/>
                </a:solidFill>
                <a:effectLst/>
                <a:uLnTx/>
                <a:uFillTx/>
                <a:latin typeface="Platino Linotype"/>
                <a:ea typeface="+mn-ea"/>
                <a:cs typeface="#9Slide03 Arima Madurai Black" panose="00000A00000000000000" pitchFamily="2" charset="-93"/>
              </a:rPr>
              <a:t>Máy</a:t>
            </a:r>
            <a:r>
              <a:rPr kumimoji="0" lang="en-US" sz="2200" b="1" i="1" u="none" strike="noStrike" kern="1200" cap="none" spc="0" normalizeH="0" noProof="0" dirty="0">
                <a:ln>
                  <a:noFill/>
                </a:ln>
                <a:solidFill>
                  <a:srgbClr val="00B050"/>
                </a:solidFill>
                <a:effectLst/>
                <a:uLnTx/>
                <a:uFillTx/>
                <a:latin typeface="Platino Linotype"/>
                <a:ea typeface="+mn-ea"/>
                <a:cs typeface="#9Slide03 Arima Madurai Black" panose="00000A00000000000000" pitchFamily="2" charset="-93"/>
              </a:rPr>
              <a:t> </a:t>
            </a:r>
            <a:r>
              <a:rPr kumimoji="0" lang="en-US" sz="2200" b="1" i="1" u="none" strike="noStrike" kern="1200" cap="none" spc="0" normalizeH="0" noProof="0" dirty="0" err="1">
                <a:ln>
                  <a:noFill/>
                </a:ln>
                <a:solidFill>
                  <a:srgbClr val="00B050"/>
                </a:solidFill>
                <a:effectLst/>
                <a:uLnTx/>
                <a:uFillTx/>
                <a:latin typeface="Platino Linotype"/>
                <a:ea typeface="+mn-ea"/>
                <a:cs typeface="#9Slide03 Arima Madurai Black" panose="00000A00000000000000" pitchFamily="2" charset="-93"/>
              </a:rPr>
              <a:t>chụp</a:t>
            </a:r>
            <a:r>
              <a:rPr kumimoji="0" lang="en-US" sz="2200" b="1" i="1" u="none" strike="noStrike" kern="1200" cap="none" spc="0" normalizeH="0" noProof="0" dirty="0">
                <a:ln>
                  <a:noFill/>
                </a:ln>
                <a:solidFill>
                  <a:srgbClr val="00B050"/>
                </a:solidFill>
                <a:effectLst/>
                <a:uLnTx/>
                <a:uFillTx/>
                <a:latin typeface="Platino Linotype"/>
                <a:ea typeface="+mn-ea"/>
                <a:cs typeface="#9Slide03 Arima Madurai Black" panose="00000A00000000000000" pitchFamily="2" charset="-93"/>
              </a:rPr>
              <a:t> </a:t>
            </a:r>
            <a:r>
              <a:rPr kumimoji="0" lang="en-US" sz="2200" b="1" i="1" u="none" strike="noStrike" kern="1200" cap="none" spc="0" normalizeH="0" noProof="0" dirty="0" err="1">
                <a:ln>
                  <a:noFill/>
                </a:ln>
                <a:solidFill>
                  <a:srgbClr val="00B050"/>
                </a:solidFill>
                <a:effectLst/>
                <a:uLnTx/>
                <a:uFillTx/>
                <a:latin typeface="Platino Linotype"/>
                <a:ea typeface="+mn-ea"/>
                <a:cs typeface="#9Slide03 Arima Madurai Black" panose="00000A00000000000000" pitchFamily="2" charset="-93"/>
              </a:rPr>
              <a:t>cắt</a:t>
            </a:r>
            <a:r>
              <a:rPr kumimoji="0" lang="en-US" sz="2200" b="1" i="1" u="none" strike="noStrike" kern="1200" cap="none" spc="0" normalizeH="0" noProof="0" dirty="0">
                <a:ln>
                  <a:noFill/>
                </a:ln>
                <a:solidFill>
                  <a:srgbClr val="00B050"/>
                </a:solidFill>
                <a:effectLst/>
                <a:uLnTx/>
                <a:uFillTx/>
                <a:latin typeface="Platino Linotype"/>
                <a:ea typeface="+mn-ea"/>
                <a:cs typeface="#9Slide03 Arima Madurai Black" panose="00000A00000000000000" pitchFamily="2" charset="-93"/>
              </a:rPr>
              <a:t> </a:t>
            </a:r>
            <a:r>
              <a:rPr kumimoji="0" lang="en-US" sz="2200" b="1" i="1" u="none" strike="noStrike" kern="1200" cap="none" spc="0" normalizeH="0" noProof="0" dirty="0" err="1">
                <a:ln>
                  <a:noFill/>
                </a:ln>
                <a:solidFill>
                  <a:srgbClr val="00B050"/>
                </a:solidFill>
                <a:effectLst/>
                <a:uLnTx/>
                <a:uFillTx/>
                <a:latin typeface="Platino Linotype"/>
                <a:ea typeface="+mn-ea"/>
                <a:cs typeface="#9Slide03 Arima Madurai Black" panose="00000A00000000000000" pitchFamily="2" charset="-93"/>
              </a:rPr>
              <a:t>lớp</a:t>
            </a:r>
            <a:r>
              <a:rPr kumimoji="0" lang="en-US" sz="2200" b="1" i="1" u="none" strike="noStrike" kern="1200" cap="none" spc="0" normalizeH="0" noProof="0" dirty="0">
                <a:ln>
                  <a:noFill/>
                </a:ln>
                <a:solidFill>
                  <a:srgbClr val="00B050"/>
                </a:solidFill>
                <a:effectLst/>
                <a:uLnTx/>
                <a:uFillTx/>
                <a:latin typeface="Platino Linotype"/>
                <a:ea typeface="+mn-ea"/>
                <a:cs typeface="#9Slide03 Arima Madurai Black" panose="00000A00000000000000" pitchFamily="2" charset="-93"/>
              </a:rPr>
              <a:t> </a:t>
            </a:r>
            <a:r>
              <a:rPr kumimoji="0" lang="en-US" sz="2200" b="1" i="1" u="none" strike="noStrike" kern="1200" cap="none" spc="0" normalizeH="0" noProof="0" dirty="0" err="1">
                <a:ln>
                  <a:noFill/>
                </a:ln>
                <a:solidFill>
                  <a:srgbClr val="00B050"/>
                </a:solidFill>
                <a:effectLst/>
                <a:uLnTx/>
                <a:uFillTx/>
                <a:latin typeface="Platino Linotype"/>
                <a:ea typeface="+mn-ea"/>
                <a:cs typeface="#9Slide03 Arima Madurai Black" panose="00000A00000000000000" pitchFamily="2" charset="-93"/>
              </a:rPr>
              <a:t>bằng</a:t>
            </a:r>
            <a:r>
              <a:rPr kumimoji="0" lang="en-US" sz="2200" b="1" i="1" u="none" strike="noStrike" kern="1200" cap="none" spc="0" normalizeH="0" noProof="0" dirty="0">
                <a:ln>
                  <a:noFill/>
                </a:ln>
                <a:solidFill>
                  <a:srgbClr val="00B050"/>
                </a:solidFill>
                <a:effectLst/>
                <a:uLnTx/>
                <a:uFillTx/>
                <a:latin typeface="Platino Linotype"/>
                <a:ea typeface="+mn-ea"/>
                <a:cs typeface="#9Slide03 Arima Madurai Black" panose="00000A00000000000000" pitchFamily="2" charset="-93"/>
              </a:rPr>
              <a:t> </a:t>
            </a:r>
            <a:r>
              <a:rPr kumimoji="0" lang="en-US" sz="2200" b="1" i="1" u="none" strike="noStrike" kern="1200" cap="none" spc="0" normalizeH="0" noProof="0" dirty="0" err="1">
                <a:ln>
                  <a:noFill/>
                </a:ln>
                <a:solidFill>
                  <a:srgbClr val="00B050"/>
                </a:solidFill>
                <a:effectLst/>
                <a:uLnTx/>
                <a:uFillTx/>
                <a:latin typeface="Platino Linotype"/>
                <a:ea typeface="+mn-ea"/>
                <a:cs typeface="#9Slide03 Arima Madurai Black" panose="00000A00000000000000" pitchFamily="2" charset="-93"/>
              </a:rPr>
              <a:t>bằng</a:t>
            </a:r>
            <a:r>
              <a:rPr kumimoji="0" lang="en-US" sz="2200" b="1" i="1" u="none" strike="noStrike" kern="1200" cap="none" spc="0" normalizeH="0" noProof="0" dirty="0">
                <a:ln>
                  <a:noFill/>
                </a:ln>
                <a:solidFill>
                  <a:srgbClr val="00B050"/>
                </a:solidFill>
                <a:effectLst/>
                <a:uLnTx/>
                <a:uFillTx/>
                <a:latin typeface="Platino Linotype"/>
                <a:ea typeface="+mn-ea"/>
                <a:cs typeface="#9Slide03 Arima Madurai Black" panose="00000A00000000000000" pitchFamily="2" charset="-93"/>
              </a:rPr>
              <a:t> </a:t>
            </a:r>
            <a:r>
              <a:rPr kumimoji="0" lang="en-US" sz="2200" b="1" i="1" u="none" strike="noStrike" kern="1200" cap="none" spc="0" normalizeH="0" noProof="0" dirty="0" err="1">
                <a:ln>
                  <a:noFill/>
                </a:ln>
                <a:solidFill>
                  <a:srgbClr val="00B050"/>
                </a:solidFill>
                <a:effectLst/>
                <a:uLnTx/>
                <a:uFillTx/>
                <a:latin typeface="Platino Linotype"/>
                <a:ea typeface="+mn-ea"/>
                <a:cs typeface="#9Slide03 Arima Madurai Black" panose="00000A00000000000000" pitchFamily="2" charset="-93"/>
              </a:rPr>
              <a:t>bức</a:t>
            </a:r>
            <a:r>
              <a:rPr kumimoji="0" lang="en-US" sz="2200" b="1" i="1" u="none" strike="noStrike" kern="1200" cap="none" spc="0" normalizeH="0" noProof="0" dirty="0">
                <a:ln>
                  <a:noFill/>
                </a:ln>
                <a:solidFill>
                  <a:srgbClr val="00B050"/>
                </a:solidFill>
                <a:effectLst/>
                <a:uLnTx/>
                <a:uFillTx/>
                <a:latin typeface="Platino Linotype"/>
                <a:ea typeface="+mn-ea"/>
                <a:cs typeface="#9Slide03 Arima Madurai Black" panose="00000A00000000000000" pitchFamily="2" charset="-93"/>
              </a:rPr>
              <a:t> </a:t>
            </a:r>
            <a:r>
              <a:rPr kumimoji="0" lang="en-US" sz="2200" b="1" i="1" u="none" strike="noStrike" kern="1200" cap="none" spc="0" normalizeH="0" noProof="0" dirty="0" err="1">
                <a:ln>
                  <a:noFill/>
                </a:ln>
                <a:solidFill>
                  <a:srgbClr val="00B050"/>
                </a:solidFill>
                <a:effectLst/>
                <a:uLnTx/>
                <a:uFillTx/>
                <a:latin typeface="Platino Linotype"/>
                <a:ea typeface="+mn-ea"/>
                <a:cs typeface="#9Slide03 Arima Madurai Black" panose="00000A00000000000000" pitchFamily="2" charset="-93"/>
              </a:rPr>
              <a:t>xạ</a:t>
            </a:r>
            <a:r>
              <a:rPr kumimoji="0" lang="en-US" sz="2200" b="1" i="1" u="none" strike="noStrike" kern="1200" cap="none" spc="0" normalizeH="0" noProof="0" dirty="0">
                <a:ln>
                  <a:noFill/>
                </a:ln>
                <a:solidFill>
                  <a:srgbClr val="00B050"/>
                </a:solidFill>
                <a:effectLst/>
                <a:uLnTx/>
                <a:uFillTx/>
                <a:latin typeface="Platino Linotype"/>
                <a:ea typeface="+mn-ea"/>
                <a:cs typeface="#9Slide03 Arima Madurai Black" panose="00000A00000000000000" pitchFamily="2" charset="-93"/>
              </a:rPr>
              <a:t> </a:t>
            </a:r>
            <a:r>
              <a:rPr kumimoji="0" lang="en-US" sz="2200" b="1" i="1" u="none" strike="noStrike" kern="1200" cap="none" spc="0" normalizeH="0" noProof="0" dirty="0" err="1">
                <a:ln>
                  <a:noFill/>
                </a:ln>
                <a:solidFill>
                  <a:srgbClr val="00B050"/>
                </a:solidFill>
                <a:effectLst/>
                <a:uLnTx/>
                <a:uFillTx/>
                <a:latin typeface="Platino Linotype"/>
                <a:ea typeface="+mn-ea"/>
                <a:cs typeface="#9Slide03 Arima Madurai Black" panose="00000A00000000000000" pitchFamily="2" charset="-93"/>
              </a:rPr>
              <a:t>đơn</a:t>
            </a:r>
            <a:r>
              <a:rPr kumimoji="0" lang="en-US" sz="2200" b="1" i="1" u="none" strike="noStrike" kern="1200" cap="none" spc="0" normalizeH="0" noProof="0" dirty="0">
                <a:ln>
                  <a:noFill/>
                </a:ln>
                <a:solidFill>
                  <a:srgbClr val="00B050"/>
                </a:solidFill>
                <a:effectLst/>
                <a:uLnTx/>
                <a:uFillTx/>
                <a:latin typeface="Platino Linotype"/>
                <a:ea typeface="+mn-ea"/>
                <a:cs typeface="#9Slide03 Arima Madurai Black" panose="00000A00000000000000" pitchFamily="2" charset="-93"/>
              </a:rPr>
              <a:t> photon(SPECT)</a:t>
            </a:r>
          </a:p>
        </p:txBody>
      </p:sp>
      <p:sp>
        <p:nvSpPr>
          <p:cNvPr id="7" name="Google Shape;751;p36">
            <a:extLst>
              <a:ext uri="{FF2B5EF4-FFF2-40B4-BE49-F238E27FC236}">
                <a16:creationId xmlns:a16="http://schemas.microsoft.com/office/drawing/2014/main" id="{F73E0657-A747-41D2-81D4-1E0CD422D623}"/>
              </a:ext>
            </a:extLst>
          </p:cNvPr>
          <p:cNvSpPr/>
          <p:nvPr/>
        </p:nvSpPr>
        <p:spPr>
          <a:xfrm>
            <a:off x="270283" y="1"/>
            <a:ext cx="3958817"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002060"/>
                </a:solidFill>
                <a:latin typeface="Platino Linotype"/>
              </a:rPr>
              <a:t>Ví dụ</a:t>
            </a:r>
            <a:endParaRPr kumimoji="0" sz="4000" b="0" i="0" u="none" strike="noStrike" kern="1200" cap="none" spc="0" normalizeH="0" baseline="0" noProof="0" dirty="0">
              <a:ln>
                <a:noFill/>
              </a:ln>
              <a:solidFill>
                <a:srgbClr val="002060"/>
              </a:solidFill>
              <a:effectLst/>
              <a:uLnTx/>
              <a:uFillTx/>
              <a:latin typeface="Platino Linotype"/>
              <a:ea typeface="+mn-ea"/>
              <a:cs typeface="+mn-cs"/>
            </a:endParaRPr>
          </a:p>
        </p:txBody>
      </p:sp>
    </p:spTree>
    <p:extLst>
      <p:ext uri="{BB962C8B-B14F-4D97-AF65-F5344CB8AC3E}">
        <p14:creationId xmlns:p14="http://schemas.microsoft.com/office/powerpoint/2010/main" val="2867838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E182F2-638D-42BB-B802-03B7FA9B0475}"/>
              </a:ext>
            </a:extLst>
          </p:cNvPr>
          <p:cNvSpPr txBox="1"/>
          <p:nvPr/>
        </p:nvSpPr>
        <p:spPr>
          <a:xfrm>
            <a:off x="400319" y="1932267"/>
            <a:ext cx="4667250" cy="4333101"/>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a:ln>
                  <a:noFill/>
                </a:ln>
                <a:solidFill>
                  <a:srgbClr val="0070C0"/>
                </a:solidFill>
                <a:effectLst/>
                <a:uLnTx/>
                <a:uFillTx/>
                <a:latin typeface="Platino Linotype"/>
                <a:ea typeface="+mn-ea"/>
                <a:cs typeface="#9Slide03 Arima Madurai Black" panose="00000A00000000000000" pitchFamily="2" charset="0"/>
              </a:rPr>
              <a:t>Thiên văn học đã có lịch sử  hàng ngàn năm. Từ thời cổ đại, con người đã quan sát bầu trời và xây dựng lên những mô hình đầu tiên của vũ trụ.</a:t>
            </a:r>
            <a:endParaRPr kumimoji="0" lang="en-US" sz="2800" b="0" i="0" u="none" strike="noStrike" kern="0" cap="none" spc="0" normalizeH="0" baseline="0" noProof="0" dirty="0">
              <a:ln>
                <a:noFill/>
              </a:ln>
              <a:solidFill>
                <a:srgbClr val="0070C0"/>
              </a:solidFill>
              <a:effectLst/>
              <a:uLnTx/>
              <a:uFillTx/>
              <a:latin typeface="Platino Linotype"/>
              <a:ea typeface="+mn-ea"/>
              <a:cs typeface="#9Slide03 Arima Madurai Black" panose="00000A00000000000000" pitchFamily="2" charset="0"/>
            </a:endParaRPr>
          </a:p>
        </p:txBody>
      </p:sp>
      <p:sp>
        <p:nvSpPr>
          <p:cNvPr id="6" name="Rectangle: Rounded Corners 5">
            <a:extLst>
              <a:ext uri="{FF2B5EF4-FFF2-40B4-BE49-F238E27FC236}">
                <a16:creationId xmlns:a16="http://schemas.microsoft.com/office/drawing/2014/main" id="{2CA71C63-3500-4D63-9980-F947D9EBC988}"/>
              </a:ext>
            </a:extLst>
          </p:cNvPr>
          <p:cNvSpPr/>
          <p:nvPr/>
        </p:nvSpPr>
        <p:spPr>
          <a:xfrm>
            <a:off x="190366" y="286629"/>
            <a:ext cx="9125084"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Platino Linotype"/>
                <a:ea typeface="+mn-ea"/>
                <a:cs typeface="+mn-cs"/>
              </a:rPr>
              <a:t>        </a:t>
            </a:r>
            <a:r>
              <a:rPr kumimoji="0" lang="en-US" sz="3600" b="1" i="0" u="none" strike="noStrike" kern="0" cap="none" spc="0" normalizeH="0" baseline="0" noProof="0">
                <a:ln>
                  <a:noFill/>
                </a:ln>
                <a:solidFill>
                  <a:srgbClr val="FFFF00"/>
                </a:solidFill>
                <a:effectLst/>
                <a:uLnTx/>
                <a:uFillTx/>
                <a:latin typeface="Platino Linotype"/>
                <a:ea typeface="+mn-ea"/>
                <a:cs typeface="+mn-cs"/>
              </a:rPr>
              <a:t>VẬT LÝ THIÊN VĂN VÀ VỤ TRỤ HỌC</a:t>
            </a:r>
            <a:endParaRPr kumimoji="0" lang="en-US" sz="3600" b="1" i="0" u="none" strike="noStrike" kern="0" cap="none" spc="0" normalizeH="0" baseline="0" noProof="0" dirty="0">
              <a:ln>
                <a:noFill/>
              </a:ln>
              <a:solidFill>
                <a:srgbClr val="FFFF00"/>
              </a:solidFill>
              <a:effectLst/>
              <a:uLnTx/>
              <a:uFillTx/>
              <a:latin typeface="Platino Linotype"/>
              <a:ea typeface="Tahoma" panose="020B0604030504040204" pitchFamily="34" charset="0"/>
              <a:cs typeface="#9Slide03 Arima Madurai Black" panose="00000A00000000000000" pitchFamily="2" charset="-93"/>
            </a:endParaRPr>
          </a:p>
        </p:txBody>
      </p:sp>
      <p:sp>
        <p:nvSpPr>
          <p:cNvPr id="7" name="Hình chữ nhật: Góc Tròn 5">
            <a:extLst>
              <a:ext uri="{FF2B5EF4-FFF2-40B4-BE49-F238E27FC236}">
                <a16:creationId xmlns:a16="http://schemas.microsoft.com/office/drawing/2014/main" id="{9C12799B-C1E2-4C89-8E02-1F31BBF145DA}"/>
              </a:ext>
            </a:extLst>
          </p:cNvPr>
          <p:cNvSpPr/>
          <p:nvPr/>
        </p:nvSpPr>
        <p:spPr>
          <a:xfrm>
            <a:off x="400319" y="225394"/>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rPr>
              <a:t>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endParaRPr>
          </a:p>
        </p:txBody>
      </p:sp>
      <p:pic>
        <p:nvPicPr>
          <p:cNvPr id="8" name="Picture 4" descr="Thuyết địa tâm liệu có sai?">
            <a:extLst>
              <a:ext uri="{FF2B5EF4-FFF2-40B4-BE49-F238E27FC236}">
                <a16:creationId xmlns:a16="http://schemas.microsoft.com/office/drawing/2014/main" id="{B798E3C3-7D8D-4A37-BE41-F25903018AD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19724" y="2167475"/>
            <a:ext cx="6141461" cy="384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57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8">
            <a:extLst>
              <a:ext uri="{FF2B5EF4-FFF2-40B4-BE49-F238E27FC236}">
                <a16:creationId xmlns:a16="http://schemas.microsoft.com/office/drawing/2014/main" id="{6155A109-239B-4868-940E-DBA5E0A2F9B6}"/>
              </a:ext>
            </a:extLst>
          </p:cNvPr>
          <p:cNvSpPr/>
          <p:nvPr/>
        </p:nvSpPr>
        <p:spPr>
          <a:xfrm>
            <a:off x="226581" y="1438473"/>
            <a:ext cx="11738838" cy="664012"/>
          </a:xfrm>
          <a:prstGeom prst="roundRect">
            <a:avLst/>
          </a:prstGeom>
          <a:solidFill>
            <a:srgbClr val="00B0F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Platino Linotype"/>
                <a:cs typeface="#9Slide03 Arima Madurai Black" panose="00000A00000000000000" pitchFamily="2" charset="-93"/>
              </a:rPr>
              <a:t>Trong</a:t>
            </a:r>
            <a:r>
              <a:rPr kumimoji="0" lang="en-US" sz="2800" b="1" i="0" u="none" strike="noStrike" kern="1200" cap="none" spc="0" normalizeH="0" baseline="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cs typeface="#9Slide03 Arima Madurai Black" panose="00000A00000000000000" pitchFamily="2" charset="-93"/>
              </a:rPr>
              <a:t>nông</a:t>
            </a:r>
            <a:r>
              <a:rPr kumimoji="0" lang="en-US" sz="2800" b="1" i="0" u="none" strike="noStrike" kern="1200" cap="none" spc="0" normalizeH="0" baseline="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cs typeface="#9Slide03 Arima Madurai Black" panose="00000A00000000000000" pitchFamily="2" charset="-93"/>
              </a:rPr>
              <a:t>nghiệp</a:t>
            </a:r>
            <a:r>
              <a:rPr kumimoji="0" lang="en-US" sz="2800" b="1" i="0" u="none" strike="noStrike" kern="1200" cap="none" spc="0" normalizeH="0" baseline="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baseline="0" noProof="0" dirty="0" err="1">
                <a:ln>
                  <a:noFill/>
                </a:ln>
                <a:solidFill>
                  <a:srgbClr val="FFFFFF"/>
                </a:solidFill>
                <a:effectLst/>
                <a:uLnTx/>
                <a:uFillTx/>
                <a:latin typeface="Platino Linotype"/>
                <a:cs typeface="#9Slide03 Arima Madurai Black" panose="00000A00000000000000" pitchFamily="2" charset="-93"/>
              </a:rPr>
              <a:t>Chiếu</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xạ</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hạt</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giống</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để</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cải</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tạo</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giống</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cây</a:t>
            </a:r>
            <a:r>
              <a:rPr kumimoji="0" lang="en-US" sz="2800" b="1" i="0" u="none" strike="noStrike" kern="1200" cap="none" spc="0" normalizeH="0" noProof="0" dirty="0">
                <a:ln>
                  <a:noFill/>
                </a:ln>
                <a:solidFill>
                  <a:srgbClr val="FFFFFF"/>
                </a:solidFill>
                <a:effectLst/>
                <a:uLnTx/>
                <a:uFillTx/>
                <a:latin typeface="Platino Linotype"/>
                <a:cs typeface="#9Slide03 Arima Madurai Black" panose="00000A00000000000000" pitchFamily="2" charset="-93"/>
              </a:rPr>
              <a:t> </a:t>
            </a:r>
            <a:r>
              <a:rPr kumimoji="0" lang="en-US" sz="2800" b="1" i="0" u="none" strike="noStrike" kern="1200" cap="none" spc="0" normalizeH="0" noProof="0" dirty="0" err="1">
                <a:ln>
                  <a:noFill/>
                </a:ln>
                <a:solidFill>
                  <a:srgbClr val="FFFFFF"/>
                </a:solidFill>
                <a:effectLst/>
                <a:uLnTx/>
                <a:uFillTx/>
                <a:latin typeface="Platino Linotype"/>
                <a:cs typeface="#9Slide03 Arima Madurai Black" panose="00000A00000000000000" pitchFamily="2" charset="-93"/>
              </a:rPr>
              <a:t>trồng</a:t>
            </a:r>
            <a:endParaRPr kumimoji="0" lang="vi-VN" sz="2800" b="1" i="0" u="none" strike="noStrike" kern="1200" cap="none" spc="0" normalizeH="0" baseline="0" noProof="0" dirty="0">
              <a:ln>
                <a:noFill/>
              </a:ln>
              <a:solidFill>
                <a:srgbClr val="FFFFFF"/>
              </a:solidFill>
              <a:effectLst/>
              <a:uLnTx/>
              <a:uFillTx/>
              <a:latin typeface="Platino Linotype"/>
              <a:cs typeface="#9Slide03 Arima Madurai Black" panose="00000A00000000000000" pitchFamily="2" charset="-93"/>
            </a:endParaRPr>
          </a:p>
        </p:txBody>
      </p:sp>
      <p:pic>
        <p:nvPicPr>
          <p:cNvPr id="6" name="Picture 5" descr="A picture containing tool, several&#10;&#10;Description automatically generated">
            <a:extLst>
              <a:ext uri="{FF2B5EF4-FFF2-40B4-BE49-F238E27FC236}">
                <a16:creationId xmlns:a16="http://schemas.microsoft.com/office/drawing/2014/main" id="{FD7BFE03-FDCD-480C-A056-4EFF2F9EB9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7639" y="2564013"/>
            <a:ext cx="4290185" cy="2934486"/>
          </a:xfrm>
          <a:prstGeom prst="rect">
            <a:avLst/>
          </a:prstGeom>
        </p:spPr>
      </p:pic>
      <p:pic>
        <p:nvPicPr>
          <p:cNvPr id="7" name="Picture 6" descr="A picture containing grass, sky, green, lush&#10;&#10;Description automatically generated">
            <a:extLst>
              <a:ext uri="{FF2B5EF4-FFF2-40B4-BE49-F238E27FC236}">
                <a16:creationId xmlns:a16="http://schemas.microsoft.com/office/drawing/2014/main" id="{228D4C61-6821-47B7-B593-DD0BFBC22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752" y="2550263"/>
            <a:ext cx="4409748" cy="2934486"/>
          </a:xfrm>
          <a:prstGeom prst="rect">
            <a:avLst/>
          </a:prstGeom>
        </p:spPr>
      </p:pic>
      <p:sp>
        <p:nvSpPr>
          <p:cNvPr id="9" name="Google Shape;751;p36">
            <a:extLst>
              <a:ext uri="{FF2B5EF4-FFF2-40B4-BE49-F238E27FC236}">
                <a16:creationId xmlns:a16="http://schemas.microsoft.com/office/drawing/2014/main" id="{ADA0E2F8-7EC3-4B35-B261-98B2EC579136}"/>
              </a:ext>
            </a:extLst>
          </p:cNvPr>
          <p:cNvSpPr/>
          <p:nvPr/>
        </p:nvSpPr>
        <p:spPr>
          <a:xfrm>
            <a:off x="270283" y="1"/>
            <a:ext cx="3958817" cy="113347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002060"/>
                </a:solidFill>
                <a:latin typeface="Platino Linotype"/>
              </a:rPr>
              <a:t>Ví dụ</a:t>
            </a:r>
            <a:endParaRPr kumimoji="0" sz="4000" b="0" i="0" u="none" strike="noStrike" kern="1200" cap="none" spc="0" normalizeH="0" baseline="0" noProof="0" dirty="0">
              <a:ln>
                <a:noFill/>
              </a:ln>
              <a:solidFill>
                <a:srgbClr val="002060"/>
              </a:solidFill>
              <a:effectLst/>
              <a:uLnTx/>
              <a:uFillTx/>
              <a:latin typeface="Platino Linotype"/>
              <a:ea typeface="+mn-ea"/>
              <a:cs typeface="+mn-cs"/>
            </a:endParaRPr>
          </a:p>
        </p:txBody>
      </p:sp>
      <p:sp>
        <p:nvSpPr>
          <p:cNvPr id="10" name="TextBox 9">
            <a:extLst>
              <a:ext uri="{FF2B5EF4-FFF2-40B4-BE49-F238E27FC236}">
                <a16:creationId xmlns:a16="http://schemas.microsoft.com/office/drawing/2014/main" id="{F4341B35-4D9C-41B9-B472-474EE8474B21}"/>
              </a:ext>
            </a:extLst>
          </p:cNvPr>
          <p:cNvSpPr txBox="1"/>
          <p:nvPr/>
        </p:nvSpPr>
        <p:spPr>
          <a:xfrm>
            <a:off x="2552700" y="5630609"/>
            <a:ext cx="7086600" cy="67185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70510" algn="l"/>
                <a:tab pos="3420110" algn="l"/>
                <a:tab pos="5039995" algn="l"/>
              </a:tabLst>
              <a:defRPr/>
            </a:pPr>
            <a:r>
              <a:rPr kumimoji="0" lang="vi-VN" sz="2800" b="1" i="1" u="none" strike="noStrike" kern="1200" cap="none" spc="0" normalizeH="0" baseline="0" noProof="0">
                <a:ln>
                  <a:noFill/>
                </a:ln>
                <a:solidFill>
                  <a:srgbClr val="00B050"/>
                </a:solidFill>
                <a:effectLst/>
                <a:uLnTx/>
                <a:uFillTx/>
                <a:latin typeface="Platino Linotype"/>
                <a:cs typeface="Arial" panose="020B0604020202020204" pitchFamily="34" charset="0"/>
              </a:rPr>
              <a:t>Tạo đột biến cải thiện giống cây trồng</a:t>
            </a:r>
            <a:endParaRPr kumimoji="0" lang="en-US" sz="2800" b="1" i="1" u="none" strike="noStrike" kern="1200" cap="none" spc="0" normalizeH="0" baseline="0" noProof="0" dirty="0">
              <a:ln>
                <a:noFill/>
              </a:ln>
              <a:solidFill>
                <a:srgbClr val="00B050"/>
              </a:solidFill>
              <a:effectLst/>
              <a:uLnTx/>
              <a:uFillTx/>
              <a:latin typeface="Platino Linotype"/>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38425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doll, toy, vector graphics&#10;&#10;Description automatically generated">
            <a:extLst>
              <a:ext uri="{FF2B5EF4-FFF2-40B4-BE49-F238E27FC236}">
                <a16:creationId xmlns:a16="http://schemas.microsoft.com/office/drawing/2014/main" id="{24F7A9B0-2DE4-426A-913B-811CC4899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89" y="2752726"/>
            <a:ext cx="3490641" cy="2614612"/>
          </a:xfrm>
          <a:prstGeom prst="rect">
            <a:avLst/>
          </a:prstGeom>
        </p:spPr>
      </p:pic>
      <p:sp>
        <p:nvSpPr>
          <p:cNvPr id="4" name="Rectangle: Rounded Corners 3">
            <a:extLst>
              <a:ext uri="{FF2B5EF4-FFF2-40B4-BE49-F238E27FC236}">
                <a16:creationId xmlns:a16="http://schemas.microsoft.com/office/drawing/2014/main" id="{8D06DC5B-DF24-4823-8134-2AFD61EC00DF}"/>
              </a:ext>
            </a:extLst>
          </p:cNvPr>
          <p:cNvSpPr/>
          <p:nvPr/>
        </p:nvSpPr>
        <p:spPr>
          <a:xfrm>
            <a:off x="4857750" y="895993"/>
            <a:ext cx="5067300" cy="996041"/>
          </a:xfrm>
          <a:custGeom>
            <a:avLst/>
            <a:gdLst>
              <a:gd name="connsiteX0" fmla="*/ 0 w 5067300"/>
              <a:gd name="connsiteY0" fmla="*/ 166010 h 996041"/>
              <a:gd name="connsiteX1" fmla="*/ 166010 w 5067300"/>
              <a:gd name="connsiteY1" fmla="*/ 0 h 996041"/>
              <a:gd name="connsiteX2" fmla="*/ 615862 w 5067300"/>
              <a:gd name="connsiteY2" fmla="*/ 0 h 996041"/>
              <a:gd name="connsiteX3" fmla="*/ 1160419 w 5067300"/>
              <a:gd name="connsiteY3" fmla="*/ 0 h 996041"/>
              <a:gd name="connsiteX4" fmla="*/ 1752329 w 5067300"/>
              <a:gd name="connsiteY4" fmla="*/ 0 h 996041"/>
              <a:gd name="connsiteX5" fmla="*/ 2344239 w 5067300"/>
              <a:gd name="connsiteY5" fmla="*/ 0 h 996041"/>
              <a:gd name="connsiteX6" fmla="*/ 2841443 w 5067300"/>
              <a:gd name="connsiteY6" fmla="*/ 0 h 996041"/>
              <a:gd name="connsiteX7" fmla="*/ 3480706 w 5067300"/>
              <a:gd name="connsiteY7" fmla="*/ 0 h 996041"/>
              <a:gd name="connsiteX8" fmla="*/ 3930558 w 5067300"/>
              <a:gd name="connsiteY8" fmla="*/ 0 h 996041"/>
              <a:gd name="connsiteX9" fmla="*/ 4901290 w 5067300"/>
              <a:gd name="connsiteY9" fmla="*/ 0 h 996041"/>
              <a:gd name="connsiteX10" fmla="*/ 5067300 w 5067300"/>
              <a:gd name="connsiteY10" fmla="*/ 166010 h 996041"/>
              <a:gd name="connsiteX11" fmla="*/ 5067300 w 5067300"/>
              <a:gd name="connsiteY11" fmla="*/ 504661 h 996041"/>
              <a:gd name="connsiteX12" fmla="*/ 5067300 w 5067300"/>
              <a:gd name="connsiteY12" fmla="*/ 830031 h 996041"/>
              <a:gd name="connsiteX13" fmla="*/ 4901290 w 5067300"/>
              <a:gd name="connsiteY13" fmla="*/ 996041 h 996041"/>
              <a:gd name="connsiteX14" fmla="*/ 4214674 w 5067300"/>
              <a:gd name="connsiteY14" fmla="*/ 996041 h 996041"/>
              <a:gd name="connsiteX15" fmla="*/ 3764823 w 5067300"/>
              <a:gd name="connsiteY15" fmla="*/ 996041 h 996041"/>
              <a:gd name="connsiteX16" fmla="*/ 3314971 w 5067300"/>
              <a:gd name="connsiteY16" fmla="*/ 996041 h 996041"/>
              <a:gd name="connsiteX17" fmla="*/ 2675708 w 5067300"/>
              <a:gd name="connsiteY17" fmla="*/ 996041 h 996041"/>
              <a:gd name="connsiteX18" fmla="*/ 2225857 w 5067300"/>
              <a:gd name="connsiteY18" fmla="*/ 996041 h 996041"/>
              <a:gd name="connsiteX19" fmla="*/ 1539241 w 5067300"/>
              <a:gd name="connsiteY19" fmla="*/ 996041 h 996041"/>
              <a:gd name="connsiteX20" fmla="*/ 994684 w 5067300"/>
              <a:gd name="connsiteY20" fmla="*/ 996041 h 996041"/>
              <a:gd name="connsiteX21" fmla="*/ 166010 w 5067300"/>
              <a:gd name="connsiteY21" fmla="*/ 996041 h 996041"/>
              <a:gd name="connsiteX22" fmla="*/ 0 w 5067300"/>
              <a:gd name="connsiteY22" fmla="*/ 830031 h 996041"/>
              <a:gd name="connsiteX23" fmla="*/ 0 w 5067300"/>
              <a:gd name="connsiteY23" fmla="*/ 504661 h 996041"/>
              <a:gd name="connsiteX24" fmla="*/ 0 w 5067300"/>
              <a:gd name="connsiteY24" fmla="*/ 166010 h 99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67300" h="996041" fill="none" extrusionOk="0">
                <a:moveTo>
                  <a:pt x="0" y="166010"/>
                </a:moveTo>
                <a:cubicBezTo>
                  <a:pt x="-22033" y="89924"/>
                  <a:pt x="61744" y="3336"/>
                  <a:pt x="166010" y="0"/>
                </a:cubicBezTo>
                <a:cubicBezTo>
                  <a:pt x="366540" y="-19204"/>
                  <a:pt x="524442" y="34926"/>
                  <a:pt x="615862" y="0"/>
                </a:cubicBezTo>
                <a:cubicBezTo>
                  <a:pt x="707282" y="-34926"/>
                  <a:pt x="1029651" y="57772"/>
                  <a:pt x="1160419" y="0"/>
                </a:cubicBezTo>
                <a:cubicBezTo>
                  <a:pt x="1291187" y="-57772"/>
                  <a:pt x="1518241" y="59456"/>
                  <a:pt x="1752329" y="0"/>
                </a:cubicBezTo>
                <a:cubicBezTo>
                  <a:pt x="1986417" y="-59456"/>
                  <a:pt x="2134457" y="5882"/>
                  <a:pt x="2344239" y="0"/>
                </a:cubicBezTo>
                <a:cubicBezTo>
                  <a:pt x="2554021" y="-5882"/>
                  <a:pt x="2705362" y="55510"/>
                  <a:pt x="2841443" y="0"/>
                </a:cubicBezTo>
                <a:cubicBezTo>
                  <a:pt x="2977524" y="-55510"/>
                  <a:pt x="3248861" y="39528"/>
                  <a:pt x="3480706" y="0"/>
                </a:cubicBezTo>
                <a:cubicBezTo>
                  <a:pt x="3712551" y="-39528"/>
                  <a:pt x="3742202" y="13838"/>
                  <a:pt x="3930558" y="0"/>
                </a:cubicBezTo>
                <a:cubicBezTo>
                  <a:pt x="4118914" y="-13838"/>
                  <a:pt x="4536845" y="65799"/>
                  <a:pt x="4901290" y="0"/>
                </a:cubicBezTo>
                <a:cubicBezTo>
                  <a:pt x="5002226" y="141"/>
                  <a:pt x="5046442" y="83653"/>
                  <a:pt x="5067300" y="166010"/>
                </a:cubicBezTo>
                <a:cubicBezTo>
                  <a:pt x="5081584" y="332910"/>
                  <a:pt x="5035238" y="376025"/>
                  <a:pt x="5067300" y="504661"/>
                </a:cubicBezTo>
                <a:cubicBezTo>
                  <a:pt x="5099362" y="633297"/>
                  <a:pt x="5042706" y="671280"/>
                  <a:pt x="5067300" y="830031"/>
                </a:cubicBezTo>
                <a:cubicBezTo>
                  <a:pt x="5062701" y="930817"/>
                  <a:pt x="5009300" y="986892"/>
                  <a:pt x="4901290" y="996041"/>
                </a:cubicBezTo>
                <a:cubicBezTo>
                  <a:pt x="4746410" y="1070594"/>
                  <a:pt x="4428818" y="961007"/>
                  <a:pt x="4214674" y="996041"/>
                </a:cubicBezTo>
                <a:cubicBezTo>
                  <a:pt x="4000530" y="1031075"/>
                  <a:pt x="3933233" y="942925"/>
                  <a:pt x="3764823" y="996041"/>
                </a:cubicBezTo>
                <a:cubicBezTo>
                  <a:pt x="3596413" y="1049157"/>
                  <a:pt x="3515603" y="961879"/>
                  <a:pt x="3314971" y="996041"/>
                </a:cubicBezTo>
                <a:cubicBezTo>
                  <a:pt x="3114339" y="1030203"/>
                  <a:pt x="2821772" y="967341"/>
                  <a:pt x="2675708" y="996041"/>
                </a:cubicBezTo>
                <a:cubicBezTo>
                  <a:pt x="2529644" y="1024741"/>
                  <a:pt x="2396003" y="981284"/>
                  <a:pt x="2225857" y="996041"/>
                </a:cubicBezTo>
                <a:cubicBezTo>
                  <a:pt x="2055711" y="1010798"/>
                  <a:pt x="1841092" y="937479"/>
                  <a:pt x="1539241" y="996041"/>
                </a:cubicBezTo>
                <a:cubicBezTo>
                  <a:pt x="1237390" y="1054603"/>
                  <a:pt x="1133761" y="985743"/>
                  <a:pt x="994684" y="996041"/>
                </a:cubicBezTo>
                <a:cubicBezTo>
                  <a:pt x="855607" y="1006339"/>
                  <a:pt x="491250" y="983632"/>
                  <a:pt x="166010" y="996041"/>
                </a:cubicBezTo>
                <a:cubicBezTo>
                  <a:pt x="75208" y="978351"/>
                  <a:pt x="-6360" y="899113"/>
                  <a:pt x="0" y="830031"/>
                </a:cubicBezTo>
                <a:cubicBezTo>
                  <a:pt x="-14962" y="714532"/>
                  <a:pt x="3477" y="599592"/>
                  <a:pt x="0" y="504661"/>
                </a:cubicBezTo>
                <a:cubicBezTo>
                  <a:pt x="-3477" y="409730"/>
                  <a:pt x="15299" y="334794"/>
                  <a:pt x="0" y="166010"/>
                </a:cubicBezTo>
                <a:close/>
              </a:path>
              <a:path w="5067300" h="996041" stroke="0" extrusionOk="0">
                <a:moveTo>
                  <a:pt x="0" y="166010"/>
                </a:moveTo>
                <a:cubicBezTo>
                  <a:pt x="-1646" y="82325"/>
                  <a:pt x="92038" y="-3832"/>
                  <a:pt x="166010" y="0"/>
                </a:cubicBezTo>
                <a:cubicBezTo>
                  <a:pt x="318905" y="-12700"/>
                  <a:pt x="633201" y="15400"/>
                  <a:pt x="757920" y="0"/>
                </a:cubicBezTo>
                <a:cubicBezTo>
                  <a:pt x="882639" y="-15400"/>
                  <a:pt x="1128328" y="3439"/>
                  <a:pt x="1444536" y="0"/>
                </a:cubicBezTo>
                <a:cubicBezTo>
                  <a:pt x="1760744" y="-3439"/>
                  <a:pt x="1915172" y="49050"/>
                  <a:pt x="2131151" y="0"/>
                </a:cubicBezTo>
                <a:cubicBezTo>
                  <a:pt x="2347131" y="-49050"/>
                  <a:pt x="2585928" y="55674"/>
                  <a:pt x="2723061" y="0"/>
                </a:cubicBezTo>
                <a:cubicBezTo>
                  <a:pt x="2860194" y="-55674"/>
                  <a:pt x="3028555" y="54906"/>
                  <a:pt x="3220266" y="0"/>
                </a:cubicBezTo>
                <a:cubicBezTo>
                  <a:pt x="3411977" y="-54906"/>
                  <a:pt x="3652842" y="44203"/>
                  <a:pt x="3906881" y="0"/>
                </a:cubicBezTo>
                <a:cubicBezTo>
                  <a:pt x="4160920" y="-44203"/>
                  <a:pt x="4580240" y="94886"/>
                  <a:pt x="4901290" y="0"/>
                </a:cubicBezTo>
                <a:cubicBezTo>
                  <a:pt x="5008311" y="-12126"/>
                  <a:pt x="5058770" y="90568"/>
                  <a:pt x="5067300" y="166010"/>
                </a:cubicBezTo>
                <a:cubicBezTo>
                  <a:pt x="5100653" y="264527"/>
                  <a:pt x="5032781" y="409816"/>
                  <a:pt x="5067300" y="511301"/>
                </a:cubicBezTo>
                <a:cubicBezTo>
                  <a:pt x="5101819" y="612786"/>
                  <a:pt x="5065780" y="720613"/>
                  <a:pt x="5067300" y="830031"/>
                </a:cubicBezTo>
                <a:cubicBezTo>
                  <a:pt x="5075021" y="921654"/>
                  <a:pt x="4996316" y="994056"/>
                  <a:pt x="4901290" y="996041"/>
                </a:cubicBezTo>
                <a:cubicBezTo>
                  <a:pt x="4756490" y="999936"/>
                  <a:pt x="4539432" y="981201"/>
                  <a:pt x="4404086" y="996041"/>
                </a:cubicBezTo>
                <a:cubicBezTo>
                  <a:pt x="4268740" y="1010881"/>
                  <a:pt x="3944355" y="986880"/>
                  <a:pt x="3717470" y="996041"/>
                </a:cubicBezTo>
                <a:cubicBezTo>
                  <a:pt x="3490585" y="1005202"/>
                  <a:pt x="3354507" y="957541"/>
                  <a:pt x="3030854" y="996041"/>
                </a:cubicBezTo>
                <a:cubicBezTo>
                  <a:pt x="2707201" y="1034541"/>
                  <a:pt x="2617876" y="935683"/>
                  <a:pt x="2438944" y="996041"/>
                </a:cubicBezTo>
                <a:cubicBezTo>
                  <a:pt x="2260012" y="1056399"/>
                  <a:pt x="1984533" y="968842"/>
                  <a:pt x="1799682" y="996041"/>
                </a:cubicBezTo>
                <a:cubicBezTo>
                  <a:pt x="1614831" y="1023240"/>
                  <a:pt x="1458711" y="973836"/>
                  <a:pt x="1207772" y="996041"/>
                </a:cubicBezTo>
                <a:cubicBezTo>
                  <a:pt x="956833" y="1018246"/>
                  <a:pt x="539443" y="910822"/>
                  <a:pt x="166010" y="996041"/>
                </a:cubicBezTo>
                <a:cubicBezTo>
                  <a:pt x="73803" y="973412"/>
                  <a:pt x="-2273" y="922784"/>
                  <a:pt x="0" y="830031"/>
                </a:cubicBezTo>
                <a:cubicBezTo>
                  <a:pt x="-30012" y="742312"/>
                  <a:pt x="16299" y="586660"/>
                  <a:pt x="0" y="517941"/>
                </a:cubicBezTo>
                <a:cubicBezTo>
                  <a:pt x="-16299" y="449222"/>
                  <a:pt x="32066" y="302374"/>
                  <a:pt x="0" y="166010"/>
                </a:cubicBezTo>
                <a:close/>
              </a:path>
            </a:pathLst>
          </a:custGeom>
          <a:solidFill>
            <a:srgbClr val="00B050"/>
          </a:solidFill>
          <a:ln w="28575">
            <a:extLst>
              <a:ext uri="{C807C97D-BFC1-408E-A445-0C87EB9F89A2}">
                <ask:lineSketchStyleProps xmlns:ask="http://schemas.microsoft.com/office/drawing/2018/sketchyshapes" sd="407309597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A8C6D">
                    <a:lumMod val="20000"/>
                    <a:lumOff val="80000"/>
                  </a:srgbClr>
                </a:solidFill>
                <a:effectLst/>
                <a:uLnTx/>
                <a:uFillTx/>
                <a:latin typeface="Platino Linotype"/>
                <a:ea typeface="+mn-ea"/>
                <a:cs typeface="#9Slide03 Arima Madurai Black" panose="00000A00000000000000" pitchFamily="2" charset="-93"/>
              </a:rPr>
              <a:t>NHIỆM VỤ VỀ NHÀ</a:t>
            </a:r>
          </a:p>
        </p:txBody>
      </p:sp>
      <p:sp>
        <p:nvSpPr>
          <p:cNvPr id="5" name="!!111">
            <a:extLst>
              <a:ext uri="{FF2B5EF4-FFF2-40B4-BE49-F238E27FC236}">
                <a16:creationId xmlns:a16="http://schemas.microsoft.com/office/drawing/2014/main" id="{E4CFC9DC-FE92-4794-A1CC-1443BDF0B97B}"/>
              </a:ext>
            </a:extLst>
          </p:cNvPr>
          <p:cNvSpPr/>
          <p:nvPr/>
        </p:nvSpPr>
        <p:spPr>
          <a:xfrm>
            <a:off x="4010439" y="2586037"/>
            <a:ext cx="7530742" cy="2909888"/>
          </a:xfrm>
          <a:prstGeom prst="roundRect">
            <a:avLst/>
          </a:prstGeom>
          <a:solidFill>
            <a:srgbClr val="9BD5CA">
              <a:lumMod val="20000"/>
              <a:lumOff val="80000"/>
            </a:srgbClr>
          </a:solidFill>
          <a:ln w="19050" cap="flat" cmpd="sng" algn="ctr">
            <a:solidFill>
              <a:srgbClr val="578CCF">
                <a:shade val="50000"/>
              </a:srgbClr>
            </a:solidFill>
            <a:prstDash val="dash"/>
          </a:ln>
          <a:effectLst>
            <a:glow rad="63500">
              <a:srgbClr val="9BD5CA">
                <a:satMod val="175000"/>
                <a:alpha val="40000"/>
              </a:srgbClr>
            </a:glo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srgbClr val="002060"/>
                </a:solidFill>
                <a:effectLst/>
                <a:uLnTx/>
                <a:uFillTx/>
                <a:latin typeface="Platino Linotype"/>
                <a:cs typeface="#9Slide03 Arima Madurai Black" panose="00000A00000000000000" pitchFamily="2" charset="-93"/>
              </a:rPr>
              <a:t>Em hãy: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srgbClr val="002060"/>
                </a:solidFill>
                <a:effectLst/>
                <a:uLnTx/>
                <a:uFillTx/>
                <a:latin typeface="Platino Linotype"/>
                <a:cs typeface="#9Slide03 Arima Madurai Black" panose="00000A00000000000000" pitchFamily="2" charset="-93"/>
              </a:rPr>
              <a:t>- </a:t>
            </a:r>
            <a:r>
              <a:rPr kumimoji="0" lang="vi-VN" sz="2400" b="1" i="0" u="none" strike="noStrike" kern="1200" cap="none" spc="0" normalizeH="0" baseline="0" noProof="0">
                <a:ln>
                  <a:noFill/>
                </a:ln>
                <a:solidFill>
                  <a:srgbClr val="002060"/>
                </a:solidFill>
                <a:effectLst/>
                <a:uLnTx/>
                <a:uFillTx/>
                <a:latin typeface="Platino Linotype"/>
                <a:cs typeface="#9Slide03 Arima Madurai Black" panose="00000A00000000000000" pitchFamily="2" charset="-93"/>
              </a:rPr>
              <a:t>Tìm</a:t>
            </a:r>
            <a:r>
              <a:rPr kumimoji="0" lang="vi-VN" sz="2400" b="1" i="0" u="none" strike="noStrike" kern="1200" cap="none" spc="0" normalizeH="0" noProof="0">
                <a:ln>
                  <a:noFill/>
                </a:ln>
                <a:solidFill>
                  <a:srgbClr val="002060"/>
                </a:solidFill>
                <a:effectLst/>
                <a:uLnTx/>
                <a:uFillTx/>
                <a:latin typeface="Platino Linotype"/>
                <a:cs typeface="#9Slide03 Arima Madurai Black" panose="00000A00000000000000" pitchFamily="2" charset="-93"/>
              </a:rPr>
              <a:t> hiểu trên internet về các công nghệ mới trong vật lý bán dẫn</a:t>
            </a:r>
            <a:endParaRPr kumimoji="0" lang="pt-BR" sz="2400" b="1" i="0" u="none" strike="noStrike" kern="1200" cap="none" spc="0" normalizeH="0" baseline="0" noProof="0">
              <a:ln>
                <a:noFill/>
              </a:ln>
              <a:solidFill>
                <a:srgbClr val="002060"/>
              </a:solidFill>
              <a:effectLst/>
              <a:uLnTx/>
              <a:uFillTx/>
              <a:latin typeface="Platino Linotype"/>
              <a:cs typeface="#9Slide03 Arima Madurai Black" panose="00000A00000000000000" pitchFamily="2" charset="-93"/>
            </a:endParaRPr>
          </a:p>
          <a:p>
            <a:pPr lvl="0">
              <a:defRPr/>
            </a:pPr>
            <a:r>
              <a:rPr kumimoji="0" lang="pt-BR" sz="2400" b="1" i="0" u="none" strike="noStrike" kern="1200" cap="none" spc="0" normalizeH="0" baseline="0" noProof="0">
                <a:ln>
                  <a:noFill/>
                </a:ln>
                <a:solidFill>
                  <a:srgbClr val="002060"/>
                </a:solidFill>
                <a:effectLst/>
                <a:uLnTx/>
                <a:uFillTx/>
                <a:latin typeface="Platino Linotype"/>
                <a:cs typeface="#9Slide03 Arima Madurai Black" panose="00000A00000000000000" pitchFamily="2" charset="-93"/>
              </a:rPr>
              <a:t>- </a:t>
            </a:r>
            <a:r>
              <a:rPr lang="vi-VN" sz="2400" b="1">
                <a:solidFill>
                  <a:srgbClr val="002060"/>
                </a:solidFill>
                <a:latin typeface="Platino Linotype"/>
                <a:cs typeface="#9Slide03 Arima Madurai Black" panose="00000A00000000000000" pitchFamily="2" charset="-93"/>
              </a:rPr>
              <a:t>Tìm hiểu trên internet về các công nghệ mới trong vật lý y sinh</a:t>
            </a:r>
            <a:endParaRPr lang="pt-BR" sz="2400" b="1">
              <a:solidFill>
                <a:srgbClr val="002060"/>
              </a:solidFill>
              <a:latin typeface="Platino Linotype"/>
              <a:cs typeface="#9Slide03 Arima Madurai Black" panose="00000A00000000000000" pitchFamily="2" charset="-9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Platino Linotype"/>
              <a:cs typeface="#9Slide03 Arima Madurai Black" panose="00000A00000000000000" pitchFamily="2" charset="-93"/>
            </a:endParaRPr>
          </a:p>
        </p:txBody>
      </p:sp>
    </p:spTree>
    <p:extLst>
      <p:ext uri="{BB962C8B-B14F-4D97-AF65-F5344CB8AC3E}">
        <p14:creationId xmlns:p14="http://schemas.microsoft.com/office/powerpoint/2010/main" val="45713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537026">
            <a:extLst>
              <a:ext uri="{FF2B5EF4-FFF2-40B4-BE49-F238E27FC236}">
                <a16:creationId xmlns:a16="http://schemas.microsoft.com/office/drawing/2014/main" id="{6F92969D-27F9-4D52-BAD6-7C87640F4D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 y="61859"/>
            <a:ext cx="12009120" cy="673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3">
            <a:extLst>
              <a:ext uri="{FF2B5EF4-FFF2-40B4-BE49-F238E27FC236}">
                <a16:creationId xmlns:a16="http://schemas.microsoft.com/office/drawing/2014/main" id="{FC743C29-5B31-4A88-8D74-CF4747B708CE}"/>
              </a:ext>
            </a:extLst>
          </p:cNvPr>
          <p:cNvSpPr txBox="1">
            <a:spLocks noChangeArrowheads="1"/>
          </p:cNvSpPr>
          <p:nvPr/>
        </p:nvSpPr>
        <p:spPr bwMode="auto">
          <a:xfrm rot="20824227">
            <a:off x="2660650" y="2397716"/>
            <a:ext cx="68707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5400" b="1" i="0" u="none" strike="noStrike" kern="1200" cap="none" spc="0" normalizeH="0" baseline="0" noProof="0">
                <a:ln>
                  <a:noFill/>
                </a:ln>
                <a:solidFill>
                  <a:srgbClr val="C91603"/>
                </a:solidFill>
                <a:effectLst/>
                <a:uLnTx/>
                <a:uFillTx/>
                <a:latin typeface="Platino Linotype"/>
                <a:ea typeface="+mn-ea"/>
                <a:cs typeface="+mn-cs"/>
              </a:rPr>
              <a:t>Cảm </a:t>
            </a:r>
            <a:r>
              <a:rPr kumimoji="0" lang="vi-VN" altLang="vi-VN" sz="5400" b="1" i="0" u="none" strike="noStrike" kern="1200" cap="none" spc="0" normalizeH="0" baseline="0" noProof="0">
                <a:ln>
                  <a:noFill/>
                </a:ln>
                <a:solidFill>
                  <a:srgbClr val="C91603"/>
                </a:solidFill>
                <a:effectLst/>
                <a:uLnTx/>
                <a:uFillTx/>
                <a:latin typeface="Platino Linotype"/>
                <a:ea typeface="+mn-ea"/>
                <a:cs typeface="+mn-cs"/>
              </a:rPr>
              <a:t>ơ</a:t>
            </a:r>
            <a:r>
              <a:rPr kumimoji="0" lang="en-US" altLang="vi-VN" sz="5400" b="1" i="0" u="none" strike="noStrike" kern="1200" cap="none" spc="0" normalizeH="0" baseline="0" noProof="0">
                <a:ln>
                  <a:noFill/>
                </a:ln>
                <a:solidFill>
                  <a:srgbClr val="C91603"/>
                </a:solidFill>
                <a:effectLst/>
                <a:uLnTx/>
                <a:uFillTx/>
                <a:latin typeface="Platino Linotype"/>
                <a:ea typeface="+mn-ea"/>
                <a:cs typeface="+mn-cs"/>
              </a:rPr>
              <a:t>n quý thầy cô và các em! </a:t>
            </a:r>
          </a:p>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altLang="vi-VN" sz="3200" b="1" i="0" u="none" strike="noStrike" kern="1200" cap="none" spc="0" normalizeH="0" baseline="0" noProof="0">
              <a:ln>
                <a:noFill/>
              </a:ln>
              <a:solidFill>
                <a:srgbClr val="C91603"/>
              </a:solidFill>
              <a:effectLst/>
              <a:uLnTx/>
              <a:uFillTx/>
              <a:latin typeface="Platino Linotype"/>
              <a:ea typeface="+mn-ea"/>
              <a:cs typeface="+mn-cs"/>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saac Newton 84 năm trai tân và những phát minh để đời - VnExpress">
            <a:extLst>
              <a:ext uri="{FF2B5EF4-FFF2-40B4-BE49-F238E27FC236}">
                <a16:creationId xmlns:a16="http://schemas.microsoft.com/office/drawing/2014/main" id="{B9479670-8C49-439B-971D-DBA0630C92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159" y="1655687"/>
            <a:ext cx="4097889" cy="38957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7E1ADD6-4DB1-4442-8880-F7DBE373105C}"/>
              </a:ext>
            </a:extLst>
          </p:cNvPr>
          <p:cNvSpPr txBox="1"/>
          <p:nvPr/>
        </p:nvSpPr>
        <p:spPr>
          <a:xfrm>
            <a:off x="4752908" y="1400623"/>
            <a:ext cx="7037053" cy="4318771"/>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a:ln>
                  <a:noFill/>
                </a:ln>
                <a:solidFill>
                  <a:srgbClr val="0070C0"/>
                </a:solidFill>
                <a:effectLst/>
                <a:uLnTx/>
                <a:uFillTx/>
                <a:latin typeface="Platino Linotype"/>
                <a:cs typeface="#9Slide03 Arima Madurai Black" panose="00000A00000000000000" pitchFamily="2" charset="0"/>
              </a:rPr>
              <a:t>Từ</a:t>
            </a:r>
            <a:r>
              <a:rPr kumimoji="0" lang="en-US" sz="2800" b="0" i="0" u="none" strike="noStrike" kern="0" cap="none" spc="0" normalizeH="0" noProof="0">
                <a:ln>
                  <a:noFill/>
                </a:ln>
                <a:solidFill>
                  <a:srgbClr val="0070C0"/>
                </a:solidFill>
                <a:effectLst/>
                <a:uLnTx/>
                <a:uFillTx/>
                <a:latin typeface="Platino Linotype"/>
                <a:cs typeface="#9Slide03 Arima Madurai Black" panose="00000A00000000000000" pitchFamily="2" charset="0"/>
              </a:rPr>
              <a:t> thế kỉ XVI, </a:t>
            </a:r>
            <a:r>
              <a:rPr lang="en-US" sz="2800" kern="0">
                <a:solidFill>
                  <a:srgbClr val="0070C0"/>
                </a:solidFill>
                <a:latin typeface="Platino Linotype"/>
                <a:cs typeface="#9Slide03 Arima Madurai Black" panose="00000A00000000000000" pitchFamily="2" charset="0"/>
              </a:rPr>
              <a:t>sáng chế kính thiên văn phản xạ của Newton, cùng với nghiên cứu phân tích ánh sáng thành một chuỗi các vạch quang phổ của ông đã đặt nền móng cho quang phổ học, một phương pháp quan trọng để nghiên cứu các thiên thể. </a:t>
            </a:r>
            <a:endParaRPr kumimoji="0" lang="en-US" sz="2800" b="0" i="0" u="none" strike="noStrike" kern="0" cap="none" spc="0" normalizeH="0" baseline="0" noProof="0" dirty="0">
              <a:ln>
                <a:noFill/>
              </a:ln>
              <a:solidFill>
                <a:srgbClr val="0070C0"/>
              </a:solidFill>
              <a:effectLst/>
              <a:uLnTx/>
              <a:uFillTx/>
              <a:latin typeface="Platino Linotype"/>
              <a:cs typeface="#9Slide03 Arima Madurai Black" panose="00000A00000000000000" pitchFamily="2" charset="0"/>
            </a:endParaRPr>
          </a:p>
        </p:txBody>
      </p:sp>
      <p:sp>
        <p:nvSpPr>
          <p:cNvPr id="6" name="Rectangle: Rounded Corners 5">
            <a:extLst>
              <a:ext uri="{FF2B5EF4-FFF2-40B4-BE49-F238E27FC236}">
                <a16:creationId xmlns:a16="http://schemas.microsoft.com/office/drawing/2014/main" id="{37EFB8E8-2DD3-4993-B414-DC70DBD7064E}"/>
              </a:ext>
            </a:extLst>
          </p:cNvPr>
          <p:cNvSpPr/>
          <p:nvPr/>
        </p:nvSpPr>
        <p:spPr>
          <a:xfrm>
            <a:off x="190366" y="286629"/>
            <a:ext cx="9125084"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a:solidFill>
                  <a:srgbClr val="FFFF00"/>
                </a:solidFill>
                <a:latin typeface="Platino Linotype"/>
              </a:rPr>
              <a:t>        </a:t>
            </a:r>
            <a:r>
              <a:rPr lang="en-US" sz="3600" b="1" kern="0">
                <a:solidFill>
                  <a:srgbClr val="FFFF00"/>
                </a:solidFill>
                <a:latin typeface="Platino Linotype"/>
              </a:rPr>
              <a:t>VẬT LÝ THIÊN VĂN VÀ VỤ TRỤ HỌC</a:t>
            </a:r>
            <a:endParaRPr kumimoji="0" lang="en-US" sz="3600" b="1" i="0" u="none" strike="noStrike" kern="0" cap="none" spc="0" normalizeH="0" baseline="0" noProof="0" dirty="0">
              <a:ln>
                <a:noFill/>
              </a:ln>
              <a:solidFill>
                <a:srgbClr val="FFFF00"/>
              </a:solidFill>
              <a:effectLst/>
              <a:uLnTx/>
              <a:uFillTx/>
              <a:latin typeface="Platino Linotype"/>
              <a:ea typeface="Tahoma" panose="020B0604030504040204" pitchFamily="34" charset="0"/>
              <a:cs typeface="#9Slide03 Arima Madurai Black" panose="00000A00000000000000" pitchFamily="2" charset="-93"/>
            </a:endParaRPr>
          </a:p>
        </p:txBody>
      </p:sp>
      <p:sp>
        <p:nvSpPr>
          <p:cNvPr id="7" name="Hình chữ nhật: Góc Tròn 5">
            <a:extLst>
              <a:ext uri="{FF2B5EF4-FFF2-40B4-BE49-F238E27FC236}">
                <a16:creationId xmlns:a16="http://schemas.microsoft.com/office/drawing/2014/main" id="{EFD697CC-02AC-4D80-BEC1-14623AEB0ED7}"/>
              </a:ext>
            </a:extLst>
          </p:cNvPr>
          <p:cNvSpPr/>
          <p:nvPr/>
        </p:nvSpPr>
        <p:spPr>
          <a:xfrm>
            <a:off x="400319" y="225394"/>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noProof="0">
                <a:solidFill>
                  <a:srgbClr val="FFFFFF"/>
                </a:solidFill>
                <a:effectLst>
                  <a:outerShdw blurRad="38100" dist="38100" dir="2700000" algn="tl">
                    <a:srgbClr val="000000">
                      <a:alpha val="43137"/>
                    </a:srgbClr>
                  </a:outerShdw>
                </a:effectLst>
                <a:latin typeface="Platino Linotype"/>
                <a:ea typeface="#9Slide04 Abraham Lincoln" pitchFamily="2" charset="0"/>
              </a:rPr>
              <a:t>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endParaRPr>
          </a:p>
        </p:txBody>
      </p:sp>
    </p:spTree>
    <p:extLst>
      <p:ext uri="{BB962C8B-B14F-4D97-AF65-F5344CB8AC3E}">
        <p14:creationId xmlns:p14="http://schemas.microsoft.com/office/powerpoint/2010/main" val="48381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0BD4883-7910-446F-A4CB-AEA9ECBCE910}"/>
              </a:ext>
            </a:extLst>
          </p:cNvPr>
          <p:cNvSpPr/>
          <p:nvPr/>
        </p:nvSpPr>
        <p:spPr>
          <a:xfrm>
            <a:off x="190366" y="286629"/>
            <a:ext cx="9125084"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Platino Linotype"/>
                <a:ea typeface="+mn-ea"/>
                <a:cs typeface="+mn-cs"/>
              </a:rPr>
              <a:t>        </a:t>
            </a:r>
            <a:r>
              <a:rPr kumimoji="0" lang="en-US" sz="3600" b="1" i="0" u="none" strike="noStrike" kern="0" cap="none" spc="0" normalizeH="0" baseline="0" noProof="0">
                <a:ln>
                  <a:noFill/>
                </a:ln>
                <a:solidFill>
                  <a:srgbClr val="FFFF00"/>
                </a:solidFill>
                <a:effectLst/>
                <a:uLnTx/>
                <a:uFillTx/>
                <a:latin typeface="Platino Linotype"/>
                <a:ea typeface="+mn-ea"/>
                <a:cs typeface="+mn-cs"/>
              </a:rPr>
              <a:t>VẬT LÝ THIÊN VĂN VÀ VỤ TRỤ HỌC</a:t>
            </a:r>
            <a:endParaRPr kumimoji="0" lang="en-US" sz="3600" b="1" i="0" u="none" strike="noStrike" kern="0" cap="none" spc="0" normalizeH="0" baseline="0" noProof="0" dirty="0">
              <a:ln>
                <a:noFill/>
              </a:ln>
              <a:solidFill>
                <a:srgbClr val="FFFF00"/>
              </a:solidFill>
              <a:effectLst/>
              <a:uLnTx/>
              <a:uFillTx/>
              <a:latin typeface="Platino Linotype"/>
              <a:ea typeface="Tahoma" panose="020B0604030504040204" pitchFamily="34" charset="0"/>
              <a:cs typeface="#9Slide03 Arima Madurai Black" panose="00000A00000000000000" pitchFamily="2" charset="-93"/>
            </a:endParaRPr>
          </a:p>
        </p:txBody>
      </p:sp>
      <p:sp>
        <p:nvSpPr>
          <p:cNvPr id="5" name="Hình chữ nhật: Góc Tròn 5">
            <a:extLst>
              <a:ext uri="{FF2B5EF4-FFF2-40B4-BE49-F238E27FC236}">
                <a16:creationId xmlns:a16="http://schemas.microsoft.com/office/drawing/2014/main" id="{D7D5E524-A3C6-4BEC-8567-C7CE11BC9A68}"/>
              </a:ext>
            </a:extLst>
          </p:cNvPr>
          <p:cNvSpPr/>
          <p:nvPr/>
        </p:nvSpPr>
        <p:spPr>
          <a:xfrm>
            <a:off x="400319" y="225394"/>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rPr>
              <a:t>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endParaRPr>
          </a:p>
        </p:txBody>
      </p:sp>
      <p:pic>
        <p:nvPicPr>
          <p:cNvPr id="5122" name="Picture 2" descr="1001 thắc mắc: Tại sao phòng quan trắc thiên văn thường có mái tròn?">
            <a:extLst>
              <a:ext uri="{FF2B5EF4-FFF2-40B4-BE49-F238E27FC236}">
                <a16:creationId xmlns:a16="http://schemas.microsoft.com/office/drawing/2014/main" id="{D373DFA4-6A43-48D7-BDB2-02EDA54B155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81725" y="2247900"/>
            <a:ext cx="5572125" cy="33432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FC5BF95-AA01-45C3-8BD2-2A3E9C01AF7F}"/>
              </a:ext>
            </a:extLst>
          </p:cNvPr>
          <p:cNvSpPr txBox="1"/>
          <p:nvPr/>
        </p:nvSpPr>
        <p:spPr>
          <a:xfrm>
            <a:off x="190366" y="2429323"/>
            <a:ext cx="5734185" cy="2902922"/>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a:ln>
                  <a:noFill/>
                </a:ln>
                <a:solidFill>
                  <a:srgbClr val="0070C0"/>
                </a:solidFill>
                <a:effectLst/>
                <a:uLnTx/>
                <a:uFillTx/>
                <a:latin typeface="Platino Linotype"/>
                <a:cs typeface="#9Slide03 Arima Madurai Black" panose="00000A00000000000000" pitchFamily="2" charset="0"/>
              </a:rPr>
              <a:t>Ngày</a:t>
            </a:r>
            <a:r>
              <a:rPr kumimoji="0" lang="en-US" sz="2800" b="0" i="0" u="none" strike="noStrike" kern="0" cap="none" spc="0" normalizeH="0" noProof="0">
                <a:ln>
                  <a:noFill/>
                </a:ln>
                <a:solidFill>
                  <a:srgbClr val="0070C0"/>
                </a:solidFill>
                <a:effectLst/>
                <a:uLnTx/>
                <a:uFillTx/>
                <a:latin typeface="Platino Linotype"/>
                <a:cs typeface="#9Slide03 Arima Madurai Black" panose="00000A00000000000000" pitchFamily="2" charset="0"/>
              </a:rPr>
              <a:t> nay, thiên văn học là một phần của vật lí học. Mục tiêu của nó là tìm hiểu quá trình hình thành và phát triển của vũ trụ.</a:t>
            </a:r>
            <a:endParaRPr kumimoji="0" lang="en-US" sz="2800" b="0" i="0" u="none" strike="noStrike" kern="0" cap="none" spc="0" normalizeH="0" baseline="0" noProof="0" dirty="0">
              <a:ln>
                <a:noFill/>
              </a:ln>
              <a:solidFill>
                <a:srgbClr val="0070C0"/>
              </a:solidFill>
              <a:effectLst/>
              <a:uLnTx/>
              <a:uFillTx/>
              <a:latin typeface="Platino Linotype"/>
              <a:cs typeface="#9Slide03 Arima Madurai Black" panose="00000A00000000000000" pitchFamily="2" charset="0"/>
            </a:endParaRPr>
          </a:p>
        </p:txBody>
      </p:sp>
    </p:spTree>
    <p:extLst>
      <p:ext uri="{BB962C8B-B14F-4D97-AF65-F5344CB8AC3E}">
        <p14:creationId xmlns:p14="http://schemas.microsoft.com/office/powerpoint/2010/main" val="46499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arn(inVertical)">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285AB7-C0A8-42CC-ABF1-744BE91FB188}"/>
              </a:ext>
            </a:extLst>
          </p:cNvPr>
          <p:cNvSpPr txBox="1"/>
          <p:nvPr/>
        </p:nvSpPr>
        <p:spPr>
          <a:xfrm>
            <a:off x="400319" y="1315206"/>
            <a:ext cx="6559187" cy="5542794"/>
          </a:xfrm>
          <a:prstGeom prst="roundRect">
            <a:avLst/>
          </a:prstGeom>
          <a:solidFill>
            <a:srgbClr val="FFFFFF"/>
          </a:solidFill>
          <a:ln w="19050">
            <a:solidFill>
              <a:srgbClr val="578CCF"/>
            </a:solidFill>
          </a:ln>
          <a:effectLst>
            <a:glow rad="139700">
              <a:srgbClr val="578CCF">
                <a:satMod val="175000"/>
                <a:alpha val="40000"/>
              </a:srgbClr>
            </a:glow>
          </a:effectLst>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0070C0"/>
                </a:solidFill>
                <a:effectLst/>
                <a:uLnTx/>
                <a:uFillTx/>
                <a:latin typeface="Platino Linotype"/>
                <a:cs typeface="Times New Roman" panose="02020603050405020304" pitchFamily="18" charset="0"/>
              </a:rPr>
              <a:t>Lí</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thuyết</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vụ</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nổ</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lớn</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Vụ</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nổ</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nguyên</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thủy</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là</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một</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trong</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các</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lí</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thuyết</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của</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vật</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lí</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hiện</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đại</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về</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giai</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đoạn</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sơ</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khai</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của</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sự</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hình</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thành</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vũ</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trụ</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Theo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lí</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thuyết</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này</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thì</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vũ</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trụ</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của</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chúng</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ta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khởi</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thủy</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nhỏ</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đặc</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và</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nóng</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Vũ</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nổ</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lớn</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xảy</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ra</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vũ</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trụ</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không</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ngừng</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dãn</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nở</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Căn</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cứ</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vào</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các</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số</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đo</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về</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vận</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tốc</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bay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của</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các</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thiên</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hà</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và</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các</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chuẩn</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tinh</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có</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thể</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suy</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ra</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vũ</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trụ</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đã</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hình</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thành</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cách</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đây</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14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tỉ</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 </a:t>
            </a:r>
            <a:r>
              <a:rPr kumimoji="0" lang="en-US" sz="2400" b="0" i="0" u="none" strike="noStrike" kern="0" cap="none" spc="0" normalizeH="0" noProof="0" dirty="0" err="1">
                <a:ln>
                  <a:noFill/>
                </a:ln>
                <a:solidFill>
                  <a:srgbClr val="0070C0"/>
                </a:solidFill>
                <a:effectLst/>
                <a:uLnTx/>
                <a:uFillTx/>
                <a:latin typeface="Platino Linotype"/>
                <a:cs typeface="Times New Roman" panose="02020603050405020304" pitchFamily="18" charset="0"/>
              </a:rPr>
              <a:t>năm</a:t>
            </a:r>
            <a:r>
              <a:rPr kumimoji="0" lang="en-US" sz="2400" b="0" i="0" u="none" strike="noStrike" kern="0" cap="none" spc="0" normalizeH="0" noProof="0" dirty="0">
                <a:ln>
                  <a:noFill/>
                </a:ln>
                <a:solidFill>
                  <a:srgbClr val="0070C0"/>
                </a:solidFill>
                <a:effectLst/>
                <a:uLnTx/>
                <a:uFillTx/>
                <a:latin typeface="Platino Linotype"/>
                <a:cs typeface="Times New Roman" panose="02020603050405020304" pitchFamily="18" charset="0"/>
              </a:rPr>
              <a:t>.</a:t>
            </a:r>
            <a:endParaRPr kumimoji="0" lang="en-US" sz="2400" b="0" i="0" u="none" strike="noStrike" kern="0" cap="none" spc="0" normalizeH="0" baseline="0" noProof="0" dirty="0">
              <a:ln>
                <a:noFill/>
              </a:ln>
              <a:solidFill>
                <a:srgbClr val="0070C0"/>
              </a:solidFill>
              <a:effectLst/>
              <a:uLnTx/>
              <a:uFillTx/>
              <a:latin typeface="Platino Linotype"/>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392059" y="1598122"/>
            <a:ext cx="4399622" cy="4449808"/>
          </a:xfrm>
          <a:prstGeom prst="rect">
            <a:avLst/>
          </a:prstGeom>
        </p:spPr>
      </p:pic>
      <p:sp>
        <p:nvSpPr>
          <p:cNvPr id="4" name="Rectangle: Rounded Corners 3">
            <a:extLst>
              <a:ext uri="{FF2B5EF4-FFF2-40B4-BE49-F238E27FC236}">
                <a16:creationId xmlns:a16="http://schemas.microsoft.com/office/drawing/2014/main" id="{E26158BE-8BA6-4FB9-96B5-1ECE8854B7B7}"/>
              </a:ext>
            </a:extLst>
          </p:cNvPr>
          <p:cNvSpPr/>
          <p:nvPr/>
        </p:nvSpPr>
        <p:spPr>
          <a:xfrm>
            <a:off x="190366" y="286629"/>
            <a:ext cx="9125084"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00"/>
                </a:solidFill>
                <a:effectLst/>
                <a:uLnTx/>
                <a:uFillTx/>
                <a:latin typeface="Platino Linotype"/>
                <a:ea typeface="+mn-ea"/>
                <a:cs typeface="+mn-cs"/>
              </a:rPr>
              <a:t>        </a:t>
            </a:r>
            <a:r>
              <a:rPr kumimoji="0" lang="en-US" sz="3600" b="1" i="0" u="none" strike="noStrike" kern="0" cap="none" spc="0" normalizeH="0" baseline="0" noProof="0">
                <a:ln>
                  <a:noFill/>
                </a:ln>
                <a:solidFill>
                  <a:srgbClr val="FFFF00"/>
                </a:solidFill>
                <a:effectLst/>
                <a:uLnTx/>
                <a:uFillTx/>
                <a:latin typeface="Platino Linotype"/>
                <a:ea typeface="+mn-ea"/>
                <a:cs typeface="+mn-cs"/>
              </a:rPr>
              <a:t>VẬT LÝ THIÊN VĂN VÀ VỤ TRỤ HỌC</a:t>
            </a:r>
            <a:endParaRPr kumimoji="0" lang="en-US" sz="3600" b="1" i="0" u="none" strike="noStrike" kern="0" cap="none" spc="0" normalizeH="0" baseline="0" noProof="0" dirty="0">
              <a:ln>
                <a:noFill/>
              </a:ln>
              <a:solidFill>
                <a:srgbClr val="FFFF00"/>
              </a:solidFill>
              <a:effectLst/>
              <a:uLnTx/>
              <a:uFillTx/>
              <a:latin typeface="Platino Linotype"/>
              <a:ea typeface="Tahoma" panose="020B0604030504040204" pitchFamily="34" charset="0"/>
              <a:cs typeface="#9Slide03 Arima Madurai Black" panose="00000A00000000000000" pitchFamily="2" charset="-93"/>
            </a:endParaRPr>
          </a:p>
        </p:txBody>
      </p:sp>
      <p:sp>
        <p:nvSpPr>
          <p:cNvPr id="5" name="Hình chữ nhật: Góc Tròn 5">
            <a:extLst>
              <a:ext uri="{FF2B5EF4-FFF2-40B4-BE49-F238E27FC236}">
                <a16:creationId xmlns:a16="http://schemas.microsoft.com/office/drawing/2014/main" id="{8CE6A3A8-141E-41D1-9738-CA8DAC5EBD41}"/>
              </a:ext>
            </a:extLst>
          </p:cNvPr>
          <p:cNvSpPr/>
          <p:nvPr/>
        </p:nvSpPr>
        <p:spPr>
          <a:xfrm>
            <a:off x="400319" y="225394"/>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rPr>
              <a:t>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latino Linotype"/>
              <a:ea typeface="#9Slide04 Abraham Lincoln" pitchFamily="2" charset="0"/>
              <a:cs typeface="+mn-cs"/>
            </a:endParaRPr>
          </a:p>
        </p:txBody>
      </p:sp>
    </p:spTree>
    <p:extLst>
      <p:ext uri="{BB962C8B-B14F-4D97-AF65-F5344CB8AC3E}">
        <p14:creationId xmlns:p14="http://schemas.microsoft.com/office/powerpoint/2010/main" val="281376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39A223C4-AC4E-4554-A6F0-9B826AC15E7E}&quot;/&gt;&lt;isInvalidForFieldText val=&quot;0&quot;/&gt;&lt;Image&gt;&lt;filename val=&quot;C:\Users\quachuong\Documents\My Adobe Presentations\bai thi\data\asimages\{39A223C4-AC4E-4554-A6F0-9B826AC15E7E}_11.png&quot;/&gt;&lt;left val=&quot;110&quot;/&gt;&lt;top val=&quot;260&quot;/&gt;&lt;width val=&quot;179&quot;/&gt;&lt;height val=&quot;144&quot;/&gt;&lt;hasText val=&quot;1&quot;/&gt;&lt;/Image&gt;&lt;/ThreeDShapeInfo&gt;"/>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quachuong\Documents\My Adobe Presentations\bai thi\data\asimages\{4055FA4C-94A4-4B96-B004-EBA238832CCF}_11.png&quot;/&gt;&lt;left val=&quot;7&quot;/&gt;&lt;top val=&quot;435&quot;/&gt;&lt;width val=&quot;388&quot;/&gt;&lt;height val=&quot;51&quot;/&gt;&lt;hasText val=&quot;1&quot;/&gt;&lt;/Image&gt;&lt;/ThreeDShapeInfo&gt;"/>
  <p:tag name="PRESENTER_SHAPETEXTINFO" val="&lt;ShapeTextInfo&gt;&lt;TableIndex row=&quot;-1&quot; col=&quot;-1&quot;&gt;&lt;linesCount val=&quot;1&quot;/&gt;&lt;lineCharCount val=&quot;29&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quachuong\Documents\My Adobe Presentations\bai thi\data\asimages\{7FEC9EF4-8BEC-4A3D-9F93-A5E809333275}_11.png&quot;/&gt;&lt;left val=&quot;10&quot;/&gt;&lt;top val=&quot;129&quot;/&gt;&lt;width val=&quot;345&quot;/&gt;&lt;height val=&quot;163&quot;/&gt;&lt;hasText val=&quot;1&quot;/&gt;&lt;/Image&gt;&lt;/ThreeDShapeInfo&gt;"/>
  <p:tag name="PRESENTER_SHAPETEXTINFO" val="&lt;ShapeTextInfo&gt;&lt;TableIndex row=&quot;-1&quot; col=&quot;-1&quot;&gt;&lt;linesCount val=&quot;6&quot;/&gt;&lt;lineCharCount val=&quot;29&quot;/&gt;&lt;lineCharCount val=&quot;33&quot;/&gt;&lt;lineCharCount val=&quot;28&quot;/&gt;&lt;lineCharCount val=&quot;30&quot;/&gt;&lt;lineCharCount val=&quot;31&quot;/&gt;&lt;lineCharCount val=&quot;18&quot;/&gt;&lt;/TableIndex&gt;&lt;/ShapeTextInfo&gt;"/>
</p:tagLst>
</file>

<file path=ppt/theme/theme1.xml><?xml version="1.0" encoding="utf-8"?>
<a:theme xmlns:a="http://schemas.openxmlformats.org/drawingml/2006/main" name="1_Estival Flowers by Slidesgo">
  <a:themeElements>
    <a:clrScheme name="Simple Light">
      <a:dk1>
        <a:srgbClr val="000000"/>
      </a:dk1>
      <a:lt1>
        <a:srgbClr val="EA8C6D"/>
      </a:lt1>
      <a:dk2>
        <a:srgbClr val="FAF2DD"/>
      </a:dk2>
      <a:lt2>
        <a:srgbClr val="FFD692"/>
      </a:lt2>
      <a:accent1>
        <a:srgbClr val="FFA43C"/>
      </a:accent1>
      <a:accent2>
        <a:srgbClr val="EA3F28"/>
      </a:accent2>
      <a:accent3>
        <a:srgbClr val="2EA19D"/>
      </a:accent3>
      <a:accent4>
        <a:srgbClr val="0A7C7F"/>
      </a:accent4>
      <a:accent5>
        <a:srgbClr val="095E72"/>
      </a:accent5>
      <a:accent6>
        <a:srgbClr val="05435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Estival Flowers by Slidesgo">
  <a:themeElements>
    <a:clrScheme name="Simple Light">
      <a:dk1>
        <a:srgbClr val="000000"/>
      </a:dk1>
      <a:lt1>
        <a:srgbClr val="EA8C6D"/>
      </a:lt1>
      <a:dk2>
        <a:srgbClr val="FAF2DD"/>
      </a:dk2>
      <a:lt2>
        <a:srgbClr val="FFD692"/>
      </a:lt2>
      <a:accent1>
        <a:srgbClr val="FFA43C"/>
      </a:accent1>
      <a:accent2>
        <a:srgbClr val="EA3F28"/>
      </a:accent2>
      <a:accent3>
        <a:srgbClr val="2EA19D"/>
      </a:accent3>
      <a:accent4>
        <a:srgbClr val="0A7C7F"/>
      </a:accent4>
      <a:accent5>
        <a:srgbClr val="095E72"/>
      </a:accent5>
      <a:accent6>
        <a:srgbClr val="05435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2807</TotalTime>
  <Words>2825</Words>
  <PresentationFormat>Màn hình rộng</PresentationFormat>
  <Paragraphs>201</Paragraphs>
  <Slides>62</Slides>
  <Notes>1</Notes>
  <HiddenSlides>0</HiddenSlides>
  <MMClips>0</MMClips>
  <ScaleCrop>false</ScaleCrop>
  <HeadingPairs>
    <vt:vector size="6" baseType="variant">
      <vt:variant>
        <vt:lpstr>Phông được Dùng</vt:lpstr>
      </vt:variant>
      <vt:variant>
        <vt:i4>13</vt:i4>
      </vt:variant>
      <vt:variant>
        <vt:lpstr>Chủ đề</vt:lpstr>
      </vt:variant>
      <vt:variant>
        <vt:i4>4</vt:i4>
      </vt:variant>
      <vt:variant>
        <vt:lpstr>Tiêu đề Bản chiếu</vt:lpstr>
      </vt:variant>
      <vt:variant>
        <vt:i4>62</vt:i4>
      </vt:variant>
    </vt:vector>
  </HeadingPairs>
  <TitlesOfParts>
    <vt:vector size="79" baseType="lpstr">
      <vt:lpstr>#9Slide03 Arima Madurai Black</vt:lpstr>
      <vt:lpstr>Happy Monkey</vt:lpstr>
      <vt:lpstr>Mallanna</vt:lpstr>
      <vt:lpstr>微软雅黑</vt:lpstr>
      <vt:lpstr>Platino Linotype</vt:lpstr>
      <vt:lpstr>Amatic SC</vt:lpstr>
      <vt:lpstr>Arial</vt:lpstr>
      <vt:lpstr>Calibri</vt:lpstr>
      <vt:lpstr>Calibri Light</vt:lpstr>
      <vt:lpstr>Livvic</vt:lpstr>
      <vt:lpstr>Roboto Condensed Light</vt:lpstr>
      <vt:lpstr>Times New Roman</vt:lpstr>
      <vt:lpstr>Wingdings</vt:lpstr>
      <vt:lpstr>1_Estival Flowers by Slidesgo</vt:lpstr>
      <vt:lpstr>2_Estival Flowers by Slidesgo</vt:lpstr>
      <vt:lpstr>2_Office Theme</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2022-03-24T13:10:16Z</dcterms:created>
  <dcterms:modified xsi:type="dcterms:W3CDTF">2023-10-29T13:02:07Z</dcterms:modified>
</cp:coreProperties>
</file>