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notesMasterIdLst>
    <p:notesMasterId r:id="rId25"/>
  </p:notesMasterIdLst>
  <p:sldIdLst>
    <p:sldId id="319" r:id="rId4"/>
    <p:sldId id="339" r:id="rId5"/>
    <p:sldId id="285" r:id="rId6"/>
    <p:sldId id="334" r:id="rId7"/>
    <p:sldId id="266" r:id="rId8"/>
    <p:sldId id="271" r:id="rId9"/>
    <p:sldId id="270" r:id="rId10"/>
    <p:sldId id="337" r:id="rId11"/>
    <p:sldId id="326" r:id="rId12"/>
    <p:sldId id="331" r:id="rId13"/>
    <p:sldId id="306" r:id="rId14"/>
    <p:sldId id="274" r:id="rId15"/>
    <p:sldId id="275" r:id="rId16"/>
    <p:sldId id="333" r:id="rId17"/>
    <p:sldId id="340" r:id="rId18"/>
    <p:sldId id="341" r:id="rId19"/>
    <p:sldId id="342" r:id="rId20"/>
    <p:sldId id="343" r:id="rId21"/>
    <p:sldId id="344" r:id="rId22"/>
    <p:sldId id="345" r:id="rId23"/>
    <p:sldId id="346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VNI-Aptima" pitchFamily="2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CC"/>
    <a:srgbClr val="4D4D4D"/>
    <a:srgbClr val="FF0000"/>
    <a:srgbClr val="FF00FF"/>
    <a:srgbClr val="990033"/>
    <a:srgbClr val="66FF33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036440-3DD0-459D-9381-659B629F3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453D27-A94D-418B-8E0C-29D3D235BE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7E879D-28CB-4499-98E1-50709241F483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353ADA4-67E4-441B-B17A-0850971160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646D59-4CDB-4CAB-A08B-66398C299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B21FE-6E41-4CD1-9A3E-2D30998CE7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62D7E-5A9E-4C3C-9294-62502E914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402C5A-1542-4A78-8465-9406C5DC65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64C6E-0660-4097-A767-FDBD1038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3175-DD8F-48A3-89B8-4D0947682C9C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BE3D0-AF10-4D26-A63A-67F05E4E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A314F-00FA-4D70-9353-D1E50D94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5DA5-C7C7-4CEF-A0E1-9C6A3156F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31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57A9F-A982-451F-93C4-7D723927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4A9C-F383-4828-A1D9-EC4C4017D3CC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332A6-ECCB-4085-A19B-D1B606C5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4D3D7-DF8A-4BC2-951B-8B63B2EC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8FA47-1DAF-4587-8BEA-FF404F5880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52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5EB8-BFE6-4AD9-B0DE-9E12D34E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BBFC-5583-4984-885F-279F9C465984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DB73D-2549-44D6-AA6A-2606E07E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F39B9-ECEF-416C-B62D-9458907D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B19B6-84B5-44E6-9C1B-204AFD382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22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E5367-AFBA-4FE1-B694-F214D90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2D8EF-6447-4EC8-9BD6-F2D1E6B6CEE0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4F377-3A01-45D6-A4B6-58F3E903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8CFBF-DC53-419B-B354-218BB1E1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DF9F7-E4CC-4CB6-81B0-6B8004412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825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61A80-15C1-41ED-9A5D-8DC73B70B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8F32-CEB3-488C-9CFC-E1A7FC193610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C19D8-3048-400F-8993-365A386E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3A4EF-5AC5-4732-9CA3-BDB0ED62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D5EA7-4388-48E8-8F6E-ED928EE3B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70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0B24-296C-4E10-9582-18DF962C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19D4-F793-453A-8EA3-A58835433C14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DAE86-6371-4EFC-80E3-F516994C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A5289-6235-47F5-A9E4-F9A6C055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A13EA-DA3B-47A1-A8AF-235285D3B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03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BCDD8-C425-49F6-B3EF-654ADBE4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A335A-97F4-4BE3-869C-32392F39C866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17DDA-0AA1-407E-989C-B70FD05C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8A2FB-57E8-4A5E-98B7-CC599151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781F6-B63B-4844-8A13-5882A46926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775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484C2-81C4-48D8-852B-E00966B3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9F2EB-EAAF-4EE9-A03D-F595FF75398F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EAC4C-98FD-44F3-90AF-85F87940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BCF60-8C46-41F7-84E2-8614B936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EB687-ECAC-4212-8C4A-CF3D13694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029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33A83-2BE6-4438-A280-E36E5D88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4E7C4-7696-4761-B24D-A028B2A9EB77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4A909-BF77-4465-B55A-AA721ABD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19CCE-5A79-42B3-9F78-65832827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2A2E9-7FA2-447C-9BAB-CEA7172CF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71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E021-5A5C-4C03-82FB-DF92A65C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B0C93-AE30-47C7-BACC-E0F386D13F1F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1B2FD-397E-4E3A-B141-0085724B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B2635-8703-4DB8-A58B-B4253028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9766B-B728-41F3-84A0-E8FE73168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19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A6799-2A77-4BCA-B062-2CAF85AE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8CD1-EC7F-4044-96C8-E1001833FE97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A18A5-5553-4CCB-BFA8-737A4791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E86D3-A8DC-438F-9797-0ACFD482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75023-93A3-4961-8C11-A0F7A8325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82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A79C7-AD2F-414B-B55D-A692D5CC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C13E-742D-4808-B0B4-7C4DFBE3E769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75054-6B30-4250-A4D0-92C9EF0C1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B8BF9-66ED-439D-AC54-C96BE3C5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D3F88-7FE8-4CC2-831F-692B91CF4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00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97239-DF93-4661-871C-126C9A5E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22CD2-1BAE-4366-8B22-23A5E930BD68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CC485-FA51-4A44-B1CB-5FAE388F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A416-DA9B-4F6B-A20F-4EEA076C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40FBC-9C92-452F-944C-7F06F78C7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9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63E64-A653-4E84-B699-A883C775F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B3CA-3E32-4D45-B7FD-5B07ACD664BD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0C5C5-C526-49B7-B82A-04DA96CD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349BE-4CDE-4703-9DBE-987A2B13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A471D-F934-45B0-90CC-25826FDAD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14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9C8D4-3D44-4605-A9AE-F36DE716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D81F-4321-42FB-8CA9-1C621A925CD9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2BE14-5F19-4CF2-BE67-CB657D5B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179F-E52C-4CF1-9CDD-2458E4E8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A00D-537B-4290-89EB-84A53EEB4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034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D50F3-3B77-462A-B036-AFACA458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AD28-418E-473C-AE09-78340EF6FEA7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E670E-DC0A-40A0-872F-219BF99D6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9C97F-4AB5-4B4D-AEF0-689A1E2E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DC84C-6C4D-4A61-BF9A-8CB8545AA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262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1524D-3C70-41E7-B408-8A85199D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6F9D-3D5E-4836-B39C-D273A070482E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43C1A-7B41-4763-9D1E-786E9D9D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369FF-A15D-4345-9DEC-52B9756F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E513E-3B0E-4EFB-AF4B-AB9FB8F22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786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7CD1E-CE46-4FA6-BD08-EB149E7FB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372C6-FABA-4F7B-BF20-0A75679D3082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71BC4-9324-4D7C-8403-74CD5AA9E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B99F7-C02B-46F0-8799-DD805C1C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737E4-3EF1-4C7D-9073-8511582CE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04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A4235-C8A8-41E9-9DF8-304F83CC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6DC00-8A94-4A23-B644-2182292F9710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D62AC-927E-4577-B195-404AAB44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39FCC-15EC-4322-B607-C2D8EB571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4AD68-8113-4AA7-8647-9F65E1522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529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1F68-AFCC-441C-B195-77D879CB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983A-B2B5-44E4-8D99-2C3BD14EA225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1113D-2151-47D9-8D00-1074390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CB20A-8032-4B90-949A-58DD004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2B0B5-7E91-49E0-A600-D89EF90B0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850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4B1AD-C935-4004-9C71-6974C749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70B2-7DD0-47DB-87F8-809D7F78DA3E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484E2-7760-447B-A65A-276AD3F2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EE241-25C3-4B74-9A72-5B61C28F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2873B-AC54-4080-A942-B2F6BB6AB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372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09E02-FBC7-4729-B8F5-34BA1FCC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90142-DA3E-4F3E-AFB4-10C48990BC2A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E5147-E216-4D5E-B3B1-7F8E682D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6F8C6-4D18-4BA4-968E-DF1CFBD0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31C16-D388-4EFD-9880-919AC5BDD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07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893B6-8ECA-403E-87D3-FE7EB921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BD173-B026-4213-A29A-2B740EF70A74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49530-B625-4C46-9EAB-CCC4E18D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9AE82-9898-4AAD-A804-8928B542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691FA-34A5-46FB-8E27-E627D5D5D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619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391CC-136D-46BC-A2CB-A8A21CDC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89B0-A571-4225-85E6-0666E202427C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796E0-00F2-4552-84B8-6D0266DB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366BF-E36C-4612-BAC1-25D19567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A110F-9D71-43F9-A7CC-2A262DC6B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059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FAA00-FA1A-4108-8915-9E38584D1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58D4-9883-42FA-AE0D-336494ECD4FD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CD8EA-5851-42C5-8915-4AAA8DAF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9B9C0-D32C-4291-81F4-D9C85800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792A3-809B-4BBF-BD92-6F61F3CFB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31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4E451-19EB-44F6-8383-3A08314A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2845-1982-4976-A89C-2A57E7C64C1F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415A-A41C-40C6-BD3A-C7B5782E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CD383-FE55-4E51-8DA4-FFBCD2C5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30B4F-4026-4023-9BA3-94A2F617C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11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96329-620A-4389-8AF3-78691A87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D9EE0-C847-4CD0-91AD-A0C4CA3EE71F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B3D86-C20F-4F03-BEC9-C45F5B48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72F3C-6836-4575-8F6F-0F03FAEE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6F022-6A49-49CA-B867-0E13C8C0C1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583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35FD0-E1DC-499C-BD98-4FF5A55C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7551-C385-404D-B067-F63B91321110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BA955-5514-43B3-8680-058EFAB8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82EF1-0539-456E-AA3B-DC410BCC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95B1B-1B7F-4D55-8EEA-2D7F1697D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673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2FF35-87C2-4CCA-8395-B6F8375C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95D9-3776-4C9E-BFEB-C3B89BDD6BAE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7CCB5-B5B8-4434-B023-9517606D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A71CA-6920-4FAB-A675-DFCBECAB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29CEF-9554-4E7A-B020-AEC07E05E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014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99D90-35F4-43F0-96E3-927FF08A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A706-854F-4AD5-B5AC-A37878087894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F5360-BFC6-40EF-8C85-03C311B2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B649D-57D1-4F88-ADAF-ABCF333A2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D30CD-3FDD-4E1B-984A-DBE9C1A82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014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0944D-AE2D-4D6B-9A68-0409D776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1F8A-1E74-4523-89D4-52E1886B8B83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C9A35-3A4D-4C0B-98D6-859ECA70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0CC98-B9E1-4741-A671-9FCF8C9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BC084-91C7-4F49-8B86-9FD40F3499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38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D3988-0691-4EA0-B7DC-F6CBF39F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E411-6481-4770-B38D-9FF1AD6BBF9C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70946-361F-46C6-8591-BDB53F50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2169F-0056-45DB-921F-12036F78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18364-82C1-45F5-8DDF-A952BCD7A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704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2B3F1-45CA-4274-AB8A-B41D248F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69F6-FBEB-4F65-B9F3-FF8F77A6DF60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1D31C-3B80-46DD-8880-1567FD14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0C847-9837-4266-942B-D429234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8F717-AFA4-4E58-94DB-CF5CD43C90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59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0B165-05C8-495E-B6B6-F57CDB7B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04A2-9753-4C7E-A83F-A564272321CC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FD39F-6CF6-4724-89DD-522842E1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F3CFA-0878-4676-803A-D61E0853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A2AFD-6D74-43CD-8AB5-E270AC2D2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349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ABB32-6C26-49AE-A38D-2A873D43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8DE9-29FC-4C9B-A383-12043F298322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D82C1-A3D6-49DD-BC0C-C21BEB8C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D3A3E-5910-4034-8BDB-BDA8039E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DF974-9659-4A16-A44E-F5B617DFA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791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9EC3C-F29E-4ECB-B0F4-76A6F682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48C64-D2A1-4219-BFC2-19526E1A09A2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250E6-1E13-402E-AD71-9F2FEB38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A4ED8-1935-4862-8165-A45237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694FA-3CB2-461B-A142-553009D96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664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37CD1-1A08-4368-8020-7ED6EB49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A6FF-F513-45F6-9F1C-8DF8A45282BE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8ADA7-6E01-4543-AF42-EB69E9E7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7347-858E-4B55-9F31-5F3CF2E9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3878A-1099-402F-ADD8-932F0E562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397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7B65A-1E67-4B66-9C26-8DD90A9E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A492-C601-421D-B1C1-98C3441F01E9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5FCCE-9E97-4D34-B3D1-A27BDD19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28B6C-226C-4A31-BF96-109FB07E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C7EFE-2579-4DD3-9A4C-AA7060DEC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266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7F50B-408A-4E42-B72C-2F0C2ECF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B84A-2C34-4170-BAAA-11182156DE77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53FB8-4674-4A45-8D36-5253BF4B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6DCE2-64C9-4674-BBC7-1ADC4F06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93AF8-A1A1-4356-8482-C4FF2064E8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941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2BD39-544A-436B-AECE-1727553F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2A6A4-81A7-4145-BC29-1E1DC45DA8EF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E6FF9-4D0E-4A79-8DA9-548A07E4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2AEF5-51A4-49B9-8456-D4CF10B5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58669-D3EC-4B31-9A27-5B8C7E3F4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40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6E70F-64AA-481A-A59C-5344730C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0615-9BF9-478F-BDF2-12F28B1AF1D3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2DAE2-E9E3-4909-B858-249BF02A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FB98E-0D9D-4EFA-AABA-50AC0F7F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F1F50-1C0D-4262-8C3A-3091E1A9D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974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7E829-B077-4B61-981F-D79920E5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B833-BB63-4D42-B1B0-3016526CED64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B0D4D-7A41-43B7-B452-D6D865CE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5AB88-6435-4A75-94E2-13F894C0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0F94B-FEB8-42B6-8EA9-DA0F54B35B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9350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934D4-28DA-4D13-8E19-619ED450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40E3-692D-4946-B3ED-3E62D81C78CC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DADF6-1C3E-4318-B13D-134A92AB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EAD00-32CB-4466-AB2D-19C944B4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A71AF-6470-4695-8143-1DADD25E9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344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DD95-8ED7-4E0C-8962-0B1DAA1B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5E45-B244-4D9E-880A-891054A653D8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B587E-B07C-4D2C-A5E0-807F543F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76485-55AF-4725-82BC-BF3A2A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C0BB7-BC97-4E5A-9DFF-8672A06BC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3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5C734-32E6-4C9C-8753-D30AFCB7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6825-195D-4D08-88C4-3A586E06F174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6A0C5-7381-4F73-9539-8CFD92FA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9AF10-1261-4DE5-BAA4-253E603E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4B8E5-C3A1-4841-BD2E-514EFF7E3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5993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C3D10-F056-4AA0-BEC5-4EA50D5D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1C34B-E24A-48CB-9A75-8543CD60CF40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26E49-29DE-4956-B0F2-EE00166A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44748-992F-4975-8FA4-5218A0EB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C2803-E131-4554-8A10-DBC3E42F5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922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602D8-3823-4BAA-87CE-748A47D8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2FDF3-EC66-48ED-BB8D-A339C5171AEF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C83D8-16C1-463B-89AC-7BC787F9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E1985-FA74-4F72-818A-18E1B240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DEA88-9B17-4F16-ADCE-F3C903A7D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932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F6556-C3F3-4AAD-9BE0-C12C839A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CEBC3-5551-4C55-9C2D-3CEDFA07BE97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3E9BC-CD69-4050-80FB-F83B4FAF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779F9-DEB3-4CF4-B63D-9FAEBC61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0ECD5-13F5-45CC-BB7C-4C10E389BD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416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21E18-6B5C-45FE-B4DF-65D3D1BE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4480-1028-45F0-9883-4165D96BC009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4B471-8C3C-4A16-9950-00DB79C0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57E0D-29C6-4C53-9415-55AB2EB9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3DD21-61E9-459C-9D37-9EC4F09EF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871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376D7-203E-4AF8-A7CA-64FD35EC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BD06-D39F-4FF1-BB3D-4F094EBA2397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EE4CF-A768-4629-B75C-62AB8D90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5B88E-43F4-43F0-9438-6C84EDD4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DC6B8-38BA-463F-914C-D67EAE86E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836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9CEBE-ACA0-4DB0-9034-E05B37D0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78A83-6AF1-4121-BFB2-AFC9CD19FDA1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6B549-F4B7-4E4C-B62C-12433236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833A8-7768-4F01-99ED-43FBB93C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B664B-1651-4CC2-A915-F8906988B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266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9E2EC-4095-4308-B20E-2425916A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16F8-B913-4FD3-9771-569C16CB1C91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ACBB4-2653-4D85-9902-5C2D4C74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AD750-3391-4362-A2AB-72E38A70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9A5AB-5453-4E36-9433-F4208933D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117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E6D1F-28A5-43BB-8411-B63E6BD1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2C232-FAA7-4C39-89DE-39C6A2273AF0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552C4-00DD-44B3-9E73-6608824B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E40C6-F158-44E1-BB29-9A027D55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9F4BD-3CB1-44CC-9AF2-ABC6D0237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62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80F7B-EAAC-4802-A7E3-8A30545B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D714-FCCC-465A-B2AF-7A951C1FE6A6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A71E4-2B9E-4B80-8405-EFE423E6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7029-80AB-473E-A90D-4A7E8042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C3887-5D0A-4243-8C7D-26FF5F7B0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767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4BF10-585F-4F52-A5FD-710575D9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F91E-24D8-418E-8E8D-FB68B8C48142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7CF46-D20B-482F-B430-8A6A9CB88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D31E2-BDE0-4EE0-A446-C56C388D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2215D-C46B-4E7E-B37B-C4149F0A7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9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0B1DC-7F07-419D-BA9E-77EA935D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DDAF6-8650-42C5-BC0D-53C90F6BE4F0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804E4-C40D-4C0B-85A0-7B57AC15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1EA2A-A299-41FD-A922-3129AB88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4EEA5-7687-4E25-84A6-D0BAB4C12B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9734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44CA7-14BD-4E55-9C8A-CDE4ECDA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283B3-14F4-40C2-A760-7195D18B7790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D893A-269F-48A1-BF78-68F60AE5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545DA-4091-476C-B226-5B648808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1394-EA2A-4C62-AA45-DEB1B477F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2317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AA6BFD-FA9A-43C4-B912-B2C288FA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D0F7-F4BF-4857-A680-CD0D9DDC016C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03A5D4-C13E-4DC3-A00B-AA66B107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167D56-1F2A-4AFE-8031-7E40C3E9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EB10D-5599-4275-B824-DFCB8E033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5134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058E1B-1289-40CF-BFC6-0DC9BB68E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2F33-7A13-4C29-8552-E6CB4B561F64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9F868F-C7BE-411C-ABA9-F3FEFF2F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614415-017B-4543-8CBA-2AF5E9C1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A3BC4-0FA5-4181-A291-9663F612C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2036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89370B-5ADD-4B61-82FE-760125FF1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54A26-1527-462E-A118-49D707B7403D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FCBC418-4A50-482E-9B74-393022EF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4B9626-E0FC-4547-ABA2-D6EF7AA4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0466C-2935-48E4-A789-268F96FFD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2603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180780D-AC31-4F97-A0A0-8913D067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F1FD2-0387-4E90-A13D-D08F6E2C7FA4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318F78-7791-4F10-83E6-16501950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CC16D2-0FD4-4DFF-81B9-F10AA614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EF394-09C0-418E-ABA1-0372E571B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9647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89C5895-6D7C-4101-8AC4-5DCDC273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09256-A563-4F3B-80B9-6C76AB89B912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F100E5-C2CF-4C04-964D-5E2550EB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10F409-738B-4891-AE83-2CC42DBE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DC85-6869-46D6-A269-29E2B0C91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793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7F9F5A-A3FA-4690-B691-08C43056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31F5D-F065-434C-8FED-496C8BE93C07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42CD3C0-F511-45DF-B5BC-F39BD3C7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AE31FFB-B837-4BED-8FED-C386ED46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B4DEB-0034-43F6-A208-F3872F192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6070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043970-6E18-48C7-976A-3733F7EF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A00C-56CF-4FCD-BF2E-8BD6152F62D4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0575DD-C25D-45AA-AE80-FE1D3686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ECF3EE-74AB-4FF1-B67A-17BCCCE9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AA78F-8970-45CE-A8E4-62240398F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026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4F7C1B-9998-497D-BEE1-B8122306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15914-9EE2-44F5-892B-60F098CCB62E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193983-EDB9-45D2-B28D-70248F27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F29D4B-6A17-44A7-A2A3-5B76EA74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4C601-39BB-47E1-9628-9E6DBD33A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5657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5A28A-12AD-4690-8482-77AB13D05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9DCA6-BAC1-4968-85CA-72570D7DB500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BF15B-543E-438C-8BC9-8C1106C6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819AD-EB07-4A15-BCD6-1C07B3DF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36BE1-F7B9-4A4B-A5BE-A28D63F6A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43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18A60-80BD-44B3-BE92-5220EB69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D9D1-87E0-4E0A-B6F9-F082ABE48E19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19513-72D3-4F91-8D21-583AC92A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99394-CA37-4954-A7D6-349081E6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435EB-2E10-401D-9FE8-E35560D739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8444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5CE0F-00FB-4C03-AC5E-E62A6AD6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B739-179A-4EC1-87D1-096FB188BC50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17811-F265-47EB-9797-BFFF04F9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0228B-3909-4447-A220-B4351D77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CF52-BFEE-4874-A03A-EA62D9AB4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9292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A847231-2BE3-42D2-B123-DF1597666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FD6E-9EAF-4262-B87B-C1B6C44ED178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69690D-FB0A-4DC3-89B2-E30FFA8A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E8AD82-A84D-4226-BD3A-4FD033D1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4CC7C-86B2-47C5-A890-783FB319A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812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25DE158-34E2-4AA8-9FDF-FFA67603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73B2-F001-41D1-9B10-85B5673D6F67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61A947-8F79-4D8E-B278-21F42E74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B4C5F5-3D3F-4AB0-B510-EFAF6DE1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F2FB2-2544-4384-804C-C21A2EFA2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179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90E470-FB89-4CC1-BD76-75E43A1F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3DB22-AF71-403A-8AA5-86671FA6870E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419B67-0E2E-4D8C-98EF-86BDAC37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775140-D9E0-4498-A44D-3FADF30A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D3F97-E402-4468-8DFC-9CC778EF5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8159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6ACBE7-EBB3-47D3-9E45-D002E3C3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C122E-DB9B-4599-AE93-9E912520D49D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7C4A90-58F8-4DF9-BC28-006E4504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B9EC26-16A3-4640-BAA6-BC49DE62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0245F-5E10-41FD-9AB4-433181ED8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8118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CBFED4E-A2D7-47DD-B54C-20E087DA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2E90-6DE5-4741-A6FF-440C0EB20D38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E268-E166-43A5-BEFB-DDB1C13C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CAD7E6-5293-4901-81C4-24339E7E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EAA55-0F58-46A2-AA31-078C9BF90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0148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C13289-04BC-41EE-BE7A-9FBA22C3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B959-638F-4AA5-B003-9A4B4DB50134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5EEFCA-A6A5-4372-8C9F-E29ED3FC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A303F5-5609-48C4-89BC-B930311A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3F418-A03B-40B4-95F9-FA54EC72A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2746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7766B-3731-4CD9-A27E-2353E155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D313-76CA-4A79-B024-285745A502BC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12D71-46CC-4FC2-A4BC-45C442AB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AE15C-01C9-4CC1-B2A7-900C097D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E219D-5FEF-4862-BC4D-DE4F9AE03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57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71B5F-4096-4FAE-96E9-D6B58CBF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C183C-3A08-4C09-8829-FC2C926612DE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44F7B-D75D-458E-BB0E-27390EDB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B12F0-F0A7-45C3-AD64-A935F83D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98DA8-AAF7-4FE4-9C5C-DB2CE3E34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44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003B2-2856-487B-B602-6DFEF52D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00D6-228B-4E95-85BE-25E490989C9D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587D-AD09-4D1B-A784-1AF54C35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59EA-0BEC-4C90-BBFD-9B754C73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C6932-0227-4516-BE7B-5E7A7354E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39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60CCC84-D042-46F8-985D-6FAC0D8363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6A2C4A8-4A45-4512-8819-A3C2BF9D3C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36717-0CAF-4444-B677-213832C29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AE8BE0-CE3D-47CD-9E58-2EC4C89FC934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D2D0B-E5C5-44E0-89CF-AC6DDF7D6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B9E68-ACCE-4EFD-8360-ADD99A446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A6B6DFB-150D-4391-9DB1-2871771B6D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ietjack.me/vi-sao-noi-cach-mang-tan-hoi-1911-la-cuoc-cach-mang-dan-chu-tu-san-131690.html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D19D609B-1206-4A6E-9D14-B44B15E7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0975"/>
            <a:ext cx="8229600" cy="1143000"/>
          </a:xfrm>
        </p:spPr>
        <p:txBody>
          <a:bodyPr/>
          <a:lstStyle/>
          <a:p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EM BIẾT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51054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EC44D7A6-B293-4D3E-8C55-CF9F22E24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274638"/>
            <a:ext cx="8229600" cy="1143000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CÁCH MẠNG TÂN HỢI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487DFA07-B337-45EF-89D7-8FBB382D4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133600"/>
            <a:ext cx="26765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E1B347-4FBB-4B7B-9BC8-44A362A6D57F}"/>
              </a:ext>
            </a:extLst>
          </p:cNvPr>
          <p:cNvCxnSpPr/>
          <p:nvPr/>
        </p:nvCxnSpPr>
        <p:spPr>
          <a:xfrm flipH="1">
            <a:off x="2035175" y="2549525"/>
            <a:ext cx="1174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780AEE6-3750-4C7D-80A7-5EAA750B8ACB}"/>
              </a:ext>
            </a:extLst>
          </p:cNvPr>
          <p:cNvSpPr/>
          <p:nvPr/>
        </p:nvSpPr>
        <p:spPr>
          <a:xfrm>
            <a:off x="511175" y="1978025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1911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DC1175-37BA-4CE1-81E6-ABECFBA047B1}"/>
              </a:ext>
            </a:extLst>
          </p:cNvPr>
          <p:cNvCxnSpPr/>
          <p:nvPr/>
        </p:nvCxnSpPr>
        <p:spPr>
          <a:xfrm flipH="1">
            <a:off x="2035175" y="4343400"/>
            <a:ext cx="1174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0F312E8-9D64-4584-B342-1D10B128E6FF}"/>
              </a:ext>
            </a:extLst>
          </p:cNvPr>
          <p:cNvSpPr/>
          <p:nvPr/>
        </p:nvSpPr>
        <p:spPr>
          <a:xfrm>
            <a:off x="214313" y="3354388"/>
            <a:ext cx="1820862" cy="1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6CC6FD-9939-40A2-AF75-6D2F425ECEB2}"/>
              </a:ext>
            </a:extLst>
          </p:cNvPr>
          <p:cNvCxnSpPr/>
          <p:nvPr/>
        </p:nvCxnSpPr>
        <p:spPr>
          <a:xfrm>
            <a:off x="4648200" y="4751388"/>
            <a:ext cx="0" cy="50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F7B04-A166-4F4D-961C-197792C98296}"/>
              </a:ext>
            </a:extLst>
          </p:cNvPr>
          <p:cNvSpPr/>
          <p:nvPr/>
        </p:nvSpPr>
        <p:spPr>
          <a:xfrm>
            <a:off x="2505075" y="5259388"/>
            <a:ext cx="4543425" cy="100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2A87EA-A16F-4A6E-BAA6-60B0452EC995}"/>
              </a:ext>
            </a:extLst>
          </p:cNvPr>
          <p:cNvSpPr/>
          <p:nvPr/>
        </p:nvSpPr>
        <p:spPr>
          <a:xfrm>
            <a:off x="7185025" y="4046538"/>
            <a:ext cx="1928813" cy="126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CM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Khải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7B29D2-29C8-40C7-8031-CD55381C3B68}"/>
              </a:ext>
            </a:extLst>
          </p:cNvPr>
          <p:cNvCxnSpPr/>
          <p:nvPr/>
        </p:nvCxnSpPr>
        <p:spPr>
          <a:xfrm>
            <a:off x="6370638" y="4308475"/>
            <a:ext cx="844550" cy="34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05ACC21-F9C0-40C4-B0B2-D3CAF885EFA1}"/>
              </a:ext>
            </a:extLst>
          </p:cNvPr>
          <p:cNvSpPr/>
          <p:nvPr/>
        </p:nvSpPr>
        <p:spPr>
          <a:xfrm>
            <a:off x="7467600" y="2133600"/>
            <a:ext cx="1524000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CM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68668C-32EE-4738-9DE3-17EE26AF15CC}"/>
              </a:ext>
            </a:extLst>
          </p:cNvPr>
          <p:cNvCxnSpPr/>
          <p:nvPr/>
        </p:nvCxnSpPr>
        <p:spPr>
          <a:xfrm>
            <a:off x="6370638" y="2593975"/>
            <a:ext cx="10017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542" name="Picture 2">
            <a:extLst>
              <a:ext uri="{FF2B5EF4-FFF2-40B4-BE49-F238E27FC236}">
                <a16:creationId xmlns:a16="http://schemas.microsoft.com/office/drawing/2014/main" id="{AEF9F76B-6425-4EBF-AF9D-81D6CC04A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48300"/>
            <a:ext cx="1995487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Ton_Trung_Son_1866-1925">
            <a:extLst>
              <a:ext uri="{FF2B5EF4-FFF2-40B4-BE49-F238E27FC236}">
                <a16:creationId xmlns:a16="http://schemas.microsoft.com/office/drawing/2014/main" id="{68D732C5-D5D8-44FE-94CA-0ECAF71532D5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3924300" cy="6172200"/>
          </a:xfrm>
          <a:noFill/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A360AC00-AA30-4C04-8D83-8E548145B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62600"/>
            <a:ext cx="3505200" cy="82232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/>
              <a:t>Tôn Trung Sơn </a:t>
            </a:r>
          </a:p>
          <a:p>
            <a:pPr algn="ctr"/>
            <a:r>
              <a:rPr lang="en-US" altLang="en-US" sz="2400" b="1"/>
              <a:t>(1866-1925)</a:t>
            </a:r>
          </a:p>
        </p:txBody>
      </p:sp>
      <p:sp>
        <p:nvSpPr>
          <p:cNvPr id="23556" name="AutoShape 8">
            <a:extLst>
              <a:ext uri="{FF2B5EF4-FFF2-40B4-BE49-F238E27FC236}">
                <a16:creationId xmlns:a16="http://schemas.microsoft.com/office/drawing/2014/main" id="{EFA4C611-BC9F-42C2-AE23-70252351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52400"/>
            <a:ext cx="2819400" cy="1981200"/>
          </a:xfrm>
          <a:prstGeom prst="upArrowCallout">
            <a:avLst>
              <a:gd name="adj1" fmla="val 35577"/>
              <a:gd name="adj2" fmla="val 35577"/>
              <a:gd name="adj3" fmla="val 16667"/>
              <a:gd name="adj4" fmla="val 6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/>
              <a:t>HỌC THUYẾT </a:t>
            </a:r>
          </a:p>
          <a:p>
            <a:pPr algn="ctr" eaLnBrk="1" hangingPunct="1"/>
            <a:r>
              <a:rPr lang="en-US" altLang="en-US" sz="2400" b="1"/>
              <a:t>TAM DÂN</a:t>
            </a:r>
          </a:p>
        </p:txBody>
      </p:sp>
      <p:sp>
        <p:nvSpPr>
          <p:cNvPr id="23557" name="AutoShape 15">
            <a:extLst>
              <a:ext uri="{FF2B5EF4-FFF2-40B4-BE49-F238E27FC236}">
                <a16:creationId xmlns:a16="http://schemas.microsoft.com/office/drawing/2014/main" id="{578FC231-CE22-4AD4-8AF6-3D0EE8526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2108200"/>
            <a:ext cx="4724400" cy="213360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400" b="1"/>
              <a:t>DÂN TỘC ĐỘC LẬP.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 b="1"/>
              <a:t>DÂN QUYỀN TỰ DO.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 b="1"/>
              <a:t>DÂN SINH HẠNH PHÚC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A3418F8D-938D-4DDB-A89D-E1F71ED0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98989"/>
                </a:solidFill>
              </a:rPr>
              <a:t>LÊ HỮU PHONG  TRƯỜNG PTDT NỘI TRÚ MANG YANG</a:t>
            </a:r>
          </a:p>
        </p:txBody>
      </p:sp>
      <p:pic>
        <p:nvPicPr>
          <p:cNvPr id="20483" name="Picture 2" descr="untitled">
            <a:extLst>
              <a:ext uri="{FF2B5EF4-FFF2-40B4-BE49-F238E27FC236}">
                <a16:creationId xmlns:a16="http://schemas.microsoft.com/office/drawing/2014/main" id="{44E95DEF-2585-49EB-8746-48756ACB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2913"/>
            <a:ext cx="8194675" cy="649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3">
            <a:extLst>
              <a:ext uri="{FF2B5EF4-FFF2-40B4-BE49-F238E27FC236}">
                <a16:creationId xmlns:a16="http://schemas.microsoft.com/office/drawing/2014/main" id="{5F3F2E58-C8A2-4C9C-AD5E-B9B5AFB5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670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00"/>
                </a:solidFill>
              </a:rPr>
              <a:t>Nam Kinh</a:t>
            </a:r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A8187B77-0A19-401F-97A0-B2DB3D5A7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1242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00"/>
                </a:solidFill>
              </a:rPr>
              <a:t>Thượng Hải</a:t>
            </a: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E5AC5A1A-DC42-4A09-8FF9-F1D5F8474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7526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00"/>
                </a:solidFill>
              </a:rPr>
              <a:t>Thanh Đảo</a:t>
            </a:r>
          </a:p>
        </p:txBody>
      </p:sp>
      <p:sp>
        <p:nvSpPr>
          <p:cNvPr id="24583" name="Text Box 6">
            <a:extLst>
              <a:ext uri="{FF2B5EF4-FFF2-40B4-BE49-F238E27FC236}">
                <a16:creationId xmlns:a16="http://schemas.microsoft.com/office/drawing/2014/main" id="{17BAF735-4322-4AD3-96A6-987820D6C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352800"/>
            <a:ext cx="1230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Vũ Xương</a:t>
            </a:r>
          </a:p>
        </p:txBody>
      </p:sp>
      <p:sp>
        <p:nvSpPr>
          <p:cNvPr id="89095" name="Freeform 7">
            <a:extLst>
              <a:ext uri="{FF2B5EF4-FFF2-40B4-BE49-F238E27FC236}">
                <a16:creationId xmlns:a16="http://schemas.microsoft.com/office/drawing/2014/main" id="{8F82C0AF-E1F0-4C5D-94B8-15594E24529A}"/>
              </a:ext>
            </a:extLst>
          </p:cNvPr>
          <p:cNvSpPr>
            <a:spLocks/>
          </p:cNvSpPr>
          <p:nvPr/>
        </p:nvSpPr>
        <p:spPr bwMode="auto">
          <a:xfrm>
            <a:off x="3124200" y="2743200"/>
            <a:ext cx="514350" cy="685800"/>
          </a:xfrm>
          <a:custGeom>
            <a:avLst/>
            <a:gdLst>
              <a:gd name="T0" fmla="*/ 2147483647 w 324"/>
              <a:gd name="T1" fmla="*/ 2147483647 h 432"/>
              <a:gd name="T2" fmla="*/ 0 w 324"/>
              <a:gd name="T3" fmla="*/ 0 h 432"/>
              <a:gd name="T4" fmla="*/ 2147483647 w 324"/>
              <a:gd name="T5" fmla="*/ 2147483647 h 432"/>
              <a:gd name="T6" fmla="*/ 2147483647 w 324"/>
              <a:gd name="T7" fmla="*/ 2147483647 h 432"/>
              <a:gd name="T8" fmla="*/ 2147483647 w 324"/>
              <a:gd name="T9" fmla="*/ 2147483647 h 432"/>
              <a:gd name="T10" fmla="*/ 2147483647 w 324"/>
              <a:gd name="T11" fmla="*/ 2147483647 h 432"/>
              <a:gd name="T12" fmla="*/ 2147483647 w 324"/>
              <a:gd name="T13" fmla="*/ 2147483647 h 432"/>
              <a:gd name="T14" fmla="*/ 2147483647 w 324"/>
              <a:gd name="T15" fmla="*/ 2147483647 h 4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"/>
              <a:gd name="T25" fmla="*/ 0 h 432"/>
              <a:gd name="T26" fmla="*/ 324 w 324"/>
              <a:gd name="T27" fmla="*/ 432 h 4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" h="432">
                <a:moveTo>
                  <a:pt x="12" y="432"/>
                </a:moveTo>
                <a:lnTo>
                  <a:pt x="0" y="0"/>
                </a:lnTo>
                <a:lnTo>
                  <a:pt x="108" y="60"/>
                </a:lnTo>
                <a:lnTo>
                  <a:pt x="204" y="60"/>
                </a:lnTo>
                <a:lnTo>
                  <a:pt x="324" y="132"/>
                </a:lnTo>
                <a:lnTo>
                  <a:pt x="180" y="108"/>
                </a:lnTo>
                <a:lnTo>
                  <a:pt x="108" y="180"/>
                </a:lnTo>
                <a:lnTo>
                  <a:pt x="24" y="168"/>
                </a:lnTo>
              </a:path>
            </a:pathLst>
          </a:custGeom>
          <a:solidFill>
            <a:srgbClr val="FF0000"/>
          </a:solidFill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8">
            <a:extLst>
              <a:ext uri="{FF2B5EF4-FFF2-40B4-BE49-F238E27FC236}">
                <a16:creationId xmlns:a16="http://schemas.microsoft.com/office/drawing/2014/main" id="{6B0E9489-77CD-4C84-A321-8C1D3150C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6248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Hình 45. Lược đồ cách mạng Tân Hợi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341A41E9-02F5-4828-BC18-83C8B366D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79925"/>
            <a:ext cx="287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7" name="AutoShape 12">
            <a:extLst>
              <a:ext uri="{FF2B5EF4-FFF2-40B4-BE49-F238E27FC236}">
                <a16:creationId xmlns:a16="http://schemas.microsoft.com/office/drawing/2014/main" id="{F8930D1A-0E81-4A6B-AC93-2176AF160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5638800"/>
            <a:ext cx="3086100" cy="108585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4588" name="Rectangle 13">
            <a:extLst>
              <a:ext uri="{FF2B5EF4-FFF2-40B4-BE49-F238E27FC236}">
                <a16:creationId xmlns:a16="http://schemas.microsoft.com/office/drawing/2014/main" id="{57FFE151-77B1-4380-B2C9-EF7380B84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6324600"/>
            <a:ext cx="51435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9" name="Text Box 14">
            <a:extLst>
              <a:ext uri="{FF2B5EF4-FFF2-40B4-BE49-F238E27FC236}">
                <a16:creationId xmlns:a16="http://schemas.microsoft.com/office/drawing/2014/main" id="{A46D1148-6727-442C-986E-F61D6D239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0475"/>
            <a:ext cx="2479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00"/>
                </a:solidFill>
              </a:rPr>
              <a:t>Phạm vi cách mạng lan rộng</a:t>
            </a:r>
          </a:p>
        </p:txBody>
      </p:sp>
      <p:sp>
        <p:nvSpPr>
          <p:cNvPr id="24590" name="Text Box 16">
            <a:extLst>
              <a:ext uri="{FF2B5EF4-FFF2-40B4-BE49-F238E27FC236}">
                <a16:creationId xmlns:a16="http://schemas.microsoft.com/office/drawing/2014/main" id="{FF256673-F61A-41B6-8D9E-F11FE9AAD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5867400"/>
            <a:ext cx="2479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00"/>
                </a:solidFill>
              </a:rPr>
              <a:t>Nơi chính quyền nhà Thanh còn tồn tại</a:t>
            </a:r>
          </a:p>
        </p:txBody>
      </p:sp>
      <p:sp>
        <p:nvSpPr>
          <p:cNvPr id="24591" name="Rectangle 19">
            <a:extLst>
              <a:ext uri="{FF2B5EF4-FFF2-40B4-BE49-F238E27FC236}">
                <a16:creationId xmlns:a16="http://schemas.microsoft.com/office/drawing/2014/main" id="{F6375FE8-6AAC-4135-B2F2-41DCDA1B2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5943600"/>
            <a:ext cx="514350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2" name="Text Box 24">
            <a:extLst>
              <a:ext uri="{FF2B5EF4-FFF2-40B4-BE49-F238E27FC236}">
                <a16:creationId xmlns:a16="http://schemas.microsoft.com/office/drawing/2014/main" id="{84953BC4-88BD-4BCF-9724-A48C97060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</a:rPr>
              <a:t>Quảng Đông</a:t>
            </a:r>
          </a:p>
        </p:txBody>
      </p:sp>
      <p:sp>
        <p:nvSpPr>
          <p:cNvPr id="24593" name="Text Box 25">
            <a:extLst>
              <a:ext uri="{FF2B5EF4-FFF2-40B4-BE49-F238E27FC236}">
                <a16:creationId xmlns:a16="http://schemas.microsoft.com/office/drawing/2014/main" id="{3A120E33-0A66-4494-A06E-3B7795751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006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</a:rPr>
              <a:t>Quảng Tây</a:t>
            </a:r>
          </a:p>
        </p:txBody>
      </p:sp>
      <p:sp>
        <p:nvSpPr>
          <p:cNvPr id="20506" name="Oval 26">
            <a:extLst>
              <a:ext uri="{FF2B5EF4-FFF2-40B4-BE49-F238E27FC236}">
                <a16:creationId xmlns:a16="http://schemas.microsoft.com/office/drawing/2014/main" id="{E095BDAA-2D3F-4CFF-9CCF-82809E63E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971800"/>
            <a:ext cx="914400" cy="9144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7" name="Oval 27">
            <a:extLst>
              <a:ext uri="{FF2B5EF4-FFF2-40B4-BE49-F238E27FC236}">
                <a16:creationId xmlns:a16="http://schemas.microsoft.com/office/drawing/2014/main" id="{EDB4CC17-9D9C-429C-A2D0-E75C7105E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743200"/>
            <a:ext cx="1600200" cy="14478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8" name="Oval 28">
            <a:extLst>
              <a:ext uri="{FF2B5EF4-FFF2-40B4-BE49-F238E27FC236}">
                <a16:creationId xmlns:a16="http://schemas.microsoft.com/office/drawing/2014/main" id="{9EA91972-EE83-4AFF-A12D-4498462A8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514600"/>
            <a:ext cx="2133600" cy="19812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9" name="Oval 29">
            <a:extLst>
              <a:ext uri="{FF2B5EF4-FFF2-40B4-BE49-F238E27FC236}">
                <a16:creationId xmlns:a16="http://schemas.microsoft.com/office/drawing/2014/main" id="{61A267F5-1639-4B1A-B1ED-7E8A51F71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09800"/>
            <a:ext cx="2743200" cy="25908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0" name="Oval 30">
            <a:extLst>
              <a:ext uri="{FF2B5EF4-FFF2-40B4-BE49-F238E27FC236}">
                <a16:creationId xmlns:a16="http://schemas.microsoft.com/office/drawing/2014/main" id="{2A094B84-5CF0-4F54-B287-CC4BD70A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05000"/>
            <a:ext cx="3657600" cy="33528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4" name="Text Box 34">
            <a:extLst>
              <a:ext uri="{FF2B5EF4-FFF2-40B4-BE49-F238E27FC236}">
                <a16:creationId xmlns:a16="http://schemas.microsoft.com/office/drawing/2014/main" id="{91BE3218-1814-4240-BCF8-BEF47CA74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657600"/>
            <a:ext cx="1466850" cy="396875"/>
          </a:xfrm>
          <a:prstGeom prst="rect">
            <a:avLst/>
          </a:prstGeom>
          <a:solidFill>
            <a:schemeClr val="tx1">
              <a:alpha val="1607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10 /10 /1911</a:t>
            </a:r>
          </a:p>
        </p:txBody>
      </p:sp>
      <p:sp>
        <p:nvSpPr>
          <p:cNvPr id="20515" name="Oval 35">
            <a:extLst>
              <a:ext uri="{FF2B5EF4-FFF2-40B4-BE49-F238E27FC236}">
                <a16:creationId xmlns:a16="http://schemas.microsoft.com/office/drawing/2014/main" id="{842BF3FA-DE77-4248-9F6A-10601C25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276600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endParaRPr lang="en-US" altLang="en-US" sz="2400" b="1">
              <a:solidFill>
                <a:srgbClr val="FF66FF"/>
              </a:solidFill>
            </a:endParaRPr>
          </a:p>
        </p:txBody>
      </p:sp>
      <p:sp>
        <p:nvSpPr>
          <p:cNvPr id="24601" name="AutoShape 12">
            <a:extLst>
              <a:ext uri="{FF2B5EF4-FFF2-40B4-BE49-F238E27FC236}">
                <a16:creationId xmlns:a16="http://schemas.microsoft.com/office/drawing/2014/main" id="{7F52FC29-CD15-4516-8B6C-E1AC8FC9B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667000"/>
            <a:ext cx="2743200" cy="9906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D15ADD45-6B11-4845-AC37-B97649B5F832}"/>
              </a:ext>
            </a:extLst>
          </p:cNvPr>
          <p:cNvSpPr>
            <a:spLocks/>
          </p:cNvSpPr>
          <p:nvPr/>
        </p:nvSpPr>
        <p:spPr bwMode="auto">
          <a:xfrm>
            <a:off x="6705600" y="2743200"/>
            <a:ext cx="514350" cy="685800"/>
          </a:xfrm>
          <a:custGeom>
            <a:avLst/>
            <a:gdLst>
              <a:gd name="T0" fmla="*/ 2147483647 w 324"/>
              <a:gd name="T1" fmla="*/ 2147483647 h 432"/>
              <a:gd name="T2" fmla="*/ 0 w 324"/>
              <a:gd name="T3" fmla="*/ 0 h 432"/>
              <a:gd name="T4" fmla="*/ 2147483647 w 324"/>
              <a:gd name="T5" fmla="*/ 2147483647 h 432"/>
              <a:gd name="T6" fmla="*/ 2147483647 w 324"/>
              <a:gd name="T7" fmla="*/ 2147483647 h 432"/>
              <a:gd name="T8" fmla="*/ 2147483647 w 324"/>
              <a:gd name="T9" fmla="*/ 2147483647 h 432"/>
              <a:gd name="T10" fmla="*/ 2147483647 w 324"/>
              <a:gd name="T11" fmla="*/ 2147483647 h 432"/>
              <a:gd name="T12" fmla="*/ 2147483647 w 324"/>
              <a:gd name="T13" fmla="*/ 2147483647 h 432"/>
              <a:gd name="T14" fmla="*/ 2147483647 w 324"/>
              <a:gd name="T15" fmla="*/ 2147483647 h 4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"/>
              <a:gd name="T25" fmla="*/ 0 h 432"/>
              <a:gd name="T26" fmla="*/ 324 w 324"/>
              <a:gd name="T27" fmla="*/ 432 h 4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" h="432">
                <a:moveTo>
                  <a:pt x="12" y="432"/>
                </a:moveTo>
                <a:lnTo>
                  <a:pt x="0" y="0"/>
                </a:lnTo>
                <a:lnTo>
                  <a:pt x="108" y="60"/>
                </a:lnTo>
                <a:lnTo>
                  <a:pt x="204" y="60"/>
                </a:lnTo>
                <a:lnTo>
                  <a:pt x="324" y="132"/>
                </a:lnTo>
                <a:lnTo>
                  <a:pt x="180" y="108"/>
                </a:lnTo>
                <a:lnTo>
                  <a:pt x="108" y="180"/>
                </a:lnTo>
                <a:lnTo>
                  <a:pt x="24" y="168"/>
                </a:lnTo>
              </a:path>
            </a:pathLst>
          </a:custGeom>
          <a:solidFill>
            <a:srgbClr val="FF0000"/>
          </a:solidFill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Text Box 16">
            <a:extLst>
              <a:ext uri="{FF2B5EF4-FFF2-40B4-BE49-F238E27FC236}">
                <a16:creationId xmlns:a16="http://schemas.microsoft.com/office/drawing/2014/main" id="{9EC2DBB7-F110-4DDF-A47A-E76C25408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2819400"/>
            <a:ext cx="2022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</a:rPr>
              <a:t>Nơi c</a:t>
            </a:r>
            <a:r>
              <a:rPr lang="en-US" altLang="en-US" sz="1600" b="1"/>
              <a:t>ách mạng bùng nổ và lan rộng</a:t>
            </a:r>
          </a:p>
        </p:txBody>
      </p:sp>
      <p:sp>
        <p:nvSpPr>
          <p:cNvPr id="20521" name="Oval 41">
            <a:extLst>
              <a:ext uri="{FF2B5EF4-FFF2-40B4-BE49-F238E27FC236}">
                <a16:creationId xmlns:a16="http://schemas.microsoft.com/office/drawing/2014/main" id="{E6D3F86C-2DF8-45F1-8034-7E3C0F602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200400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endParaRPr lang="en-US" altLang="en-US" sz="2400" b="1">
              <a:solidFill>
                <a:srgbClr val="FF66FF"/>
              </a:solidFill>
            </a:endParaRPr>
          </a:p>
        </p:txBody>
      </p:sp>
      <p:sp>
        <p:nvSpPr>
          <p:cNvPr id="20522" name="Oval 42">
            <a:extLst>
              <a:ext uri="{FF2B5EF4-FFF2-40B4-BE49-F238E27FC236}">
                <a16:creationId xmlns:a16="http://schemas.microsoft.com/office/drawing/2014/main" id="{A1856165-08A8-456A-9D18-EFE1341D4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124200"/>
            <a:ext cx="609600" cy="5334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5" name="Rectangle 45">
            <a:extLst>
              <a:ext uri="{FF2B5EF4-FFF2-40B4-BE49-F238E27FC236}">
                <a16:creationId xmlns:a16="http://schemas.microsoft.com/office/drawing/2014/main" id="{95F4C417-A1A7-4777-B20A-23EAA89C8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733800"/>
            <a:ext cx="2590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/>
              <a:t>29/12/1911 Trung Hoa </a:t>
            </a:r>
          </a:p>
          <a:p>
            <a:pPr eaLnBrk="1" hangingPunct="1"/>
            <a:r>
              <a:rPr lang="en-US" altLang="en-US" b="1"/>
              <a:t>Dân Quốc thành lập.</a:t>
            </a:r>
          </a:p>
          <a:p>
            <a:pPr eaLnBrk="1" hangingPunct="1"/>
            <a:r>
              <a:rPr lang="en-US" altLang="en-US" b="1"/>
              <a:t>Tôn Trung Sơn làm </a:t>
            </a:r>
          </a:p>
          <a:p>
            <a:pPr eaLnBrk="1" hangingPunct="1"/>
            <a:r>
              <a:rPr lang="en-US" altLang="en-US" b="1"/>
              <a:t>tổng thống </a:t>
            </a:r>
          </a:p>
        </p:txBody>
      </p:sp>
      <p:sp>
        <p:nvSpPr>
          <p:cNvPr id="20526" name="Rectangle 46">
            <a:extLst>
              <a:ext uri="{FF2B5EF4-FFF2-40B4-BE49-F238E27FC236}">
                <a16:creationId xmlns:a16="http://schemas.microsoft.com/office/drawing/2014/main" id="{F8192887-1368-458D-AE37-45F7AA6F8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953000"/>
            <a:ext cx="3200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2/1912, Viên Thế khải</a:t>
            </a:r>
          </a:p>
          <a:p>
            <a:pPr algn="ctr" eaLnBrk="1" hangingPunct="1"/>
            <a:r>
              <a:rPr lang="en-US" altLang="en-US" b="1"/>
              <a:t>làm Tổng Thống. CM chấm dứt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1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6" grpId="0" animBg="1"/>
      <p:bldP spid="20507" grpId="0" animBg="1"/>
      <p:bldP spid="20508" grpId="0" animBg="1"/>
      <p:bldP spid="20509" grpId="0" animBg="1"/>
      <p:bldP spid="20510" grpId="0" animBg="1"/>
      <p:bldP spid="20514" grpId="0" animBg="1"/>
      <p:bldP spid="20515" grpId="0" animBg="1"/>
      <p:bldP spid="20520" grpId="0"/>
      <p:bldP spid="20521" grpId="0" animBg="1"/>
      <p:bldP spid="20522" grpId="0" animBg="1"/>
      <p:bldP spid="20525" grpId="0" animBg="1"/>
      <p:bldP spid="205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YuanShika_Colour">
            <a:extLst>
              <a:ext uri="{FF2B5EF4-FFF2-40B4-BE49-F238E27FC236}">
                <a16:creationId xmlns:a16="http://schemas.microsoft.com/office/drawing/2014/main" id="{32842655-937A-4771-9F57-9DB585AC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2243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6">
            <a:extLst>
              <a:ext uri="{FF2B5EF4-FFF2-40B4-BE49-F238E27FC236}">
                <a16:creationId xmlns:a16="http://schemas.microsoft.com/office/drawing/2014/main" id="{A8D0CA03-E850-4626-9A9D-E01B2A1EE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5867400"/>
            <a:ext cx="5486400" cy="533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      </a:t>
            </a:r>
          </a:p>
        </p:txBody>
      </p:sp>
      <p:sp>
        <p:nvSpPr>
          <p:cNvPr id="21508" name="Rectangle 7">
            <a:extLst>
              <a:ext uri="{FF2B5EF4-FFF2-40B4-BE49-F238E27FC236}">
                <a16:creationId xmlns:a16="http://schemas.microsoft.com/office/drawing/2014/main" id="{D3F2214C-555D-48BD-B684-E4A028F02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19800"/>
            <a:ext cx="548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/>
              <a:t>      </a:t>
            </a:r>
            <a:r>
              <a:rPr lang="en-US" altLang="en-US" sz="3200" b="1"/>
              <a:t>Viên Thế Khải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B4F47-422B-4406-8C73-9A323EBD57CE}"/>
              </a:ext>
            </a:extLst>
          </p:cNvPr>
          <p:cNvSpPr/>
          <p:nvPr/>
        </p:nvSpPr>
        <p:spPr>
          <a:xfrm>
            <a:off x="5181600" y="387350"/>
            <a:ext cx="3733800" cy="5632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/>
              <a:t>Sai</a:t>
            </a:r>
            <a:r>
              <a:rPr lang="en-US" sz="2400" b="1" dirty="0"/>
              <a:t> </a:t>
            </a:r>
            <a:r>
              <a:rPr lang="en-US" sz="2400" b="1" dirty="0" err="1"/>
              <a:t>lầm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Tôn</a:t>
            </a:r>
            <a:r>
              <a:rPr lang="en-US" sz="2400" b="1" dirty="0"/>
              <a:t> </a:t>
            </a:r>
            <a:r>
              <a:rPr lang="en-US" sz="2400" b="1" dirty="0" err="1"/>
              <a:t>Trung</a:t>
            </a:r>
            <a:r>
              <a:rPr lang="en-US" sz="2400" b="1" dirty="0"/>
              <a:t> </a:t>
            </a:r>
            <a:r>
              <a:rPr lang="en-US" sz="2400" b="1" dirty="0" err="1"/>
              <a:t>Sơn</a:t>
            </a:r>
            <a:r>
              <a:rPr lang="en-US" sz="2400" b="1" dirty="0"/>
              <a:t> </a:t>
            </a:r>
            <a:r>
              <a:rPr lang="en-US" sz="2400" b="1" dirty="0" err="1"/>
              <a:t>nhường</a:t>
            </a:r>
            <a:r>
              <a:rPr lang="en-US" sz="2400" b="1" dirty="0"/>
              <a:t> </a:t>
            </a:r>
            <a:r>
              <a:rPr lang="en-US" sz="2400" b="1" dirty="0" err="1"/>
              <a:t>Viên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Khải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Tổng</a:t>
            </a:r>
            <a:r>
              <a:rPr lang="en-US" sz="2400" b="1" dirty="0"/>
              <a:t> </a:t>
            </a:r>
            <a:r>
              <a:rPr lang="en-US" sz="2400" b="1" dirty="0" err="1"/>
              <a:t>Thống</a:t>
            </a:r>
            <a:r>
              <a:rPr lang="en-US" sz="2400" b="1" dirty="0"/>
              <a:t> </a:t>
            </a:r>
            <a:r>
              <a:rPr lang="en-US" sz="2400" b="1" dirty="0" err="1"/>
              <a:t>vì</a:t>
            </a:r>
            <a:r>
              <a:rPr lang="en-US" sz="2400" b="1" dirty="0"/>
              <a:t>:</a:t>
            </a:r>
          </a:p>
          <a:p>
            <a:pPr>
              <a:buFontTx/>
              <a:buChar char="-"/>
              <a:defRPr/>
            </a:pPr>
            <a:r>
              <a:rPr lang="en-US" sz="2400" b="1" dirty="0" err="1"/>
              <a:t>Viên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Khải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nham</a:t>
            </a:r>
            <a:r>
              <a:rPr lang="en-US" sz="2400" b="1" dirty="0"/>
              <a:t> </a:t>
            </a:r>
            <a:r>
              <a:rPr lang="en-US" sz="2400" b="1" dirty="0" err="1"/>
              <a:t>hiểm</a:t>
            </a:r>
            <a:r>
              <a:rPr lang="en-US" sz="2400" b="1" dirty="0"/>
              <a:t>, </a:t>
            </a:r>
            <a:r>
              <a:rPr lang="en-US" sz="2400" b="1" dirty="0" err="1"/>
              <a:t>ba</a:t>
            </a:r>
            <a:r>
              <a:rPr lang="en-US" sz="2400" b="1" dirty="0"/>
              <a:t> </a:t>
            </a:r>
            <a:r>
              <a:rPr lang="en-US" sz="2400" b="1" dirty="0" err="1"/>
              <a:t>phải</a:t>
            </a:r>
            <a:r>
              <a:rPr lang="en-US" sz="2400" b="1" dirty="0"/>
              <a:t>,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ngoại</a:t>
            </a:r>
            <a:r>
              <a:rPr lang="en-US" sz="2400" b="1" dirty="0"/>
              <a:t> bang, </a:t>
            </a:r>
            <a:r>
              <a:rPr lang="en-US" sz="2400" b="1" dirty="0" err="1"/>
              <a:t>chạy</a:t>
            </a:r>
            <a:r>
              <a:rPr lang="en-US" sz="2400" b="1" dirty="0"/>
              <a:t> qua </a:t>
            </a:r>
            <a:r>
              <a:rPr lang="en-US" sz="2400" b="1" dirty="0" err="1"/>
              <a:t>chạy</a:t>
            </a:r>
            <a:r>
              <a:rPr lang="en-US" sz="2400" b="1" dirty="0"/>
              <a:t> </a:t>
            </a:r>
            <a:r>
              <a:rPr lang="en-US" sz="2400" b="1" dirty="0" err="1"/>
              <a:t>lại</a:t>
            </a:r>
            <a:r>
              <a:rPr lang="en-US" sz="2400" b="1" dirty="0"/>
              <a:t> </a:t>
            </a:r>
            <a:r>
              <a:rPr lang="en-US" sz="2400" b="1" dirty="0" err="1"/>
              <a:t>giữa</a:t>
            </a:r>
            <a:r>
              <a:rPr lang="en-US" sz="2400" b="1" dirty="0"/>
              <a:t> TĐ </a:t>
            </a:r>
            <a:r>
              <a:rPr lang="en-US" sz="2400" b="1" dirty="0" err="1"/>
              <a:t>Mãn</a:t>
            </a:r>
            <a:r>
              <a:rPr lang="en-US" sz="2400" b="1" dirty="0"/>
              <a:t> </a:t>
            </a:r>
            <a:r>
              <a:rPr lang="en-US" sz="2400" b="1" dirty="0" err="1"/>
              <a:t>Thanh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quân</a:t>
            </a:r>
            <a:r>
              <a:rPr lang="en-US" sz="2400" b="1" dirty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mạng</a:t>
            </a:r>
            <a:r>
              <a:rPr lang="en-US" sz="2400" b="1" dirty="0"/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err="1"/>
              <a:t>Viên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Khải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đế</a:t>
            </a:r>
            <a:r>
              <a:rPr lang="en-US" sz="2400" b="1" dirty="0"/>
              <a:t> </a:t>
            </a:r>
            <a:r>
              <a:rPr lang="en-US" sz="2400" b="1" dirty="0" err="1"/>
              <a:t>quốc</a:t>
            </a:r>
            <a:r>
              <a:rPr lang="en-US" sz="2400" b="1" dirty="0"/>
              <a:t> </a:t>
            </a:r>
            <a:r>
              <a:rPr lang="en-US" sz="2400" b="1" dirty="0" err="1"/>
              <a:t>giúp</a:t>
            </a:r>
            <a:r>
              <a:rPr lang="en-US" sz="2400" b="1" dirty="0"/>
              <a:t> </a:t>
            </a:r>
            <a:r>
              <a:rPr lang="en-US" sz="2400" b="1" dirty="0" err="1"/>
              <a:t>đỡ</a:t>
            </a:r>
            <a:r>
              <a:rPr lang="en-US" sz="2400" b="1" dirty="0"/>
              <a:t>.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lực</a:t>
            </a:r>
            <a:r>
              <a:rPr lang="en-US" sz="2400" b="1" dirty="0"/>
              <a:t> </a:t>
            </a:r>
            <a:r>
              <a:rPr lang="en-US" sz="2400" b="1" dirty="0" err="1"/>
              <a:t>phong</a:t>
            </a:r>
            <a:r>
              <a:rPr lang="en-US" sz="2400" b="1" dirty="0"/>
              <a:t> </a:t>
            </a:r>
            <a:r>
              <a:rPr lang="en-US" sz="2400" b="1" dirty="0" err="1"/>
              <a:t>kiến</a:t>
            </a:r>
            <a:r>
              <a:rPr lang="en-US" sz="2400" b="1" dirty="0"/>
              <a:t> </a:t>
            </a:r>
            <a:r>
              <a:rPr lang="en-US" sz="2400" b="1" dirty="0" err="1"/>
              <a:t>quân</a:t>
            </a:r>
            <a:r>
              <a:rPr lang="en-US" sz="2400" b="1" dirty="0"/>
              <a:t> </a:t>
            </a:r>
            <a:r>
              <a:rPr lang="en-US" sz="2400" b="1" dirty="0" err="1"/>
              <a:t>phiệt</a:t>
            </a:r>
            <a:r>
              <a:rPr lang="en-US" sz="2400" b="1" dirty="0"/>
              <a:t> </a:t>
            </a:r>
            <a:r>
              <a:rPr lang="en-US" sz="2400" b="1" dirty="0" err="1"/>
              <a:t>nắm</a:t>
            </a:r>
            <a:r>
              <a:rPr lang="en-US" sz="2400" b="1" dirty="0"/>
              <a:t> </a:t>
            </a:r>
            <a:r>
              <a:rPr lang="en-US" sz="2400" b="1" dirty="0" err="1"/>
              <a:t>chính</a:t>
            </a:r>
            <a:r>
              <a:rPr lang="en-US" sz="2400" b="1" dirty="0"/>
              <a:t> </a:t>
            </a:r>
            <a:r>
              <a:rPr lang="en-US" sz="2400" b="1" dirty="0" err="1"/>
              <a:t>quyền</a:t>
            </a:r>
            <a:r>
              <a:rPr lang="en-US" sz="2400" b="1" dirty="0"/>
              <a:t>. </a:t>
            </a:r>
          </a:p>
          <a:p>
            <a:pPr>
              <a:defRPr/>
            </a:pPr>
            <a:r>
              <a:rPr lang="en-US" sz="2400" b="1" dirty="0"/>
              <a:t>-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Viên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Khải</a:t>
            </a:r>
            <a:r>
              <a:rPr lang="en-US" sz="2400" b="1" dirty="0"/>
              <a:t> </a:t>
            </a:r>
            <a:r>
              <a:rPr lang="en-US" sz="2400" b="1" dirty="0" err="1"/>
              <a:t>lên</a:t>
            </a:r>
            <a:r>
              <a:rPr lang="en-US" sz="2400" b="1" dirty="0"/>
              <a:t> </a:t>
            </a:r>
            <a:r>
              <a:rPr lang="en-US" sz="2400" b="1" dirty="0" err="1"/>
              <a:t>Tổng</a:t>
            </a:r>
            <a:r>
              <a:rPr lang="en-US" sz="2400" b="1" dirty="0"/>
              <a:t> </a:t>
            </a:r>
            <a:r>
              <a:rPr lang="en-US" sz="2400" b="1" dirty="0" err="1"/>
              <a:t>thống</a:t>
            </a:r>
            <a:r>
              <a:rPr lang="en-US" sz="2400" b="1" dirty="0"/>
              <a:t> </a:t>
            </a:r>
            <a:r>
              <a:rPr lang="en-US" sz="2400" b="1" dirty="0" err="1"/>
              <a:t>coi</a:t>
            </a:r>
            <a:r>
              <a:rPr lang="en-US" sz="2400" b="1" dirty="0"/>
              <a:t> </a:t>
            </a:r>
            <a:r>
              <a:rPr lang="en-US" sz="2400" b="1" dirty="0" err="1"/>
              <a:t>như</a:t>
            </a:r>
            <a:r>
              <a:rPr lang="en-US" sz="2400" b="1" dirty="0"/>
              <a:t> CM </a:t>
            </a:r>
            <a:r>
              <a:rPr lang="en-US" sz="2400" b="1" dirty="0" err="1"/>
              <a:t>chấm</a:t>
            </a:r>
            <a:r>
              <a:rPr lang="en-US" sz="2400" b="1" dirty="0"/>
              <a:t> </a:t>
            </a:r>
            <a:r>
              <a:rPr lang="en-US" sz="2400" b="1" dirty="0" err="1"/>
              <a:t>hết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7F1919-85DC-D4AF-54FD-1F108716F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530568"/>
            <a:ext cx="8963025" cy="5796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81F4-C855-33DB-62B1-E038DB02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algn="l"/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Câu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1: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Mở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đầu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quá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trình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xâm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lược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Trung </a:t>
            </a:r>
            <a:r>
              <a:rPr lang="en-US" sz="32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Quốc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thực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dân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Anh </a:t>
            </a:r>
            <a:r>
              <a:rPr lang="en-US" sz="32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đã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làm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gì</a:t>
            </a:r>
            <a:r>
              <a:rPr lang="en-US" sz="3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C6615-476D-4B54-DAF8-8CC1BECC0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743200"/>
          </a:xfrm>
        </p:spPr>
        <p:txBody>
          <a:bodyPr/>
          <a:lstStyle/>
          <a:p>
            <a:pPr marL="457200" indent="-457200" algn="just">
              <a:lnSpc>
                <a:spcPct val="125000"/>
              </a:lnSpc>
              <a:spcAft>
                <a:spcPts val="800"/>
              </a:spcAft>
              <a:buAutoNum type="alphaUcPeriod"/>
            </a:pP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Tiến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hành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cuộc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chiến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tranh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thuốc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phiện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spcAft>
                <a:spcPts val="800"/>
              </a:spcAft>
              <a:buAutoNum type="alphaUcPeriod"/>
            </a:pP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kết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với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đế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quốc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khác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để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xâu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xé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Trung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Quốc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spcAft>
                <a:spcPts val="800"/>
              </a:spcAft>
              <a:buAutoNum type="alphaUcPeriod"/>
            </a:pP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Khuất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phục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triều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đình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Mãn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Thanh.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D.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Tiến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hành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chiến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tranh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với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nước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đế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quốc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Âu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Mỹ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Nhật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Bản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009ACD-AD98-62CE-15D9-4A063FE212E5}"/>
              </a:ext>
            </a:extLst>
          </p:cNvPr>
          <p:cNvSpPr/>
          <p:nvPr/>
        </p:nvSpPr>
        <p:spPr>
          <a:xfrm>
            <a:off x="393895" y="22098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5DC19-E74A-79A0-C503-7EC45029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57" y="228600"/>
            <a:ext cx="8229600" cy="1977683"/>
          </a:xfrm>
        </p:spPr>
        <p:txBody>
          <a:bodyPr/>
          <a:lstStyle/>
          <a:p>
            <a:b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Thanh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 </a:t>
            </a:r>
            <a:b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C798D-FE8A-786E-5FDE-694D57FD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57" y="2590800"/>
            <a:ext cx="8229600" cy="3581400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A34BCE-6892-9325-98B5-B5AC21CCC9C6}"/>
              </a:ext>
            </a:extLst>
          </p:cNvPr>
          <p:cNvSpPr/>
          <p:nvPr/>
        </p:nvSpPr>
        <p:spPr>
          <a:xfrm>
            <a:off x="407963" y="32004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9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7224-D5D3-B942-BAD5-BAA07518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600200"/>
          </a:xfrm>
        </p:spPr>
        <p:txBody>
          <a:bodyPr/>
          <a:lstStyle/>
          <a:p>
            <a:b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Trung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XX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ai?  </a:t>
            </a:r>
            <a:b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FA49-835D-2CB6-D178-A899CE366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2133600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Khang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Tú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Tôn Trung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A32302-DC77-A885-7164-8B00CB92E248}"/>
              </a:ext>
            </a:extLst>
          </p:cNvPr>
          <p:cNvSpPr/>
          <p:nvPr/>
        </p:nvSpPr>
        <p:spPr>
          <a:xfrm>
            <a:off x="422031" y="46482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4F6F-7B0E-6A1F-BEF1-76FC813C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Tân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(1911)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8CD34-83E7-7637-AF24-8F4E293F0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32" y="2209800"/>
            <a:ext cx="8229600" cy="2971799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Vũ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FBDB36-CD51-0FA1-AB97-1C1DB26EF75B}"/>
              </a:ext>
            </a:extLst>
          </p:cNvPr>
          <p:cNvSpPr/>
          <p:nvPr/>
        </p:nvSpPr>
        <p:spPr>
          <a:xfrm>
            <a:off x="393895" y="2947182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CC0B-078F-8BF7-75DD-F36EC834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(1911)?  </a:t>
            </a:r>
            <a:b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D2409-EF1A-5E2E-6F84-C107FAF9B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438400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A728B5-7997-0A70-D3D6-2149697C989E}"/>
              </a:ext>
            </a:extLst>
          </p:cNvPr>
          <p:cNvSpPr/>
          <p:nvPr/>
        </p:nvSpPr>
        <p:spPr>
          <a:xfrm>
            <a:off x="406791" y="38862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4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QUỐC GIA NÀO?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5537"/>
            <a:ext cx="4572000" cy="160019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38200" y="4114800"/>
            <a:ext cx="4572000" cy="121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 New Roman" panose="02020603050405020304" pitchFamily="18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752600"/>
            <a:ext cx="3048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7451-6179-68F4-CE74-D46FA4E6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90600"/>
            <a:ext cx="8382000" cy="2133600"/>
          </a:xfrm>
        </p:spPr>
        <p:txBody>
          <a:bodyPr/>
          <a:lstStyle/>
          <a:p>
            <a:pPr marL="0" indent="0">
              <a:buNone/>
            </a:pPr>
            <a:r>
              <a:rPr lang="en-US" sz="3900" i="1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Vì</a:t>
            </a:r>
            <a:r>
              <a:rPr lang="en-US" sz="3900" i="1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900" i="1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sao</a:t>
            </a:r>
            <a:r>
              <a:rPr lang="en-US" sz="3900" i="1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900" i="1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nói</a:t>
            </a:r>
            <a:r>
              <a:rPr lang="en-US" sz="3900" i="1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900" i="1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Cách</a:t>
            </a:r>
            <a:r>
              <a:rPr lang="en-US" sz="3900" i="1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900" i="1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mạng</a:t>
            </a:r>
            <a:r>
              <a:rPr lang="en-US" sz="3900" i="1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Tân </a:t>
            </a:r>
            <a:r>
              <a:rPr lang="en-US" sz="3900" i="1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Hợi</a:t>
            </a:r>
            <a:r>
              <a:rPr lang="en-US" sz="3900" i="1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(1911) </a:t>
            </a:r>
            <a:r>
              <a:rPr lang="en-US" sz="3900" i="1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là</a:t>
            </a:r>
            <a:r>
              <a:rPr lang="en-US" sz="3900" i="1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900" i="1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cuộc</a:t>
            </a:r>
            <a:r>
              <a:rPr lang="en-US" sz="3900" i="1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900" i="1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cách</a:t>
            </a:r>
            <a:r>
              <a:rPr lang="en-US" sz="3900" i="1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900" i="1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mạng</a:t>
            </a:r>
            <a:r>
              <a:rPr lang="en-US" sz="3900" i="1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900" i="1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dân</a:t>
            </a:r>
            <a:r>
              <a:rPr lang="en-US" sz="3900" i="1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900" i="1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chủ</a:t>
            </a:r>
            <a:r>
              <a:rPr lang="en-US" sz="3900" i="1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900" i="1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tư</a:t>
            </a:r>
            <a:r>
              <a:rPr lang="en-US" sz="3900" i="1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900" i="1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sản</a:t>
            </a:r>
            <a:r>
              <a:rPr lang="en-US" sz="3900" i="1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US" sz="39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32FDA-B28D-00E0-AEAD-DC66E5786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043" y="2971800"/>
            <a:ext cx="6018545" cy="3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70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F3CECB-9C41-6E47-BE80-875FE8E6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4724401" cy="825500"/>
          </a:xfrm>
        </p:spPr>
        <p:txBody>
          <a:bodyPr/>
          <a:lstStyle/>
          <a:p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3B6D1-F2AB-6B4E-26C7-94F2502D7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730" y="1282700"/>
            <a:ext cx="4000269" cy="4843463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3819EC8-2120-CA68-632C-3199C798B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470" y="1898650"/>
            <a:ext cx="4090530" cy="3060700"/>
          </a:xfrm>
        </p:spPr>
        <p:txBody>
          <a:bodyPr/>
          <a:lstStyle/>
          <a:p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Duy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XIX 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XX?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693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Text Box 9">
            <a:extLst>
              <a:ext uri="{FF2B5EF4-FFF2-40B4-BE49-F238E27FC236}">
                <a16:creationId xmlns:a16="http://schemas.microsoft.com/office/drawing/2014/main" id="{EB847DBD-7ACD-46DE-B9B7-768BD566C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1640193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15</a:t>
            </a:r>
            <a:r>
              <a:rPr lang="en-US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A4CF1B6E-694F-42BE-B1A5-9337CB04A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73" y="990600"/>
            <a:ext cx="8534400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TRUNG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QUỐC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2" y="2207352"/>
            <a:ext cx="8288358" cy="4193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89531 -0.01111 L 0 -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74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77257 0.00463 L 1.11111E-6 4.44444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419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367EE5-3017-4B75-B1DC-E633328D6593}"/>
              </a:ext>
            </a:extLst>
          </p:cNvPr>
          <p:cNvSpPr/>
          <p:nvPr/>
        </p:nvSpPr>
        <p:spPr>
          <a:xfrm>
            <a:off x="339436" y="2286000"/>
            <a:ext cx="8534400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 TIÊU BÀI HỌC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Tân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CM Tân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4A80F755-934A-E03B-9562-BA9DB6A0D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1" y="533400"/>
            <a:ext cx="8534400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15: TRUNG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QUỐC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77257 0.00463 L -3.05556E-6 1.1111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Map%20TQ%20va%20cac%20nuoc">
            <a:extLst>
              <a:ext uri="{FF2B5EF4-FFF2-40B4-BE49-F238E27FC236}">
                <a16:creationId xmlns:a16="http://schemas.microsoft.com/office/drawing/2014/main" id="{2C4B639A-325D-4A37-A9A7-73814C5A9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582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>
            <a:extLst>
              <a:ext uri="{FF2B5EF4-FFF2-40B4-BE49-F238E27FC236}">
                <a16:creationId xmlns:a16="http://schemas.microsoft.com/office/drawing/2014/main" id="{7842B2EF-4BA7-4256-9112-F786A199C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2626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/>
              <a:t>Bản đồ các nước Châu Á</a:t>
            </a:r>
          </a:p>
        </p:txBody>
      </p:sp>
      <p:sp>
        <p:nvSpPr>
          <p:cNvPr id="7175" name="Oval 7">
            <a:extLst>
              <a:ext uri="{FF2B5EF4-FFF2-40B4-BE49-F238E27FC236}">
                <a16:creationId xmlns:a16="http://schemas.microsoft.com/office/drawing/2014/main" id="{3535297C-1288-478D-98E2-383A8FBA5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763962"/>
            <a:ext cx="18288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7CB4E-14BA-424E-B27C-D24438379338}"/>
              </a:ext>
            </a:extLst>
          </p:cNvPr>
          <p:cNvSpPr/>
          <p:nvPr/>
        </p:nvSpPr>
        <p:spPr>
          <a:xfrm>
            <a:off x="152400" y="228600"/>
            <a:ext cx="8839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I- TRUNG QUỐC TỪ NỬA SAU THẾ KỈ XIX ĐẾN ĐẦU THẾ KỈ XX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6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8533A5-DA82-4559-B7F9-7F1D61AB779E}"/>
              </a:ext>
            </a:extLst>
          </p:cNvPr>
          <p:cNvSpPr/>
          <p:nvPr/>
        </p:nvSpPr>
        <p:spPr>
          <a:xfrm>
            <a:off x="457200" y="1131454"/>
            <a:ext cx="8229600" cy="16879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C7CB4E-14BA-424E-B27C-D24438379338}"/>
              </a:ext>
            </a:extLst>
          </p:cNvPr>
          <p:cNvSpPr/>
          <p:nvPr/>
        </p:nvSpPr>
        <p:spPr>
          <a:xfrm>
            <a:off x="152400" y="228600"/>
            <a:ext cx="88392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I- TRUNG QUỐC BỊ CÁC NƯỚC ĐẾ QUỐC CHIA XẺ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14600"/>
            <a:ext cx="7620000" cy="3962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8533A5-DA82-4559-B7F9-7F1D61AB779E}"/>
              </a:ext>
            </a:extLst>
          </p:cNvPr>
          <p:cNvSpPr/>
          <p:nvPr/>
        </p:nvSpPr>
        <p:spPr>
          <a:xfrm>
            <a:off x="152400" y="762000"/>
            <a:ext cx="75438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DA14B51A-E840-4620-985F-DF81A90B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LÊ HỮU PHONG  TRƯỜNG PTDT NỘI TRÚ MANG YANG</a:t>
            </a:r>
          </a:p>
        </p:txBody>
      </p:sp>
      <p:pic>
        <p:nvPicPr>
          <p:cNvPr id="4099" name="Picture 2" descr="H2">
            <a:extLst>
              <a:ext uri="{FF2B5EF4-FFF2-40B4-BE49-F238E27FC236}">
                <a16:creationId xmlns:a16="http://schemas.microsoft.com/office/drawing/2014/main" id="{9A3FF036-8DE0-4AE7-B3C5-A9EC7302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0"/>
            <a:ext cx="583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">
            <a:extLst>
              <a:ext uri="{FF2B5EF4-FFF2-40B4-BE49-F238E27FC236}">
                <a16:creationId xmlns:a16="http://schemas.microsoft.com/office/drawing/2014/main" id="{B82F97E8-A888-4B68-B2E4-BCED24D8B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57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</a:rPr>
              <a:t>NGA</a:t>
            </a:r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DFA8724F-714B-41C2-A8EB-94837B357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MÔNG CỔ</a:t>
            </a: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37B26BA6-AB2B-4CE6-A8B5-487189C7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5908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BẮC KINH</a:t>
            </a:r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0864376D-B0FC-484C-A874-C3FADDA49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52400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MÃN CHÂU</a:t>
            </a:r>
          </a:p>
        </p:txBody>
      </p:sp>
      <p:sp>
        <p:nvSpPr>
          <p:cNvPr id="12296" name="Oval 7">
            <a:extLst>
              <a:ext uri="{FF2B5EF4-FFF2-40B4-BE49-F238E27FC236}">
                <a16:creationId xmlns:a16="http://schemas.microsoft.com/office/drawing/2014/main" id="{17C7B5CB-95BE-4F0E-8EB8-9F7083EC197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48600" y="152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id="{14A41D09-75C6-42DC-9076-98BFD6647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371600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1">
                <a:latin typeface="Calibri" panose="020F0502020204030204" pitchFamily="34" charset="0"/>
              </a:rPr>
              <a:t>Cáp Nhĩ Tân</a:t>
            </a:r>
          </a:p>
        </p:txBody>
      </p:sp>
      <p:sp>
        <p:nvSpPr>
          <p:cNvPr id="12298" name="Text Box 9">
            <a:extLst>
              <a:ext uri="{FF2B5EF4-FFF2-40B4-BE49-F238E27FC236}">
                <a16:creationId xmlns:a16="http://schemas.microsoft.com/office/drawing/2014/main" id="{EBDC5369-208C-4064-88B8-85AEF111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2766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>
                <a:latin typeface="Calibri" panose="020F0502020204030204" pitchFamily="34" charset="0"/>
              </a:rPr>
              <a:t>SƠN ĐÔNG</a:t>
            </a:r>
          </a:p>
        </p:txBody>
      </p:sp>
      <p:sp>
        <p:nvSpPr>
          <p:cNvPr id="12299" name="Text Box 10">
            <a:extLst>
              <a:ext uri="{FF2B5EF4-FFF2-40B4-BE49-F238E27FC236}">
                <a16:creationId xmlns:a16="http://schemas.microsoft.com/office/drawing/2014/main" id="{5CA9AF23-F2C4-4E73-9929-8D033B181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124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1">
                <a:latin typeface="Calibri" panose="020F0502020204030204" pitchFamily="34" charset="0"/>
              </a:rPr>
              <a:t>Tế Nam</a:t>
            </a:r>
          </a:p>
        </p:txBody>
      </p:sp>
      <p:sp>
        <p:nvSpPr>
          <p:cNvPr id="12300" name="Text Box 11">
            <a:extLst>
              <a:ext uri="{FF2B5EF4-FFF2-40B4-BE49-F238E27FC236}">
                <a16:creationId xmlns:a16="http://schemas.microsoft.com/office/drawing/2014/main" id="{C4DCE70D-E0CD-4C97-AB80-4BE613BC6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2578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 b="1">
                <a:latin typeface="Calibri" panose="020F0502020204030204" pitchFamily="34" charset="0"/>
              </a:rPr>
              <a:t>PH</a:t>
            </a:r>
            <a:r>
              <a:rPr lang="en-US" altLang="en-US" sz="900" b="1"/>
              <a:t>ÚC KIẾN</a:t>
            </a:r>
          </a:p>
        </p:txBody>
      </p:sp>
      <p:sp>
        <p:nvSpPr>
          <p:cNvPr id="12301" name="Text Box 12">
            <a:extLst>
              <a:ext uri="{FF2B5EF4-FFF2-40B4-BE49-F238E27FC236}">
                <a16:creationId xmlns:a16="http://schemas.microsoft.com/office/drawing/2014/main" id="{9E215793-2FBC-4356-859A-0BE7EAB75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105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/>
              <a:t>Phúc Châu</a:t>
            </a:r>
          </a:p>
        </p:txBody>
      </p:sp>
      <p:sp>
        <p:nvSpPr>
          <p:cNvPr id="12302" name="Text Box 13">
            <a:extLst>
              <a:ext uri="{FF2B5EF4-FFF2-40B4-BE49-F238E27FC236}">
                <a16:creationId xmlns:a16="http://schemas.microsoft.com/office/drawing/2014/main" id="{89B17F8A-15BA-4F5F-BAA3-C7D97CBFA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562600"/>
            <a:ext cx="990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>
                <a:latin typeface="Calibri" panose="020F0502020204030204" pitchFamily="34" charset="0"/>
              </a:rPr>
              <a:t>VÂN NAM</a:t>
            </a:r>
          </a:p>
        </p:txBody>
      </p:sp>
      <p:sp>
        <p:nvSpPr>
          <p:cNvPr id="12303" name="Text Box 14">
            <a:extLst>
              <a:ext uri="{FF2B5EF4-FFF2-40B4-BE49-F238E27FC236}">
                <a16:creationId xmlns:a16="http://schemas.microsoft.com/office/drawing/2014/main" id="{C78AEDF7-79DF-4388-9FEA-A8EC4FE8F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34000"/>
            <a:ext cx="1066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>
                <a:latin typeface="Calibri" panose="020F0502020204030204" pitchFamily="34" charset="0"/>
              </a:rPr>
              <a:t>QUẢNG TÂY</a:t>
            </a:r>
          </a:p>
        </p:txBody>
      </p:sp>
      <p:sp>
        <p:nvSpPr>
          <p:cNvPr id="12304" name="Text Box 15">
            <a:extLst>
              <a:ext uri="{FF2B5EF4-FFF2-40B4-BE49-F238E27FC236}">
                <a16:creationId xmlns:a16="http://schemas.microsoft.com/office/drawing/2014/main" id="{448F530F-C8BC-4CC4-92B5-31A5C42B6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334000"/>
            <a:ext cx="99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>
                <a:latin typeface="Calibri" panose="020F0502020204030204" pitchFamily="34" charset="0"/>
              </a:rPr>
              <a:t>Côn Minh</a:t>
            </a:r>
          </a:p>
        </p:txBody>
      </p:sp>
      <p:sp>
        <p:nvSpPr>
          <p:cNvPr id="12305" name="Text Box 16">
            <a:extLst>
              <a:ext uri="{FF2B5EF4-FFF2-40B4-BE49-F238E27FC236}">
                <a16:creationId xmlns:a16="http://schemas.microsoft.com/office/drawing/2014/main" id="{C8D72427-F8E3-4D03-8176-A1BB247DD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0386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THIỂM    TÂY</a:t>
            </a:r>
          </a:p>
        </p:txBody>
      </p:sp>
      <p:sp>
        <p:nvSpPr>
          <p:cNvPr id="12306" name="Text Box 17">
            <a:extLst>
              <a:ext uri="{FF2B5EF4-FFF2-40B4-BE49-F238E27FC236}">
                <a16:creationId xmlns:a16="http://schemas.microsoft.com/office/drawing/2014/main" id="{92725BA5-A655-4E98-977C-F660FB54D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6576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Tây An</a:t>
            </a:r>
          </a:p>
        </p:txBody>
      </p:sp>
      <p:sp>
        <p:nvSpPr>
          <p:cNvPr id="12307" name="Oval 18">
            <a:extLst>
              <a:ext uri="{FF2B5EF4-FFF2-40B4-BE49-F238E27FC236}">
                <a16:creationId xmlns:a16="http://schemas.microsoft.com/office/drawing/2014/main" id="{ABF029A0-49BB-44D0-97F4-4B2EA66FB12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62600" y="3810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308" name="Text Box 19">
            <a:extLst>
              <a:ext uri="{FF2B5EF4-FFF2-40B4-BE49-F238E27FC236}">
                <a16:creationId xmlns:a16="http://schemas.microsoft.com/office/drawing/2014/main" id="{EE5ED17A-0BB2-4F96-AAFA-3FA2FED2E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562600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Calibri" panose="020F0502020204030204" pitchFamily="34" charset="0"/>
              </a:rPr>
              <a:t>QUẢNG CHÂU</a:t>
            </a:r>
          </a:p>
        </p:txBody>
      </p:sp>
      <p:sp>
        <p:nvSpPr>
          <p:cNvPr id="12309" name="Text Box 20">
            <a:extLst>
              <a:ext uri="{FF2B5EF4-FFF2-40B4-BE49-F238E27FC236}">
                <a16:creationId xmlns:a16="http://schemas.microsoft.com/office/drawing/2014/main" id="{B1A9AAE3-D9D3-4CE1-9EA7-0CB261D6F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410200"/>
            <a:ext cx="990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 b="1">
                <a:latin typeface="Calibri" panose="020F0502020204030204" pitchFamily="34" charset="0"/>
              </a:rPr>
              <a:t>Kiêm Điền</a:t>
            </a:r>
          </a:p>
        </p:txBody>
      </p:sp>
      <p:sp>
        <p:nvSpPr>
          <p:cNvPr id="12310" name="Text Box 21">
            <a:extLst>
              <a:ext uri="{FF2B5EF4-FFF2-40B4-BE49-F238E27FC236}">
                <a16:creationId xmlns:a16="http://schemas.microsoft.com/office/drawing/2014/main" id="{60BE2635-81A1-450B-B656-74BFE0372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715000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 b="1">
                <a:latin typeface="Calibri" panose="020F0502020204030204" pitchFamily="34" charset="0"/>
              </a:rPr>
              <a:t> </a:t>
            </a:r>
            <a:r>
              <a:rPr lang="en-US" altLang="en-US" sz="800" b="1">
                <a:latin typeface="Calibri" panose="020F0502020204030204" pitchFamily="34" charset="0"/>
              </a:rPr>
              <a:t>Châu Giang</a:t>
            </a:r>
          </a:p>
        </p:txBody>
      </p:sp>
      <p:sp>
        <p:nvSpPr>
          <p:cNvPr id="12311" name="Text Box 22">
            <a:extLst>
              <a:ext uri="{FF2B5EF4-FFF2-40B4-BE49-F238E27FC236}">
                <a16:creationId xmlns:a16="http://schemas.microsoft.com/office/drawing/2014/main" id="{2146909A-9A58-4523-8FB6-CF6E15E2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867400"/>
            <a:ext cx="1066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>
                <a:latin typeface="Calibri" panose="020F0502020204030204" pitchFamily="34" charset="0"/>
              </a:rPr>
              <a:t>QUẢNG ĐÔNG</a:t>
            </a:r>
          </a:p>
        </p:txBody>
      </p:sp>
      <p:sp>
        <p:nvSpPr>
          <p:cNvPr id="12312" name="AutoShape 23">
            <a:extLst>
              <a:ext uri="{FF2B5EF4-FFF2-40B4-BE49-F238E27FC236}">
                <a16:creationId xmlns:a16="http://schemas.microsoft.com/office/drawing/2014/main" id="{DECB8937-8B40-4AF5-9F43-95832E105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6670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313" name="Text Box 24">
            <a:extLst>
              <a:ext uri="{FF2B5EF4-FFF2-40B4-BE49-F238E27FC236}">
                <a16:creationId xmlns:a16="http://schemas.microsoft.com/office/drawing/2014/main" id="{2C649BD0-6BFF-4D45-B53D-BDB0B3AB4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766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>
                <a:latin typeface="Calibri" panose="020F0502020204030204" pitchFamily="34" charset="0"/>
              </a:rPr>
              <a:t>SƠN TÂY</a:t>
            </a:r>
          </a:p>
        </p:txBody>
      </p:sp>
      <p:sp>
        <p:nvSpPr>
          <p:cNvPr id="12314" name="Text Box 25">
            <a:extLst>
              <a:ext uri="{FF2B5EF4-FFF2-40B4-BE49-F238E27FC236}">
                <a16:creationId xmlns:a16="http://schemas.microsoft.com/office/drawing/2014/main" id="{20EAE279-3B4D-4A2F-B535-30085E07F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0480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1">
                <a:latin typeface="Calibri" panose="020F0502020204030204" pitchFamily="34" charset="0"/>
              </a:rPr>
              <a:t>Trực Lệ</a:t>
            </a:r>
          </a:p>
        </p:txBody>
      </p:sp>
      <p:sp>
        <p:nvSpPr>
          <p:cNvPr id="12315" name="Text Box 26">
            <a:extLst>
              <a:ext uri="{FF2B5EF4-FFF2-40B4-BE49-F238E27FC236}">
                <a16:creationId xmlns:a16="http://schemas.microsoft.com/office/drawing/2014/main" id="{5AC7F72C-0024-4559-96D8-DC0C34F2D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9718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1">
                <a:latin typeface="Calibri" panose="020F0502020204030204" pitchFamily="34" charset="0"/>
              </a:rPr>
              <a:t>Thiên Tân</a:t>
            </a:r>
          </a:p>
        </p:txBody>
      </p:sp>
      <p:sp>
        <p:nvSpPr>
          <p:cNvPr id="12316" name="Rectangle 37">
            <a:extLst>
              <a:ext uri="{FF2B5EF4-FFF2-40B4-BE49-F238E27FC236}">
                <a16:creationId xmlns:a16="http://schemas.microsoft.com/office/drawing/2014/main" id="{68DD7DFC-85BF-4DE7-BCE3-3438BD7C7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525" y="76200"/>
            <a:ext cx="5832475" cy="409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/>
              <a:t>Bản đồ các nước đế quốc xâu xé Trung Quốc</a:t>
            </a:r>
          </a:p>
        </p:txBody>
      </p:sp>
      <p:sp>
        <p:nvSpPr>
          <p:cNvPr id="12317" name="Text Box 38">
            <a:extLst>
              <a:ext uri="{FF2B5EF4-FFF2-40B4-BE49-F238E27FC236}">
                <a16:creationId xmlns:a16="http://schemas.microsoft.com/office/drawing/2014/main" id="{2A619BBE-4895-4342-8A16-1D4BAFC27C88}"/>
              </a:ext>
            </a:extLst>
          </p:cNvPr>
          <p:cNvSpPr txBox="1">
            <a:spLocks noChangeArrowheads="1"/>
          </p:cNvSpPr>
          <p:nvPr/>
        </p:nvSpPr>
        <p:spPr bwMode="auto">
          <a:xfrm rot="-720688">
            <a:off x="5881688" y="4133850"/>
            <a:ext cx="1981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  <a:latin typeface="VNI-Aptima" pitchFamily="2" charset="0"/>
              </a:rPr>
              <a:t>S. Döông Töû</a:t>
            </a:r>
          </a:p>
        </p:txBody>
      </p:sp>
      <p:sp>
        <p:nvSpPr>
          <p:cNvPr id="12318" name="Text Box 39">
            <a:extLst>
              <a:ext uri="{FF2B5EF4-FFF2-40B4-BE49-F238E27FC236}">
                <a16:creationId xmlns:a16="http://schemas.microsoft.com/office/drawing/2014/main" id="{C3191256-0A64-4002-AF04-9E5882AFEBF8}"/>
              </a:ext>
            </a:extLst>
          </p:cNvPr>
          <p:cNvSpPr txBox="1">
            <a:spLocks noChangeArrowheads="1"/>
          </p:cNvSpPr>
          <p:nvPr/>
        </p:nvSpPr>
        <p:spPr bwMode="auto">
          <a:xfrm rot="-217693">
            <a:off x="5797550" y="3635375"/>
            <a:ext cx="1273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66FF"/>
                </a:solidFill>
                <a:latin typeface="VNI-Aptima" pitchFamily="2" charset="0"/>
              </a:rPr>
              <a:t>Hoaøng Haø</a:t>
            </a:r>
          </a:p>
        </p:txBody>
      </p:sp>
      <p:sp>
        <p:nvSpPr>
          <p:cNvPr id="12319" name="Oval 37">
            <a:extLst>
              <a:ext uri="{FF2B5EF4-FFF2-40B4-BE49-F238E27FC236}">
                <a16:creationId xmlns:a16="http://schemas.microsoft.com/office/drawing/2014/main" id="{221E496D-4DA1-4023-8487-9809D40E0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95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54" name="Oval 38">
            <a:extLst>
              <a:ext uri="{FF2B5EF4-FFF2-40B4-BE49-F238E27FC236}">
                <a16:creationId xmlns:a16="http://schemas.microsoft.com/office/drawing/2014/main" id="{6468288B-8835-46A3-8614-A67A8B4D3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419600"/>
            <a:ext cx="304800" cy="304800"/>
          </a:xfrm>
          <a:prstGeom prst="ellips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1" name="Oval 45">
            <a:extLst>
              <a:ext uri="{FF2B5EF4-FFF2-40B4-BE49-F238E27FC236}">
                <a16:creationId xmlns:a16="http://schemas.microsoft.com/office/drawing/2014/main" id="{7C69F159-8D7C-47FA-B4D2-AF12CE106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00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262" name="Group 46">
            <a:extLst>
              <a:ext uri="{FF2B5EF4-FFF2-40B4-BE49-F238E27FC236}">
                <a16:creationId xmlns:a16="http://schemas.microsoft.com/office/drawing/2014/main" id="{C6FA2BB9-E7B6-464A-8A84-8BFD90762721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5105400"/>
            <a:ext cx="1905000" cy="1143000"/>
            <a:chOff x="2112" y="3216"/>
            <a:chExt cx="1200" cy="720"/>
          </a:xfrm>
        </p:grpSpPr>
        <p:sp>
          <p:nvSpPr>
            <p:cNvPr id="12340" name="Oval 47">
              <a:extLst>
                <a:ext uri="{FF2B5EF4-FFF2-40B4-BE49-F238E27FC236}">
                  <a16:creationId xmlns:a16="http://schemas.microsoft.com/office/drawing/2014/main" id="{D19F5DF9-9793-45BE-AB33-ECB705A68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696"/>
              <a:ext cx="240" cy="2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1" name="Oval 48">
              <a:extLst>
                <a:ext uri="{FF2B5EF4-FFF2-40B4-BE49-F238E27FC236}">
                  <a16:creationId xmlns:a16="http://schemas.microsoft.com/office/drawing/2014/main" id="{C31E15EB-46FC-4864-BBD6-496163CB8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216"/>
              <a:ext cx="240" cy="2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2" name="Oval 49">
              <a:extLst>
                <a:ext uri="{FF2B5EF4-FFF2-40B4-BE49-F238E27FC236}">
                  <a16:creationId xmlns:a16="http://schemas.microsoft.com/office/drawing/2014/main" id="{BCE56C78-D50B-40A0-A58A-FFF4F2EE9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504"/>
              <a:ext cx="240" cy="2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323" name="Oval 50">
            <a:extLst>
              <a:ext uri="{FF2B5EF4-FFF2-40B4-BE49-F238E27FC236}">
                <a16:creationId xmlns:a16="http://schemas.microsoft.com/office/drawing/2014/main" id="{7D2CAC23-E877-4F83-96DE-1A82DFCD2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6019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4" name="Oval 51">
            <a:extLst>
              <a:ext uri="{FF2B5EF4-FFF2-40B4-BE49-F238E27FC236}">
                <a16:creationId xmlns:a16="http://schemas.microsoft.com/office/drawing/2014/main" id="{DB91A207-4CDF-4F1C-94FF-A3942C1E3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181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5" name="Oval 52">
            <a:extLst>
              <a:ext uri="{FF2B5EF4-FFF2-40B4-BE49-F238E27FC236}">
                <a16:creationId xmlns:a16="http://schemas.microsoft.com/office/drawing/2014/main" id="{C10D90C1-2024-4A16-8176-FC45D234A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15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70" name="Oval 54">
            <a:extLst>
              <a:ext uri="{FF2B5EF4-FFF2-40B4-BE49-F238E27FC236}">
                <a16:creationId xmlns:a16="http://schemas.microsoft.com/office/drawing/2014/main" id="{3DCE04B8-FAEC-4F87-A890-A7C8C071B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066800"/>
            <a:ext cx="152400" cy="152400"/>
          </a:xfrm>
          <a:prstGeom prst="ellipse">
            <a:avLst/>
          </a:prstGeom>
          <a:solidFill>
            <a:srgbClr val="00FF00"/>
          </a:solidFill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72" name="Oval 56">
            <a:extLst>
              <a:ext uri="{FF2B5EF4-FFF2-40B4-BE49-F238E27FC236}">
                <a16:creationId xmlns:a16="http://schemas.microsoft.com/office/drawing/2014/main" id="{14542A7F-7B9F-466E-B63D-3BEC0181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124200"/>
            <a:ext cx="304800" cy="304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82" name="Oval 66">
            <a:extLst>
              <a:ext uri="{FF2B5EF4-FFF2-40B4-BE49-F238E27FC236}">
                <a16:creationId xmlns:a16="http://schemas.microsoft.com/office/drawing/2014/main" id="{FE070890-2E4B-49BF-A057-2DABA92E9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133600"/>
            <a:ext cx="8382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83" name="Oval 67">
            <a:extLst>
              <a:ext uri="{FF2B5EF4-FFF2-40B4-BE49-F238E27FC236}">
                <a16:creationId xmlns:a16="http://schemas.microsoft.com/office/drawing/2014/main" id="{163EA7DC-B222-42A6-873A-1F9B8CBDA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1800"/>
            <a:ext cx="838200" cy="3048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84" name="Oval 68">
            <a:extLst>
              <a:ext uri="{FF2B5EF4-FFF2-40B4-BE49-F238E27FC236}">
                <a16:creationId xmlns:a16="http://schemas.microsoft.com/office/drawing/2014/main" id="{5F827D99-A3D1-49B2-8CED-CB2390B25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382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85" name="Oval 69">
            <a:extLst>
              <a:ext uri="{FF2B5EF4-FFF2-40B4-BE49-F238E27FC236}">
                <a16:creationId xmlns:a16="http://schemas.microsoft.com/office/drawing/2014/main" id="{B010D728-0455-4B42-BA94-10C8E3199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"/>
            <a:ext cx="838200" cy="304800"/>
          </a:xfrm>
          <a:prstGeom prst="ellipse">
            <a:avLst/>
          </a:prstGeom>
          <a:solidFill>
            <a:srgbClr val="99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86" name="Text Box 70">
            <a:extLst>
              <a:ext uri="{FF2B5EF4-FFF2-40B4-BE49-F238E27FC236}">
                <a16:creationId xmlns:a16="http://schemas.microsoft.com/office/drawing/2014/main" id="{B9A642E7-24C6-46B9-8AA3-C9C834919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411163"/>
            <a:ext cx="21701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000" b="1"/>
              <a:t>ANH </a:t>
            </a:r>
          </a:p>
          <a:p>
            <a:r>
              <a:rPr lang="en-US" altLang="en-US" sz="2000" b="1"/>
              <a:t>(Sông Dương Tử)</a:t>
            </a:r>
          </a:p>
        </p:txBody>
      </p:sp>
      <p:sp>
        <p:nvSpPr>
          <p:cNvPr id="9287" name="Text Box 71">
            <a:extLst>
              <a:ext uri="{FF2B5EF4-FFF2-40B4-BE49-F238E27FC236}">
                <a16:creationId xmlns:a16="http://schemas.microsoft.com/office/drawing/2014/main" id="{25B4C6B1-AE6E-4AD7-A73E-5062870E9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57400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000" b="1"/>
              <a:t>NGA- NHẬT </a:t>
            </a:r>
          </a:p>
          <a:p>
            <a:r>
              <a:rPr lang="en-US" altLang="en-US" sz="2000" b="1"/>
              <a:t>(Vùng Đông Bắc)</a:t>
            </a:r>
          </a:p>
        </p:txBody>
      </p:sp>
      <p:sp>
        <p:nvSpPr>
          <p:cNvPr id="9288" name="Text Box 72">
            <a:extLst>
              <a:ext uri="{FF2B5EF4-FFF2-40B4-BE49-F238E27FC236}">
                <a16:creationId xmlns:a16="http://schemas.microsoft.com/office/drawing/2014/main" id="{4C7D966B-3D1E-4E94-8051-736AA0848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954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000" b="1"/>
              <a:t>PHÁP </a:t>
            </a:r>
          </a:p>
          <a:p>
            <a:r>
              <a:rPr lang="en-US" altLang="en-US" sz="2000" b="1"/>
              <a:t>(Vùng Vân Nam)</a:t>
            </a:r>
          </a:p>
        </p:txBody>
      </p:sp>
      <p:sp>
        <p:nvSpPr>
          <p:cNvPr id="9289" name="Text Box 73">
            <a:extLst>
              <a:ext uri="{FF2B5EF4-FFF2-40B4-BE49-F238E27FC236}">
                <a16:creationId xmlns:a16="http://schemas.microsoft.com/office/drawing/2014/main" id="{A24B8AF9-F67E-4B3E-8522-42766F92F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95600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000" b="1"/>
              <a:t>ĐỨC </a:t>
            </a:r>
          </a:p>
          <a:p>
            <a:r>
              <a:rPr lang="en-US" altLang="en-US" sz="2000" b="1"/>
              <a:t>(Vùng Sơn Đông)</a:t>
            </a:r>
          </a:p>
        </p:txBody>
      </p:sp>
      <p:pic>
        <p:nvPicPr>
          <p:cNvPr id="30" name="Picture 41" descr="Explode-03">
            <a:extLst>
              <a:ext uri="{FF2B5EF4-FFF2-40B4-BE49-F238E27FC236}">
                <a16:creationId xmlns:a16="http://schemas.microsoft.com/office/drawing/2014/main" id="{5CA2A810-6283-4910-B781-49537A6AAE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1" descr="Explode-03">
            <a:extLst>
              <a:ext uri="{FF2B5EF4-FFF2-40B4-BE49-F238E27FC236}">
                <a16:creationId xmlns:a16="http://schemas.microsoft.com/office/drawing/2014/main" id="{D0DD17A6-19A4-45B4-A0B4-1D493E842A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57800"/>
            <a:ext cx="990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1" descr="Explode-03">
            <a:extLst>
              <a:ext uri="{FF2B5EF4-FFF2-40B4-BE49-F238E27FC236}">
                <a16:creationId xmlns:a16="http://schemas.microsoft.com/office/drawing/2014/main" id="{2831E7A2-1CCF-41EB-AD0E-83F3D48F28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1" descr="Explode-03">
            <a:extLst>
              <a:ext uri="{FF2B5EF4-FFF2-40B4-BE49-F238E27FC236}">
                <a16:creationId xmlns:a16="http://schemas.microsoft.com/office/drawing/2014/main" id="{B13E3230-8C00-45A2-82F5-93E6231DC3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4" grpId="0" animBg="1"/>
      <p:bldP spid="9254" grpId="1" animBg="1"/>
      <p:bldP spid="9270" grpId="0" animBg="1"/>
      <p:bldP spid="9270" grpId="1" animBg="1"/>
      <p:bldP spid="9272" grpId="0" animBg="1"/>
      <p:bldP spid="9272" grpId="1" animBg="1"/>
      <p:bldP spid="9282" grpId="0" animBg="1"/>
      <p:bldP spid="9283" grpId="0" animBg="1"/>
      <p:bldP spid="9284" grpId="0" animBg="1"/>
      <p:bldP spid="9285" grpId="0" animBg="1"/>
      <p:bldP spid="9286" grpId="0"/>
      <p:bldP spid="9287" grpId="0"/>
      <p:bldP spid="9288" grpId="0"/>
      <p:bldP spid="92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D5C382-AE99-4E8C-AD63-F3B92E3DA714}"/>
              </a:ext>
            </a:extLst>
          </p:cNvPr>
          <p:cNvSpPr/>
          <p:nvPr/>
        </p:nvSpPr>
        <p:spPr>
          <a:xfrm>
            <a:off x="490538" y="1447800"/>
            <a:ext cx="8424862" cy="19812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58BF0-8A58-41ED-A3FC-080F5F138A6A}"/>
              </a:ext>
            </a:extLst>
          </p:cNvPr>
          <p:cNvSpPr/>
          <p:nvPr/>
        </p:nvSpPr>
        <p:spPr>
          <a:xfrm>
            <a:off x="152400" y="228600"/>
            <a:ext cx="8839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I- TRUNG QUỐC BỊ CÁC NƯỚC ĐẾ QUỐC CHIA XẺ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C88599-ABFD-4B72-A4A3-A732F03A8D60}"/>
              </a:ext>
            </a:extLst>
          </p:cNvPr>
          <p:cNvSpPr/>
          <p:nvPr/>
        </p:nvSpPr>
        <p:spPr>
          <a:xfrm>
            <a:off x="503238" y="3733800"/>
            <a:ext cx="8424862" cy="19812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1F2C3A4C-CE53-4F96-B694-23C7975C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5410200"/>
            <a:ext cx="14001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>
            <a:extLst>
              <a:ext uri="{FF2B5EF4-FFF2-40B4-BE49-F238E27FC236}">
                <a16:creationId xmlns:a16="http://schemas.microsoft.com/office/drawing/2014/main" id="{47D7F98C-2FB5-4F0C-B34D-904F5F4F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152400"/>
            <a:ext cx="8229600" cy="1020763"/>
          </a:xfrm>
        </p:spPr>
        <p:txBody>
          <a:bodyPr/>
          <a:lstStyle/>
          <a:p>
            <a:pPr algn="l"/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Hợi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CDCEC814-68BC-427C-ADBC-47F8422A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133600"/>
            <a:ext cx="26765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90C639-E326-44DD-88EE-D354D4625212}"/>
              </a:ext>
            </a:extLst>
          </p:cNvPr>
          <p:cNvCxnSpPr/>
          <p:nvPr/>
        </p:nvCxnSpPr>
        <p:spPr>
          <a:xfrm flipH="1">
            <a:off x="2035175" y="2971800"/>
            <a:ext cx="1174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28F30A7-E0DB-4F61-83AA-C0391F737441}"/>
              </a:ext>
            </a:extLst>
          </p:cNvPr>
          <p:cNvSpPr/>
          <p:nvPr/>
        </p:nvSpPr>
        <p:spPr>
          <a:xfrm>
            <a:off x="511175" y="2381250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9CFB8A-1BFA-4F51-A2C5-FB9EC101D553}"/>
              </a:ext>
            </a:extLst>
          </p:cNvPr>
          <p:cNvCxnSpPr/>
          <p:nvPr/>
        </p:nvCxnSpPr>
        <p:spPr>
          <a:xfrm flipH="1">
            <a:off x="2035175" y="4343400"/>
            <a:ext cx="1174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09C9E7E-D470-4311-8D6E-01AFA7A382D1}"/>
              </a:ext>
            </a:extLst>
          </p:cNvPr>
          <p:cNvSpPr/>
          <p:nvPr/>
        </p:nvSpPr>
        <p:spPr>
          <a:xfrm>
            <a:off x="525463" y="3771900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432445-439D-4E3F-96B7-D372C6B3A9A5}"/>
              </a:ext>
            </a:extLst>
          </p:cNvPr>
          <p:cNvCxnSpPr/>
          <p:nvPr/>
        </p:nvCxnSpPr>
        <p:spPr>
          <a:xfrm>
            <a:off x="4908550" y="5162550"/>
            <a:ext cx="0" cy="476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95113E0-6137-492E-AB50-8826B0DE7BB3}"/>
              </a:ext>
            </a:extLst>
          </p:cNvPr>
          <p:cNvSpPr/>
          <p:nvPr/>
        </p:nvSpPr>
        <p:spPr>
          <a:xfrm>
            <a:off x="3886200" y="5656263"/>
            <a:ext cx="2044700" cy="100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FB0F8-111D-4AB2-9EC4-86C0CFC9BA46}"/>
              </a:ext>
            </a:extLst>
          </p:cNvPr>
          <p:cNvSpPr/>
          <p:nvPr/>
        </p:nvSpPr>
        <p:spPr>
          <a:xfrm>
            <a:off x="7391400" y="4332287"/>
            <a:ext cx="15240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D2EEF0-4467-4C58-8A69-9F8E23212B11}"/>
              </a:ext>
            </a:extLst>
          </p:cNvPr>
          <p:cNvCxnSpPr/>
          <p:nvPr/>
        </p:nvCxnSpPr>
        <p:spPr>
          <a:xfrm>
            <a:off x="6324600" y="47244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38A33D1-8255-4B3C-B886-87DD53070B4D}"/>
              </a:ext>
            </a:extLst>
          </p:cNvPr>
          <p:cNvSpPr/>
          <p:nvPr/>
        </p:nvSpPr>
        <p:spPr>
          <a:xfrm>
            <a:off x="7315200" y="2552700"/>
            <a:ext cx="15240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3215587-7E4C-4D0A-B868-71387E5E15F4}"/>
              </a:ext>
            </a:extLst>
          </p:cNvPr>
          <p:cNvCxnSpPr/>
          <p:nvPr/>
        </p:nvCxnSpPr>
        <p:spPr>
          <a:xfrm flipV="1">
            <a:off x="6313488" y="2987675"/>
            <a:ext cx="1001712" cy="11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C36040F-DC18-4543-9730-2B2906FD36C7}"/>
              </a:ext>
            </a:extLst>
          </p:cNvPr>
          <p:cNvSpPr/>
          <p:nvPr/>
        </p:nvSpPr>
        <p:spPr>
          <a:xfrm>
            <a:off x="609600" y="1185069"/>
            <a:ext cx="8123238" cy="504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476008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B974160CFF38D346832CC2132A53A959" ma:contentTypeVersion="2" ma:contentTypeDescription="Tạo tài liệu mới." ma:contentTypeScope="" ma:versionID="4e16f8e4d4157087fe9b44e6d7811a5d">
  <xsd:schema xmlns:xsd="http://www.w3.org/2001/XMLSchema" xmlns:xs="http://www.w3.org/2001/XMLSchema" xmlns:p="http://schemas.microsoft.com/office/2006/metadata/properties" xmlns:ns2="a0b9fde9-36ef-44ba-8e60-1100f54dc788" targetNamespace="http://schemas.microsoft.com/office/2006/metadata/properties" ma:root="true" ma:fieldsID="1848ebd564c9bb51e05e060c8cc2d28b" ns2:_="">
    <xsd:import namespace="a0b9fde9-36ef-44ba-8e60-1100f54dc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9fde9-36ef-44ba-8e60-1100f54dc7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83A50F-5D9F-43E2-A061-038F5CC3FE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9fde9-36ef-44ba-8e60-1100f54dc7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CD5EA6-758E-476B-B789-5EF0891033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980</Words>
  <PresentationFormat>On-screen Show (4:3)</PresentationFormat>
  <Paragraphs>125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VNI-Aptima</vt:lpstr>
      <vt:lpstr>Times New Roman</vt:lpstr>
      <vt:lpstr>Calibri</vt:lpstr>
      <vt:lpstr>Office Theme</vt:lpstr>
      <vt:lpstr>ĐỐ EM BIẾT </vt:lpstr>
      <vt:lpstr>ĐÂY LÀ QUỐC GIA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Cách mạng Tân Hợi</vt:lpstr>
      <vt:lpstr>III. CÁCH MẠNG TÂN HỢI</vt:lpstr>
      <vt:lpstr>PowerPoint Presentation</vt:lpstr>
      <vt:lpstr>PowerPoint Presentation</vt:lpstr>
      <vt:lpstr>PowerPoint Presentation</vt:lpstr>
      <vt:lpstr>PowerPoint Presentation</vt:lpstr>
      <vt:lpstr>Câu 1: Mở đầu quá trình xâm lược Trung Quốc, thực dân Anh đã làm gì?</vt:lpstr>
      <vt:lpstr>  Câu 2: Trước sự xâm lược của thực dân phương Tây, triều đình Mãn Thanh có phản ứng như thế nào?   </vt:lpstr>
      <vt:lpstr> Câu 3: Đại diện ưu tú nhất của phong trào cách mạng tư sản Trung Quốc đầu thế kỉ XX là ai?   </vt:lpstr>
      <vt:lpstr> Câu 4: Mở đầu cuộc cách mạng Tân Hợi (1911) là cuộc khởi nghĩa ở đâu? </vt:lpstr>
      <vt:lpstr> Câu 5: Đâu không phải là hạn chế của cách mạng Tân Hợi (1911)?   </vt:lpstr>
      <vt:lpstr>PowerPoint Presentation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2012-09-28T08:43:50Z</dcterms:created>
  <dcterms:modified xsi:type="dcterms:W3CDTF">2023-07-26T09:14:22Z</dcterms:modified>
</cp:coreProperties>
</file>