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5" r:id="rId3"/>
    <p:sldId id="395" r:id="rId4"/>
    <p:sldId id="386" r:id="rId5"/>
    <p:sldId id="398" r:id="rId6"/>
    <p:sldId id="401" r:id="rId7"/>
    <p:sldId id="400" r:id="rId8"/>
    <p:sldId id="399" r:id="rId9"/>
    <p:sldId id="402" r:id="rId10"/>
    <p:sldId id="396" r:id="rId11"/>
    <p:sldId id="397" r:id="rId12"/>
    <p:sldId id="403" r:id="rId13"/>
    <p:sldId id="404" r:id="rId14"/>
    <p:sldId id="405" r:id="rId15"/>
    <p:sldId id="406" r:id="rId16"/>
    <p:sldId id="32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5815-7593-64B4-ECCA-12E5CC2D81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DF7FAD-1A08-76DF-A703-E5A5B7C6A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334926-70C8-55DA-0203-425DC17E2626}"/>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B0F985AF-39A9-6745-32F4-81301D808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85CAB-AC1B-9F10-D25C-BD62B5722FD3}"/>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78461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0069-9A28-3C80-0F19-F92D37C4A4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538E8-BC28-7106-1B62-C1594797B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707C9-13DC-FBA7-A048-50FD02B3543F}"/>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0DA0BB66-C85F-2086-D0A9-8C3B0559C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3FA6D-CDF7-D62F-516B-8E9E4F0E5D8A}"/>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2355514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B41BB-D8B7-8B8F-B27E-1BB8DD47B0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3F7560-3127-CF35-10E6-C5B431F7AC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F669F-ACF5-CFAB-6F8B-06527ED7155C}"/>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D3C63260-E1D3-0DE2-7AD1-D3D35A0C0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4C34C-E22B-D4C8-57D5-35B46429C5D9}"/>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757050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85415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1877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CBF2-76EA-3EDF-0C0C-9AB60C077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68C75-25DE-AD56-F6F9-A76ABAC10A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25D0D-B9E8-57AF-D1F3-29462AA0D3EC}"/>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8836F3C2-580E-DB8A-A04A-00E4CCA5A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3D26A-86D8-A669-FF34-6851D9ADD986}"/>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293681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072D-4A6E-3505-DA21-551B94501B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AD8A03-FD6B-8C74-41CB-DB095A8095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19DEC-6320-C984-7596-7BA13C698952}"/>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B3E80B2F-AFBF-6F9B-CF5E-A794C7455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CDE1-CCD4-3A8D-6434-BC7119EBA3B1}"/>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353913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882E-B9B3-4BBE-A49D-5057CC8FF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3C657-72E3-D6C3-CCDA-57A3420757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2B040-913B-0BF4-0FBB-140B416BD8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F67AC9-9699-E4AE-E892-0451F006FADA}"/>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6" name="Footer Placeholder 5">
            <a:extLst>
              <a:ext uri="{FF2B5EF4-FFF2-40B4-BE49-F238E27FC236}">
                <a16:creationId xmlns:a16="http://schemas.microsoft.com/office/drawing/2014/main" id="{101D2B0D-111C-9F57-2966-289B99FCB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9314A-4B0F-F1CA-22EF-3D95E94FD340}"/>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294995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8DE3-D2CD-160A-28EA-738A86363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BE9F9-BE71-8610-51BD-C68582AA1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B48CB2-F122-E0F7-86DD-16318C781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587DC-496C-82E6-22C0-42F734931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B0A011-6DC7-2F03-019C-EE4ACA009F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990E4A-1D2D-9E75-159D-6BD5A57DAE54}"/>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8" name="Footer Placeholder 7">
            <a:extLst>
              <a:ext uri="{FF2B5EF4-FFF2-40B4-BE49-F238E27FC236}">
                <a16:creationId xmlns:a16="http://schemas.microsoft.com/office/drawing/2014/main" id="{069FE2A8-A749-14A4-0452-0CC2FF74A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E91B18-E2EA-9C52-BE09-FE9B8473A4B8}"/>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286190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C19A-CE78-545C-CBED-7BBFA54D35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EE83FF-3CF4-5110-93B4-CE2CD65EAE00}"/>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4" name="Footer Placeholder 3">
            <a:extLst>
              <a:ext uri="{FF2B5EF4-FFF2-40B4-BE49-F238E27FC236}">
                <a16:creationId xmlns:a16="http://schemas.microsoft.com/office/drawing/2014/main" id="{E9268A0E-02B6-5C80-0FF9-4AAD54D695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1E8A8E-819C-5C7F-FC77-F051710AE105}"/>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172381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F6F41-FA90-7F27-6E9A-3AFE3D52A6C5}"/>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3" name="Footer Placeholder 2">
            <a:extLst>
              <a:ext uri="{FF2B5EF4-FFF2-40B4-BE49-F238E27FC236}">
                <a16:creationId xmlns:a16="http://schemas.microsoft.com/office/drawing/2014/main" id="{0FEE653D-4C92-F516-5236-3AE587E5B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5A878E-D10A-A1E5-0B16-4D96F4EA5502}"/>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401016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5388-D1F6-C127-ACF8-E792B0B7C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75529E-CDE5-A277-61F0-46052F32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9CD47-E354-7B5F-0716-11029279EE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18489-8590-A8CB-4549-8BEF41B2E4FA}"/>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6" name="Footer Placeholder 5">
            <a:extLst>
              <a:ext uri="{FF2B5EF4-FFF2-40B4-BE49-F238E27FC236}">
                <a16:creationId xmlns:a16="http://schemas.microsoft.com/office/drawing/2014/main" id="{88FB8DEA-667C-003D-6BBE-C25A0B7F3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44BDE-EC9B-0BC5-0BC4-BE4E48CDCD01}"/>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39371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D311-794D-A5E5-5CE9-921EA50AA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40E47D-A101-7856-65D4-93B9CF8A06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BBC6C6-DEC8-9C46-4B9B-E4E92C7A6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4604D-5A97-5CB6-33FC-28A251B0FBDA}"/>
              </a:ext>
            </a:extLst>
          </p:cNvPr>
          <p:cNvSpPr>
            <a:spLocks noGrp="1"/>
          </p:cNvSpPr>
          <p:nvPr>
            <p:ph type="dt" sz="half" idx="10"/>
          </p:nvPr>
        </p:nvSpPr>
        <p:spPr/>
        <p:txBody>
          <a:bodyPr/>
          <a:lstStyle/>
          <a:p>
            <a:fld id="{063796CC-F3DA-4C29-9447-17148AD26928}" type="datetimeFigureOut">
              <a:rPr lang="en-US" smtClean="0"/>
              <a:t>9/1/2022</a:t>
            </a:fld>
            <a:endParaRPr lang="en-US"/>
          </a:p>
        </p:txBody>
      </p:sp>
      <p:sp>
        <p:nvSpPr>
          <p:cNvPr id="6" name="Footer Placeholder 5">
            <a:extLst>
              <a:ext uri="{FF2B5EF4-FFF2-40B4-BE49-F238E27FC236}">
                <a16:creationId xmlns:a16="http://schemas.microsoft.com/office/drawing/2014/main" id="{CF13A39C-6A97-EDAF-B980-4B79B07E5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9A17F-1853-2AC6-8604-16A0A34FB4F8}"/>
              </a:ext>
            </a:extLst>
          </p:cNvPr>
          <p:cNvSpPr>
            <a:spLocks noGrp="1"/>
          </p:cNvSpPr>
          <p:nvPr>
            <p:ph type="sldNum" sz="quarter" idx="12"/>
          </p:nvPr>
        </p:nvSpPr>
        <p:spPr/>
        <p:txBody>
          <a:bodyPr/>
          <a:lstStyle/>
          <a:p>
            <a:fld id="{3FF0D4D0-5ACF-40D3-93C8-4A87A5D33820}" type="slidenum">
              <a:rPr lang="en-US" smtClean="0"/>
              <a:t>‹#›</a:t>
            </a:fld>
            <a:endParaRPr lang="en-US"/>
          </a:p>
        </p:txBody>
      </p:sp>
    </p:spTree>
    <p:extLst>
      <p:ext uri="{BB962C8B-B14F-4D97-AF65-F5344CB8AC3E}">
        <p14:creationId xmlns:p14="http://schemas.microsoft.com/office/powerpoint/2010/main" val="249887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715AA-8575-A644-B315-9BC812D69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4101E-F8A5-317E-C494-78ADA7D64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5AC50-16AC-4DB2-FEB6-8981372E0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796CC-F3DA-4C29-9447-17148AD26928}" type="datetimeFigureOut">
              <a:rPr lang="en-US" smtClean="0"/>
              <a:t>9/1/2022</a:t>
            </a:fld>
            <a:endParaRPr lang="en-US"/>
          </a:p>
        </p:txBody>
      </p:sp>
      <p:sp>
        <p:nvSpPr>
          <p:cNvPr id="5" name="Footer Placeholder 4">
            <a:extLst>
              <a:ext uri="{FF2B5EF4-FFF2-40B4-BE49-F238E27FC236}">
                <a16:creationId xmlns:a16="http://schemas.microsoft.com/office/drawing/2014/main" id="{BBF36772-4A12-F34E-9DAD-B54180D54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8C48E8-CD17-F873-2724-A1D4F5BCA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0D4D0-5ACF-40D3-93C8-4A87A5D33820}" type="slidenum">
              <a:rPr lang="en-US" smtClean="0"/>
              <a:t>‹#›</a:t>
            </a:fld>
            <a:endParaRPr lang="en-US"/>
          </a:p>
        </p:txBody>
      </p:sp>
    </p:spTree>
    <p:extLst>
      <p:ext uri="{BB962C8B-B14F-4D97-AF65-F5344CB8AC3E}">
        <p14:creationId xmlns:p14="http://schemas.microsoft.com/office/powerpoint/2010/main" val="442386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vn/search?sa=X&amp;hl=vi&amp;sxsrf=ALiCzsYO9PByXBmSy95KIYG_mUEMccKbQA:1662035363220&amp;q=tr%E1%BA%A7n+%C4%91%C4%83ng+khoa+ng%C3%A0y/n%C6%A1i+sinh&amp;stick=H4sIAAAAAAAAAOPgE-LWT9c3NDLMTalILtMSy0620i9IzS_ISQVSRcX5eVZJ-UV5i1iVSooe7lqep3Bk4pHmvHSF7Iz8RIW89MMLKvXzji3MVCjOzMsAADuTCrBMAAAA&amp;ved=2ahUKEwjG6rabzPP5AhU1klYBHbMoBHwQ6BMoAHoECD0QAg"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www.google.com.vn/search?sa=X&amp;hl=vi&amp;sxsrf=ALiCzsYO9PByXBmSy95KIYG_mUEMccKbQA:1662035363220&amp;q=Qu%E1%BB%91c+Tu%E1%BA%A5n&amp;stick=H4sIAAAAAAAAAOPgE-LWT9c3NDLMTalILlPiAXEykuJTzC1NkrTEspOt9AtS8wtyUoFUUXF-nlVSflHeIlbewNKHuycmK4SUPty1NG8HK-MudiYOBgCQANX-TQAAAA&amp;ved=2ahUKEwjG6rabzPP5AhU1klYBHbMoBHwQmxMoAXoECD0QA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80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212A7-C04D-1146-53BF-F3009EE22B4B}"/>
              </a:ext>
            </a:extLst>
          </p:cNvPr>
          <p:cNvPicPr>
            <a:picLocks noChangeAspect="1"/>
          </p:cNvPicPr>
          <p:nvPr/>
        </p:nvPicPr>
        <p:blipFill rotWithShape="1">
          <a:blip r:embed="rId2">
            <a:extLst>
              <a:ext uri="{28A0092B-C50C-407E-A947-70E740481C1C}">
                <a14:useLocalDpi xmlns:a14="http://schemas.microsoft.com/office/drawing/2010/main" val="0"/>
              </a:ext>
            </a:extLst>
          </a:blip>
          <a:srcRect l="41235" t="24207" r="8054" b="13269"/>
          <a:stretch/>
        </p:blipFill>
        <p:spPr>
          <a:xfrm>
            <a:off x="683580" y="798989"/>
            <a:ext cx="5992428" cy="4287915"/>
          </a:xfrm>
          <a:prstGeom prst="rect">
            <a:avLst/>
          </a:prstGeom>
        </p:spPr>
      </p:pic>
      <p:sp>
        <p:nvSpPr>
          <p:cNvPr id="6" name="Thought Bubble: Cloud 5">
            <a:extLst>
              <a:ext uri="{FF2B5EF4-FFF2-40B4-BE49-F238E27FC236}">
                <a16:creationId xmlns:a16="http://schemas.microsoft.com/office/drawing/2014/main" id="{E59F34E3-9502-9EE2-B8E6-A212843FE340}"/>
              </a:ext>
            </a:extLst>
          </p:cNvPr>
          <p:cNvSpPr/>
          <p:nvPr/>
        </p:nvSpPr>
        <p:spPr>
          <a:xfrm>
            <a:off x="8123069" y="186431"/>
            <a:ext cx="3657600" cy="3000652"/>
          </a:xfrm>
          <a:prstGeom prst="cloudCallout">
            <a:avLst>
              <a:gd name="adj1" fmla="val -101339"/>
              <a:gd name="adj2" fmla="val 7995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Bài</a:t>
            </a:r>
            <a:r>
              <a:rPr lang="en-US" sz="2400" dirty="0">
                <a:solidFill>
                  <a:srgbClr val="FF0000"/>
                </a:solidFill>
              </a:rPr>
              <a:t> </a:t>
            </a:r>
            <a:r>
              <a:rPr lang="en-US" sz="2400" dirty="0" err="1">
                <a:solidFill>
                  <a:srgbClr val="FF0000"/>
                </a:solidFill>
              </a:rPr>
              <a:t>thơ</a:t>
            </a:r>
            <a:r>
              <a:rPr lang="en-US" sz="2400" dirty="0">
                <a:solidFill>
                  <a:srgbClr val="FF0000"/>
                </a:solidFill>
              </a:rPr>
              <a:t> </a:t>
            </a:r>
            <a:r>
              <a:rPr lang="en-US" sz="2400" dirty="0" err="1">
                <a:solidFill>
                  <a:srgbClr val="FF0000"/>
                </a:solidFill>
              </a:rPr>
              <a:t>gồm</a:t>
            </a:r>
            <a:r>
              <a:rPr lang="en-US" sz="2400" dirty="0">
                <a:solidFill>
                  <a:srgbClr val="FF0000"/>
                </a:solidFill>
              </a:rPr>
              <a:t> </a:t>
            </a:r>
            <a:r>
              <a:rPr lang="en-US" sz="2400" dirty="0" err="1">
                <a:solidFill>
                  <a:srgbClr val="FF0000"/>
                </a:solidFill>
              </a:rPr>
              <a:t>mấy</a:t>
            </a:r>
            <a:r>
              <a:rPr lang="en-US" sz="2400" dirty="0">
                <a:solidFill>
                  <a:srgbClr val="FF0000"/>
                </a:solidFill>
              </a:rPr>
              <a:t> </a:t>
            </a:r>
            <a:r>
              <a:rPr lang="en-US" sz="2400" dirty="0" err="1">
                <a:solidFill>
                  <a:srgbClr val="FF0000"/>
                </a:solidFill>
              </a:rPr>
              <a:t>câu</a:t>
            </a:r>
            <a:r>
              <a:rPr lang="en-US" sz="2400" dirty="0">
                <a:solidFill>
                  <a:srgbClr val="FF0000"/>
                </a:solidFill>
              </a:rPr>
              <a:t>?</a:t>
            </a:r>
          </a:p>
        </p:txBody>
      </p:sp>
      <p:sp>
        <p:nvSpPr>
          <p:cNvPr id="7" name="Thought Bubble: Cloud 6">
            <a:extLst>
              <a:ext uri="{FF2B5EF4-FFF2-40B4-BE49-F238E27FC236}">
                <a16:creationId xmlns:a16="http://schemas.microsoft.com/office/drawing/2014/main" id="{B672927D-D8A1-CBCA-67D6-B4C9F5DE4C00}"/>
              </a:ext>
            </a:extLst>
          </p:cNvPr>
          <p:cNvSpPr/>
          <p:nvPr/>
        </p:nvSpPr>
        <p:spPr>
          <a:xfrm>
            <a:off x="8123069" y="186431"/>
            <a:ext cx="3657600" cy="3000652"/>
          </a:xfrm>
          <a:prstGeom prst="cloudCallout">
            <a:avLst>
              <a:gd name="adj1" fmla="val -101339"/>
              <a:gd name="adj2" fmla="val 7995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Các</a:t>
            </a:r>
            <a:r>
              <a:rPr lang="en-US" sz="2400" dirty="0">
                <a:solidFill>
                  <a:srgbClr val="FF0000"/>
                </a:solidFill>
              </a:rPr>
              <a:t> </a:t>
            </a:r>
            <a:r>
              <a:rPr lang="en-US" sz="2400" dirty="0" err="1">
                <a:solidFill>
                  <a:srgbClr val="FF0000"/>
                </a:solidFill>
              </a:rPr>
              <a:t>chữ</a:t>
            </a:r>
            <a:r>
              <a:rPr lang="en-US" sz="2400" dirty="0">
                <a:solidFill>
                  <a:srgbClr val="FF0000"/>
                </a:solidFill>
              </a:rPr>
              <a:t> </a:t>
            </a:r>
            <a:r>
              <a:rPr lang="en-US" sz="2400" dirty="0" err="1">
                <a:solidFill>
                  <a:srgbClr val="FF0000"/>
                </a:solidFill>
              </a:rPr>
              <a:t>cái</a:t>
            </a:r>
            <a:r>
              <a:rPr lang="en-US" sz="2400" dirty="0">
                <a:solidFill>
                  <a:srgbClr val="FF0000"/>
                </a:solidFill>
              </a:rPr>
              <a:t> </a:t>
            </a:r>
            <a:r>
              <a:rPr lang="en-US" sz="2400" dirty="0" err="1">
                <a:solidFill>
                  <a:srgbClr val="FF0000"/>
                </a:solidFill>
              </a:rPr>
              <a:t>đầu</a:t>
            </a:r>
            <a:r>
              <a:rPr lang="en-US" sz="2400" dirty="0">
                <a:solidFill>
                  <a:srgbClr val="FF0000"/>
                </a:solidFill>
              </a:rPr>
              <a:t> </a:t>
            </a:r>
            <a:r>
              <a:rPr lang="en-US" sz="2400" dirty="0" err="1">
                <a:solidFill>
                  <a:srgbClr val="FF0000"/>
                </a:solidFill>
              </a:rPr>
              <a:t>dòng</a:t>
            </a:r>
            <a:r>
              <a:rPr lang="en-US" sz="2400" dirty="0">
                <a:solidFill>
                  <a:srgbClr val="FF0000"/>
                </a:solidFill>
              </a:rPr>
              <a:t> </a:t>
            </a:r>
            <a:r>
              <a:rPr lang="en-US" sz="2400" dirty="0" err="1">
                <a:solidFill>
                  <a:srgbClr val="FF0000"/>
                </a:solidFill>
              </a:rPr>
              <a:t>được</a:t>
            </a:r>
            <a:r>
              <a:rPr lang="en-US" sz="2400" dirty="0">
                <a:solidFill>
                  <a:srgbClr val="FF0000"/>
                </a:solidFill>
              </a:rPr>
              <a:t> </a:t>
            </a:r>
            <a:r>
              <a:rPr lang="en-US" sz="2400" dirty="0" err="1">
                <a:solidFill>
                  <a:srgbClr val="FF0000"/>
                </a:solidFill>
              </a:rPr>
              <a:t>viết</a:t>
            </a:r>
            <a:r>
              <a:rPr lang="en-US" sz="2400" dirty="0">
                <a:solidFill>
                  <a:srgbClr val="FF0000"/>
                </a:solidFill>
              </a:rPr>
              <a:t> </a:t>
            </a:r>
            <a:r>
              <a:rPr lang="en-US" sz="2400" dirty="0" err="1">
                <a:solidFill>
                  <a:srgbClr val="FF0000"/>
                </a:solidFill>
              </a:rPr>
              <a:t>như</a:t>
            </a:r>
            <a:r>
              <a:rPr lang="en-US" sz="2400" dirty="0">
                <a:solidFill>
                  <a:srgbClr val="FF0000"/>
                </a:solidFill>
              </a:rPr>
              <a:t> </a:t>
            </a:r>
            <a:r>
              <a:rPr lang="en-US" sz="2400" dirty="0" err="1">
                <a:solidFill>
                  <a:srgbClr val="FF0000"/>
                </a:solidFill>
              </a:rPr>
              <a:t>thế</a:t>
            </a:r>
            <a:r>
              <a:rPr lang="en-US" sz="2400" dirty="0">
                <a:solidFill>
                  <a:srgbClr val="FF0000"/>
                </a:solidFill>
              </a:rPr>
              <a:t> </a:t>
            </a:r>
            <a:r>
              <a:rPr lang="en-US" sz="2400" dirty="0" err="1">
                <a:solidFill>
                  <a:srgbClr val="FF0000"/>
                </a:solidFill>
              </a:rPr>
              <a:t>nào</a:t>
            </a:r>
            <a:r>
              <a:rPr lang="en-US" sz="2400" dirty="0">
                <a:solidFill>
                  <a:srgbClr val="FF0000"/>
                </a:solidFill>
              </a:rPr>
              <a:t>?</a:t>
            </a:r>
          </a:p>
        </p:txBody>
      </p:sp>
    </p:spTree>
    <p:extLst>
      <p:ext uri="{BB962C8B-B14F-4D97-AF65-F5344CB8AC3E}">
        <p14:creationId xmlns:p14="http://schemas.microsoft.com/office/powerpoint/2010/main" val="4266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gồi học đúng tư thế, tránh cong vẹo cột sống">
            <a:extLst>
              <a:ext uri="{FF2B5EF4-FFF2-40B4-BE49-F238E27FC236}">
                <a16:creationId xmlns:a16="http://schemas.microsoft.com/office/drawing/2014/main" id="{62FA2117-46CA-85AE-33BA-2B6D7B711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739" y="1274547"/>
            <a:ext cx="7745027" cy="538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7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2954593" y="3079787"/>
            <a:ext cx="6282813" cy="1938992"/>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Học</a:t>
            </a:r>
            <a:r>
              <a:rPr kumimoji="0" lang="en-US" sz="6000" b="1" i="0" u="none" strike="noStrike" kern="1200" cap="none" spc="0" normalizeH="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6000" b="1" i="0" u="none" strike="noStrike" kern="1200" cap="none" spc="0" normalizeH="0" noProof="0" dirty="0" err="1">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sinh</a:t>
            </a:r>
            <a:endParaRPr kumimoji="0" lang="en-US" sz="6000" b="1" i="0" u="none" strike="noStrike" kern="1200" cap="none" spc="0" normalizeH="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6000" b="1" i="0" u="none" strike="noStrike" kern="1200" cap="none" spc="0" normalizeH="0" noProof="0" dirty="0" err="1">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a:t>
            </a:r>
            <a:r>
              <a:rPr kumimoji="0" lang="en-US" sz="6000" b="1" i="0" u="none" strike="noStrike" kern="1200" cap="none" spc="0" normalizeH="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6000" b="1" i="0" u="none" strike="noStrike" kern="1200" cap="none" spc="0" normalizeH="0" noProof="0" dirty="0" err="1">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viết</a:t>
            </a:r>
            <a:endPar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061851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F491D-C056-FB37-84E2-475F4069C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50" y="405983"/>
            <a:ext cx="11774750" cy="6046033"/>
          </a:xfrm>
          <a:prstGeom prst="rect">
            <a:avLst/>
          </a:prstGeom>
        </p:spPr>
      </p:pic>
      <p:sp>
        <p:nvSpPr>
          <p:cNvPr id="4" name="TextBox 3">
            <a:extLst>
              <a:ext uri="{FF2B5EF4-FFF2-40B4-BE49-F238E27FC236}">
                <a16:creationId xmlns:a16="http://schemas.microsoft.com/office/drawing/2014/main" id="{DDDA1118-D5CF-714B-3F4B-78D9201E2B60}"/>
              </a:ext>
            </a:extLst>
          </p:cNvPr>
          <p:cNvSpPr txBox="1"/>
          <p:nvPr/>
        </p:nvSpPr>
        <p:spPr>
          <a:xfrm>
            <a:off x="6096000" y="2192784"/>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gh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23627DA-E236-6422-7A18-077F4AA84CD1}"/>
              </a:ext>
            </a:extLst>
          </p:cNvPr>
          <p:cNvSpPr txBox="1"/>
          <p:nvPr/>
        </p:nvSpPr>
        <p:spPr>
          <a:xfrm>
            <a:off x="6096000" y="2663301"/>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gi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AD24F4-C9A1-1220-83D6-5AFEC78C0F05}"/>
              </a:ext>
            </a:extLst>
          </p:cNvPr>
          <p:cNvSpPr txBox="1"/>
          <p:nvPr/>
        </p:nvSpPr>
        <p:spPr>
          <a:xfrm>
            <a:off x="6096000" y="3609925"/>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804C0B1-C236-C7A7-53A2-D2725269E364}"/>
              </a:ext>
            </a:extLst>
          </p:cNvPr>
          <p:cNvSpPr txBox="1"/>
          <p:nvPr/>
        </p:nvSpPr>
        <p:spPr>
          <a:xfrm>
            <a:off x="6096000" y="4019535"/>
            <a:ext cx="1509204"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k</a:t>
            </a:r>
          </a:p>
        </p:txBody>
      </p:sp>
      <p:sp>
        <p:nvSpPr>
          <p:cNvPr id="9" name="TextBox 8">
            <a:extLst>
              <a:ext uri="{FF2B5EF4-FFF2-40B4-BE49-F238E27FC236}">
                <a16:creationId xmlns:a16="http://schemas.microsoft.com/office/drawing/2014/main" id="{ACC67EFE-758E-086C-01AA-A9AAAF18252D}"/>
              </a:ext>
            </a:extLst>
          </p:cNvPr>
          <p:cNvSpPr txBox="1"/>
          <p:nvPr/>
        </p:nvSpPr>
        <p:spPr>
          <a:xfrm>
            <a:off x="8182252" y="4445662"/>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khờ</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85733A0-CBF9-1742-8C26-D8EDAEFB7D06}"/>
              </a:ext>
            </a:extLst>
          </p:cNvPr>
          <p:cNvSpPr txBox="1"/>
          <p:nvPr/>
        </p:nvSpPr>
        <p:spPr>
          <a:xfrm>
            <a:off x="5847425" y="4943387"/>
            <a:ext cx="1509204"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l</a:t>
            </a:r>
          </a:p>
        </p:txBody>
      </p:sp>
      <p:sp>
        <p:nvSpPr>
          <p:cNvPr id="11" name="TextBox 10">
            <a:extLst>
              <a:ext uri="{FF2B5EF4-FFF2-40B4-BE49-F238E27FC236}">
                <a16:creationId xmlns:a16="http://schemas.microsoft.com/office/drawing/2014/main" id="{F9433561-A105-3A99-3CF8-488E068B5B16}"/>
              </a:ext>
            </a:extLst>
          </p:cNvPr>
          <p:cNvSpPr txBox="1"/>
          <p:nvPr/>
        </p:nvSpPr>
        <p:spPr>
          <a:xfrm>
            <a:off x="8265110" y="5351759"/>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mờ</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D7584A2-7169-F0E4-6F34-455AD2B1D5A0}"/>
              </a:ext>
            </a:extLst>
          </p:cNvPr>
          <p:cNvSpPr txBox="1"/>
          <p:nvPr/>
        </p:nvSpPr>
        <p:spPr>
          <a:xfrm>
            <a:off x="8478174" y="3136611"/>
            <a:ext cx="1509204"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hát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0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D0944-9C13-D2E2-E739-4510A2CCF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55" y="306873"/>
            <a:ext cx="11368007" cy="6656832"/>
          </a:xfrm>
          <a:prstGeom prst="rect">
            <a:avLst/>
          </a:prstGeom>
        </p:spPr>
      </p:pic>
      <p:sp>
        <p:nvSpPr>
          <p:cNvPr id="8" name="TextBox 7">
            <a:extLst>
              <a:ext uri="{FF2B5EF4-FFF2-40B4-BE49-F238E27FC236}">
                <a16:creationId xmlns:a16="http://schemas.microsoft.com/office/drawing/2014/main" id="{3A11CE7F-9D86-294A-839D-041B41BDF1E2}"/>
              </a:ext>
            </a:extLst>
          </p:cNvPr>
          <p:cNvSpPr txBox="1"/>
          <p:nvPr/>
        </p:nvSpPr>
        <p:spPr>
          <a:xfrm>
            <a:off x="4910335" y="2254545"/>
            <a:ext cx="301752" cy="523220"/>
          </a:xfrm>
          <a:prstGeom prst="rect">
            <a:avLst/>
          </a:prstGeom>
          <a:noFill/>
        </p:spPr>
        <p:txBody>
          <a:bodyPr wrap="square" rtlCol="0">
            <a:spAutoFit/>
          </a:bodyPr>
          <a:lstStyle/>
          <a:p>
            <a:r>
              <a:rPr lang="en-US" sz="2800" dirty="0">
                <a:solidFill>
                  <a:srgbClr val="FF0000"/>
                </a:solidFill>
              </a:rPr>
              <a:t>s</a:t>
            </a:r>
          </a:p>
        </p:txBody>
      </p:sp>
      <p:sp>
        <p:nvSpPr>
          <p:cNvPr id="9" name="TextBox 8">
            <a:extLst>
              <a:ext uri="{FF2B5EF4-FFF2-40B4-BE49-F238E27FC236}">
                <a16:creationId xmlns:a16="http://schemas.microsoft.com/office/drawing/2014/main" id="{6D116ABA-B4EE-B8DF-6B4F-DFB8AC8E2DE7}"/>
              </a:ext>
            </a:extLst>
          </p:cNvPr>
          <p:cNvSpPr txBox="1"/>
          <p:nvPr/>
        </p:nvSpPr>
        <p:spPr>
          <a:xfrm>
            <a:off x="7106415" y="2807208"/>
            <a:ext cx="301752" cy="523220"/>
          </a:xfrm>
          <a:prstGeom prst="rect">
            <a:avLst/>
          </a:prstGeom>
          <a:noFill/>
        </p:spPr>
        <p:txBody>
          <a:bodyPr wrap="square" rtlCol="0">
            <a:spAutoFit/>
          </a:bodyPr>
          <a:lstStyle/>
          <a:p>
            <a:r>
              <a:rPr lang="en-US" sz="2800" dirty="0">
                <a:solidFill>
                  <a:srgbClr val="FF0000"/>
                </a:solidFill>
              </a:rPr>
              <a:t>x</a:t>
            </a:r>
          </a:p>
        </p:txBody>
      </p:sp>
      <p:sp>
        <p:nvSpPr>
          <p:cNvPr id="12" name="TextBox 11">
            <a:extLst>
              <a:ext uri="{FF2B5EF4-FFF2-40B4-BE49-F238E27FC236}">
                <a16:creationId xmlns:a16="http://schemas.microsoft.com/office/drawing/2014/main" id="{3EC5A3D5-8F13-021B-F49B-A0731710AECB}"/>
              </a:ext>
            </a:extLst>
          </p:cNvPr>
          <p:cNvSpPr txBox="1"/>
          <p:nvPr/>
        </p:nvSpPr>
        <p:spPr>
          <a:xfrm>
            <a:off x="6013703" y="3267974"/>
            <a:ext cx="301752" cy="523220"/>
          </a:xfrm>
          <a:prstGeom prst="rect">
            <a:avLst/>
          </a:prstGeom>
          <a:noFill/>
        </p:spPr>
        <p:txBody>
          <a:bodyPr wrap="square" rtlCol="0">
            <a:spAutoFit/>
          </a:bodyPr>
          <a:lstStyle/>
          <a:p>
            <a:r>
              <a:rPr lang="en-US" sz="2800" dirty="0">
                <a:solidFill>
                  <a:srgbClr val="FF0000"/>
                </a:solidFill>
              </a:rPr>
              <a:t>s</a:t>
            </a:r>
          </a:p>
        </p:txBody>
      </p:sp>
      <p:sp>
        <p:nvSpPr>
          <p:cNvPr id="15" name="TextBox 14">
            <a:extLst>
              <a:ext uri="{FF2B5EF4-FFF2-40B4-BE49-F238E27FC236}">
                <a16:creationId xmlns:a16="http://schemas.microsoft.com/office/drawing/2014/main" id="{80FEA188-21E1-5488-6D21-4363627AC9C4}"/>
              </a:ext>
            </a:extLst>
          </p:cNvPr>
          <p:cNvSpPr txBox="1"/>
          <p:nvPr/>
        </p:nvSpPr>
        <p:spPr>
          <a:xfrm>
            <a:off x="5134359" y="3635289"/>
            <a:ext cx="301752" cy="523220"/>
          </a:xfrm>
          <a:prstGeom prst="rect">
            <a:avLst/>
          </a:prstGeom>
          <a:noFill/>
        </p:spPr>
        <p:txBody>
          <a:bodyPr wrap="square" rtlCol="0">
            <a:spAutoFit/>
          </a:bodyPr>
          <a:lstStyle/>
          <a:p>
            <a:r>
              <a:rPr lang="en-US" sz="2800" dirty="0">
                <a:solidFill>
                  <a:srgbClr val="FF0000"/>
                </a:solidFill>
              </a:rPr>
              <a:t>x</a:t>
            </a:r>
          </a:p>
        </p:txBody>
      </p:sp>
      <p:sp>
        <p:nvSpPr>
          <p:cNvPr id="16" name="TextBox 15">
            <a:extLst>
              <a:ext uri="{FF2B5EF4-FFF2-40B4-BE49-F238E27FC236}">
                <a16:creationId xmlns:a16="http://schemas.microsoft.com/office/drawing/2014/main" id="{F1967D85-0041-A032-6F93-090BA78413F7}"/>
              </a:ext>
            </a:extLst>
          </p:cNvPr>
          <p:cNvSpPr txBox="1"/>
          <p:nvPr/>
        </p:nvSpPr>
        <p:spPr>
          <a:xfrm>
            <a:off x="6752847" y="4567977"/>
            <a:ext cx="301752" cy="523220"/>
          </a:xfrm>
          <a:prstGeom prst="rect">
            <a:avLst/>
          </a:prstGeom>
          <a:noFill/>
        </p:spPr>
        <p:txBody>
          <a:bodyPr wrap="square" rtlCol="0">
            <a:spAutoFit/>
          </a:bodyPr>
          <a:lstStyle/>
          <a:p>
            <a:r>
              <a:rPr lang="en-US" sz="2800" dirty="0">
                <a:solidFill>
                  <a:srgbClr val="FF0000"/>
                </a:solidFill>
              </a:rPr>
              <a:t>x</a:t>
            </a:r>
          </a:p>
        </p:txBody>
      </p:sp>
      <p:sp>
        <p:nvSpPr>
          <p:cNvPr id="17" name="TextBox 16">
            <a:extLst>
              <a:ext uri="{FF2B5EF4-FFF2-40B4-BE49-F238E27FC236}">
                <a16:creationId xmlns:a16="http://schemas.microsoft.com/office/drawing/2014/main" id="{B1B3CA9F-4020-5871-6989-FC82F0C95B58}"/>
              </a:ext>
            </a:extLst>
          </p:cNvPr>
          <p:cNvSpPr txBox="1"/>
          <p:nvPr/>
        </p:nvSpPr>
        <p:spPr>
          <a:xfrm>
            <a:off x="4759459" y="4780301"/>
            <a:ext cx="301752" cy="523220"/>
          </a:xfrm>
          <a:prstGeom prst="rect">
            <a:avLst/>
          </a:prstGeom>
          <a:noFill/>
        </p:spPr>
        <p:txBody>
          <a:bodyPr wrap="square" rtlCol="0">
            <a:spAutoFit/>
          </a:bodyPr>
          <a:lstStyle/>
          <a:p>
            <a:r>
              <a:rPr lang="en-US" sz="2800" dirty="0">
                <a:solidFill>
                  <a:srgbClr val="FF0000"/>
                </a:solidFill>
              </a:rPr>
              <a:t>s</a:t>
            </a:r>
          </a:p>
        </p:txBody>
      </p:sp>
      <p:sp>
        <p:nvSpPr>
          <p:cNvPr id="20" name="TextBox 19">
            <a:extLst>
              <a:ext uri="{FF2B5EF4-FFF2-40B4-BE49-F238E27FC236}">
                <a16:creationId xmlns:a16="http://schemas.microsoft.com/office/drawing/2014/main" id="{966526ED-51C3-8648-DC4E-F5AE95C7A443}"/>
              </a:ext>
            </a:extLst>
          </p:cNvPr>
          <p:cNvSpPr txBox="1"/>
          <p:nvPr/>
        </p:nvSpPr>
        <p:spPr>
          <a:xfrm>
            <a:off x="7152132" y="5748468"/>
            <a:ext cx="301752" cy="523220"/>
          </a:xfrm>
          <a:prstGeom prst="rect">
            <a:avLst/>
          </a:prstGeom>
          <a:noFill/>
        </p:spPr>
        <p:txBody>
          <a:bodyPr wrap="square" rtlCol="0">
            <a:spAutoFit/>
          </a:bodyPr>
          <a:lstStyle/>
          <a:p>
            <a:r>
              <a:rPr lang="en-US" sz="2800" dirty="0">
                <a:solidFill>
                  <a:srgbClr val="FF0000"/>
                </a:solidFill>
              </a:rPr>
              <a:t>s</a:t>
            </a:r>
          </a:p>
        </p:txBody>
      </p:sp>
      <p:sp>
        <p:nvSpPr>
          <p:cNvPr id="21" name="TextBox 20">
            <a:extLst>
              <a:ext uri="{FF2B5EF4-FFF2-40B4-BE49-F238E27FC236}">
                <a16:creationId xmlns:a16="http://schemas.microsoft.com/office/drawing/2014/main" id="{D015ED63-B6D8-2EC1-EAFE-1CC12C93D286}"/>
              </a:ext>
            </a:extLst>
          </p:cNvPr>
          <p:cNvSpPr txBox="1"/>
          <p:nvPr/>
        </p:nvSpPr>
        <p:spPr>
          <a:xfrm>
            <a:off x="5527551" y="5454945"/>
            <a:ext cx="301752" cy="523220"/>
          </a:xfrm>
          <a:prstGeom prst="rect">
            <a:avLst/>
          </a:prstGeom>
          <a:noFill/>
        </p:spPr>
        <p:txBody>
          <a:bodyPr wrap="square" rtlCol="0">
            <a:spAutoFit/>
          </a:bodyPr>
          <a:lstStyle/>
          <a:p>
            <a:r>
              <a:rPr lang="en-US" sz="2800" dirty="0">
                <a:solidFill>
                  <a:srgbClr val="FF0000"/>
                </a:solidFill>
              </a:rPr>
              <a:t>x</a:t>
            </a:r>
          </a:p>
        </p:txBody>
      </p:sp>
      <p:sp>
        <p:nvSpPr>
          <p:cNvPr id="22" name="Freeform: Shape 21">
            <a:extLst>
              <a:ext uri="{FF2B5EF4-FFF2-40B4-BE49-F238E27FC236}">
                <a16:creationId xmlns:a16="http://schemas.microsoft.com/office/drawing/2014/main" id="{64DC7BF0-9E4D-341A-4EC7-6292A5C85C2F}"/>
              </a:ext>
            </a:extLst>
          </p:cNvPr>
          <p:cNvSpPr/>
          <p:nvPr/>
        </p:nvSpPr>
        <p:spPr>
          <a:xfrm>
            <a:off x="3857139" y="2514600"/>
            <a:ext cx="5351000" cy="3844115"/>
          </a:xfrm>
          <a:custGeom>
            <a:avLst/>
            <a:gdLst>
              <a:gd name="connsiteX0" fmla="*/ 925173 w 5351000"/>
              <a:gd name="connsiteY0" fmla="*/ 0 h 3844115"/>
              <a:gd name="connsiteX1" fmla="*/ 1153773 w 5351000"/>
              <a:gd name="connsiteY1" fmla="*/ 18288 h 3844115"/>
              <a:gd name="connsiteX2" fmla="*/ 1281789 w 5351000"/>
              <a:gd name="connsiteY2" fmla="*/ 27432 h 3844115"/>
              <a:gd name="connsiteX3" fmla="*/ 1610973 w 5351000"/>
              <a:gd name="connsiteY3" fmla="*/ 36576 h 3844115"/>
              <a:gd name="connsiteX4" fmla="*/ 1995021 w 5351000"/>
              <a:gd name="connsiteY4" fmla="*/ 73152 h 3844115"/>
              <a:gd name="connsiteX5" fmla="*/ 2159613 w 5351000"/>
              <a:gd name="connsiteY5" fmla="*/ 91440 h 3844115"/>
              <a:gd name="connsiteX6" fmla="*/ 2781405 w 5351000"/>
              <a:gd name="connsiteY6" fmla="*/ 100584 h 3844115"/>
              <a:gd name="connsiteX7" fmla="*/ 3028293 w 5351000"/>
              <a:gd name="connsiteY7" fmla="*/ 109728 h 3844115"/>
              <a:gd name="connsiteX8" fmla="*/ 3448917 w 5351000"/>
              <a:gd name="connsiteY8" fmla="*/ 146304 h 3844115"/>
              <a:gd name="connsiteX9" fmla="*/ 3540357 w 5351000"/>
              <a:gd name="connsiteY9" fmla="*/ 164592 h 3844115"/>
              <a:gd name="connsiteX10" fmla="*/ 3640941 w 5351000"/>
              <a:gd name="connsiteY10" fmla="*/ 173736 h 3844115"/>
              <a:gd name="connsiteX11" fmla="*/ 3787245 w 5351000"/>
              <a:gd name="connsiteY11" fmla="*/ 192024 h 3844115"/>
              <a:gd name="connsiteX12" fmla="*/ 3942693 w 5351000"/>
              <a:gd name="connsiteY12" fmla="*/ 228600 h 3844115"/>
              <a:gd name="connsiteX13" fmla="*/ 4116429 w 5351000"/>
              <a:gd name="connsiteY13" fmla="*/ 246888 h 3844115"/>
              <a:gd name="connsiteX14" fmla="*/ 4308453 w 5351000"/>
              <a:gd name="connsiteY14" fmla="*/ 310896 h 3844115"/>
              <a:gd name="connsiteX15" fmla="*/ 4409037 w 5351000"/>
              <a:gd name="connsiteY15" fmla="*/ 356616 h 3844115"/>
              <a:gd name="connsiteX16" fmla="*/ 4518765 w 5351000"/>
              <a:gd name="connsiteY16" fmla="*/ 411480 h 3844115"/>
              <a:gd name="connsiteX17" fmla="*/ 4546197 w 5351000"/>
              <a:gd name="connsiteY17" fmla="*/ 429768 h 3844115"/>
              <a:gd name="connsiteX18" fmla="*/ 4582773 w 5351000"/>
              <a:gd name="connsiteY18" fmla="*/ 475488 h 3844115"/>
              <a:gd name="connsiteX19" fmla="*/ 4610205 w 5351000"/>
              <a:gd name="connsiteY19" fmla="*/ 548640 h 3844115"/>
              <a:gd name="connsiteX20" fmla="*/ 4601061 w 5351000"/>
              <a:gd name="connsiteY20" fmla="*/ 731520 h 3844115"/>
              <a:gd name="connsiteX21" fmla="*/ 4555341 w 5351000"/>
              <a:gd name="connsiteY21" fmla="*/ 768096 h 3844115"/>
              <a:gd name="connsiteX22" fmla="*/ 4500477 w 5351000"/>
              <a:gd name="connsiteY22" fmla="*/ 832104 h 3844115"/>
              <a:gd name="connsiteX23" fmla="*/ 4281021 w 5351000"/>
              <a:gd name="connsiteY23" fmla="*/ 941832 h 3844115"/>
              <a:gd name="connsiteX24" fmla="*/ 4226157 w 5351000"/>
              <a:gd name="connsiteY24" fmla="*/ 960120 h 3844115"/>
              <a:gd name="connsiteX25" fmla="*/ 4162149 w 5351000"/>
              <a:gd name="connsiteY25" fmla="*/ 996696 h 3844115"/>
              <a:gd name="connsiteX26" fmla="*/ 3988413 w 5351000"/>
              <a:gd name="connsiteY26" fmla="*/ 1005840 h 3844115"/>
              <a:gd name="connsiteX27" fmla="*/ 3823821 w 5351000"/>
              <a:gd name="connsiteY27" fmla="*/ 1033272 h 3844115"/>
              <a:gd name="connsiteX28" fmla="*/ 3549501 w 5351000"/>
              <a:gd name="connsiteY28" fmla="*/ 1042416 h 3844115"/>
              <a:gd name="connsiteX29" fmla="*/ 3037437 w 5351000"/>
              <a:gd name="connsiteY29" fmla="*/ 1033272 h 3844115"/>
              <a:gd name="connsiteX30" fmla="*/ 2936853 w 5351000"/>
              <a:gd name="connsiteY30" fmla="*/ 1014984 h 3844115"/>
              <a:gd name="connsiteX31" fmla="*/ 2836269 w 5351000"/>
              <a:gd name="connsiteY31" fmla="*/ 1005840 h 3844115"/>
              <a:gd name="connsiteX32" fmla="*/ 2315061 w 5351000"/>
              <a:gd name="connsiteY32" fmla="*/ 987552 h 3844115"/>
              <a:gd name="connsiteX33" fmla="*/ 2205333 w 5351000"/>
              <a:gd name="connsiteY33" fmla="*/ 969264 h 3844115"/>
              <a:gd name="connsiteX34" fmla="*/ 1985877 w 5351000"/>
              <a:gd name="connsiteY34" fmla="*/ 896112 h 3844115"/>
              <a:gd name="connsiteX35" fmla="*/ 1729845 w 5351000"/>
              <a:gd name="connsiteY35" fmla="*/ 868680 h 3844115"/>
              <a:gd name="connsiteX36" fmla="*/ 1446381 w 5351000"/>
              <a:gd name="connsiteY36" fmla="*/ 859536 h 3844115"/>
              <a:gd name="connsiteX37" fmla="*/ 1007469 w 5351000"/>
              <a:gd name="connsiteY37" fmla="*/ 841248 h 3844115"/>
              <a:gd name="connsiteX38" fmla="*/ 943461 w 5351000"/>
              <a:gd name="connsiteY38" fmla="*/ 832104 h 3844115"/>
              <a:gd name="connsiteX39" fmla="*/ 93069 w 5351000"/>
              <a:gd name="connsiteY39" fmla="*/ 850392 h 3844115"/>
              <a:gd name="connsiteX40" fmla="*/ 29061 w 5351000"/>
              <a:gd name="connsiteY40" fmla="*/ 905256 h 3844115"/>
              <a:gd name="connsiteX41" fmla="*/ 1629 w 5351000"/>
              <a:gd name="connsiteY41" fmla="*/ 996696 h 3844115"/>
              <a:gd name="connsiteX42" fmla="*/ 10773 w 5351000"/>
              <a:gd name="connsiteY42" fmla="*/ 1362456 h 3844115"/>
              <a:gd name="connsiteX43" fmla="*/ 129645 w 5351000"/>
              <a:gd name="connsiteY43" fmla="*/ 1572768 h 3844115"/>
              <a:gd name="connsiteX44" fmla="*/ 211941 w 5351000"/>
              <a:gd name="connsiteY44" fmla="*/ 1673352 h 3844115"/>
              <a:gd name="connsiteX45" fmla="*/ 248517 w 5351000"/>
              <a:gd name="connsiteY45" fmla="*/ 1709928 h 3844115"/>
              <a:gd name="connsiteX46" fmla="*/ 285093 w 5351000"/>
              <a:gd name="connsiteY46" fmla="*/ 1773936 h 3844115"/>
              <a:gd name="connsiteX47" fmla="*/ 349101 w 5351000"/>
              <a:gd name="connsiteY47" fmla="*/ 1828800 h 3844115"/>
              <a:gd name="connsiteX48" fmla="*/ 467973 w 5351000"/>
              <a:gd name="connsiteY48" fmla="*/ 1892808 h 3844115"/>
              <a:gd name="connsiteX49" fmla="*/ 586845 w 5351000"/>
              <a:gd name="connsiteY49" fmla="*/ 1911096 h 3844115"/>
              <a:gd name="connsiteX50" fmla="*/ 906885 w 5351000"/>
              <a:gd name="connsiteY50" fmla="*/ 1947672 h 3844115"/>
              <a:gd name="connsiteX51" fmla="*/ 1638405 w 5351000"/>
              <a:gd name="connsiteY51" fmla="*/ 1938528 h 3844115"/>
              <a:gd name="connsiteX52" fmla="*/ 1931013 w 5351000"/>
              <a:gd name="connsiteY52" fmla="*/ 1929384 h 3844115"/>
              <a:gd name="connsiteX53" fmla="*/ 2360781 w 5351000"/>
              <a:gd name="connsiteY53" fmla="*/ 1883664 h 3844115"/>
              <a:gd name="connsiteX54" fmla="*/ 2497941 w 5351000"/>
              <a:gd name="connsiteY54" fmla="*/ 1819656 h 3844115"/>
              <a:gd name="connsiteX55" fmla="*/ 2580237 w 5351000"/>
              <a:gd name="connsiteY55" fmla="*/ 1783080 h 3844115"/>
              <a:gd name="connsiteX56" fmla="*/ 2671677 w 5351000"/>
              <a:gd name="connsiteY56" fmla="*/ 1773936 h 3844115"/>
              <a:gd name="connsiteX57" fmla="*/ 3384909 w 5351000"/>
              <a:gd name="connsiteY57" fmla="*/ 1755648 h 3844115"/>
              <a:gd name="connsiteX58" fmla="*/ 3970125 w 5351000"/>
              <a:gd name="connsiteY58" fmla="*/ 1755648 h 3844115"/>
              <a:gd name="connsiteX59" fmla="*/ 4235301 w 5351000"/>
              <a:gd name="connsiteY59" fmla="*/ 1773936 h 3844115"/>
              <a:gd name="connsiteX60" fmla="*/ 4335885 w 5351000"/>
              <a:gd name="connsiteY60" fmla="*/ 1801368 h 3844115"/>
              <a:gd name="connsiteX61" fmla="*/ 4390749 w 5351000"/>
              <a:gd name="connsiteY61" fmla="*/ 1810512 h 3844115"/>
              <a:gd name="connsiteX62" fmla="*/ 4482189 w 5351000"/>
              <a:gd name="connsiteY62" fmla="*/ 1837944 h 3844115"/>
              <a:gd name="connsiteX63" fmla="*/ 4518765 w 5351000"/>
              <a:gd name="connsiteY63" fmla="*/ 1865376 h 3844115"/>
              <a:gd name="connsiteX64" fmla="*/ 4573629 w 5351000"/>
              <a:gd name="connsiteY64" fmla="*/ 1892808 h 3844115"/>
              <a:gd name="connsiteX65" fmla="*/ 4591917 w 5351000"/>
              <a:gd name="connsiteY65" fmla="*/ 1920240 h 3844115"/>
              <a:gd name="connsiteX66" fmla="*/ 4619349 w 5351000"/>
              <a:gd name="connsiteY66" fmla="*/ 1956816 h 3844115"/>
              <a:gd name="connsiteX67" fmla="*/ 4601061 w 5351000"/>
              <a:gd name="connsiteY67" fmla="*/ 2267712 h 3844115"/>
              <a:gd name="connsiteX68" fmla="*/ 4500477 w 5351000"/>
              <a:gd name="connsiteY68" fmla="*/ 2386584 h 3844115"/>
              <a:gd name="connsiteX69" fmla="*/ 4445613 w 5351000"/>
              <a:gd name="connsiteY69" fmla="*/ 2423160 h 3844115"/>
              <a:gd name="connsiteX70" fmla="*/ 4262733 w 5351000"/>
              <a:gd name="connsiteY70" fmla="*/ 2478024 h 3844115"/>
              <a:gd name="connsiteX71" fmla="*/ 4153005 w 5351000"/>
              <a:gd name="connsiteY71" fmla="*/ 2496312 h 3844115"/>
              <a:gd name="connsiteX72" fmla="*/ 3997557 w 5351000"/>
              <a:gd name="connsiteY72" fmla="*/ 2514600 h 3844115"/>
              <a:gd name="connsiteX73" fmla="*/ 3732381 w 5351000"/>
              <a:gd name="connsiteY73" fmla="*/ 2523744 h 3844115"/>
              <a:gd name="connsiteX74" fmla="*/ 2497941 w 5351000"/>
              <a:gd name="connsiteY74" fmla="*/ 2532888 h 3844115"/>
              <a:gd name="connsiteX75" fmla="*/ 2443077 w 5351000"/>
              <a:gd name="connsiteY75" fmla="*/ 2551176 h 3844115"/>
              <a:gd name="connsiteX76" fmla="*/ 2223621 w 5351000"/>
              <a:gd name="connsiteY76" fmla="*/ 2578608 h 3844115"/>
              <a:gd name="connsiteX77" fmla="*/ 2159613 w 5351000"/>
              <a:gd name="connsiteY77" fmla="*/ 2587752 h 3844115"/>
              <a:gd name="connsiteX78" fmla="*/ 531981 w 5351000"/>
              <a:gd name="connsiteY78" fmla="*/ 2596896 h 3844115"/>
              <a:gd name="connsiteX79" fmla="*/ 477117 w 5351000"/>
              <a:gd name="connsiteY79" fmla="*/ 2633472 h 3844115"/>
              <a:gd name="connsiteX80" fmla="*/ 440541 w 5351000"/>
              <a:gd name="connsiteY80" fmla="*/ 2651760 h 3844115"/>
              <a:gd name="connsiteX81" fmla="*/ 349101 w 5351000"/>
              <a:gd name="connsiteY81" fmla="*/ 2734056 h 3844115"/>
              <a:gd name="connsiteX82" fmla="*/ 202797 w 5351000"/>
              <a:gd name="connsiteY82" fmla="*/ 2907792 h 3844115"/>
              <a:gd name="connsiteX83" fmla="*/ 157077 w 5351000"/>
              <a:gd name="connsiteY83" fmla="*/ 3008376 h 3844115"/>
              <a:gd name="connsiteX84" fmla="*/ 175365 w 5351000"/>
              <a:gd name="connsiteY84" fmla="*/ 3163824 h 3844115"/>
              <a:gd name="connsiteX85" fmla="*/ 230229 w 5351000"/>
              <a:gd name="connsiteY85" fmla="*/ 3236976 h 3844115"/>
              <a:gd name="connsiteX86" fmla="*/ 257661 w 5351000"/>
              <a:gd name="connsiteY86" fmla="*/ 3282696 h 3844115"/>
              <a:gd name="connsiteX87" fmla="*/ 367389 w 5351000"/>
              <a:gd name="connsiteY87" fmla="*/ 3383280 h 3844115"/>
              <a:gd name="connsiteX88" fmla="*/ 431397 w 5351000"/>
              <a:gd name="connsiteY88" fmla="*/ 3429000 h 3844115"/>
              <a:gd name="connsiteX89" fmla="*/ 687429 w 5351000"/>
              <a:gd name="connsiteY89" fmla="*/ 3493008 h 3844115"/>
              <a:gd name="connsiteX90" fmla="*/ 934317 w 5351000"/>
              <a:gd name="connsiteY90" fmla="*/ 3520440 h 3844115"/>
              <a:gd name="connsiteX91" fmla="*/ 1967589 w 5351000"/>
              <a:gd name="connsiteY91" fmla="*/ 3538728 h 3844115"/>
              <a:gd name="connsiteX92" fmla="*/ 2324205 w 5351000"/>
              <a:gd name="connsiteY92" fmla="*/ 3584448 h 3844115"/>
              <a:gd name="connsiteX93" fmla="*/ 2534517 w 5351000"/>
              <a:gd name="connsiteY93" fmla="*/ 3611880 h 3844115"/>
              <a:gd name="connsiteX94" fmla="*/ 2680821 w 5351000"/>
              <a:gd name="connsiteY94" fmla="*/ 3639312 h 3844115"/>
              <a:gd name="connsiteX95" fmla="*/ 3000861 w 5351000"/>
              <a:gd name="connsiteY95" fmla="*/ 3666744 h 3844115"/>
              <a:gd name="connsiteX96" fmla="*/ 4921101 w 5351000"/>
              <a:gd name="connsiteY96" fmla="*/ 3630168 h 3844115"/>
              <a:gd name="connsiteX97" fmla="*/ 5021685 w 5351000"/>
              <a:gd name="connsiteY97" fmla="*/ 3611880 h 3844115"/>
              <a:gd name="connsiteX98" fmla="*/ 5277717 w 5351000"/>
              <a:gd name="connsiteY98" fmla="*/ 3602736 h 3844115"/>
              <a:gd name="connsiteX99" fmla="*/ 5350869 w 5351000"/>
              <a:gd name="connsiteY99" fmla="*/ 3575304 h 3844115"/>
              <a:gd name="connsiteX100" fmla="*/ 5305149 w 5351000"/>
              <a:gd name="connsiteY100" fmla="*/ 3566160 h 3844115"/>
              <a:gd name="connsiteX101" fmla="*/ 5085693 w 5351000"/>
              <a:gd name="connsiteY101" fmla="*/ 3511296 h 3844115"/>
              <a:gd name="connsiteX102" fmla="*/ 5003397 w 5351000"/>
              <a:gd name="connsiteY102" fmla="*/ 3502152 h 3844115"/>
              <a:gd name="connsiteX103" fmla="*/ 4975965 w 5351000"/>
              <a:gd name="connsiteY103" fmla="*/ 3483864 h 3844115"/>
              <a:gd name="connsiteX104" fmla="*/ 4957677 w 5351000"/>
              <a:gd name="connsiteY104" fmla="*/ 3511296 h 3844115"/>
              <a:gd name="connsiteX105" fmla="*/ 5259429 w 5351000"/>
              <a:gd name="connsiteY105" fmla="*/ 3547872 h 3844115"/>
              <a:gd name="connsiteX106" fmla="*/ 5323437 w 5351000"/>
              <a:gd name="connsiteY106" fmla="*/ 3584448 h 3844115"/>
              <a:gd name="connsiteX107" fmla="*/ 5350869 w 5351000"/>
              <a:gd name="connsiteY107" fmla="*/ 3639312 h 3844115"/>
              <a:gd name="connsiteX108" fmla="*/ 5241141 w 5351000"/>
              <a:gd name="connsiteY108" fmla="*/ 3730752 h 3844115"/>
              <a:gd name="connsiteX109" fmla="*/ 5103981 w 5351000"/>
              <a:gd name="connsiteY109" fmla="*/ 3794760 h 3844115"/>
              <a:gd name="connsiteX110" fmla="*/ 5039973 w 5351000"/>
              <a:gd name="connsiteY110" fmla="*/ 3831336 h 3844115"/>
              <a:gd name="connsiteX111" fmla="*/ 5003397 w 5351000"/>
              <a:gd name="connsiteY111" fmla="*/ 3840480 h 3844115"/>
              <a:gd name="connsiteX112" fmla="*/ 5058261 w 5351000"/>
              <a:gd name="connsiteY112" fmla="*/ 3840480 h 384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351000" h="3844115">
                <a:moveTo>
                  <a:pt x="925173" y="0"/>
                </a:moveTo>
                <a:lnTo>
                  <a:pt x="1153773" y="18288"/>
                </a:lnTo>
                <a:cubicBezTo>
                  <a:pt x="1196428" y="21569"/>
                  <a:pt x="1239042" y="25722"/>
                  <a:pt x="1281789" y="27432"/>
                </a:cubicBezTo>
                <a:cubicBezTo>
                  <a:pt x="1391472" y="31819"/>
                  <a:pt x="1501245" y="33528"/>
                  <a:pt x="1610973" y="36576"/>
                </a:cubicBezTo>
                <a:cubicBezTo>
                  <a:pt x="2012636" y="91348"/>
                  <a:pt x="1618269" y="43408"/>
                  <a:pt x="1995021" y="73152"/>
                </a:cubicBezTo>
                <a:cubicBezTo>
                  <a:pt x="2050051" y="77497"/>
                  <a:pt x="2104445" y="89516"/>
                  <a:pt x="2159613" y="91440"/>
                </a:cubicBezTo>
                <a:cubicBezTo>
                  <a:pt x="2366773" y="98667"/>
                  <a:pt x="2574141" y="97536"/>
                  <a:pt x="2781405" y="100584"/>
                </a:cubicBezTo>
                <a:cubicBezTo>
                  <a:pt x="2863701" y="103632"/>
                  <a:pt x="2946133" y="104101"/>
                  <a:pt x="3028293" y="109728"/>
                </a:cubicBezTo>
                <a:cubicBezTo>
                  <a:pt x="3168701" y="119345"/>
                  <a:pt x="3448917" y="146304"/>
                  <a:pt x="3448917" y="146304"/>
                </a:cubicBezTo>
                <a:cubicBezTo>
                  <a:pt x="3479397" y="152400"/>
                  <a:pt x="3509586" y="160196"/>
                  <a:pt x="3540357" y="164592"/>
                </a:cubicBezTo>
                <a:cubicBezTo>
                  <a:pt x="3573685" y="169353"/>
                  <a:pt x="3607481" y="170018"/>
                  <a:pt x="3640941" y="173736"/>
                </a:cubicBezTo>
                <a:cubicBezTo>
                  <a:pt x="3689788" y="179163"/>
                  <a:pt x="3738477" y="185928"/>
                  <a:pt x="3787245" y="192024"/>
                </a:cubicBezTo>
                <a:cubicBezTo>
                  <a:pt x="3885364" y="224730"/>
                  <a:pt x="3847214" y="217991"/>
                  <a:pt x="3942693" y="228600"/>
                </a:cubicBezTo>
                <a:lnTo>
                  <a:pt x="4116429" y="246888"/>
                </a:lnTo>
                <a:cubicBezTo>
                  <a:pt x="4345117" y="348527"/>
                  <a:pt x="4029015" y="213700"/>
                  <a:pt x="4308453" y="310896"/>
                </a:cubicBezTo>
                <a:cubicBezTo>
                  <a:pt x="4343238" y="322995"/>
                  <a:pt x="4375094" y="342324"/>
                  <a:pt x="4409037" y="356616"/>
                </a:cubicBezTo>
                <a:cubicBezTo>
                  <a:pt x="4522137" y="404237"/>
                  <a:pt x="4446328" y="359740"/>
                  <a:pt x="4518765" y="411480"/>
                </a:cubicBezTo>
                <a:cubicBezTo>
                  <a:pt x="4527708" y="417868"/>
                  <a:pt x="4538426" y="421997"/>
                  <a:pt x="4546197" y="429768"/>
                </a:cubicBezTo>
                <a:cubicBezTo>
                  <a:pt x="4559997" y="443568"/>
                  <a:pt x="4572732" y="458753"/>
                  <a:pt x="4582773" y="475488"/>
                </a:cubicBezTo>
                <a:cubicBezTo>
                  <a:pt x="4590973" y="489155"/>
                  <a:pt x="4603896" y="529713"/>
                  <a:pt x="4610205" y="548640"/>
                </a:cubicBezTo>
                <a:cubicBezTo>
                  <a:pt x="4607157" y="609600"/>
                  <a:pt x="4615864" y="672306"/>
                  <a:pt x="4601061" y="731520"/>
                </a:cubicBezTo>
                <a:cubicBezTo>
                  <a:pt x="4596327" y="750454"/>
                  <a:pt x="4569141" y="754296"/>
                  <a:pt x="4555341" y="768096"/>
                </a:cubicBezTo>
                <a:cubicBezTo>
                  <a:pt x="4535470" y="787967"/>
                  <a:pt x="4520348" y="812233"/>
                  <a:pt x="4500477" y="832104"/>
                </a:cubicBezTo>
                <a:cubicBezTo>
                  <a:pt x="4441962" y="890619"/>
                  <a:pt x="4355965" y="916851"/>
                  <a:pt x="4281021" y="941832"/>
                </a:cubicBezTo>
                <a:cubicBezTo>
                  <a:pt x="4262733" y="947928"/>
                  <a:pt x="4243660" y="952042"/>
                  <a:pt x="4226157" y="960120"/>
                </a:cubicBezTo>
                <a:cubicBezTo>
                  <a:pt x="4203845" y="970418"/>
                  <a:pt x="4186281" y="992055"/>
                  <a:pt x="4162149" y="996696"/>
                </a:cubicBezTo>
                <a:cubicBezTo>
                  <a:pt x="4105200" y="1007648"/>
                  <a:pt x="4046325" y="1002792"/>
                  <a:pt x="3988413" y="1005840"/>
                </a:cubicBezTo>
                <a:cubicBezTo>
                  <a:pt x="3937475" y="1016028"/>
                  <a:pt x="3876747" y="1030486"/>
                  <a:pt x="3823821" y="1033272"/>
                </a:cubicBezTo>
                <a:cubicBezTo>
                  <a:pt x="3732457" y="1038081"/>
                  <a:pt x="3640941" y="1039368"/>
                  <a:pt x="3549501" y="1042416"/>
                </a:cubicBezTo>
                <a:cubicBezTo>
                  <a:pt x="3378813" y="1039368"/>
                  <a:pt x="3207981" y="1040908"/>
                  <a:pt x="3037437" y="1033272"/>
                </a:cubicBezTo>
                <a:cubicBezTo>
                  <a:pt x="3003393" y="1031748"/>
                  <a:pt x="2970618" y="1019588"/>
                  <a:pt x="2936853" y="1014984"/>
                </a:cubicBezTo>
                <a:cubicBezTo>
                  <a:pt x="2903495" y="1010435"/>
                  <a:pt x="2869903" y="1007324"/>
                  <a:pt x="2836269" y="1005840"/>
                </a:cubicBezTo>
                <a:lnTo>
                  <a:pt x="2315061" y="987552"/>
                </a:lnTo>
                <a:cubicBezTo>
                  <a:pt x="2278485" y="981456"/>
                  <a:pt x="2241061" y="979188"/>
                  <a:pt x="2205333" y="969264"/>
                </a:cubicBezTo>
                <a:cubicBezTo>
                  <a:pt x="2131037" y="948626"/>
                  <a:pt x="2062391" y="905676"/>
                  <a:pt x="1985877" y="896112"/>
                </a:cubicBezTo>
                <a:cubicBezTo>
                  <a:pt x="1902853" y="885734"/>
                  <a:pt x="1814096" y="872599"/>
                  <a:pt x="1729845" y="868680"/>
                </a:cubicBezTo>
                <a:cubicBezTo>
                  <a:pt x="1635410" y="864288"/>
                  <a:pt x="1540850" y="863123"/>
                  <a:pt x="1446381" y="859536"/>
                </a:cubicBezTo>
                <a:lnTo>
                  <a:pt x="1007469" y="841248"/>
                </a:lnTo>
                <a:cubicBezTo>
                  <a:pt x="986133" y="838200"/>
                  <a:pt x="964980" y="833300"/>
                  <a:pt x="943461" y="832104"/>
                </a:cubicBezTo>
                <a:cubicBezTo>
                  <a:pt x="577821" y="811791"/>
                  <a:pt x="557521" y="828621"/>
                  <a:pt x="93069" y="850392"/>
                </a:cubicBezTo>
                <a:cubicBezTo>
                  <a:pt x="80455" y="859852"/>
                  <a:pt x="38158" y="888881"/>
                  <a:pt x="29061" y="905256"/>
                </a:cubicBezTo>
                <a:cubicBezTo>
                  <a:pt x="18942" y="923470"/>
                  <a:pt x="7532" y="973083"/>
                  <a:pt x="1629" y="996696"/>
                </a:cubicBezTo>
                <a:cubicBezTo>
                  <a:pt x="4677" y="1118616"/>
                  <a:pt x="-8579" y="1242043"/>
                  <a:pt x="10773" y="1362456"/>
                </a:cubicBezTo>
                <a:cubicBezTo>
                  <a:pt x="19328" y="1415684"/>
                  <a:pt x="88936" y="1520428"/>
                  <a:pt x="129645" y="1572768"/>
                </a:cubicBezTo>
                <a:cubicBezTo>
                  <a:pt x="156241" y="1606963"/>
                  <a:pt x="181309" y="1642720"/>
                  <a:pt x="211941" y="1673352"/>
                </a:cubicBezTo>
                <a:cubicBezTo>
                  <a:pt x="224133" y="1685544"/>
                  <a:pt x="238376" y="1695984"/>
                  <a:pt x="248517" y="1709928"/>
                </a:cubicBezTo>
                <a:cubicBezTo>
                  <a:pt x="262971" y="1729802"/>
                  <a:pt x="271001" y="1753804"/>
                  <a:pt x="285093" y="1773936"/>
                </a:cubicBezTo>
                <a:cubicBezTo>
                  <a:pt x="297454" y="1791595"/>
                  <a:pt x="332641" y="1817826"/>
                  <a:pt x="349101" y="1828800"/>
                </a:cubicBezTo>
                <a:cubicBezTo>
                  <a:pt x="377263" y="1847575"/>
                  <a:pt x="429182" y="1884188"/>
                  <a:pt x="467973" y="1892808"/>
                </a:cubicBezTo>
                <a:cubicBezTo>
                  <a:pt x="507109" y="1901505"/>
                  <a:pt x="547064" y="1906123"/>
                  <a:pt x="586845" y="1911096"/>
                </a:cubicBezTo>
                <a:cubicBezTo>
                  <a:pt x="693390" y="1924414"/>
                  <a:pt x="906885" y="1947672"/>
                  <a:pt x="906885" y="1947672"/>
                </a:cubicBezTo>
                <a:lnTo>
                  <a:pt x="1638405" y="1938528"/>
                </a:lnTo>
                <a:cubicBezTo>
                  <a:pt x="1735973" y="1936786"/>
                  <a:pt x="1833710" y="1936774"/>
                  <a:pt x="1931013" y="1929384"/>
                </a:cubicBezTo>
                <a:cubicBezTo>
                  <a:pt x="2074664" y="1918474"/>
                  <a:pt x="2217525" y="1898904"/>
                  <a:pt x="2360781" y="1883664"/>
                </a:cubicBezTo>
                <a:cubicBezTo>
                  <a:pt x="2641718" y="1758803"/>
                  <a:pt x="2293656" y="1914989"/>
                  <a:pt x="2497941" y="1819656"/>
                </a:cubicBezTo>
                <a:cubicBezTo>
                  <a:pt x="2525144" y="1806961"/>
                  <a:pt x="2551206" y="1790720"/>
                  <a:pt x="2580237" y="1783080"/>
                </a:cubicBezTo>
                <a:cubicBezTo>
                  <a:pt x="2609860" y="1775284"/>
                  <a:pt x="2641063" y="1774980"/>
                  <a:pt x="2671677" y="1773936"/>
                </a:cubicBezTo>
                <a:lnTo>
                  <a:pt x="3384909" y="1755648"/>
                </a:lnTo>
                <a:cubicBezTo>
                  <a:pt x="3627251" y="1701794"/>
                  <a:pt x="3461271" y="1731417"/>
                  <a:pt x="3970125" y="1755648"/>
                </a:cubicBezTo>
                <a:cubicBezTo>
                  <a:pt x="4058627" y="1759862"/>
                  <a:pt x="4235301" y="1773936"/>
                  <a:pt x="4235301" y="1773936"/>
                </a:cubicBezTo>
                <a:cubicBezTo>
                  <a:pt x="4268829" y="1783080"/>
                  <a:pt x="4302056" y="1793408"/>
                  <a:pt x="4335885" y="1801368"/>
                </a:cubicBezTo>
                <a:cubicBezTo>
                  <a:pt x="4353932" y="1805614"/>
                  <a:pt x="4372762" y="1806015"/>
                  <a:pt x="4390749" y="1810512"/>
                </a:cubicBezTo>
                <a:cubicBezTo>
                  <a:pt x="4421621" y="1818230"/>
                  <a:pt x="4451709" y="1828800"/>
                  <a:pt x="4482189" y="1837944"/>
                </a:cubicBezTo>
                <a:cubicBezTo>
                  <a:pt x="4494381" y="1847088"/>
                  <a:pt x="4505697" y="1857535"/>
                  <a:pt x="4518765" y="1865376"/>
                </a:cubicBezTo>
                <a:cubicBezTo>
                  <a:pt x="4536298" y="1875896"/>
                  <a:pt x="4557272" y="1880540"/>
                  <a:pt x="4573629" y="1892808"/>
                </a:cubicBezTo>
                <a:cubicBezTo>
                  <a:pt x="4582421" y="1899402"/>
                  <a:pt x="4585529" y="1911297"/>
                  <a:pt x="4591917" y="1920240"/>
                </a:cubicBezTo>
                <a:cubicBezTo>
                  <a:pt x="4600775" y="1932641"/>
                  <a:pt x="4610205" y="1944624"/>
                  <a:pt x="4619349" y="1956816"/>
                </a:cubicBezTo>
                <a:cubicBezTo>
                  <a:pt x="4613253" y="2060448"/>
                  <a:pt x="4628736" y="2167658"/>
                  <a:pt x="4601061" y="2267712"/>
                </a:cubicBezTo>
                <a:cubicBezTo>
                  <a:pt x="4587224" y="2317739"/>
                  <a:pt x="4543665" y="2357792"/>
                  <a:pt x="4500477" y="2386584"/>
                </a:cubicBezTo>
                <a:cubicBezTo>
                  <a:pt x="4482189" y="2398776"/>
                  <a:pt x="4465272" y="2413330"/>
                  <a:pt x="4445613" y="2423160"/>
                </a:cubicBezTo>
                <a:cubicBezTo>
                  <a:pt x="4396960" y="2447486"/>
                  <a:pt x="4311151" y="2467937"/>
                  <a:pt x="4262733" y="2478024"/>
                </a:cubicBezTo>
                <a:cubicBezTo>
                  <a:pt x="4226432" y="2485587"/>
                  <a:pt x="4189738" y="2491245"/>
                  <a:pt x="4153005" y="2496312"/>
                </a:cubicBezTo>
                <a:cubicBezTo>
                  <a:pt x="4101321" y="2503441"/>
                  <a:pt x="4049620" y="2511205"/>
                  <a:pt x="3997557" y="2514600"/>
                </a:cubicBezTo>
                <a:cubicBezTo>
                  <a:pt x="3909300" y="2520356"/>
                  <a:pt x="3820819" y="2522665"/>
                  <a:pt x="3732381" y="2523744"/>
                </a:cubicBezTo>
                <a:lnTo>
                  <a:pt x="2497941" y="2532888"/>
                </a:lnTo>
                <a:cubicBezTo>
                  <a:pt x="2479653" y="2538984"/>
                  <a:pt x="2461675" y="2546104"/>
                  <a:pt x="2443077" y="2551176"/>
                </a:cubicBezTo>
                <a:cubicBezTo>
                  <a:pt x="2383219" y="2567501"/>
                  <a:pt x="2251840" y="2574577"/>
                  <a:pt x="2223621" y="2578608"/>
                </a:cubicBezTo>
                <a:cubicBezTo>
                  <a:pt x="2202285" y="2581656"/>
                  <a:pt x="2181164" y="2587519"/>
                  <a:pt x="2159613" y="2587752"/>
                </a:cubicBezTo>
                <a:lnTo>
                  <a:pt x="531981" y="2596896"/>
                </a:lnTo>
                <a:cubicBezTo>
                  <a:pt x="513693" y="2609088"/>
                  <a:pt x="495964" y="2622164"/>
                  <a:pt x="477117" y="2633472"/>
                </a:cubicBezTo>
                <a:cubicBezTo>
                  <a:pt x="465428" y="2640485"/>
                  <a:pt x="451259" y="2643338"/>
                  <a:pt x="440541" y="2651760"/>
                </a:cubicBezTo>
                <a:cubicBezTo>
                  <a:pt x="408297" y="2677095"/>
                  <a:pt x="378870" y="2705854"/>
                  <a:pt x="349101" y="2734056"/>
                </a:cubicBezTo>
                <a:cubicBezTo>
                  <a:pt x="272880" y="2806266"/>
                  <a:pt x="257996" y="2819474"/>
                  <a:pt x="202797" y="2907792"/>
                </a:cubicBezTo>
                <a:cubicBezTo>
                  <a:pt x="183479" y="2938701"/>
                  <a:pt x="170552" y="2974688"/>
                  <a:pt x="157077" y="3008376"/>
                </a:cubicBezTo>
                <a:cubicBezTo>
                  <a:pt x="163173" y="3060192"/>
                  <a:pt x="159464" y="3114133"/>
                  <a:pt x="175365" y="3163824"/>
                </a:cubicBezTo>
                <a:cubicBezTo>
                  <a:pt x="184655" y="3192854"/>
                  <a:pt x="212879" y="3211916"/>
                  <a:pt x="230229" y="3236976"/>
                </a:cubicBezTo>
                <a:cubicBezTo>
                  <a:pt x="240345" y="3251589"/>
                  <a:pt x="246558" y="3268818"/>
                  <a:pt x="257661" y="3282696"/>
                </a:cubicBezTo>
                <a:cubicBezTo>
                  <a:pt x="278450" y="3308682"/>
                  <a:pt x="345431" y="3366027"/>
                  <a:pt x="367389" y="3383280"/>
                </a:cubicBezTo>
                <a:cubicBezTo>
                  <a:pt x="388006" y="3399479"/>
                  <a:pt x="407561" y="3418075"/>
                  <a:pt x="431397" y="3429000"/>
                </a:cubicBezTo>
                <a:cubicBezTo>
                  <a:pt x="585330" y="3499553"/>
                  <a:pt x="552501" y="3476142"/>
                  <a:pt x="687429" y="3493008"/>
                </a:cubicBezTo>
                <a:cubicBezTo>
                  <a:pt x="820197" y="3509604"/>
                  <a:pt x="796605" y="3517187"/>
                  <a:pt x="934317" y="3520440"/>
                </a:cubicBezTo>
                <a:lnTo>
                  <a:pt x="1967589" y="3538728"/>
                </a:lnTo>
                <a:cubicBezTo>
                  <a:pt x="2271995" y="3570771"/>
                  <a:pt x="2010309" y="3540649"/>
                  <a:pt x="2324205" y="3584448"/>
                </a:cubicBezTo>
                <a:cubicBezTo>
                  <a:pt x="2394224" y="3594218"/>
                  <a:pt x="2464641" y="3601130"/>
                  <a:pt x="2534517" y="3611880"/>
                </a:cubicBezTo>
                <a:cubicBezTo>
                  <a:pt x="2583558" y="3619425"/>
                  <a:pt x="2631675" y="3632486"/>
                  <a:pt x="2680821" y="3639312"/>
                </a:cubicBezTo>
                <a:cubicBezTo>
                  <a:pt x="2786271" y="3653958"/>
                  <a:pt x="2894587" y="3659659"/>
                  <a:pt x="3000861" y="3666744"/>
                </a:cubicBezTo>
                <a:lnTo>
                  <a:pt x="4921101" y="3630168"/>
                </a:lnTo>
                <a:cubicBezTo>
                  <a:pt x="4955166" y="3629243"/>
                  <a:pt x="4987708" y="3614494"/>
                  <a:pt x="5021685" y="3611880"/>
                </a:cubicBezTo>
                <a:cubicBezTo>
                  <a:pt x="5106832" y="3605330"/>
                  <a:pt x="5192373" y="3605784"/>
                  <a:pt x="5277717" y="3602736"/>
                </a:cubicBezTo>
                <a:cubicBezTo>
                  <a:pt x="5280041" y="3602155"/>
                  <a:pt x="5354547" y="3586339"/>
                  <a:pt x="5350869" y="3575304"/>
                </a:cubicBezTo>
                <a:cubicBezTo>
                  <a:pt x="5345954" y="3560560"/>
                  <a:pt x="5320227" y="3569929"/>
                  <a:pt x="5305149" y="3566160"/>
                </a:cubicBezTo>
                <a:cubicBezTo>
                  <a:pt x="5252208" y="3552925"/>
                  <a:pt x="5148038" y="3521687"/>
                  <a:pt x="5085693" y="3511296"/>
                </a:cubicBezTo>
                <a:cubicBezTo>
                  <a:pt x="5058468" y="3506758"/>
                  <a:pt x="5030829" y="3505200"/>
                  <a:pt x="5003397" y="3502152"/>
                </a:cubicBezTo>
                <a:cubicBezTo>
                  <a:pt x="4994253" y="3496056"/>
                  <a:pt x="4986741" y="3481709"/>
                  <a:pt x="4975965" y="3483864"/>
                </a:cubicBezTo>
                <a:cubicBezTo>
                  <a:pt x="4965189" y="3486019"/>
                  <a:pt x="4948253" y="3505642"/>
                  <a:pt x="4957677" y="3511296"/>
                </a:cubicBezTo>
                <a:cubicBezTo>
                  <a:pt x="5020656" y="3549083"/>
                  <a:pt x="5214868" y="3545750"/>
                  <a:pt x="5259429" y="3547872"/>
                </a:cubicBezTo>
                <a:cubicBezTo>
                  <a:pt x="5267360" y="3551838"/>
                  <a:pt x="5315682" y="3574108"/>
                  <a:pt x="5323437" y="3584448"/>
                </a:cubicBezTo>
                <a:cubicBezTo>
                  <a:pt x="5335705" y="3600805"/>
                  <a:pt x="5341725" y="3621024"/>
                  <a:pt x="5350869" y="3639312"/>
                </a:cubicBezTo>
                <a:cubicBezTo>
                  <a:pt x="5329211" y="3704286"/>
                  <a:pt x="5349637" y="3662228"/>
                  <a:pt x="5241141" y="3730752"/>
                </a:cubicBezTo>
                <a:cubicBezTo>
                  <a:pt x="5068571" y="3839743"/>
                  <a:pt x="5257836" y="3728822"/>
                  <a:pt x="5103981" y="3794760"/>
                </a:cubicBezTo>
                <a:cubicBezTo>
                  <a:pt x="5081394" y="3804440"/>
                  <a:pt x="5062344" y="3821167"/>
                  <a:pt x="5039973" y="3831336"/>
                </a:cubicBezTo>
                <a:cubicBezTo>
                  <a:pt x="5028532" y="3836536"/>
                  <a:pt x="4992157" y="3834860"/>
                  <a:pt x="5003397" y="3840480"/>
                </a:cubicBezTo>
                <a:cubicBezTo>
                  <a:pt x="5019754" y="3848659"/>
                  <a:pt x="5039973" y="3840480"/>
                  <a:pt x="5058261" y="384048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hought Bubble: Cloud 22">
            <a:extLst>
              <a:ext uri="{FF2B5EF4-FFF2-40B4-BE49-F238E27FC236}">
                <a16:creationId xmlns:a16="http://schemas.microsoft.com/office/drawing/2014/main" id="{748E7527-B47E-D508-E8F6-F28FA5265850}"/>
              </a:ext>
            </a:extLst>
          </p:cNvPr>
          <p:cNvSpPr/>
          <p:nvPr/>
        </p:nvSpPr>
        <p:spPr>
          <a:xfrm>
            <a:off x="256041" y="3791194"/>
            <a:ext cx="3657600" cy="3000652"/>
          </a:xfrm>
          <a:prstGeom prst="cloudCallout">
            <a:avLst>
              <a:gd name="adj1" fmla="val 27911"/>
              <a:gd name="adj2" fmla="val -7332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Học</a:t>
            </a:r>
            <a:r>
              <a:rPr lang="en-US" sz="2400" dirty="0">
                <a:solidFill>
                  <a:srgbClr val="FF0000"/>
                </a:solidFill>
              </a:rPr>
              <a:t> </a:t>
            </a:r>
            <a:r>
              <a:rPr lang="en-US" sz="2400" dirty="0" err="1">
                <a:solidFill>
                  <a:srgbClr val="FF0000"/>
                </a:solidFill>
              </a:rPr>
              <a:t>sinh</a:t>
            </a:r>
            <a:r>
              <a:rPr lang="en-US" sz="2400" dirty="0">
                <a:solidFill>
                  <a:srgbClr val="FF0000"/>
                </a:solidFill>
              </a:rPr>
              <a:t> </a:t>
            </a:r>
            <a:r>
              <a:rPr lang="en-US" sz="2400" dirty="0" err="1">
                <a:solidFill>
                  <a:srgbClr val="FF0000"/>
                </a:solidFill>
              </a:rPr>
              <a:t>tìm</a:t>
            </a:r>
            <a:r>
              <a:rPr lang="en-US" sz="2400" dirty="0">
                <a:solidFill>
                  <a:srgbClr val="FF0000"/>
                </a:solidFill>
              </a:rPr>
              <a:t> them </a:t>
            </a:r>
            <a:r>
              <a:rPr lang="en-US" sz="2400" dirty="0" err="1">
                <a:solidFill>
                  <a:srgbClr val="FF0000"/>
                </a:solidFill>
              </a:rPr>
              <a:t>ngoài</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tiếng</a:t>
            </a:r>
            <a:r>
              <a:rPr lang="en-US" sz="2400" dirty="0">
                <a:solidFill>
                  <a:srgbClr val="FF0000"/>
                </a:solidFill>
              </a:rPr>
              <a:t> </a:t>
            </a:r>
            <a:r>
              <a:rPr lang="en-US" sz="2400" dirty="0" err="1">
                <a:solidFill>
                  <a:srgbClr val="FF0000"/>
                </a:solidFill>
              </a:rPr>
              <a:t>bắt</a:t>
            </a:r>
            <a:r>
              <a:rPr lang="en-US" sz="2400" dirty="0">
                <a:solidFill>
                  <a:srgbClr val="FF0000"/>
                </a:solidFill>
              </a:rPr>
              <a:t> </a:t>
            </a:r>
            <a:r>
              <a:rPr lang="en-US" sz="2400" dirty="0" err="1">
                <a:solidFill>
                  <a:srgbClr val="FF0000"/>
                </a:solidFill>
              </a:rPr>
              <a:t>đầu</a:t>
            </a:r>
            <a:r>
              <a:rPr lang="en-US" sz="2400" dirty="0">
                <a:solidFill>
                  <a:srgbClr val="FF0000"/>
                </a:solidFill>
              </a:rPr>
              <a:t> </a:t>
            </a:r>
            <a:r>
              <a:rPr lang="en-US" sz="2400" dirty="0" err="1">
                <a:solidFill>
                  <a:srgbClr val="FF0000"/>
                </a:solidFill>
              </a:rPr>
              <a:t>bằng</a:t>
            </a:r>
            <a:r>
              <a:rPr lang="en-US" sz="2400" dirty="0">
                <a:solidFill>
                  <a:srgbClr val="FF0000"/>
                </a:solidFill>
              </a:rPr>
              <a:t> s( x).</a:t>
            </a:r>
          </a:p>
        </p:txBody>
      </p:sp>
    </p:spTree>
    <p:extLst>
      <p:ext uri="{BB962C8B-B14F-4D97-AF65-F5344CB8AC3E}">
        <p14:creationId xmlns:p14="http://schemas.microsoft.com/office/powerpoint/2010/main" val="203402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42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t="3561" b="12057"/>
          <a:stretch>
            <a:fillRect/>
          </a:stretch>
        </p:blipFill>
        <p:spPr bwMode="auto">
          <a:xfrm>
            <a:off x="0" y="0"/>
            <a:ext cx="12192000" cy="6858000"/>
          </a:xfrm>
          <a:prstGeom prst="rect">
            <a:avLst/>
          </a:prstGeom>
          <a:noFill/>
          <a:ln w="9525">
            <a:noFill/>
            <a:miter lim="800000"/>
            <a:headEnd/>
            <a:tailEnd/>
          </a:ln>
        </p:spPr>
      </p:pic>
      <p:sp>
        <p:nvSpPr>
          <p:cNvPr id="36867" name="TextBox 1"/>
          <p:cNvSpPr txBox="1">
            <a:spLocks noChangeArrowheads="1"/>
          </p:cNvSpPr>
          <p:nvPr/>
        </p:nvSpPr>
        <p:spPr bwMode="auto">
          <a:xfrm>
            <a:off x="901700" y="804863"/>
            <a:ext cx="11152188" cy="1570037"/>
          </a:xfrm>
          <a:prstGeom prst="rect">
            <a:avLst/>
          </a:prstGeom>
          <a:noFill/>
          <a:ln w="9525">
            <a:noFill/>
            <a:miter lim="800000"/>
            <a:headEnd/>
            <a:tailEnd/>
          </a:ln>
        </p:spPr>
        <p:txBody>
          <a:bodyPr>
            <a:spAutoFit/>
          </a:bodyPr>
          <a:lstStyle/>
          <a:p>
            <a:pPr defTabSz="457200"/>
            <a:r>
              <a:rPr lang="en-US" sz="9600">
                <a:solidFill>
                  <a:srgbClr val="000000"/>
                </a:solidFill>
                <a:latin typeface=".VnAvant" pitchFamily="34" charset="0"/>
              </a:rPr>
              <a:t>T¹m biÖt c¸c em</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2954593" y="3079787"/>
            <a:ext cx="6282813" cy="1015663"/>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F75A405D-DAE9-8950-343B-AF7A33F334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34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ED57A-DC5A-4A5D-74D0-68DE883456BB}"/>
              </a:ext>
            </a:extLst>
          </p:cNvPr>
          <p:cNvPicPr>
            <a:picLocks noChangeAspect="1"/>
          </p:cNvPicPr>
          <p:nvPr/>
        </p:nvPicPr>
        <p:blipFill rotWithShape="1">
          <a:blip r:embed="rId2">
            <a:extLst>
              <a:ext uri="{28A0092B-C50C-407E-A947-70E740481C1C}">
                <a14:useLocalDpi xmlns:a14="http://schemas.microsoft.com/office/drawing/2010/main" val="0"/>
              </a:ext>
            </a:extLst>
          </a:blip>
          <a:srcRect t="26149" r="58690" b="14175"/>
          <a:stretch/>
        </p:blipFill>
        <p:spPr>
          <a:xfrm>
            <a:off x="152059" y="550415"/>
            <a:ext cx="11415545" cy="6116715"/>
          </a:xfrm>
          <a:prstGeom prst="rect">
            <a:avLst/>
          </a:prstGeom>
        </p:spPr>
      </p:pic>
    </p:spTree>
    <p:extLst>
      <p:ext uri="{BB962C8B-B14F-4D97-AF65-F5344CB8AC3E}">
        <p14:creationId xmlns:p14="http://schemas.microsoft.com/office/powerpoint/2010/main" val="156287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E6D43-6A9B-1088-1F80-C8D9814BD40E}"/>
              </a:ext>
            </a:extLst>
          </p:cNvPr>
          <p:cNvPicPr>
            <a:picLocks noChangeAspect="1"/>
          </p:cNvPicPr>
          <p:nvPr/>
        </p:nvPicPr>
        <p:blipFill rotWithShape="1">
          <a:blip r:embed="rId2">
            <a:extLst>
              <a:ext uri="{28A0092B-C50C-407E-A947-70E740481C1C}">
                <a14:useLocalDpi xmlns:a14="http://schemas.microsoft.com/office/drawing/2010/main" val="0"/>
              </a:ext>
            </a:extLst>
          </a:blip>
          <a:srcRect l="40560" t="24725" r="6476" b="11586"/>
          <a:stretch/>
        </p:blipFill>
        <p:spPr>
          <a:xfrm>
            <a:off x="1171852" y="816746"/>
            <a:ext cx="10005136" cy="5628443"/>
          </a:xfrm>
          <a:prstGeom prst="rect">
            <a:avLst/>
          </a:prstGeom>
        </p:spPr>
      </p:pic>
    </p:spTree>
    <p:extLst>
      <p:ext uri="{BB962C8B-B14F-4D97-AF65-F5344CB8AC3E}">
        <p14:creationId xmlns:p14="http://schemas.microsoft.com/office/powerpoint/2010/main" val="97934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ới Thiệu Nhà Thơ Trần Đăng Khoa">
            <a:extLst>
              <a:ext uri="{FF2B5EF4-FFF2-40B4-BE49-F238E27FC236}">
                <a16:creationId xmlns:a16="http://schemas.microsoft.com/office/drawing/2014/main" id="{DF166875-FBDB-E0EE-ED39-66BAE9A1B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06"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5DD7D2-E4AF-7103-9FBA-D6EDB834ACB8}"/>
              </a:ext>
            </a:extLst>
          </p:cNvPr>
          <p:cNvSpPr txBox="1"/>
          <p:nvPr/>
        </p:nvSpPr>
        <p:spPr>
          <a:xfrm>
            <a:off x="5801557" y="1769277"/>
            <a:ext cx="6187736" cy="1477328"/>
          </a:xfrm>
          <a:prstGeom prst="rect">
            <a:avLst/>
          </a:prstGeom>
          <a:noFill/>
        </p:spPr>
        <p:txBody>
          <a:bodyPr wrap="square">
            <a:spAutoFit/>
          </a:bodyPr>
          <a:lstStyle/>
          <a:p>
            <a:pPr algn="l"/>
            <a:r>
              <a:rPr lang="vi-VN" b="0" i="0" dirty="0">
                <a:solidFill>
                  <a:srgbClr val="4D5156"/>
                </a:solidFill>
                <a:effectLst/>
                <a:latin typeface="arial" panose="020B0604020202020204" pitchFamily="34" charset="0"/>
              </a:rPr>
              <a:t>Trần Đăng Khoa, quê làng Trực Trì, xã Quốc Tuấn, huyện Nam Sách, tỉnh Hải Dương, là một nhà thơ, nhà báo, biên tập viên Tạp chí Văn nghệ Quân đội, Phó chủ tịch Hội Nhà văn Việt Nam.</a:t>
            </a:r>
          </a:p>
          <a:p>
            <a:pPr algn="l"/>
            <a:r>
              <a:rPr lang="vi-VN" b="1" i="0" u="none" strike="noStrike" dirty="0">
                <a:solidFill>
                  <a:srgbClr val="202124"/>
                </a:solidFill>
                <a:effectLst/>
                <a:latin typeface="arial" panose="020B0604020202020204" pitchFamily="34" charset="0"/>
                <a:hlinkClick r:id="rId3"/>
              </a:rPr>
              <a:t>Ngày/nơi sinh</a:t>
            </a:r>
            <a:r>
              <a:rPr lang="vi-VN" b="1" i="0" dirty="0">
                <a:solidFill>
                  <a:srgbClr val="202124"/>
                </a:solidFill>
                <a:effectLst/>
                <a:latin typeface="arial" panose="020B0604020202020204" pitchFamily="34" charset="0"/>
              </a:rPr>
              <a:t>: </a:t>
            </a:r>
            <a:r>
              <a:rPr lang="vi-VN" b="0" i="0" dirty="0">
                <a:solidFill>
                  <a:srgbClr val="202124"/>
                </a:solidFill>
                <a:effectLst/>
                <a:latin typeface="arial" panose="020B0604020202020204" pitchFamily="34" charset="0"/>
              </a:rPr>
              <a:t>24 tháng 4, 1958 (64 tuổi), </a:t>
            </a:r>
            <a:r>
              <a:rPr lang="vi-VN" b="0" i="0" u="none" strike="noStrike" dirty="0">
                <a:solidFill>
                  <a:srgbClr val="1A0DAB"/>
                </a:solidFill>
                <a:effectLst/>
                <a:latin typeface="arial" panose="020B0604020202020204" pitchFamily="34" charset="0"/>
                <a:hlinkClick r:id="rId4"/>
              </a:rPr>
              <a:t>Quốc Tuấn</a:t>
            </a:r>
            <a:endParaRPr lang="vi-VN" b="0"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15010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E6D43-6A9B-1088-1F80-C8D9814BD40E}"/>
              </a:ext>
            </a:extLst>
          </p:cNvPr>
          <p:cNvPicPr>
            <a:picLocks noChangeAspect="1"/>
          </p:cNvPicPr>
          <p:nvPr/>
        </p:nvPicPr>
        <p:blipFill rotWithShape="1">
          <a:blip r:embed="rId2">
            <a:extLst>
              <a:ext uri="{28A0092B-C50C-407E-A947-70E740481C1C}">
                <a14:useLocalDpi xmlns:a14="http://schemas.microsoft.com/office/drawing/2010/main" val="0"/>
              </a:ext>
            </a:extLst>
          </a:blip>
          <a:srcRect l="40560" t="24725" r="6476" b="11586"/>
          <a:stretch/>
        </p:blipFill>
        <p:spPr>
          <a:xfrm>
            <a:off x="1171852" y="816746"/>
            <a:ext cx="10005136" cy="5628443"/>
          </a:xfrm>
          <a:prstGeom prst="rect">
            <a:avLst/>
          </a:prstGeom>
        </p:spPr>
      </p:pic>
      <p:cxnSp>
        <p:nvCxnSpPr>
          <p:cNvPr id="6" name="Straight Connector 5">
            <a:extLst>
              <a:ext uri="{FF2B5EF4-FFF2-40B4-BE49-F238E27FC236}">
                <a16:creationId xmlns:a16="http://schemas.microsoft.com/office/drawing/2014/main" id="{984764B7-0A71-2DA0-E87D-3EA49E57475B}"/>
              </a:ext>
            </a:extLst>
          </p:cNvPr>
          <p:cNvCxnSpPr/>
          <p:nvPr/>
        </p:nvCxnSpPr>
        <p:spPr>
          <a:xfrm>
            <a:off x="5921406" y="3187083"/>
            <a:ext cx="17222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14AC39-71E7-A7D8-F4D1-62FBAFDA0E88}"/>
              </a:ext>
            </a:extLst>
          </p:cNvPr>
          <p:cNvCxnSpPr>
            <a:cxnSpLocks/>
          </p:cNvCxnSpPr>
          <p:nvPr/>
        </p:nvCxnSpPr>
        <p:spPr>
          <a:xfrm>
            <a:off x="3861786" y="4252404"/>
            <a:ext cx="14914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120098-103B-3D78-DD75-DE60334E1A40}"/>
              </a:ext>
            </a:extLst>
          </p:cNvPr>
          <p:cNvCxnSpPr>
            <a:cxnSpLocks/>
          </p:cNvCxnSpPr>
          <p:nvPr/>
        </p:nvCxnSpPr>
        <p:spPr>
          <a:xfrm>
            <a:off x="1553591" y="4758431"/>
            <a:ext cx="334688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4F06DB-CAB7-F902-C99B-22F206A559A8}"/>
              </a:ext>
            </a:extLst>
          </p:cNvPr>
          <p:cNvCxnSpPr>
            <a:cxnSpLocks/>
          </p:cNvCxnSpPr>
          <p:nvPr/>
        </p:nvCxnSpPr>
        <p:spPr>
          <a:xfrm>
            <a:off x="5468645" y="5752730"/>
            <a:ext cx="217502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7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ây Bắc... mờ sương">
            <a:extLst>
              <a:ext uri="{FF2B5EF4-FFF2-40B4-BE49-F238E27FC236}">
                <a16:creationId xmlns:a16="http://schemas.microsoft.com/office/drawing/2014/main" id="{E5AD5EBC-D914-1A52-F9AD-1E5C21DD5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98" y="14288"/>
            <a:ext cx="11789546" cy="576663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37A14679-7D5A-2999-F0B3-7148DC2C8C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79" t="85825" r="37879" b="4596"/>
          <a:stretch/>
        </p:blipFill>
        <p:spPr>
          <a:xfrm>
            <a:off x="1859952" y="5780928"/>
            <a:ext cx="7673104" cy="790787"/>
          </a:xfrm>
          <a:prstGeom prst="rect">
            <a:avLst/>
          </a:prstGeom>
        </p:spPr>
      </p:pic>
    </p:spTree>
    <p:extLst>
      <p:ext uri="{BB962C8B-B14F-4D97-AF65-F5344CB8AC3E}">
        <p14:creationId xmlns:p14="http://schemas.microsoft.com/office/powerpoint/2010/main" val="43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14E49A51-B03C-09E1-4803-C362A2395EA2}"/>
              </a:ext>
            </a:extLst>
          </p:cNvPr>
          <p:cNvSpPr/>
          <p:nvPr/>
        </p:nvSpPr>
        <p:spPr>
          <a:xfrm>
            <a:off x="4509857" y="1313894"/>
            <a:ext cx="3657600" cy="3000652"/>
          </a:xfrm>
          <a:prstGeom prst="cloudCallout">
            <a:avLst>
              <a:gd name="adj1" fmla="val -146970"/>
              <a:gd name="adj2" fmla="val -6383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Viết</a:t>
            </a:r>
            <a:r>
              <a:rPr lang="en-US" sz="2400" dirty="0">
                <a:solidFill>
                  <a:srgbClr val="FF0000"/>
                </a:solidFill>
              </a:rPr>
              <a:t> </a:t>
            </a:r>
            <a:r>
              <a:rPr lang="en-US" sz="2400" dirty="0" err="1">
                <a:solidFill>
                  <a:srgbClr val="FF0000"/>
                </a:solidFill>
              </a:rPr>
              <a:t>từ</a:t>
            </a:r>
            <a:r>
              <a:rPr lang="en-US" sz="2400" dirty="0">
                <a:solidFill>
                  <a:srgbClr val="FF0000"/>
                </a:solidFill>
              </a:rPr>
              <a:t> </a:t>
            </a:r>
            <a:r>
              <a:rPr lang="en-US" sz="2400" dirty="0" err="1">
                <a:solidFill>
                  <a:srgbClr val="FF0000"/>
                </a:solidFill>
              </a:rPr>
              <a:t>khó</a:t>
            </a:r>
            <a:r>
              <a:rPr lang="en-US" sz="2400" dirty="0">
                <a:solidFill>
                  <a:srgbClr val="FF0000"/>
                </a:solidFill>
              </a:rPr>
              <a:t>: </a:t>
            </a:r>
            <a:r>
              <a:rPr lang="en-US" sz="2400" dirty="0" err="1">
                <a:solidFill>
                  <a:srgbClr val="FF0000"/>
                </a:solidFill>
              </a:rPr>
              <a:t>lúp</a:t>
            </a:r>
            <a:r>
              <a:rPr lang="en-US" sz="2400" dirty="0">
                <a:solidFill>
                  <a:srgbClr val="FF0000"/>
                </a:solidFill>
              </a:rPr>
              <a:t> </a:t>
            </a:r>
            <a:r>
              <a:rPr lang="en-US" sz="2400" dirty="0" err="1">
                <a:solidFill>
                  <a:srgbClr val="FF0000"/>
                </a:solidFill>
              </a:rPr>
              <a:t>xúp</a:t>
            </a:r>
            <a:r>
              <a:rPr lang="en-US" sz="2400" dirty="0">
                <a:solidFill>
                  <a:srgbClr val="FF0000"/>
                </a:solidFill>
              </a:rPr>
              <a:t>, quay </a:t>
            </a:r>
            <a:r>
              <a:rPr lang="en-US" sz="2400" dirty="0" err="1">
                <a:solidFill>
                  <a:srgbClr val="FF0000"/>
                </a:solidFill>
              </a:rPr>
              <a:t>quần</a:t>
            </a:r>
            <a:r>
              <a:rPr lang="en-US" sz="2400" dirty="0">
                <a:solidFill>
                  <a:srgbClr val="FF0000"/>
                </a:solidFill>
              </a:rPr>
              <a:t>,..</a:t>
            </a:r>
          </a:p>
        </p:txBody>
      </p:sp>
    </p:spTree>
    <p:extLst>
      <p:ext uri="{BB962C8B-B14F-4D97-AF65-F5344CB8AC3E}">
        <p14:creationId xmlns:p14="http://schemas.microsoft.com/office/powerpoint/2010/main" val="33314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134</Words>
  <Application>Microsoft Office PowerPoint</Application>
  <PresentationFormat>Widescreen</PresentationFormat>
  <Paragraphs>26</Paragraphs>
  <Slides>16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.VnAvant</vt:lpstr>
      <vt:lpstr>Arial</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cp:revision>
  <dcterms:created xsi:type="dcterms:W3CDTF">2022-09-01T12:15:36Z</dcterms:created>
  <dcterms:modified xsi:type="dcterms:W3CDTF">2022-09-01T13:04:43Z</dcterms:modified>
</cp:coreProperties>
</file>