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6"/>
  </p:notesMasterIdLst>
  <p:sldIdLst>
    <p:sldId id="291" r:id="rId3"/>
    <p:sldId id="311" r:id="rId4"/>
    <p:sldId id="323" r:id="rId5"/>
    <p:sldId id="321" r:id="rId6"/>
    <p:sldId id="313" r:id="rId7"/>
    <p:sldId id="324" r:id="rId8"/>
    <p:sldId id="325" r:id="rId9"/>
    <p:sldId id="326" r:id="rId10"/>
    <p:sldId id="327" r:id="rId11"/>
    <p:sldId id="317" r:id="rId12"/>
    <p:sldId id="299" r:id="rId13"/>
    <p:sldId id="303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45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302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1DAFF1A-1D69-4F82-BB3C-AE7182B772B9}"/>
              </a:ext>
            </a:extLst>
          </p:cNvPr>
          <p:cNvGrpSpPr/>
          <p:nvPr/>
        </p:nvGrpSpPr>
        <p:grpSpPr>
          <a:xfrm>
            <a:off x="443769" y="902694"/>
            <a:ext cx="4480858" cy="5768270"/>
            <a:chOff x="6747587" y="1089730"/>
            <a:chExt cx="4480858" cy="576827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376CCEB-9158-4DC0-8C64-F07388393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6" b="93237" l="4881" r="98962">
                          <a14:foregroundMark x1="10592" y1="7698" x2="47975" y2="3813"/>
                          <a14:foregroundMark x1="47975" y1="3813" x2="73520" y2="7194"/>
                          <a14:foregroundMark x1="37743" y1="574" x2="59605" y2="2302"/>
                          <a14:foregroundMark x1="59605" y1="2302" x2="64382" y2="791"/>
                          <a14:foregroundMark x1="7165" y1="10072" x2="4881" y2="21007"/>
                          <a14:foregroundMark x1="4881" y1="21007" x2="10073" y2="29568"/>
                          <a14:foregroundMark x1="93146" y1="12086" x2="97612" y2="21223"/>
                          <a14:foregroundMark x1="97612" y1="21223" x2="94185" y2="27842"/>
                          <a14:foregroundMark x1="94185" y1="27842" x2="92108" y2="28705"/>
                          <a14:foregroundMark x1="98962" y1="15252" x2="99169" y2="25180"/>
                          <a14:foregroundMark x1="17757" y1="51295" x2="27414" y2="72014"/>
                          <a14:foregroundMark x1="42679" y1="54748" x2="42679" y2="54748"/>
                          <a14:foregroundMark x1="41433" y1="58273" x2="41433" y2="58273"/>
                          <a14:foregroundMark x1="33645" y1="62806" x2="36552" y2="63453"/>
                          <a14:foregroundMark x1="41641" y1="56763" x2="41952" y2="57554"/>
                          <a14:foregroundMark x1="41433" y1="57482" x2="40810" y2="58489"/>
                          <a14:foregroundMark x1="40706" y1="58777" x2="39252" y2="59712"/>
                          <a14:foregroundMark x1="39356" y1="60288" x2="37175" y2="61439"/>
                          <a14:foregroundMark x1="16303" y1="49784" x2="26895" y2="49496"/>
                          <a14:foregroundMark x1="26895" y1="49496" x2="33541" y2="52014"/>
                          <a14:foregroundMark x1="33853" y1="62230" x2="24611" y2="70863"/>
                          <a14:foregroundMark x1="24611" y1="70863" x2="24091" y2="72014"/>
                          <a14:foregroundMark x1="15472" y1="65683" x2="26376" y2="76187"/>
                          <a14:foregroundMark x1="13543" y1="71799" x2="13811" y2="72950"/>
                          <a14:foregroundMark x1="13292" y1="70719" x2="13543" y2="71799"/>
                          <a14:foregroundMark x1="14746" y1="73309" x2="23053" y2="75971"/>
                          <a14:foregroundMark x1="36033" y1="70576" x2="28972" y2="77554"/>
                          <a14:foregroundMark x1="20976" y1="77698" x2="21288" y2="88849"/>
                          <a14:foregroundMark x1="21288" y1="88849" x2="20872" y2="89281"/>
                          <a14:foregroundMark x1="21288" y1="91007" x2="20561" y2="93237"/>
                          <a14:foregroundMark x1="37072" y1="91079" x2="37591" y2="92662"/>
                          <a14:foregroundMark x1="34787" y1="88705" x2="34579" y2="88705"/>
                          <a14:foregroundMark x1="34995" y1="90000" x2="34995" y2="90000"/>
                          <a14:foregroundMark x1="77882" y1="52518" x2="71547" y2="77770"/>
                          <a14:foregroundMark x1="52960" y1="57266" x2="55348" y2="59496"/>
                          <a14:foregroundMark x1="76843" y1="79784" x2="75493" y2="82230"/>
                          <a14:foregroundMark x1="87227" y1="60935" x2="84839" y2="63309"/>
                          <a14:foregroundMark x1="66044" y1="82014" x2="67913" y2="85683"/>
                          <a14:foregroundMark x1="14123" y1="50072" x2="10488" y2="55036"/>
                          <a14:foregroundMark x1="68847" y1="86835" x2="68588" y2="87770"/>
                          <a14:foregroundMark x1="70717" y1="92014" x2="67809" y2="93237"/>
                          <a14:backgroundMark x1="14330" y1="71799" x2="14330" y2="71799"/>
                          <a14:backgroundMark x1="64901" y1="61007" x2="64901" y2="61007"/>
                          <a14:backgroundMark x1="37072" y1="288" x2="38006" y2="288"/>
                          <a14:backgroundMark x1="61994" y1="288" x2="65940" y2="288"/>
                          <a14:backgroundMark x1="13396" y1="72950" x2="13396" y2="72950"/>
                          <a14:backgroundMark x1="14019" y1="73165" x2="14019" y2="72806"/>
                          <a14:backgroundMark x1="67913" y1="87914" x2="67913" y2="88489"/>
                          <a14:backgroundMark x1="67809" y1="87770" x2="67809" y2="88561"/>
                          <a14:backgroundMark x1="68536" y1="88273" x2="67809" y2="89496"/>
                        </a14:backgroundRemoval>
                      </a14:imgEffect>
                    </a14:imgLayer>
                  </a14:imgProps>
                </a:ext>
              </a:extLst>
            </a:blip>
            <a:srcRect b="5893"/>
            <a:stretch/>
          </p:blipFill>
          <p:spPr>
            <a:xfrm>
              <a:off x="6747587" y="1089730"/>
              <a:ext cx="4480858" cy="57682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55516BC-28BE-420D-B617-14D7C87CE113}"/>
                </a:ext>
              </a:extLst>
            </p:cNvPr>
            <p:cNvSpPr txBox="1"/>
            <p:nvPr/>
          </p:nvSpPr>
          <p:spPr>
            <a:xfrm>
              <a:off x="7040733" y="1855357"/>
              <a:ext cx="4154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Chia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trước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lớp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7888DB0-B609-4E89-8FBE-9643EE514B98}"/>
              </a:ext>
            </a:extLst>
          </p:cNvPr>
          <p:cNvGrpSpPr/>
          <p:nvPr/>
        </p:nvGrpSpPr>
        <p:grpSpPr>
          <a:xfrm>
            <a:off x="5844140" y="1518360"/>
            <a:ext cx="5553459" cy="3346516"/>
            <a:chOff x="631792" y="3110845"/>
            <a:chExt cx="5948314" cy="3346516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9C0C3D3-F499-41EB-AD77-D266501D16B2}"/>
                </a:ext>
              </a:extLst>
            </p:cNvPr>
            <p:cNvSpPr/>
            <p:nvPr/>
          </p:nvSpPr>
          <p:spPr>
            <a:xfrm>
              <a:off x="631792" y="3110845"/>
              <a:ext cx="5948314" cy="33465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CC0E080D-92DE-4F80-9DA1-136A1E97A914}"/>
                </a:ext>
              </a:extLst>
            </p:cNvPr>
            <p:cNvGrpSpPr/>
            <p:nvPr/>
          </p:nvGrpSpPr>
          <p:grpSpPr>
            <a:xfrm>
              <a:off x="754405" y="3110845"/>
              <a:ext cx="5317161" cy="3054818"/>
              <a:chOff x="559946" y="3108602"/>
              <a:chExt cx="5317161" cy="3054818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C7392A8-D829-4E8E-9E6F-EBF5C761FE06}"/>
                  </a:ext>
                </a:extLst>
              </p:cNvPr>
              <p:cNvSpPr txBox="1"/>
              <p:nvPr/>
            </p:nvSpPr>
            <p:spPr>
              <a:xfrm>
                <a:off x="1836236" y="3108602"/>
                <a:ext cx="3219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302C542F-C8DF-48C3-B7AA-28CDAD1F927D}"/>
                  </a:ext>
                </a:extLst>
              </p:cNvPr>
              <p:cNvGrpSpPr/>
              <p:nvPr/>
            </p:nvGrpSpPr>
            <p:grpSpPr>
              <a:xfrm>
                <a:off x="559946" y="3778768"/>
                <a:ext cx="5317161" cy="2384652"/>
                <a:chOff x="559946" y="3778768"/>
                <a:chExt cx="5317161" cy="238465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="" xmlns:a16="http://schemas.microsoft.com/office/drawing/2014/main" id="{C215B8DF-732A-4919-BD4D-79DF6FBC297A}"/>
                    </a:ext>
                  </a:extLst>
                </p:cNvPr>
                <p:cNvGrpSpPr/>
                <p:nvPr/>
              </p:nvGrpSpPr>
              <p:grpSpPr>
                <a:xfrm>
                  <a:off x="571788" y="5412427"/>
                  <a:ext cx="2891232" cy="727912"/>
                  <a:chOff x="7235770" y="101606"/>
                  <a:chExt cx="1809028" cy="410161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="" xmlns:a16="http://schemas.microsoft.com/office/drawing/2014/main" id="{87EC06B7-3D64-41B3-9B7F-4C655F0340E2}"/>
                      </a:ext>
                    </a:extLst>
                  </p:cNvPr>
                  <p:cNvSpPr/>
                  <p:nvPr/>
                </p:nvSpPr>
                <p:spPr>
                  <a:xfrm>
                    <a:off x="7349794" y="104038"/>
                    <a:ext cx="1695004" cy="398416"/>
                  </a:xfrm>
                  <a:prstGeom prst="round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Trình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bày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="" xmlns:a16="http://schemas.microsoft.com/office/drawing/2014/main" id="{D0A1F085-2909-4BC6-9548-230BD7857229}"/>
                      </a:ext>
                    </a:extLst>
                  </p:cNvPr>
                  <p:cNvSpPr/>
                  <p:nvPr/>
                </p:nvSpPr>
                <p:spPr>
                  <a:xfrm>
                    <a:off x="7235770" y="101606"/>
                    <a:ext cx="425593" cy="410161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0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3</a:t>
                    </a:r>
                    <a:endParaRPr lang="en-US" sz="20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="" xmlns:a16="http://schemas.microsoft.com/office/drawing/2014/main" id="{1E0A3C62-B84C-4027-AA91-18C7659F9FAF}"/>
                    </a:ext>
                  </a:extLst>
                </p:cNvPr>
                <p:cNvGrpSpPr/>
                <p:nvPr/>
              </p:nvGrpSpPr>
              <p:grpSpPr>
                <a:xfrm>
                  <a:off x="571786" y="3778768"/>
                  <a:ext cx="5273456" cy="727910"/>
                  <a:chOff x="7750998" y="590582"/>
                  <a:chExt cx="4095603" cy="532791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="" xmlns:a16="http://schemas.microsoft.com/office/drawing/2014/main" id="{02552527-F55A-4FB2-808A-12F03657E3DB}"/>
                      </a:ext>
                    </a:extLst>
                  </p:cNvPr>
                  <p:cNvGrpSpPr/>
                  <p:nvPr/>
                </p:nvGrpSpPr>
                <p:grpSpPr>
                  <a:xfrm>
                    <a:off x="7750998" y="590582"/>
                    <a:ext cx="2245462" cy="532791"/>
                    <a:chOff x="7305133" y="272309"/>
                    <a:chExt cx="1809030" cy="410161"/>
                  </a:xfrm>
                </p:grpSpPr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="" xmlns:a16="http://schemas.microsoft.com/office/drawing/2014/main" id="{E7706A03-D926-4F6A-A1BC-CB7000630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0007" y="279289"/>
                      <a:ext cx="1684156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b="1" kern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Nội</a:t>
                      </a:r>
                      <a:r>
                        <a:rPr lang="en-US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 dung 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="" xmlns:a16="http://schemas.microsoft.com/office/drawing/2014/main" id="{B8F62A61-B1C5-4162-AB8C-8097148D0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133" y="272309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="" xmlns:a16="http://schemas.microsoft.com/office/drawing/2014/main" id="{15AE7EF0-E57F-42F8-BDF9-732AFA45A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="" xmlns:a16="http://schemas.microsoft.com/office/drawing/2014/main" id="{F00710CA-DE19-4599-A9D7-9DDD49051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="" xmlns:a16="http://schemas.microsoft.com/office/drawing/2014/main" id="{5C889EF4-CE0E-4B29-8CB4-E60CB4DEDF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>
                  <a:extLst>
                    <a:ext uri="{FF2B5EF4-FFF2-40B4-BE49-F238E27FC236}">
                      <a16:creationId xmlns="" xmlns:a16="http://schemas.microsoft.com/office/drawing/2014/main" id="{96986958-1989-4CB5-8BF4-A84EE24B6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665786" y="4728634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="" xmlns:a16="http://schemas.microsoft.com/office/drawing/2014/main" id="{3F4EDAC2-BDF4-4F4A-AEA1-96A1FCF71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08525" y="4728633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="" xmlns:a16="http://schemas.microsoft.com/office/drawing/2014/main" id="{99C8F979-BB5D-47AA-A09C-239F9D262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151265" y="4739055"/>
                  <a:ext cx="646862" cy="545676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="" xmlns:a16="http://schemas.microsoft.com/office/drawing/2014/main" id="{FE831E02-1EC5-45A6-86D5-EEDAB83EC784}"/>
                    </a:ext>
                  </a:extLst>
                </p:cNvPr>
                <p:cNvGrpSpPr/>
                <p:nvPr/>
              </p:nvGrpSpPr>
              <p:grpSpPr>
                <a:xfrm>
                  <a:off x="559946" y="4585803"/>
                  <a:ext cx="2879931" cy="731401"/>
                  <a:chOff x="7252985" y="170583"/>
                  <a:chExt cx="1801957" cy="412127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="" xmlns:a16="http://schemas.microsoft.com/office/drawing/2014/main" id="{C846A07C-DD54-4454-8118-C9047A145172}"/>
                      </a:ext>
                    </a:extLst>
                  </p:cNvPr>
                  <p:cNvSpPr/>
                  <p:nvPr/>
                </p:nvSpPr>
                <p:spPr>
                  <a:xfrm>
                    <a:off x="7378560" y="170583"/>
                    <a:ext cx="1676382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Từ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ngữ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 </a:t>
                    </a: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="" xmlns:a16="http://schemas.microsoft.com/office/drawing/2014/main" id="{D1C76E2D-544D-403A-AE7D-B2BCEAA7C8B2}"/>
                      </a:ext>
                    </a:extLst>
                  </p:cNvPr>
                  <p:cNvSpPr/>
                  <p:nvPr/>
                </p:nvSpPr>
                <p:spPr>
                  <a:xfrm>
                    <a:off x="7252985" y="172549"/>
                    <a:ext cx="408019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</a:rPr>
                      <a:t>2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B12AD269-7AF2-4D5A-B5F3-8353276E6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744766" y="5626505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="" xmlns:a16="http://schemas.microsoft.com/office/drawing/2014/main" id="{EEDFC4F3-7AF9-4B85-9210-49BA854870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87505" y="5626504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="" xmlns:a16="http://schemas.microsoft.com/office/drawing/2014/main" id="{BA1EB47D-D270-4C2E-AA53-263BE1938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230245" y="5636926"/>
                  <a:ext cx="646862" cy="52649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9475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45783B2-81F9-469E-B07A-E3395153B9E3}"/>
              </a:ext>
            </a:extLst>
          </p:cNvPr>
          <p:cNvSpPr/>
          <p:nvPr/>
        </p:nvSpPr>
        <p:spPr>
          <a:xfrm>
            <a:off x="180742" y="1319447"/>
            <a:ext cx="6023728" cy="2724656"/>
          </a:xfrm>
          <a:prstGeom prst="roundRect">
            <a:avLst/>
          </a:prstGeom>
          <a:solidFill>
            <a:schemeClr val="accent6">
              <a:lumMod val="75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/>
              </a:rPr>
              <a:t>Tiêu chí đánh giá 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  <a:latin typeface="Arial"/>
              </a:rPr>
              <a:t>Nội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 dung</a:t>
            </a:r>
            <a:endParaRPr lang="vi-VN" sz="2400" b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  <a:latin typeface="Arial"/>
              </a:rPr>
              <a:t>2</a:t>
            </a:r>
            <a:r>
              <a:rPr lang="vi-VN" sz="2400" b="1" i="1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Arial"/>
              </a:rPr>
              <a:t>Từ</a:t>
            </a:r>
            <a:r>
              <a:rPr lang="en-US" sz="2400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Arial"/>
              </a:rPr>
              <a:t>ngữ</a:t>
            </a:r>
            <a:endParaRPr lang="vi-VN" sz="2400" b="1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latin typeface="Arial"/>
              </a:rPr>
              <a:t>3. Trình bày đúng hình thức </a:t>
            </a:r>
          </a:p>
          <a:p>
            <a:pPr>
              <a:lnSpc>
                <a:spcPct val="150000"/>
              </a:lnSpc>
            </a:pPr>
            <a:endParaRPr lang="vi-VN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0B69DF7E-B4FE-4887-BD11-4DD3FE418B64}"/>
              </a:ext>
            </a:extLst>
          </p:cNvPr>
          <p:cNvSpPr/>
          <p:nvPr/>
        </p:nvSpPr>
        <p:spPr>
          <a:xfrm>
            <a:off x="6629782" y="866079"/>
            <a:ext cx="5007032" cy="214844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Em hãy tự đánh giá phần viết của mình và của bạn 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1D0BFC-319A-45B7-9F00-9F88DBC8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8997" l="1220" r="99024">
                        <a14:foregroundMark x1="73171" y1="57143" x2="81707" y2="37093"/>
                        <a14:foregroundMark x1="81707" y1="37093" x2="72439" y2="22556"/>
                        <a14:foregroundMark x1="72439" y1="22556" x2="70732" y2="40602"/>
                        <a14:foregroundMark x1="70732" y1="40602" x2="76585" y2="56391"/>
                        <a14:foregroundMark x1="76585" y1="56391" x2="76585" y2="72932"/>
                        <a14:foregroundMark x1="79268" y1="21053" x2="95366" y2="34586"/>
                        <a14:foregroundMark x1="8780" y1="41855" x2="8780" y2="49624"/>
                        <a14:foregroundMark x1="6585" y1="84461" x2="37317" y2="92231"/>
                        <a14:foregroundMark x1="37317" y1="92231" x2="53902" y2="91228"/>
                        <a14:foregroundMark x1="53902" y1="91228" x2="54878" y2="91228"/>
                        <a14:foregroundMark x1="1220" y1="79699" x2="15610" y2="81454"/>
                        <a14:foregroundMark x1="3415" y1="79950" x2="7317" y2="94236"/>
                        <a14:foregroundMark x1="7317" y1="94236" x2="38537" y2="96241"/>
                        <a14:foregroundMark x1="2927" y1="81203" x2="3171" y2="94236"/>
                        <a14:foregroundMark x1="3171" y1="94236" x2="40000" y2="98246"/>
                        <a14:foregroundMark x1="40000" y1="98246" x2="72195" y2="96992"/>
                        <a14:foregroundMark x1="72195" y1="96992" x2="89024" y2="90727"/>
                        <a14:foregroundMark x1="89024" y1="90727" x2="90976" y2="85213"/>
                        <a14:foregroundMark x1="1707" y1="97494" x2="15366" y2="97243"/>
                        <a14:foregroundMark x1="15366" y1="97243" x2="19512" y2="97243"/>
                        <a14:foregroundMark x1="55610" y1="80451" x2="86829" y2="94737"/>
                        <a14:foregroundMark x1="37317" y1="89223" x2="62439" y2="88471"/>
                        <a14:foregroundMark x1="62439" y1="88471" x2="65610" y2="88471"/>
                        <a14:foregroundMark x1="61463" y1="69424" x2="83902" y2="79699"/>
                        <a14:foregroundMark x1="79268" y1="17544" x2="94878" y2="31579"/>
                        <a14:foregroundMark x1="57317" y1="41353" x2="64634" y2="30075"/>
                        <a14:foregroundMark x1="64634" y1="30075" x2="70976" y2="25063"/>
                        <a14:foregroundMark x1="98537" y1="80702" x2="93659" y2="98747"/>
                        <a14:foregroundMark x1="93659" y1="80451" x2="87805" y2="98246"/>
                        <a14:foregroundMark x1="98293" y1="93233" x2="99024" y2="98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9211" y="2087010"/>
            <a:ext cx="2721033" cy="2449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B7D425-5D3F-44F8-AAAA-7E4573FDD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3934054" y="1979048"/>
            <a:ext cx="661896" cy="52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BC7F85-9F7E-490F-A623-E1A80B7C1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596178" y="1951167"/>
            <a:ext cx="661896" cy="52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52B86F-8121-46B3-B74C-9F0AC886E4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5231784" y="1979047"/>
            <a:ext cx="661896" cy="52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68F863-6A72-4691-9259-D435FEFFB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742694" y="2505269"/>
            <a:ext cx="661896" cy="52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626570" y="3014528"/>
            <a:ext cx="661896" cy="52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68F863-6A72-4691-9259-D435FEFFB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5404590" y="2518449"/>
            <a:ext cx="661896" cy="52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68F863-6A72-4691-9259-D435FEFFB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3876438" y="2518449"/>
            <a:ext cx="661896" cy="5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=""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=""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=""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pic>
        <p:nvPicPr>
          <p:cNvPr id="1026" name="Picture 2" descr="Ước mơ của bé | Bài thơ Ước mơ của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3230087"/>
            <a:ext cx="4857010" cy="16031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zh-CN" altLang="en-US" sz="4800" b="1" dirty="0">
              <a:solidFill>
                <a:srgbClr val="B684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6073" y="0"/>
            <a:ext cx="6163294" cy="1626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Góc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endParaRPr lang="en-US" altLang="zh-CN" sz="66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2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im Hoạt Hình Kỳ Nghỉ Hè Lớp Học Tài Liệu Trang Trí Hình ảnh | Định dạng  hình ảnh PSD 610733265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39468"/>
            <a:ext cx="12192000" cy="43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42862"/>
            <a:ext cx="12191999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20- 11,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4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7989F77-F078-4567-8A65-50A68E3E544C}"/>
              </a:ext>
            </a:extLst>
          </p:cNvPr>
          <p:cNvGrpSpPr/>
          <p:nvPr/>
        </p:nvGrpSpPr>
        <p:grpSpPr>
          <a:xfrm>
            <a:off x="1" y="440265"/>
            <a:ext cx="12192000" cy="5152167"/>
            <a:chOff x="768927" y="1641595"/>
            <a:chExt cx="5340928" cy="2511698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8841594E-DFA5-4446-9E39-BCE706D4D788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="" xmlns:a16="http://schemas.microsoft.com/office/drawing/2014/main" id="{2B982613-E5FA-4F7A-982D-9BEFA33B6844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="" xmlns:a16="http://schemas.microsoft.com/office/drawing/2014/main" id="{7B7408A3-08E7-42E8-8D73-7CC09797D40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="" xmlns:a16="http://schemas.microsoft.com/office/drawing/2014/main" id="{CCBA1109-11A3-48C9-935D-6608039FA8E7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="" xmlns:a16="http://schemas.microsoft.com/office/drawing/2014/main" id="{B28F325E-1287-4074-B23D-B29BECB82E6F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="" xmlns:a16="http://schemas.microsoft.com/office/drawing/2014/main" id="{9A030AFC-F4D3-4520-BC64-52F53608CC5E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="" xmlns:a16="http://schemas.microsoft.com/office/drawing/2014/main" id="{5763F274-7D0D-419C-9827-5186DB1972E2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="" xmlns:a16="http://schemas.microsoft.com/office/drawing/2014/main" id="{FE73D55A-286F-477D-8334-3D8181D0A75F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="" xmlns:a16="http://schemas.microsoft.com/office/drawing/2014/main" id="{29B570B2-90FB-49DE-9781-4D9120C23078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="" xmlns:a16="http://schemas.microsoft.com/office/drawing/2014/main" id="{C537AE36-089E-45C7-9DE8-AECE8EA38790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="" xmlns:a16="http://schemas.microsoft.com/office/drawing/2014/main" id="{E4905894-EFC3-4271-8E12-E711E2348ADB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="" xmlns:a16="http://schemas.microsoft.com/office/drawing/2014/main" id="{C31A674C-53EC-4EE8-88BC-F46452761019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="" xmlns:a16="http://schemas.microsoft.com/office/drawing/2014/main" id="{063146C6-DAA6-477F-B096-B41219E9C32B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="" xmlns:a16="http://schemas.microsoft.com/office/drawing/2014/main" id="{ABD5FDBB-D4E4-4295-9216-65FCBA44133B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FBC7510-6EF3-4904-9089-1C741B1D5E04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grpSp>
        <p:nvGrpSpPr>
          <p:cNvPr id="26" name="Google Shape;1029;p42">
            <a:extLst>
              <a:ext uri="{FF2B5EF4-FFF2-40B4-BE49-F238E27FC236}">
                <a16:creationId xmlns="" xmlns:a16="http://schemas.microsoft.com/office/drawing/2014/main" id="{FCC90080-4EE6-433A-9C65-74AEAC6932B9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7" name="Google Shape;1030;p42">
              <a:extLst>
                <a:ext uri="{FF2B5EF4-FFF2-40B4-BE49-F238E27FC236}">
                  <a16:creationId xmlns="" xmlns:a16="http://schemas.microsoft.com/office/drawing/2014/main" id="{259832DC-62F4-4D96-8100-ACBA61B5838B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9" name="Google Shape;1031;p42">
                <a:extLst>
                  <a:ext uri="{FF2B5EF4-FFF2-40B4-BE49-F238E27FC236}">
                    <a16:creationId xmlns="" xmlns:a16="http://schemas.microsoft.com/office/drawing/2014/main" id="{2BBAFBE0-651D-4101-A3DE-FBAE6C696E1D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2;p42">
                <a:extLst>
                  <a:ext uri="{FF2B5EF4-FFF2-40B4-BE49-F238E27FC236}">
                    <a16:creationId xmlns="" xmlns:a16="http://schemas.microsoft.com/office/drawing/2014/main" id="{06F0B66A-6E08-40D8-A45D-AA8AD6729B9E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3;p42">
                <a:extLst>
                  <a:ext uri="{FF2B5EF4-FFF2-40B4-BE49-F238E27FC236}">
                    <a16:creationId xmlns="" xmlns:a16="http://schemas.microsoft.com/office/drawing/2014/main" id="{29AE5076-A0DC-491D-A4D4-7BECDD2113E9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4;p42">
                <a:extLst>
                  <a:ext uri="{FF2B5EF4-FFF2-40B4-BE49-F238E27FC236}">
                    <a16:creationId xmlns="" xmlns:a16="http://schemas.microsoft.com/office/drawing/2014/main" id="{415ECBF9-90C1-47DB-A14B-1AE732DE044C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5;p42">
                <a:extLst>
                  <a:ext uri="{FF2B5EF4-FFF2-40B4-BE49-F238E27FC236}">
                    <a16:creationId xmlns="" xmlns:a16="http://schemas.microsoft.com/office/drawing/2014/main" id="{E7C94B6F-8228-4DCD-BD7A-55DE1EC841B7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6;p42">
                <a:extLst>
                  <a:ext uri="{FF2B5EF4-FFF2-40B4-BE49-F238E27FC236}">
                    <a16:creationId xmlns="" xmlns:a16="http://schemas.microsoft.com/office/drawing/2014/main" id="{9C4B2612-E9F2-49A7-9370-FF70BAABC76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7;p42">
                <a:extLst>
                  <a:ext uri="{FF2B5EF4-FFF2-40B4-BE49-F238E27FC236}">
                    <a16:creationId xmlns="" xmlns:a16="http://schemas.microsoft.com/office/drawing/2014/main" id="{C3BF6108-3E96-4E52-B76C-346A13403E2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8;p42">
                <a:extLst>
                  <a:ext uri="{FF2B5EF4-FFF2-40B4-BE49-F238E27FC236}">
                    <a16:creationId xmlns="" xmlns:a16="http://schemas.microsoft.com/office/drawing/2014/main" id="{3799EDF1-3746-494E-BA00-F490B87B363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9;p42">
                <a:extLst>
                  <a:ext uri="{FF2B5EF4-FFF2-40B4-BE49-F238E27FC236}">
                    <a16:creationId xmlns="" xmlns:a16="http://schemas.microsoft.com/office/drawing/2014/main" id="{2A1C8433-E301-45FD-A14E-73067BB0AD80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0;p42">
                <a:extLst>
                  <a:ext uri="{FF2B5EF4-FFF2-40B4-BE49-F238E27FC236}">
                    <a16:creationId xmlns="" xmlns:a16="http://schemas.microsoft.com/office/drawing/2014/main" id="{B689D522-AF05-453C-B33C-CA0B6AB5F2D0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1;p42">
                <a:extLst>
                  <a:ext uri="{FF2B5EF4-FFF2-40B4-BE49-F238E27FC236}">
                    <a16:creationId xmlns="" xmlns:a16="http://schemas.microsoft.com/office/drawing/2014/main" id="{9D42DEDB-A5CC-47A8-A6F2-8E0E87DF46E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2;p42">
                <a:extLst>
                  <a:ext uri="{FF2B5EF4-FFF2-40B4-BE49-F238E27FC236}">
                    <a16:creationId xmlns="" xmlns:a16="http://schemas.microsoft.com/office/drawing/2014/main" id="{C8E7CDD5-C52C-447B-859E-62519001F48C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3;p42">
                <a:extLst>
                  <a:ext uri="{FF2B5EF4-FFF2-40B4-BE49-F238E27FC236}">
                    <a16:creationId xmlns="" xmlns:a16="http://schemas.microsoft.com/office/drawing/2014/main" id="{F0C2A785-518B-4D15-92BD-704A0C58958E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4;p42">
                <a:extLst>
                  <a:ext uri="{FF2B5EF4-FFF2-40B4-BE49-F238E27FC236}">
                    <a16:creationId xmlns="" xmlns:a16="http://schemas.microsoft.com/office/drawing/2014/main" id="{6725A4F4-AC66-495D-B15B-9601CDC6411D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5;p42">
                <a:extLst>
                  <a:ext uri="{FF2B5EF4-FFF2-40B4-BE49-F238E27FC236}">
                    <a16:creationId xmlns="" xmlns:a16="http://schemas.microsoft.com/office/drawing/2014/main" id="{006BC873-B71B-455B-B70C-072CE627BB6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6;p42">
                <a:extLst>
                  <a:ext uri="{FF2B5EF4-FFF2-40B4-BE49-F238E27FC236}">
                    <a16:creationId xmlns="" xmlns:a16="http://schemas.microsoft.com/office/drawing/2014/main" id="{D4C28F63-FA58-487E-98C2-8B33E65B6B2E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7;p42">
                <a:extLst>
                  <a:ext uri="{FF2B5EF4-FFF2-40B4-BE49-F238E27FC236}">
                    <a16:creationId xmlns="" xmlns:a16="http://schemas.microsoft.com/office/drawing/2014/main" id="{4CEEC824-55B0-481E-91A5-65964557D178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8;p42">
                <a:extLst>
                  <a:ext uri="{FF2B5EF4-FFF2-40B4-BE49-F238E27FC236}">
                    <a16:creationId xmlns="" xmlns:a16="http://schemas.microsoft.com/office/drawing/2014/main" id="{27C4D04F-DC4E-4279-BEF9-8E4CD4EA32A9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9;p42">
                <a:extLst>
                  <a:ext uri="{FF2B5EF4-FFF2-40B4-BE49-F238E27FC236}">
                    <a16:creationId xmlns="" xmlns:a16="http://schemas.microsoft.com/office/drawing/2014/main" id="{6A45D790-9B37-492C-ACDD-2C84829DB2E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50;p42">
                <a:extLst>
                  <a:ext uri="{FF2B5EF4-FFF2-40B4-BE49-F238E27FC236}">
                    <a16:creationId xmlns="" xmlns:a16="http://schemas.microsoft.com/office/drawing/2014/main" id="{B2FF3754-E9FB-40F2-9F67-D908E7E9FC5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51;p42">
                <a:extLst>
                  <a:ext uri="{FF2B5EF4-FFF2-40B4-BE49-F238E27FC236}">
                    <a16:creationId xmlns="" xmlns:a16="http://schemas.microsoft.com/office/drawing/2014/main" id="{47A3C8C1-05E4-4E88-A5A7-703F39780BB0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8" name="Google Shape;1052;p42">
              <a:extLst>
                <a:ext uri="{FF2B5EF4-FFF2-40B4-BE49-F238E27FC236}">
                  <a16:creationId xmlns="" xmlns:a16="http://schemas.microsoft.com/office/drawing/2014/main" id="{1A7F1FDD-A555-4152-908A-7F9B2769355C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E1EA11F-5F99-485E-9018-11FE205B4246}"/>
              </a:ext>
            </a:extLst>
          </p:cNvPr>
          <p:cNvSpPr txBox="1"/>
          <p:nvPr/>
        </p:nvSpPr>
        <p:spPr>
          <a:xfrm>
            <a:off x="512618" y="1686910"/>
            <a:ext cx="110836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….</a:t>
            </a:r>
            <a:endParaRPr lang="vi-VN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hân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11! Em chúc cô luôn xinh đẹp, mạnh khỏe! Em rất biết ơn cô vì đã luôn chỉ bảo và dạy chúng em nhiều điều hay lẽ phải.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hay. </a:t>
            </a:r>
          </a:p>
          <a:p>
            <a:pPr algn="just"/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vẽ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tặng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cô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bức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hình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này.Em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cẽ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chưa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đẹp.Lần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sau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cố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gắng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vẽ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cô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đẹp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hơn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07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20/11 tặng thầy cô (p2)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7937"/>
            <a:ext cx="6175952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28" y="7936"/>
            <a:ext cx="586047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1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9158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90" y="0"/>
            <a:ext cx="62761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0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h làm thiệp 20-11 đẹp nhất - Tự làm thiệp 20-11 - HoaTie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"/>
            <a:ext cx="12192000" cy="68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2109" y="471055"/>
            <a:ext cx="9019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clip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246</Words>
  <Application>Microsoft Office PowerPoint</Application>
  <PresentationFormat>Custom</PresentationFormat>
  <Paragraphs>29</Paragraphs>
  <Slides>13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2021-06-07T06:59:14Z</dcterms:created>
  <dcterms:modified xsi:type="dcterms:W3CDTF">2021-10-16T08:47:27Z</dcterms:modified>
</cp:coreProperties>
</file>