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3" r:id="rId3"/>
    <p:sldId id="267" r:id="rId4"/>
    <p:sldId id="269" r:id="rId5"/>
    <p:sldId id="320" r:id="rId6"/>
    <p:sldId id="275" r:id="rId7"/>
    <p:sldId id="303" r:id="rId8"/>
    <p:sldId id="321" r:id="rId9"/>
    <p:sldId id="305" r:id="rId10"/>
    <p:sldId id="322" r:id="rId11"/>
    <p:sldId id="314" r:id="rId12"/>
    <p:sldId id="277" r:id="rId13"/>
    <p:sldId id="276" r:id="rId14"/>
    <p:sldId id="316" r:id="rId15"/>
    <p:sldId id="324" r:id="rId16"/>
    <p:sldId id="325" r:id="rId17"/>
    <p:sldId id="326" r:id="rId18"/>
    <p:sldId id="328" r:id="rId19"/>
    <p:sldId id="327" r:id="rId20"/>
    <p:sldId id="294" r:id="rId21"/>
    <p:sldId id="295" r:id="rId22"/>
    <p:sldId id="296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282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CCFC8-1AEA-46C8-BABC-93C770E8229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B6F44A-AA17-4FFE-8873-8CD9542D3F9D}">
      <dgm:prSet phldrT="[Text]"/>
      <dgm:spPr/>
      <dgm:t>
        <a:bodyPr/>
        <a:lstStyle/>
        <a:p>
          <a:r>
            <a:rPr lang="en-US" b="1" dirty="0"/>
            <a:t>AND</a:t>
          </a:r>
        </a:p>
      </dgm:t>
    </dgm:pt>
    <dgm:pt modelId="{965DAFD4-98F2-4924-B95E-647B5407751E}" type="parTrans" cxnId="{94ECFEEE-0A98-4BBC-B9FF-9BA6EEC11B4D}">
      <dgm:prSet/>
      <dgm:spPr/>
      <dgm:t>
        <a:bodyPr/>
        <a:lstStyle/>
        <a:p>
          <a:endParaRPr lang="en-US"/>
        </a:p>
      </dgm:t>
    </dgm:pt>
    <dgm:pt modelId="{6D98FFA9-CFF6-4459-9CB9-E288D051F81B}" type="sibTrans" cxnId="{94ECFEEE-0A98-4BBC-B9FF-9BA6EEC11B4D}">
      <dgm:prSet/>
      <dgm:spPr/>
      <dgm:t>
        <a:bodyPr/>
        <a:lstStyle/>
        <a:p>
          <a:endParaRPr lang="en-US"/>
        </a:p>
      </dgm:t>
    </dgm:pt>
    <dgm:pt modelId="{713FA082-0250-4004-91A4-9A4DAD643E4A}">
      <dgm:prSet phldrT="[Text]"/>
      <dgm:spPr/>
      <dgm:t>
        <a:bodyPr/>
        <a:lstStyle/>
        <a:p>
          <a:r>
            <a:rPr lang="en-US" b="1" dirty="0"/>
            <a:t>ALSO</a:t>
          </a:r>
        </a:p>
      </dgm:t>
    </dgm:pt>
    <dgm:pt modelId="{C166D9FF-6B97-43B0-8CDA-DEF4EC27A3E7}" type="parTrans" cxnId="{278DAD1D-37C6-432F-A298-C9397460975B}">
      <dgm:prSet/>
      <dgm:spPr/>
      <dgm:t>
        <a:bodyPr/>
        <a:lstStyle/>
        <a:p>
          <a:endParaRPr lang="en-US"/>
        </a:p>
      </dgm:t>
    </dgm:pt>
    <dgm:pt modelId="{8119A29E-A87E-4B36-B6D7-30AF53353355}" type="sibTrans" cxnId="{278DAD1D-37C6-432F-A298-C9397460975B}">
      <dgm:prSet/>
      <dgm:spPr/>
      <dgm:t>
        <a:bodyPr/>
        <a:lstStyle/>
        <a:p>
          <a:endParaRPr lang="en-US"/>
        </a:p>
      </dgm:t>
    </dgm:pt>
    <dgm:pt modelId="{34C1763B-C209-43E9-880F-0850D368B892}">
      <dgm:prSet phldrT="[Text]"/>
      <dgm:spPr/>
      <dgm:t>
        <a:bodyPr/>
        <a:lstStyle/>
        <a:p>
          <a:r>
            <a:rPr lang="en-US" b="1" dirty="0"/>
            <a:t>BUT</a:t>
          </a:r>
        </a:p>
      </dgm:t>
    </dgm:pt>
    <dgm:pt modelId="{3282455B-7FC0-4D42-90FA-CCA3B9306C84}" type="parTrans" cxnId="{8768DCC5-2D15-4AAE-9619-CF188BE2A0D4}">
      <dgm:prSet/>
      <dgm:spPr/>
      <dgm:t>
        <a:bodyPr/>
        <a:lstStyle/>
        <a:p>
          <a:endParaRPr lang="en-US"/>
        </a:p>
      </dgm:t>
    </dgm:pt>
    <dgm:pt modelId="{596AD05E-BFFB-4B9D-A65C-039E14EB5990}" type="sibTrans" cxnId="{8768DCC5-2D15-4AAE-9619-CF188BE2A0D4}">
      <dgm:prSet/>
      <dgm:spPr/>
      <dgm:t>
        <a:bodyPr/>
        <a:lstStyle/>
        <a:p>
          <a:endParaRPr lang="en-US"/>
        </a:p>
      </dgm:t>
    </dgm:pt>
    <dgm:pt modelId="{8A0B55B5-322F-45CB-BB30-87198FB64919}">
      <dgm:prSet phldrT="[Text]"/>
      <dgm:spPr/>
      <dgm:t>
        <a:bodyPr/>
        <a:lstStyle/>
        <a:p>
          <a:r>
            <a:rPr lang="en-US" b="1" dirty="0"/>
            <a:t>HOWEVER</a:t>
          </a:r>
        </a:p>
      </dgm:t>
    </dgm:pt>
    <dgm:pt modelId="{3F886B75-0316-42BE-872D-91334CC901F6}" type="parTrans" cxnId="{EBB0DD64-2E1E-4DFF-AD28-2C77A48CE43C}">
      <dgm:prSet/>
      <dgm:spPr/>
      <dgm:t>
        <a:bodyPr/>
        <a:lstStyle/>
        <a:p>
          <a:endParaRPr lang="en-US"/>
        </a:p>
      </dgm:t>
    </dgm:pt>
    <dgm:pt modelId="{A089B882-AB6B-417B-AFEC-B94D76C80F58}" type="sibTrans" cxnId="{EBB0DD64-2E1E-4DFF-AD28-2C77A48CE43C}">
      <dgm:prSet/>
      <dgm:spPr/>
      <dgm:t>
        <a:bodyPr/>
        <a:lstStyle/>
        <a:p>
          <a:endParaRPr lang="en-US"/>
        </a:p>
      </dgm:t>
    </dgm:pt>
    <dgm:pt modelId="{34476A5C-9367-439D-A6D5-3862EB883E69}">
      <dgm:prSet phldrT="[Text]"/>
      <dgm:spPr/>
      <dgm:t>
        <a:bodyPr/>
        <a:lstStyle/>
        <a:p>
          <a:r>
            <a:rPr lang="en-US" b="1" dirty="0"/>
            <a:t>SO</a:t>
          </a:r>
        </a:p>
      </dgm:t>
    </dgm:pt>
    <dgm:pt modelId="{A134582C-22CA-4DF6-AD46-1E85298D1920}" type="parTrans" cxnId="{1CAE56EF-D6C3-4C4E-BB90-A91DD0AC5118}">
      <dgm:prSet/>
      <dgm:spPr/>
      <dgm:t>
        <a:bodyPr/>
        <a:lstStyle/>
        <a:p>
          <a:endParaRPr lang="en-US"/>
        </a:p>
      </dgm:t>
    </dgm:pt>
    <dgm:pt modelId="{0AC776EA-7164-4A3C-B5CC-3AF7196336EA}" type="sibTrans" cxnId="{1CAE56EF-D6C3-4C4E-BB90-A91DD0AC5118}">
      <dgm:prSet/>
      <dgm:spPr/>
      <dgm:t>
        <a:bodyPr/>
        <a:lstStyle/>
        <a:p>
          <a:endParaRPr lang="en-US"/>
        </a:p>
      </dgm:t>
    </dgm:pt>
    <dgm:pt modelId="{44AA1EFA-CB56-4959-A006-8FF8BFC0AD6B}" type="pres">
      <dgm:prSet presAssocID="{755CCFC8-1AEA-46C8-BABC-93C770E82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AD597-47ED-438A-A51B-E1AB1EBC7BFC}" type="pres">
      <dgm:prSet presAssocID="{92B6F44A-AA17-4FFE-8873-8CD9542D3F9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BC50F-0701-4EA7-8A35-DBEB3E7A51A4}" type="pres">
      <dgm:prSet presAssocID="{6D98FFA9-CFF6-4459-9CB9-E288D051F81B}" presName="sibTrans" presStyleCnt="0"/>
      <dgm:spPr/>
    </dgm:pt>
    <dgm:pt modelId="{B3BABE39-6113-40B2-8989-4BA0EB5F07EE}" type="pres">
      <dgm:prSet presAssocID="{713FA082-0250-4004-91A4-9A4DAD643E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FAA83-1F8A-469C-9203-EF84FE0ED8DA}" type="pres">
      <dgm:prSet presAssocID="{8119A29E-A87E-4B36-B6D7-30AF53353355}" presName="sibTrans" presStyleCnt="0"/>
      <dgm:spPr/>
    </dgm:pt>
    <dgm:pt modelId="{0343D311-61E3-4E03-BD1D-8B4988EA9EEC}" type="pres">
      <dgm:prSet presAssocID="{34C1763B-C209-43E9-880F-0850D368B8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F1EF1-6A1B-47B0-9A55-C936EA3BC165}" type="pres">
      <dgm:prSet presAssocID="{596AD05E-BFFB-4B9D-A65C-039E14EB5990}" presName="sibTrans" presStyleCnt="0"/>
      <dgm:spPr/>
    </dgm:pt>
    <dgm:pt modelId="{D25A1010-BB04-44E9-BD91-BFBA3C5099C7}" type="pres">
      <dgm:prSet presAssocID="{8A0B55B5-322F-45CB-BB30-87198FB649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15650-ED58-4AB6-B0E6-AD473BC5C010}" type="pres">
      <dgm:prSet presAssocID="{A089B882-AB6B-417B-AFEC-B94D76C80F58}" presName="sibTrans" presStyleCnt="0"/>
      <dgm:spPr/>
    </dgm:pt>
    <dgm:pt modelId="{D667DAD7-8E3C-46E5-BD3E-2583FA9737F2}" type="pres">
      <dgm:prSet presAssocID="{34476A5C-9367-439D-A6D5-3862EB883E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CFEEE-0A98-4BBC-B9FF-9BA6EEC11B4D}" srcId="{755CCFC8-1AEA-46C8-BABC-93C770E82291}" destId="{92B6F44A-AA17-4FFE-8873-8CD9542D3F9D}" srcOrd="0" destOrd="0" parTransId="{965DAFD4-98F2-4924-B95E-647B5407751E}" sibTransId="{6D98FFA9-CFF6-4459-9CB9-E288D051F81B}"/>
    <dgm:cxn modelId="{D33CE098-7DF1-487C-B051-2445673A6500}" type="presOf" srcId="{755CCFC8-1AEA-46C8-BABC-93C770E82291}" destId="{44AA1EFA-CB56-4959-A006-8FF8BFC0AD6B}" srcOrd="0" destOrd="0" presId="urn:microsoft.com/office/officeart/2005/8/layout/default"/>
    <dgm:cxn modelId="{278DAD1D-37C6-432F-A298-C9397460975B}" srcId="{755CCFC8-1AEA-46C8-BABC-93C770E82291}" destId="{713FA082-0250-4004-91A4-9A4DAD643E4A}" srcOrd="1" destOrd="0" parTransId="{C166D9FF-6B97-43B0-8CDA-DEF4EC27A3E7}" sibTransId="{8119A29E-A87E-4B36-B6D7-30AF53353355}"/>
    <dgm:cxn modelId="{1CAE56EF-D6C3-4C4E-BB90-A91DD0AC5118}" srcId="{755CCFC8-1AEA-46C8-BABC-93C770E82291}" destId="{34476A5C-9367-439D-A6D5-3862EB883E69}" srcOrd="4" destOrd="0" parTransId="{A134582C-22CA-4DF6-AD46-1E85298D1920}" sibTransId="{0AC776EA-7164-4A3C-B5CC-3AF7196336EA}"/>
    <dgm:cxn modelId="{21F0347C-FB9C-4422-BA7D-2CC0E40CADF8}" type="presOf" srcId="{713FA082-0250-4004-91A4-9A4DAD643E4A}" destId="{B3BABE39-6113-40B2-8989-4BA0EB5F07EE}" srcOrd="0" destOrd="0" presId="urn:microsoft.com/office/officeart/2005/8/layout/default"/>
    <dgm:cxn modelId="{EBB0DD64-2E1E-4DFF-AD28-2C77A48CE43C}" srcId="{755CCFC8-1AEA-46C8-BABC-93C770E82291}" destId="{8A0B55B5-322F-45CB-BB30-87198FB64919}" srcOrd="3" destOrd="0" parTransId="{3F886B75-0316-42BE-872D-91334CC901F6}" sibTransId="{A089B882-AB6B-417B-AFEC-B94D76C80F58}"/>
    <dgm:cxn modelId="{C4E788D8-6239-4BAC-9F8A-91C32C4919BC}" type="presOf" srcId="{34476A5C-9367-439D-A6D5-3862EB883E69}" destId="{D667DAD7-8E3C-46E5-BD3E-2583FA9737F2}" srcOrd="0" destOrd="0" presId="urn:microsoft.com/office/officeart/2005/8/layout/default"/>
    <dgm:cxn modelId="{48A8273A-8E79-420A-AC09-3A301A9D28D5}" type="presOf" srcId="{92B6F44A-AA17-4FFE-8873-8CD9542D3F9D}" destId="{1FBAD597-47ED-438A-A51B-E1AB1EBC7BFC}" srcOrd="0" destOrd="0" presId="urn:microsoft.com/office/officeart/2005/8/layout/default"/>
    <dgm:cxn modelId="{8768DCC5-2D15-4AAE-9619-CF188BE2A0D4}" srcId="{755CCFC8-1AEA-46C8-BABC-93C770E82291}" destId="{34C1763B-C209-43E9-880F-0850D368B892}" srcOrd="2" destOrd="0" parTransId="{3282455B-7FC0-4D42-90FA-CCA3B9306C84}" sibTransId="{596AD05E-BFFB-4B9D-A65C-039E14EB5990}"/>
    <dgm:cxn modelId="{17E85A79-0E24-412F-AFB8-6563EBDC4E52}" type="presOf" srcId="{34C1763B-C209-43E9-880F-0850D368B892}" destId="{0343D311-61E3-4E03-BD1D-8B4988EA9EEC}" srcOrd="0" destOrd="0" presId="urn:microsoft.com/office/officeart/2005/8/layout/default"/>
    <dgm:cxn modelId="{C83D123A-4EC7-4186-A1F2-E8255E22AB12}" type="presOf" srcId="{8A0B55B5-322F-45CB-BB30-87198FB64919}" destId="{D25A1010-BB04-44E9-BD91-BFBA3C5099C7}" srcOrd="0" destOrd="0" presId="urn:microsoft.com/office/officeart/2005/8/layout/default"/>
    <dgm:cxn modelId="{C0A53885-DDC8-4BA3-8F3D-01E8FD7DE6DF}" type="presParOf" srcId="{44AA1EFA-CB56-4959-A006-8FF8BFC0AD6B}" destId="{1FBAD597-47ED-438A-A51B-E1AB1EBC7BFC}" srcOrd="0" destOrd="0" presId="urn:microsoft.com/office/officeart/2005/8/layout/default"/>
    <dgm:cxn modelId="{595D5A58-43A7-4599-AFDB-E0A8C90BC0D5}" type="presParOf" srcId="{44AA1EFA-CB56-4959-A006-8FF8BFC0AD6B}" destId="{A35BC50F-0701-4EA7-8A35-DBEB3E7A51A4}" srcOrd="1" destOrd="0" presId="urn:microsoft.com/office/officeart/2005/8/layout/default"/>
    <dgm:cxn modelId="{44F7D83C-BCBF-4559-BB07-456599152838}" type="presParOf" srcId="{44AA1EFA-CB56-4959-A006-8FF8BFC0AD6B}" destId="{B3BABE39-6113-40B2-8989-4BA0EB5F07EE}" srcOrd="2" destOrd="0" presId="urn:microsoft.com/office/officeart/2005/8/layout/default"/>
    <dgm:cxn modelId="{0315EDDD-D7D5-4127-8A48-7908AD6F6393}" type="presParOf" srcId="{44AA1EFA-CB56-4959-A006-8FF8BFC0AD6B}" destId="{240FAA83-1F8A-469C-9203-EF84FE0ED8DA}" srcOrd="3" destOrd="0" presId="urn:microsoft.com/office/officeart/2005/8/layout/default"/>
    <dgm:cxn modelId="{57903286-0CAB-4FBB-A927-99127B076907}" type="presParOf" srcId="{44AA1EFA-CB56-4959-A006-8FF8BFC0AD6B}" destId="{0343D311-61E3-4E03-BD1D-8B4988EA9EEC}" srcOrd="4" destOrd="0" presId="urn:microsoft.com/office/officeart/2005/8/layout/default"/>
    <dgm:cxn modelId="{B1D2483C-F689-4F0B-A12B-3C4FBE4573D2}" type="presParOf" srcId="{44AA1EFA-CB56-4959-A006-8FF8BFC0AD6B}" destId="{B95F1EF1-6A1B-47B0-9A55-C936EA3BC165}" srcOrd="5" destOrd="0" presId="urn:microsoft.com/office/officeart/2005/8/layout/default"/>
    <dgm:cxn modelId="{077B6C34-2552-4C5C-BA65-94CBB9402493}" type="presParOf" srcId="{44AA1EFA-CB56-4959-A006-8FF8BFC0AD6B}" destId="{D25A1010-BB04-44E9-BD91-BFBA3C5099C7}" srcOrd="6" destOrd="0" presId="urn:microsoft.com/office/officeart/2005/8/layout/default"/>
    <dgm:cxn modelId="{4C594F61-3C01-4A41-A825-0053F1CE7FEA}" type="presParOf" srcId="{44AA1EFA-CB56-4959-A006-8FF8BFC0AD6B}" destId="{22415650-ED58-4AB6-B0E6-AD473BC5C010}" srcOrd="7" destOrd="0" presId="urn:microsoft.com/office/officeart/2005/8/layout/default"/>
    <dgm:cxn modelId="{41152944-BCFC-4656-B4AB-AA477EAFEC77}" type="presParOf" srcId="{44AA1EFA-CB56-4959-A006-8FF8BFC0AD6B}" destId="{D667DAD7-8E3C-46E5-BD3E-2583FA9737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CCFC8-1AEA-46C8-BABC-93C770E8229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B6F44A-AA17-4FFE-8873-8CD9542D3F9D}">
      <dgm:prSet phldrT="[Text]"/>
      <dgm:spPr/>
      <dgm:t>
        <a:bodyPr/>
        <a:lstStyle/>
        <a:p>
          <a:r>
            <a:rPr lang="en-US" b="1" dirty="0"/>
            <a:t>AND</a:t>
          </a:r>
        </a:p>
      </dgm:t>
    </dgm:pt>
    <dgm:pt modelId="{965DAFD4-98F2-4924-B95E-647B5407751E}" type="parTrans" cxnId="{94ECFEEE-0A98-4BBC-B9FF-9BA6EEC11B4D}">
      <dgm:prSet/>
      <dgm:spPr/>
      <dgm:t>
        <a:bodyPr/>
        <a:lstStyle/>
        <a:p>
          <a:endParaRPr lang="en-US"/>
        </a:p>
      </dgm:t>
    </dgm:pt>
    <dgm:pt modelId="{6D98FFA9-CFF6-4459-9CB9-E288D051F81B}" type="sibTrans" cxnId="{94ECFEEE-0A98-4BBC-B9FF-9BA6EEC11B4D}">
      <dgm:prSet/>
      <dgm:spPr/>
      <dgm:t>
        <a:bodyPr/>
        <a:lstStyle/>
        <a:p>
          <a:endParaRPr lang="en-US"/>
        </a:p>
      </dgm:t>
    </dgm:pt>
    <dgm:pt modelId="{713FA082-0250-4004-91A4-9A4DAD643E4A}">
      <dgm:prSet phldrT="[Text]"/>
      <dgm:spPr/>
      <dgm:t>
        <a:bodyPr/>
        <a:lstStyle/>
        <a:p>
          <a:r>
            <a:rPr lang="en-US" b="1" dirty="0"/>
            <a:t>ALSO</a:t>
          </a:r>
        </a:p>
      </dgm:t>
    </dgm:pt>
    <dgm:pt modelId="{C166D9FF-6B97-43B0-8CDA-DEF4EC27A3E7}" type="parTrans" cxnId="{278DAD1D-37C6-432F-A298-C9397460975B}">
      <dgm:prSet/>
      <dgm:spPr/>
      <dgm:t>
        <a:bodyPr/>
        <a:lstStyle/>
        <a:p>
          <a:endParaRPr lang="en-US"/>
        </a:p>
      </dgm:t>
    </dgm:pt>
    <dgm:pt modelId="{8119A29E-A87E-4B36-B6D7-30AF53353355}" type="sibTrans" cxnId="{278DAD1D-37C6-432F-A298-C9397460975B}">
      <dgm:prSet/>
      <dgm:spPr/>
      <dgm:t>
        <a:bodyPr/>
        <a:lstStyle/>
        <a:p>
          <a:endParaRPr lang="en-US"/>
        </a:p>
      </dgm:t>
    </dgm:pt>
    <dgm:pt modelId="{44AA1EFA-CB56-4959-A006-8FF8BFC0AD6B}" type="pres">
      <dgm:prSet presAssocID="{755CCFC8-1AEA-46C8-BABC-93C770E82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AD597-47ED-438A-A51B-E1AB1EBC7BFC}" type="pres">
      <dgm:prSet presAssocID="{92B6F44A-AA17-4FFE-8873-8CD9542D3F9D}" presName="node" presStyleLbl="node1" presStyleIdx="0" presStyleCnt="2" custLinFactNeighborX="10894" custLinFactNeighborY="-55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BC50F-0701-4EA7-8A35-DBEB3E7A51A4}" type="pres">
      <dgm:prSet presAssocID="{6D98FFA9-CFF6-4459-9CB9-E288D051F81B}" presName="sibTrans" presStyleCnt="0"/>
      <dgm:spPr/>
    </dgm:pt>
    <dgm:pt modelId="{B3BABE39-6113-40B2-8989-4BA0EB5F07EE}" type="pres">
      <dgm:prSet presAssocID="{713FA082-0250-4004-91A4-9A4DAD643E4A}" presName="node" presStyleLbl="node1" presStyleIdx="1" presStyleCnt="2" custLinFactNeighborX="49260" custLinFactNeighborY="-9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CE098-7DF1-487C-B051-2445673A6500}" type="presOf" srcId="{755CCFC8-1AEA-46C8-BABC-93C770E82291}" destId="{44AA1EFA-CB56-4959-A006-8FF8BFC0AD6B}" srcOrd="0" destOrd="0" presId="urn:microsoft.com/office/officeart/2005/8/layout/default"/>
    <dgm:cxn modelId="{21F0347C-FB9C-4422-BA7D-2CC0E40CADF8}" type="presOf" srcId="{713FA082-0250-4004-91A4-9A4DAD643E4A}" destId="{B3BABE39-6113-40B2-8989-4BA0EB5F07EE}" srcOrd="0" destOrd="0" presId="urn:microsoft.com/office/officeart/2005/8/layout/default"/>
    <dgm:cxn modelId="{94ECFEEE-0A98-4BBC-B9FF-9BA6EEC11B4D}" srcId="{755CCFC8-1AEA-46C8-BABC-93C770E82291}" destId="{92B6F44A-AA17-4FFE-8873-8CD9542D3F9D}" srcOrd="0" destOrd="0" parTransId="{965DAFD4-98F2-4924-B95E-647B5407751E}" sibTransId="{6D98FFA9-CFF6-4459-9CB9-E288D051F81B}"/>
    <dgm:cxn modelId="{278DAD1D-37C6-432F-A298-C9397460975B}" srcId="{755CCFC8-1AEA-46C8-BABC-93C770E82291}" destId="{713FA082-0250-4004-91A4-9A4DAD643E4A}" srcOrd="1" destOrd="0" parTransId="{C166D9FF-6B97-43B0-8CDA-DEF4EC27A3E7}" sibTransId="{8119A29E-A87E-4B36-B6D7-30AF53353355}"/>
    <dgm:cxn modelId="{48A8273A-8E79-420A-AC09-3A301A9D28D5}" type="presOf" srcId="{92B6F44A-AA17-4FFE-8873-8CD9542D3F9D}" destId="{1FBAD597-47ED-438A-A51B-E1AB1EBC7BFC}" srcOrd="0" destOrd="0" presId="urn:microsoft.com/office/officeart/2005/8/layout/default"/>
    <dgm:cxn modelId="{C0A53885-DDC8-4BA3-8F3D-01E8FD7DE6DF}" type="presParOf" srcId="{44AA1EFA-CB56-4959-A006-8FF8BFC0AD6B}" destId="{1FBAD597-47ED-438A-A51B-E1AB1EBC7BFC}" srcOrd="0" destOrd="0" presId="urn:microsoft.com/office/officeart/2005/8/layout/default"/>
    <dgm:cxn modelId="{595D5A58-43A7-4599-AFDB-E0A8C90BC0D5}" type="presParOf" srcId="{44AA1EFA-CB56-4959-A006-8FF8BFC0AD6B}" destId="{A35BC50F-0701-4EA7-8A35-DBEB3E7A51A4}" srcOrd="1" destOrd="0" presId="urn:microsoft.com/office/officeart/2005/8/layout/default"/>
    <dgm:cxn modelId="{44F7D83C-BCBF-4559-BB07-456599152838}" type="presParOf" srcId="{44AA1EFA-CB56-4959-A006-8FF8BFC0AD6B}" destId="{B3BABE39-6113-40B2-8989-4BA0EB5F07E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CCFC8-1AEA-46C8-BABC-93C770E8229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C1763B-C209-43E9-880F-0850D368B892}">
      <dgm:prSet phldrT="[Text]"/>
      <dgm:spPr/>
      <dgm:t>
        <a:bodyPr/>
        <a:lstStyle/>
        <a:p>
          <a:r>
            <a:rPr lang="en-US" b="1" dirty="0"/>
            <a:t>BUT</a:t>
          </a:r>
        </a:p>
      </dgm:t>
    </dgm:pt>
    <dgm:pt modelId="{3282455B-7FC0-4D42-90FA-CCA3B9306C84}" type="parTrans" cxnId="{8768DCC5-2D15-4AAE-9619-CF188BE2A0D4}">
      <dgm:prSet/>
      <dgm:spPr/>
      <dgm:t>
        <a:bodyPr/>
        <a:lstStyle/>
        <a:p>
          <a:endParaRPr lang="en-US"/>
        </a:p>
      </dgm:t>
    </dgm:pt>
    <dgm:pt modelId="{596AD05E-BFFB-4B9D-A65C-039E14EB5990}" type="sibTrans" cxnId="{8768DCC5-2D15-4AAE-9619-CF188BE2A0D4}">
      <dgm:prSet/>
      <dgm:spPr/>
      <dgm:t>
        <a:bodyPr/>
        <a:lstStyle/>
        <a:p>
          <a:endParaRPr lang="en-US"/>
        </a:p>
      </dgm:t>
    </dgm:pt>
    <dgm:pt modelId="{8A0B55B5-322F-45CB-BB30-87198FB64919}">
      <dgm:prSet phldrT="[Text]"/>
      <dgm:spPr/>
      <dgm:t>
        <a:bodyPr/>
        <a:lstStyle/>
        <a:p>
          <a:r>
            <a:rPr lang="en-US" b="1" dirty="0"/>
            <a:t>HOWEVER</a:t>
          </a:r>
        </a:p>
      </dgm:t>
    </dgm:pt>
    <dgm:pt modelId="{3F886B75-0316-42BE-872D-91334CC901F6}" type="parTrans" cxnId="{EBB0DD64-2E1E-4DFF-AD28-2C77A48CE43C}">
      <dgm:prSet/>
      <dgm:spPr/>
      <dgm:t>
        <a:bodyPr/>
        <a:lstStyle/>
        <a:p>
          <a:endParaRPr lang="en-US"/>
        </a:p>
      </dgm:t>
    </dgm:pt>
    <dgm:pt modelId="{A089B882-AB6B-417B-AFEC-B94D76C80F58}" type="sibTrans" cxnId="{EBB0DD64-2E1E-4DFF-AD28-2C77A48CE43C}">
      <dgm:prSet/>
      <dgm:spPr/>
      <dgm:t>
        <a:bodyPr/>
        <a:lstStyle/>
        <a:p>
          <a:endParaRPr lang="en-US"/>
        </a:p>
      </dgm:t>
    </dgm:pt>
    <dgm:pt modelId="{44AA1EFA-CB56-4959-A006-8FF8BFC0AD6B}" type="pres">
      <dgm:prSet presAssocID="{755CCFC8-1AEA-46C8-BABC-93C770E82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3D311-61E3-4E03-BD1D-8B4988EA9EEC}" type="pres">
      <dgm:prSet presAssocID="{34C1763B-C209-43E9-880F-0850D368B892}" presName="node" presStyleLbl="node1" presStyleIdx="0" presStyleCnt="2" custLinFactNeighborX="644" custLinFactNeighborY="-45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F1EF1-6A1B-47B0-9A55-C936EA3BC165}" type="pres">
      <dgm:prSet presAssocID="{596AD05E-BFFB-4B9D-A65C-039E14EB5990}" presName="sibTrans" presStyleCnt="0"/>
      <dgm:spPr/>
    </dgm:pt>
    <dgm:pt modelId="{D25A1010-BB04-44E9-BD91-BFBA3C5099C7}" type="pres">
      <dgm:prSet presAssocID="{8A0B55B5-322F-45CB-BB30-87198FB64919}" presName="node" presStyleLbl="node1" presStyleIdx="1" presStyleCnt="2" custLinFactNeighborX="-2495" custLinFactNeighborY="-44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CE098-7DF1-487C-B051-2445673A6500}" type="presOf" srcId="{755CCFC8-1AEA-46C8-BABC-93C770E82291}" destId="{44AA1EFA-CB56-4959-A006-8FF8BFC0AD6B}" srcOrd="0" destOrd="0" presId="urn:microsoft.com/office/officeart/2005/8/layout/default"/>
    <dgm:cxn modelId="{17E85A79-0E24-412F-AFB8-6563EBDC4E52}" type="presOf" srcId="{34C1763B-C209-43E9-880F-0850D368B892}" destId="{0343D311-61E3-4E03-BD1D-8B4988EA9EEC}" srcOrd="0" destOrd="0" presId="urn:microsoft.com/office/officeart/2005/8/layout/default"/>
    <dgm:cxn modelId="{EBB0DD64-2E1E-4DFF-AD28-2C77A48CE43C}" srcId="{755CCFC8-1AEA-46C8-BABC-93C770E82291}" destId="{8A0B55B5-322F-45CB-BB30-87198FB64919}" srcOrd="1" destOrd="0" parTransId="{3F886B75-0316-42BE-872D-91334CC901F6}" sibTransId="{A089B882-AB6B-417B-AFEC-B94D76C80F58}"/>
    <dgm:cxn modelId="{C83D123A-4EC7-4186-A1F2-E8255E22AB12}" type="presOf" srcId="{8A0B55B5-322F-45CB-BB30-87198FB64919}" destId="{D25A1010-BB04-44E9-BD91-BFBA3C5099C7}" srcOrd="0" destOrd="0" presId="urn:microsoft.com/office/officeart/2005/8/layout/default"/>
    <dgm:cxn modelId="{8768DCC5-2D15-4AAE-9619-CF188BE2A0D4}" srcId="{755CCFC8-1AEA-46C8-BABC-93C770E82291}" destId="{34C1763B-C209-43E9-880F-0850D368B892}" srcOrd="0" destOrd="0" parTransId="{3282455B-7FC0-4D42-90FA-CCA3B9306C84}" sibTransId="{596AD05E-BFFB-4B9D-A65C-039E14EB5990}"/>
    <dgm:cxn modelId="{57903286-0CAB-4FBB-A927-99127B076907}" type="presParOf" srcId="{44AA1EFA-CB56-4959-A006-8FF8BFC0AD6B}" destId="{0343D311-61E3-4E03-BD1D-8B4988EA9EEC}" srcOrd="0" destOrd="0" presId="urn:microsoft.com/office/officeart/2005/8/layout/default"/>
    <dgm:cxn modelId="{B1D2483C-F689-4F0B-A12B-3C4FBE4573D2}" type="presParOf" srcId="{44AA1EFA-CB56-4959-A006-8FF8BFC0AD6B}" destId="{B95F1EF1-6A1B-47B0-9A55-C936EA3BC165}" srcOrd="1" destOrd="0" presId="urn:microsoft.com/office/officeart/2005/8/layout/default"/>
    <dgm:cxn modelId="{077B6C34-2552-4C5C-BA65-94CBB9402493}" type="presParOf" srcId="{44AA1EFA-CB56-4959-A006-8FF8BFC0AD6B}" destId="{D25A1010-BB04-44E9-BD91-BFBA3C5099C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CCFC8-1AEA-46C8-BABC-93C770E8229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4476A5C-9367-439D-A6D5-3862EB883E69}">
      <dgm:prSet phldrT="[Text]"/>
      <dgm:spPr/>
      <dgm:t>
        <a:bodyPr/>
        <a:lstStyle/>
        <a:p>
          <a:r>
            <a:rPr lang="en-US" b="1" dirty="0"/>
            <a:t>SO</a:t>
          </a:r>
        </a:p>
      </dgm:t>
    </dgm:pt>
    <dgm:pt modelId="{A134582C-22CA-4DF6-AD46-1E85298D1920}" type="parTrans" cxnId="{1CAE56EF-D6C3-4C4E-BB90-A91DD0AC5118}">
      <dgm:prSet/>
      <dgm:spPr/>
      <dgm:t>
        <a:bodyPr/>
        <a:lstStyle/>
        <a:p>
          <a:endParaRPr lang="en-US"/>
        </a:p>
      </dgm:t>
    </dgm:pt>
    <dgm:pt modelId="{0AC776EA-7164-4A3C-B5CC-3AF7196336EA}" type="sibTrans" cxnId="{1CAE56EF-D6C3-4C4E-BB90-A91DD0AC5118}">
      <dgm:prSet/>
      <dgm:spPr/>
      <dgm:t>
        <a:bodyPr/>
        <a:lstStyle/>
        <a:p>
          <a:endParaRPr lang="en-US"/>
        </a:p>
      </dgm:t>
    </dgm:pt>
    <dgm:pt modelId="{44AA1EFA-CB56-4959-A006-8FF8BFC0AD6B}" type="pres">
      <dgm:prSet presAssocID="{755CCFC8-1AEA-46C8-BABC-93C770E82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7DAD7-8E3C-46E5-BD3E-2583FA9737F2}" type="pres">
      <dgm:prSet presAssocID="{34476A5C-9367-439D-A6D5-3862EB883E69}" presName="node" presStyleLbl="node1" presStyleIdx="0" presStyleCnt="1" custScaleX="48140" custScaleY="50354" custLinFactNeighborX="727" custLinFactNeighborY="-29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CE098-7DF1-487C-B051-2445673A6500}" type="presOf" srcId="{755CCFC8-1AEA-46C8-BABC-93C770E82291}" destId="{44AA1EFA-CB56-4959-A006-8FF8BFC0AD6B}" srcOrd="0" destOrd="0" presId="urn:microsoft.com/office/officeart/2005/8/layout/default"/>
    <dgm:cxn modelId="{1CAE56EF-D6C3-4C4E-BB90-A91DD0AC5118}" srcId="{755CCFC8-1AEA-46C8-BABC-93C770E82291}" destId="{34476A5C-9367-439D-A6D5-3862EB883E69}" srcOrd="0" destOrd="0" parTransId="{A134582C-22CA-4DF6-AD46-1E85298D1920}" sibTransId="{0AC776EA-7164-4A3C-B5CC-3AF7196336EA}"/>
    <dgm:cxn modelId="{C4E788D8-6239-4BAC-9F8A-91C32C4919BC}" type="presOf" srcId="{34476A5C-9367-439D-A6D5-3862EB883E69}" destId="{D667DAD7-8E3C-46E5-BD3E-2583FA9737F2}" srcOrd="0" destOrd="0" presId="urn:microsoft.com/office/officeart/2005/8/layout/default"/>
    <dgm:cxn modelId="{41152944-BCFC-4656-B4AB-AA477EAFEC77}" type="presParOf" srcId="{44AA1EFA-CB56-4959-A006-8FF8BFC0AD6B}" destId="{D667DAD7-8E3C-46E5-BD3E-2583FA9737F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5CCFC8-1AEA-46C8-BABC-93C770E82291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B6F44A-AA17-4FFE-8873-8CD9542D3F9D}">
      <dgm:prSet phldrT="[Text]"/>
      <dgm:spPr/>
      <dgm:t>
        <a:bodyPr/>
        <a:lstStyle/>
        <a:p>
          <a:r>
            <a:rPr lang="en-US" b="1" dirty="0"/>
            <a:t>AND</a:t>
          </a:r>
        </a:p>
      </dgm:t>
    </dgm:pt>
    <dgm:pt modelId="{965DAFD4-98F2-4924-B95E-647B5407751E}" type="parTrans" cxnId="{94ECFEEE-0A98-4BBC-B9FF-9BA6EEC11B4D}">
      <dgm:prSet/>
      <dgm:spPr/>
      <dgm:t>
        <a:bodyPr/>
        <a:lstStyle/>
        <a:p>
          <a:endParaRPr lang="en-US"/>
        </a:p>
      </dgm:t>
    </dgm:pt>
    <dgm:pt modelId="{6D98FFA9-CFF6-4459-9CB9-E288D051F81B}" type="sibTrans" cxnId="{94ECFEEE-0A98-4BBC-B9FF-9BA6EEC11B4D}">
      <dgm:prSet/>
      <dgm:spPr/>
      <dgm:t>
        <a:bodyPr/>
        <a:lstStyle/>
        <a:p>
          <a:endParaRPr lang="en-US"/>
        </a:p>
      </dgm:t>
    </dgm:pt>
    <dgm:pt modelId="{713FA082-0250-4004-91A4-9A4DAD643E4A}">
      <dgm:prSet phldrT="[Text]"/>
      <dgm:spPr/>
      <dgm:t>
        <a:bodyPr/>
        <a:lstStyle/>
        <a:p>
          <a:r>
            <a:rPr lang="en-US" b="1" dirty="0"/>
            <a:t>ALSO</a:t>
          </a:r>
        </a:p>
      </dgm:t>
    </dgm:pt>
    <dgm:pt modelId="{C166D9FF-6B97-43B0-8CDA-DEF4EC27A3E7}" type="parTrans" cxnId="{278DAD1D-37C6-432F-A298-C9397460975B}">
      <dgm:prSet/>
      <dgm:spPr/>
      <dgm:t>
        <a:bodyPr/>
        <a:lstStyle/>
        <a:p>
          <a:endParaRPr lang="en-US"/>
        </a:p>
      </dgm:t>
    </dgm:pt>
    <dgm:pt modelId="{8119A29E-A87E-4B36-B6D7-30AF53353355}" type="sibTrans" cxnId="{278DAD1D-37C6-432F-A298-C9397460975B}">
      <dgm:prSet/>
      <dgm:spPr/>
      <dgm:t>
        <a:bodyPr/>
        <a:lstStyle/>
        <a:p>
          <a:endParaRPr lang="en-US"/>
        </a:p>
      </dgm:t>
    </dgm:pt>
    <dgm:pt modelId="{34C1763B-C209-43E9-880F-0850D368B892}">
      <dgm:prSet phldrT="[Text]"/>
      <dgm:spPr/>
      <dgm:t>
        <a:bodyPr/>
        <a:lstStyle/>
        <a:p>
          <a:r>
            <a:rPr lang="en-US" b="1" dirty="0"/>
            <a:t>BUT</a:t>
          </a:r>
        </a:p>
      </dgm:t>
    </dgm:pt>
    <dgm:pt modelId="{3282455B-7FC0-4D42-90FA-CCA3B9306C84}" type="parTrans" cxnId="{8768DCC5-2D15-4AAE-9619-CF188BE2A0D4}">
      <dgm:prSet/>
      <dgm:spPr/>
      <dgm:t>
        <a:bodyPr/>
        <a:lstStyle/>
        <a:p>
          <a:endParaRPr lang="en-US"/>
        </a:p>
      </dgm:t>
    </dgm:pt>
    <dgm:pt modelId="{596AD05E-BFFB-4B9D-A65C-039E14EB5990}" type="sibTrans" cxnId="{8768DCC5-2D15-4AAE-9619-CF188BE2A0D4}">
      <dgm:prSet/>
      <dgm:spPr/>
      <dgm:t>
        <a:bodyPr/>
        <a:lstStyle/>
        <a:p>
          <a:endParaRPr lang="en-US"/>
        </a:p>
      </dgm:t>
    </dgm:pt>
    <dgm:pt modelId="{8A0B55B5-322F-45CB-BB30-87198FB64919}">
      <dgm:prSet phldrT="[Text]"/>
      <dgm:spPr/>
      <dgm:t>
        <a:bodyPr/>
        <a:lstStyle/>
        <a:p>
          <a:r>
            <a:rPr lang="en-US" b="1" dirty="0"/>
            <a:t>HOWEVER</a:t>
          </a:r>
        </a:p>
      </dgm:t>
    </dgm:pt>
    <dgm:pt modelId="{3F886B75-0316-42BE-872D-91334CC901F6}" type="parTrans" cxnId="{EBB0DD64-2E1E-4DFF-AD28-2C77A48CE43C}">
      <dgm:prSet/>
      <dgm:spPr/>
      <dgm:t>
        <a:bodyPr/>
        <a:lstStyle/>
        <a:p>
          <a:endParaRPr lang="en-US"/>
        </a:p>
      </dgm:t>
    </dgm:pt>
    <dgm:pt modelId="{A089B882-AB6B-417B-AFEC-B94D76C80F58}" type="sibTrans" cxnId="{EBB0DD64-2E1E-4DFF-AD28-2C77A48CE43C}">
      <dgm:prSet/>
      <dgm:spPr/>
      <dgm:t>
        <a:bodyPr/>
        <a:lstStyle/>
        <a:p>
          <a:endParaRPr lang="en-US"/>
        </a:p>
      </dgm:t>
    </dgm:pt>
    <dgm:pt modelId="{34476A5C-9367-439D-A6D5-3862EB883E69}">
      <dgm:prSet phldrT="[Text]"/>
      <dgm:spPr/>
      <dgm:t>
        <a:bodyPr/>
        <a:lstStyle/>
        <a:p>
          <a:r>
            <a:rPr lang="en-US" b="1" dirty="0"/>
            <a:t>SO</a:t>
          </a:r>
        </a:p>
      </dgm:t>
    </dgm:pt>
    <dgm:pt modelId="{A134582C-22CA-4DF6-AD46-1E85298D1920}" type="parTrans" cxnId="{1CAE56EF-D6C3-4C4E-BB90-A91DD0AC5118}">
      <dgm:prSet/>
      <dgm:spPr/>
      <dgm:t>
        <a:bodyPr/>
        <a:lstStyle/>
        <a:p>
          <a:endParaRPr lang="en-US"/>
        </a:p>
      </dgm:t>
    </dgm:pt>
    <dgm:pt modelId="{0AC776EA-7164-4A3C-B5CC-3AF7196336EA}" type="sibTrans" cxnId="{1CAE56EF-D6C3-4C4E-BB90-A91DD0AC5118}">
      <dgm:prSet/>
      <dgm:spPr/>
      <dgm:t>
        <a:bodyPr/>
        <a:lstStyle/>
        <a:p>
          <a:endParaRPr lang="en-US"/>
        </a:p>
      </dgm:t>
    </dgm:pt>
    <dgm:pt modelId="{44AA1EFA-CB56-4959-A006-8FF8BFC0AD6B}" type="pres">
      <dgm:prSet presAssocID="{755CCFC8-1AEA-46C8-BABC-93C770E8229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AD597-47ED-438A-A51B-E1AB1EBC7BFC}" type="pres">
      <dgm:prSet presAssocID="{92B6F44A-AA17-4FFE-8873-8CD9542D3F9D}" presName="node" presStyleLbl="node1" presStyleIdx="0" presStyleCnt="5" custLinFactNeighborX="3235" custLinFactNeighborY="-97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BC50F-0701-4EA7-8A35-DBEB3E7A51A4}" type="pres">
      <dgm:prSet presAssocID="{6D98FFA9-CFF6-4459-9CB9-E288D051F81B}" presName="sibTrans" presStyleCnt="0"/>
      <dgm:spPr/>
    </dgm:pt>
    <dgm:pt modelId="{B3BABE39-6113-40B2-8989-4BA0EB5F07EE}" type="pres">
      <dgm:prSet presAssocID="{713FA082-0250-4004-91A4-9A4DAD643E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FAA83-1F8A-469C-9203-EF84FE0ED8DA}" type="pres">
      <dgm:prSet presAssocID="{8119A29E-A87E-4B36-B6D7-30AF53353355}" presName="sibTrans" presStyleCnt="0"/>
      <dgm:spPr/>
    </dgm:pt>
    <dgm:pt modelId="{0343D311-61E3-4E03-BD1D-8B4988EA9EEC}" type="pres">
      <dgm:prSet presAssocID="{34C1763B-C209-43E9-880F-0850D368B892}" presName="node" presStyleLbl="node1" presStyleIdx="2" presStyleCnt="5" custLinFactNeighborX="4622" custLinFactNeighborY="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F1EF1-6A1B-47B0-9A55-C936EA3BC165}" type="pres">
      <dgm:prSet presAssocID="{596AD05E-BFFB-4B9D-A65C-039E14EB5990}" presName="sibTrans" presStyleCnt="0"/>
      <dgm:spPr/>
    </dgm:pt>
    <dgm:pt modelId="{D25A1010-BB04-44E9-BD91-BFBA3C5099C7}" type="pres">
      <dgm:prSet presAssocID="{8A0B55B5-322F-45CB-BB30-87198FB649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15650-ED58-4AB6-B0E6-AD473BC5C010}" type="pres">
      <dgm:prSet presAssocID="{A089B882-AB6B-417B-AFEC-B94D76C80F58}" presName="sibTrans" presStyleCnt="0"/>
      <dgm:spPr/>
    </dgm:pt>
    <dgm:pt modelId="{D667DAD7-8E3C-46E5-BD3E-2583FA9737F2}" type="pres">
      <dgm:prSet presAssocID="{34476A5C-9367-439D-A6D5-3862EB883E69}" presName="node" presStyleLbl="node1" presStyleIdx="4" presStyleCnt="5" custLinFactNeighborX="1054" custLinFactNeighborY="-12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CFEEE-0A98-4BBC-B9FF-9BA6EEC11B4D}" srcId="{755CCFC8-1AEA-46C8-BABC-93C770E82291}" destId="{92B6F44A-AA17-4FFE-8873-8CD9542D3F9D}" srcOrd="0" destOrd="0" parTransId="{965DAFD4-98F2-4924-B95E-647B5407751E}" sibTransId="{6D98FFA9-CFF6-4459-9CB9-E288D051F81B}"/>
    <dgm:cxn modelId="{D33CE098-7DF1-487C-B051-2445673A6500}" type="presOf" srcId="{755CCFC8-1AEA-46C8-BABC-93C770E82291}" destId="{44AA1EFA-CB56-4959-A006-8FF8BFC0AD6B}" srcOrd="0" destOrd="0" presId="urn:microsoft.com/office/officeart/2005/8/layout/default"/>
    <dgm:cxn modelId="{278DAD1D-37C6-432F-A298-C9397460975B}" srcId="{755CCFC8-1AEA-46C8-BABC-93C770E82291}" destId="{713FA082-0250-4004-91A4-9A4DAD643E4A}" srcOrd="1" destOrd="0" parTransId="{C166D9FF-6B97-43B0-8CDA-DEF4EC27A3E7}" sibTransId="{8119A29E-A87E-4B36-B6D7-30AF53353355}"/>
    <dgm:cxn modelId="{1CAE56EF-D6C3-4C4E-BB90-A91DD0AC5118}" srcId="{755CCFC8-1AEA-46C8-BABC-93C770E82291}" destId="{34476A5C-9367-439D-A6D5-3862EB883E69}" srcOrd="4" destOrd="0" parTransId="{A134582C-22CA-4DF6-AD46-1E85298D1920}" sibTransId="{0AC776EA-7164-4A3C-B5CC-3AF7196336EA}"/>
    <dgm:cxn modelId="{21F0347C-FB9C-4422-BA7D-2CC0E40CADF8}" type="presOf" srcId="{713FA082-0250-4004-91A4-9A4DAD643E4A}" destId="{B3BABE39-6113-40B2-8989-4BA0EB5F07EE}" srcOrd="0" destOrd="0" presId="urn:microsoft.com/office/officeart/2005/8/layout/default"/>
    <dgm:cxn modelId="{EBB0DD64-2E1E-4DFF-AD28-2C77A48CE43C}" srcId="{755CCFC8-1AEA-46C8-BABC-93C770E82291}" destId="{8A0B55B5-322F-45CB-BB30-87198FB64919}" srcOrd="3" destOrd="0" parTransId="{3F886B75-0316-42BE-872D-91334CC901F6}" sibTransId="{A089B882-AB6B-417B-AFEC-B94D76C80F58}"/>
    <dgm:cxn modelId="{C4E788D8-6239-4BAC-9F8A-91C32C4919BC}" type="presOf" srcId="{34476A5C-9367-439D-A6D5-3862EB883E69}" destId="{D667DAD7-8E3C-46E5-BD3E-2583FA9737F2}" srcOrd="0" destOrd="0" presId="urn:microsoft.com/office/officeart/2005/8/layout/default"/>
    <dgm:cxn modelId="{48A8273A-8E79-420A-AC09-3A301A9D28D5}" type="presOf" srcId="{92B6F44A-AA17-4FFE-8873-8CD9542D3F9D}" destId="{1FBAD597-47ED-438A-A51B-E1AB1EBC7BFC}" srcOrd="0" destOrd="0" presId="urn:microsoft.com/office/officeart/2005/8/layout/default"/>
    <dgm:cxn modelId="{8768DCC5-2D15-4AAE-9619-CF188BE2A0D4}" srcId="{755CCFC8-1AEA-46C8-BABC-93C770E82291}" destId="{34C1763B-C209-43E9-880F-0850D368B892}" srcOrd="2" destOrd="0" parTransId="{3282455B-7FC0-4D42-90FA-CCA3B9306C84}" sibTransId="{596AD05E-BFFB-4B9D-A65C-039E14EB5990}"/>
    <dgm:cxn modelId="{17E85A79-0E24-412F-AFB8-6563EBDC4E52}" type="presOf" srcId="{34C1763B-C209-43E9-880F-0850D368B892}" destId="{0343D311-61E3-4E03-BD1D-8B4988EA9EEC}" srcOrd="0" destOrd="0" presId="urn:microsoft.com/office/officeart/2005/8/layout/default"/>
    <dgm:cxn modelId="{C83D123A-4EC7-4186-A1F2-E8255E22AB12}" type="presOf" srcId="{8A0B55B5-322F-45CB-BB30-87198FB64919}" destId="{D25A1010-BB04-44E9-BD91-BFBA3C5099C7}" srcOrd="0" destOrd="0" presId="urn:microsoft.com/office/officeart/2005/8/layout/default"/>
    <dgm:cxn modelId="{C0A53885-DDC8-4BA3-8F3D-01E8FD7DE6DF}" type="presParOf" srcId="{44AA1EFA-CB56-4959-A006-8FF8BFC0AD6B}" destId="{1FBAD597-47ED-438A-A51B-E1AB1EBC7BFC}" srcOrd="0" destOrd="0" presId="urn:microsoft.com/office/officeart/2005/8/layout/default"/>
    <dgm:cxn modelId="{595D5A58-43A7-4599-AFDB-E0A8C90BC0D5}" type="presParOf" srcId="{44AA1EFA-CB56-4959-A006-8FF8BFC0AD6B}" destId="{A35BC50F-0701-4EA7-8A35-DBEB3E7A51A4}" srcOrd="1" destOrd="0" presId="urn:microsoft.com/office/officeart/2005/8/layout/default"/>
    <dgm:cxn modelId="{44F7D83C-BCBF-4559-BB07-456599152838}" type="presParOf" srcId="{44AA1EFA-CB56-4959-A006-8FF8BFC0AD6B}" destId="{B3BABE39-6113-40B2-8989-4BA0EB5F07EE}" srcOrd="2" destOrd="0" presId="urn:microsoft.com/office/officeart/2005/8/layout/default"/>
    <dgm:cxn modelId="{0315EDDD-D7D5-4127-8A48-7908AD6F6393}" type="presParOf" srcId="{44AA1EFA-CB56-4959-A006-8FF8BFC0AD6B}" destId="{240FAA83-1F8A-469C-9203-EF84FE0ED8DA}" srcOrd="3" destOrd="0" presId="urn:microsoft.com/office/officeart/2005/8/layout/default"/>
    <dgm:cxn modelId="{57903286-0CAB-4FBB-A927-99127B076907}" type="presParOf" srcId="{44AA1EFA-CB56-4959-A006-8FF8BFC0AD6B}" destId="{0343D311-61E3-4E03-BD1D-8B4988EA9EEC}" srcOrd="4" destOrd="0" presId="urn:microsoft.com/office/officeart/2005/8/layout/default"/>
    <dgm:cxn modelId="{B1D2483C-F689-4F0B-A12B-3C4FBE4573D2}" type="presParOf" srcId="{44AA1EFA-CB56-4959-A006-8FF8BFC0AD6B}" destId="{B95F1EF1-6A1B-47B0-9A55-C936EA3BC165}" srcOrd="5" destOrd="0" presId="urn:microsoft.com/office/officeart/2005/8/layout/default"/>
    <dgm:cxn modelId="{077B6C34-2552-4C5C-BA65-94CBB9402493}" type="presParOf" srcId="{44AA1EFA-CB56-4959-A006-8FF8BFC0AD6B}" destId="{D25A1010-BB04-44E9-BD91-BFBA3C5099C7}" srcOrd="6" destOrd="0" presId="urn:microsoft.com/office/officeart/2005/8/layout/default"/>
    <dgm:cxn modelId="{4C594F61-3C01-4A41-A825-0053F1CE7FEA}" type="presParOf" srcId="{44AA1EFA-CB56-4959-A006-8FF8BFC0AD6B}" destId="{22415650-ED58-4AB6-B0E6-AD473BC5C010}" srcOrd="7" destOrd="0" presId="urn:microsoft.com/office/officeart/2005/8/layout/default"/>
    <dgm:cxn modelId="{41152944-BCFC-4656-B4AB-AA477EAFEC77}" type="presParOf" srcId="{44AA1EFA-CB56-4959-A006-8FF8BFC0AD6B}" destId="{D667DAD7-8E3C-46E5-BD3E-2583FA9737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AD597-47ED-438A-A51B-E1AB1EBC7BFC}">
      <dsp:nvSpPr>
        <dsp:cNvPr id="0" name=""/>
        <dsp:cNvSpPr/>
      </dsp:nvSpPr>
      <dsp:spPr>
        <a:xfrm>
          <a:off x="680099" y="1770"/>
          <a:ext cx="1866535" cy="11199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AND</a:t>
          </a:r>
        </a:p>
      </dsp:txBody>
      <dsp:txXfrm>
        <a:off x="680099" y="1770"/>
        <a:ext cx="1866535" cy="1119921"/>
      </dsp:txXfrm>
    </dsp:sp>
    <dsp:sp modelId="{B3BABE39-6113-40B2-8989-4BA0EB5F07EE}">
      <dsp:nvSpPr>
        <dsp:cNvPr id="0" name=""/>
        <dsp:cNvSpPr/>
      </dsp:nvSpPr>
      <dsp:spPr>
        <a:xfrm>
          <a:off x="2733288" y="1770"/>
          <a:ext cx="1866535" cy="1119921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ALSO</a:t>
          </a:r>
        </a:p>
      </dsp:txBody>
      <dsp:txXfrm>
        <a:off x="2733288" y="1770"/>
        <a:ext cx="1866535" cy="1119921"/>
      </dsp:txXfrm>
    </dsp:sp>
    <dsp:sp modelId="{0343D311-61E3-4E03-BD1D-8B4988EA9EEC}">
      <dsp:nvSpPr>
        <dsp:cNvPr id="0" name=""/>
        <dsp:cNvSpPr/>
      </dsp:nvSpPr>
      <dsp:spPr>
        <a:xfrm>
          <a:off x="680099" y="1308344"/>
          <a:ext cx="1866535" cy="1119921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BUT</a:t>
          </a:r>
        </a:p>
      </dsp:txBody>
      <dsp:txXfrm>
        <a:off x="680099" y="1308344"/>
        <a:ext cx="1866535" cy="1119921"/>
      </dsp:txXfrm>
    </dsp:sp>
    <dsp:sp modelId="{D25A1010-BB04-44E9-BD91-BFBA3C5099C7}">
      <dsp:nvSpPr>
        <dsp:cNvPr id="0" name=""/>
        <dsp:cNvSpPr/>
      </dsp:nvSpPr>
      <dsp:spPr>
        <a:xfrm>
          <a:off x="2733288" y="1308344"/>
          <a:ext cx="1866535" cy="1119921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HOWEVER</a:t>
          </a:r>
        </a:p>
      </dsp:txBody>
      <dsp:txXfrm>
        <a:off x="2733288" y="1308344"/>
        <a:ext cx="1866535" cy="1119921"/>
      </dsp:txXfrm>
    </dsp:sp>
    <dsp:sp modelId="{D667DAD7-8E3C-46E5-BD3E-2583FA9737F2}">
      <dsp:nvSpPr>
        <dsp:cNvPr id="0" name=""/>
        <dsp:cNvSpPr/>
      </dsp:nvSpPr>
      <dsp:spPr>
        <a:xfrm>
          <a:off x="1706693" y="2614919"/>
          <a:ext cx="1866535" cy="111992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SO</a:t>
          </a:r>
        </a:p>
      </dsp:txBody>
      <dsp:txXfrm>
        <a:off x="1706693" y="2614919"/>
        <a:ext cx="1866535" cy="1119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AD597-47ED-438A-A51B-E1AB1EBC7BFC}">
      <dsp:nvSpPr>
        <dsp:cNvPr id="0" name=""/>
        <dsp:cNvSpPr/>
      </dsp:nvSpPr>
      <dsp:spPr>
        <a:xfrm>
          <a:off x="321002" y="5774"/>
          <a:ext cx="2939684" cy="17638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/>
            <a:t>AND</a:t>
          </a:r>
        </a:p>
      </dsp:txBody>
      <dsp:txXfrm>
        <a:off x="321002" y="5774"/>
        <a:ext cx="2939684" cy="1763810"/>
      </dsp:txXfrm>
    </dsp:sp>
    <dsp:sp modelId="{B3BABE39-6113-40B2-8989-4BA0EB5F07EE}">
      <dsp:nvSpPr>
        <dsp:cNvPr id="0" name=""/>
        <dsp:cNvSpPr/>
      </dsp:nvSpPr>
      <dsp:spPr>
        <a:xfrm>
          <a:off x="3235159" y="0"/>
          <a:ext cx="2939684" cy="176381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/>
            <a:t>ALSO</a:t>
          </a:r>
        </a:p>
      </dsp:txBody>
      <dsp:txXfrm>
        <a:off x="3235159" y="0"/>
        <a:ext cx="2939684" cy="17638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3D311-61E3-4E03-BD1D-8B4988EA9EEC}">
      <dsp:nvSpPr>
        <dsp:cNvPr id="0" name=""/>
        <dsp:cNvSpPr/>
      </dsp:nvSpPr>
      <dsp:spPr>
        <a:xfrm>
          <a:off x="20840" y="82361"/>
          <a:ext cx="3112170" cy="18673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/>
            <a:t>BUT</a:t>
          </a:r>
        </a:p>
      </dsp:txBody>
      <dsp:txXfrm>
        <a:off x="20840" y="82361"/>
        <a:ext cx="3112170" cy="1867302"/>
      </dsp:txXfrm>
    </dsp:sp>
    <dsp:sp modelId="{D25A1010-BB04-44E9-BD91-BFBA3C5099C7}">
      <dsp:nvSpPr>
        <dsp:cNvPr id="0" name=""/>
        <dsp:cNvSpPr/>
      </dsp:nvSpPr>
      <dsp:spPr>
        <a:xfrm>
          <a:off x="3346536" y="100493"/>
          <a:ext cx="3112170" cy="1867302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/>
            <a:t>HOWEVER</a:t>
          </a:r>
        </a:p>
      </dsp:txBody>
      <dsp:txXfrm>
        <a:off x="3346536" y="100493"/>
        <a:ext cx="3112170" cy="1867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7DAD7-8E3C-46E5-BD3E-2583FA9737F2}">
      <dsp:nvSpPr>
        <dsp:cNvPr id="0" name=""/>
        <dsp:cNvSpPr/>
      </dsp:nvSpPr>
      <dsp:spPr>
        <a:xfrm>
          <a:off x="1407469" y="143734"/>
          <a:ext cx="2541754" cy="15951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/>
            <a:t>SO</a:t>
          </a:r>
        </a:p>
      </dsp:txBody>
      <dsp:txXfrm>
        <a:off x="1407469" y="143734"/>
        <a:ext cx="2541754" cy="1595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AD597-47ED-438A-A51B-E1AB1EBC7BFC}">
      <dsp:nvSpPr>
        <dsp:cNvPr id="0" name=""/>
        <dsp:cNvSpPr/>
      </dsp:nvSpPr>
      <dsp:spPr>
        <a:xfrm>
          <a:off x="159269" y="0"/>
          <a:ext cx="1071534" cy="642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AND</a:t>
          </a:r>
        </a:p>
      </dsp:txBody>
      <dsp:txXfrm>
        <a:off x="159269" y="0"/>
        <a:ext cx="1071534" cy="642920"/>
      </dsp:txXfrm>
    </dsp:sp>
    <dsp:sp modelId="{B3BABE39-6113-40B2-8989-4BA0EB5F07EE}">
      <dsp:nvSpPr>
        <dsp:cNvPr id="0" name=""/>
        <dsp:cNvSpPr/>
      </dsp:nvSpPr>
      <dsp:spPr>
        <a:xfrm>
          <a:off x="1303293" y="710"/>
          <a:ext cx="1071534" cy="642920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ALSO</a:t>
          </a:r>
        </a:p>
      </dsp:txBody>
      <dsp:txXfrm>
        <a:off x="1303293" y="710"/>
        <a:ext cx="1071534" cy="642920"/>
      </dsp:txXfrm>
    </dsp:sp>
    <dsp:sp modelId="{0343D311-61E3-4E03-BD1D-8B4988EA9EEC}">
      <dsp:nvSpPr>
        <dsp:cNvPr id="0" name=""/>
        <dsp:cNvSpPr/>
      </dsp:nvSpPr>
      <dsp:spPr>
        <a:xfrm>
          <a:off x="174131" y="755735"/>
          <a:ext cx="1071534" cy="64292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BUT</a:t>
          </a:r>
        </a:p>
      </dsp:txBody>
      <dsp:txXfrm>
        <a:off x="174131" y="755735"/>
        <a:ext cx="1071534" cy="642920"/>
      </dsp:txXfrm>
    </dsp:sp>
    <dsp:sp modelId="{D25A1010-BB04-44E9-BD91-BFBA3C5099C7}">
      <dsp:nvSpPr>
        <dsp:cNvPr id="0" name=""/>
        <dsp:cNvSpPr/>
      </dsp:nvSpPr>
      <dsp:spPr>
        <a:xfrm>
          <a:off x="1303293" y="750784"/>
          <a:ext cx="1071534" cy="642920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HOWEVER</a:t>
          </a:r>
        </a:p>
      </dsp:txBody>
      <dsp:txXfrm>
        <a:off x="1303293" y="750784"/>
        <a:ext cx="1071534" cy="642920"/>
      </dsp:txXfrm>
    </dsp:sp>
    <dsp:sp modelId="{D667DAD7-8E3C-46E5-BD3E-2583FA9737F2}">
      <dsp:nvSpPr>
        <dsp:cNvPr id="0" name=""/>
        <dsp:cNvSpPr/>
      </dsp:nvSpPr>
      <dsp:spPr>
        <a:xfrm>
          <a:off x="725243" y="1421837"/>
          <a:ext cx="1071534" cy="64292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SO</a:t>
          </a:r>
        </a:p>
      </dsp:txBody>
      <dsp:txXfrm>
        <a:off x="725243" y="1421837"/>
        <a:ext cx="1071534" cy="642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474041-5808-F378-42CF-CBC1C493DD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21A18-7FE1-C190-A841-F93622D991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8C4C0-BAAB-4F6C-B147-414A4DF028C5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726C9-5297-B3EC-D9FF-E2D7D96C4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DA5A6-C8A4-81BA-13BA-822896595C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6AE32-7EDA-43CA-A17D-9863A9DE0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91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030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49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022159" y="78005"/>
            <a:ext cx="316984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3.1: Reading &amp;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698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8" r:id="rId13"/>
    <p:sldLayoutId id="2147483669" r:id="rId14"/>
    <p:sldLayoutId id="2147483672" r:id="rId15"/>
    <p:sldLayoutId id="2147483673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9.pn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EF86E4-F2CD-4B27-49E8-9B41D3C3FAD8}"/>
              </a:ext>
            </a:extLst>
          </p:cNvPr>
          <p:cNvSpPr txBox="1"/>
          <p:nvPr/>
        </p:nvSpPr>
        <p:spPr>
          <a:xfrm>
            <a:off x="5780313" y="3429000"/>
            <a:ext cx="61454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3.1 – Reading &amp; Writing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52 &amp; 53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0A675-67E6-BA39-11A9-EFB66821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" y="999733"/>
            <a:ext cx="4001058" cy="476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2F2E9-6707-4541-792B-2AF51398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9710" y="1543841"/>
            <a:ext cx="4902335" cy="4477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52C2A-6473-5D21-EEE1-55AA0E26D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11"/>
          <a:stretch/>
        </p:blipFill>
        <p:spPr>
          <a:xfrm>
            <a:off x="5668853" y="523152"/>
            <a:ext cx="6456212" cy="5811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6E62C-8176-2F63-9848-A74447245214}"/>
              </a:ext>
            </a:extLst>
          </p:cNvPr>
          <p:cNvSpPr txBox="1"/>
          <p:nvPr/>
        </p:nvSpPr>
        <p:spPr>
          <a:xfrm>
            <a:off x="66935" y="52060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52A9943-3035-4E36-A66D-648EF8CF7E7A}"/>
              </a:ext>
            </a:extLst>
          </p:cNvPr>
          <p:cNvSpPr/>
          <p:nvPr/>
        </p:nvSpPr>
        <p:spPr>
          <a:xfrm>
            <a:off x="7038080" y="3139261"/>
            <a:ext cx="3003067" cy="2700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6332BB-0ACF-AF8E-12B7-3FD70618D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107825"/>
              </p:ext>
            </p:extLst>
          </p:nvPr>
        </p:nvGraphicFramePr>
        <p:xfrm>
          <a:off x="789292" y="1861153"/>
          <a:ext cx="2005667" cy="457200"/>
        </p:xfrm>
        <a:graphic>
          <a:graphicData uri="http://schemas.openxmlformats.org/drawingml/2006/table">
            <a:tbl>
              <a:tblPr/>
              <a:tblGrid>
                <a:gridCol w="200566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playing games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D14DB8B-A0F7-0926-C4CA-6FE32984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29045"/>
              </p:ext>
            </p:extLst>
          </p:nvPr>
        </p:nvGraphicFramePr>
        <p:xfrm>
          <a:off x="2303439" y="2386145"/>
          <a:ext cx="2005667" cy="457200"/>
        </p:xfrm>
        <a:graphic>
          <a:graphicData uri="http://schemas.openxmlformats.org/drawingml/2006/table">
            <a:tbl>
              <a:tblPr/>
              <a:tblGrid>
                <a:gridCol w="200566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excited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7180517-8C0D-781F-F7AB-16D807B6990B}"/>
              </a:ext>
            </a:extLst>
          </p:cNvPr>
          <p:cNvSpPr/>
          <p:nvPr/>
        </p:nvSpPr>
        <p:spPr>
          <a:xfrm>
            <a:off x="9121998" y="3409336"/>
            <a:ext cx="749589" cy="270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3973CA-99BB-DA10-AD69-488A25DF3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431068"/>
              </p:ext>
            </p:extLst>
          </p:nvPr>
        </p:nvGraphicFramePr>
        <p:xfrm>
          <a:off x="789292" y="3692931"/>
          <a:ext cx="2005667" cy="457200"/>
        </p:xfrm>
        <a:graphic>
          <a:graphicData uri="http://schemas.openxmlformats.org/drawingml/2006/table">
            <a:tbl>
              <a:tblPr/>
              <a:tblGrid>
                <a:gridCol w="200566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battery life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8AD28622-0CEA-6F54-F366-4E2FDB9D5061}"/>
              </a:ext>
            </a:extLst>
          </p:cNvPr>
          <p:cNvSpPr/>
          <p:nvPr/>
        </p:nvSpPr>
        <p:spPr>
          <a:xfrm>
            <a:off x="5820998" y="4150131"/>
            <a:ext cx="1572860" cy="2700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6B96080-06BE-1326-1D35-06DE78832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527963"/>
              </p:ext>
            </p:extLst>
          </p:nvPr>
        </p:nvGraphicFramePr>
        <p:xfrm>
          <a:off x="2481949" y="4598988"/>
          <a:ext cx="2005667" cy="457200"/>
        </p:xfrm>
        <a:graphic>
          <a:graphicData uri="http://schemas.openxmlformats.org/drawingml/2006/table">
            <a:tbl>
              <a:tblPr/>
              <a:tblGrid>
                <a:gridCol w="200566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too expensive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F907CA0-4F51-E3EC-9170-E93E7E25877F}"/>
              </a:ext>
            </a:extLst>
          </p:cNvPr>
          <p:cNvSpPr/>
          <p:nvPr/>
        </p:nvSpPr>
        <p:spPr>
          <a:xfrm>
            <a:off x="7172933" y="4420207"/>
            <a:ext cx="1688295" cy="2700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7718C6D-3435-2613-9C38-B30AB0686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48870"/>
              </p:ext>
            </p:extLst>
          </p:nvPr>
        </p:nvGraphicFramePr>
        <p:xfrm>
          <a:off x="2595020" y="5114148"/>
          <a:ext cx="2005667" cy="457200"/>
        </p:xfrm>
        <a:graphic>
          <a:graphicData uri="http://schemas.openxmlformats.org/drawingml/2006/table">
            <a:tbl>
              <a:tblPr/>
              <a:tblGrid>
                <a:gridCol w="200566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birthday party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6289EA81-66F5-19D1-D4B6-C641582D9D34}"/>
              </a:ext>
            </a:extLst>
          </p:cNvPr>
          <p:cNvSpPr/>
          <p:nvPr/>
        </p:nvSpPr>
        <p:spPr>
          <a:xfrm>
            <a:off x="8652644" y="5207711"/>
            <a:ext cx="3003067" cy="2700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203E1D1-D1EF-D69F-0AB9-A7A881F43AC0}"/>
              </a:ext>
            </a:extLst>
          </p:cNvPr>
          <p:cNvSpPr txBox="1"/>
          <p:nvPr/>
        </p:nvSpPr>
        <p:spPr>
          <a:xfrm>
            <a:off x="10139266" y="518674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D788B-279B-AD94-45D7-003D269B6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11"/>
          <a:stretch/>
        </p:blipFill>
        <p:spPr>
          <a:xfrm>
            <a:off x="3683054" y="518674"/>
            <a:ext cx="6456212" cy="5811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C95D9A-254D-7E67-0C22-8872AFE05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37" y="548507"/>
            <a:ext cx="3397237" cy="566206"/>
          </a:xfrm>
          <a:prstGeom prst="rect">
            <a:avLst/>
          </a:prstGeom>
        </p:spPr>
      </p:pic>
      <p:pic>
        <p:nvPicPr>
          <p:cNvPr id="9" name="CD1 TRACK 61">
            <a:hlinkClick r:id="" action="ppaction://media"/>
            <a:extLst>
              <a:ext uri="{FF2B5EF4-FFF2-40B4-BE49-F238E27FC236}">
                <a16:creationId xmlns:a16="http://schemas.microsoft.com/office/drawing/2014/main" id="{0952E148-6118-1541-B78F-B50183E39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3755" y="98033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704" y="2382899"/>
            <a:ext cx="11527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 Would you like the phone Kate chose? Why (not)?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19" y="749982"/>
            <a:ext cx="2219141" cy="14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442FC620-4502-4B3D-A012-06295C72D680}"/>
              </a:ext>
            </a:extLst>
          </p:cNvPr>
          <p:cNvSpPr txBox="1"/>
          <p:nvPr/>
        </p:nvSpPr>
        <p:spPr>
          <a:xfrm>
            <a:off x="10345327" y="519149"/>
            <a:ext cx="1793666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Post-reading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30744-FB97-0624-7C34-9E941AA3A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821" y="3308307"/>
            <a:ext cx="6088823" cy="15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3" b="4123"/>
          <a:stretch/>
        </p:blipFill>
        <p:spPr>
          <a:xfrm>
            <a:off x="-28045" y="0"/>
            <a:ext cx="9553046" cy="6880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52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5B1B8-B47C-868F-1379-0B69BE55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008"/>
            <a:ext cx="1840035" cy="495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D9CC0-D09D-3D5B-A9A7-07785DF76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3" y="962401"/>
            <a:ext cx="9403273" cy="741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55E29-3338-2E90-1A35-9AC286074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8" y="1649241"/>
            <a:ext cx="1924319" cy="514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F8B4EB-3053-E376-8455-D7F98E0DA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494" y="2108689"/>
            <a:ext cx="9663106" cy="773958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F0236A5-6352-97D6-596A-909D35D77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216274"/>
              </p:ext>
            </p:extLst>
          </p:nvPr>
        </p:nvGraphicFramePr>
        <p:xfrm>
          <a:off x="3038167" y="2926619"/>
          <a:ext cx="5279923" cy="373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775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5B1B8-B47C-868F-1379-0B69BE55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008"/>
            <a:ext cx="1840035" cy="495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55E29-3338-2E90-1A35-9AC28607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" y="1021123"/>
            <a:ext cx="1924319" cy="514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F8B4EB-3053-E376-8455-D7F98E0DA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706" y="575422"/>
            <a:ext cx="9663106" cy="773958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F0236A5-6352-97D6-596A-909D35D77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7703779"/>
              </p:ext>
            </p:extLst>
          </p:nvPr>
        </p:nvGraphicFramePr>
        <p:xfrm>
          <a:off x="3193443" y="1690090"/>
          <a:ext cx="6174844" cy="373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9C7559-2210-186C-2B41-1AD667438D11}"/>
              </a:ext>
            </a:extLst>
          </p:cNvPr>
          <p:cNvSpPr/>
          <p:nvPr/>
        </p:nvSpPr>
        <p:spPr>
          <a:xfrm>
            <a:off x="508384" y="3896337"/>
            <a:ext cx="3001633" cy="773957"/>
          </a:xfrm>
          <a:prstGeom prst="wedgeRoundRectCallout">
            <a:avLst>
              <a:gd name="adj1" fmla="val 68140"/>
              <a:gd name="adj2" fmla="val -1077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to link ideas in one sentence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40D4F39-230E-57F1-1877-5D79604B6BA5}"/>
              </a:ext>
            </a:extLst>
          </p:cNvPr>
          <p:cNvSpPr/>
          <p:nvPr/>
        </p:nvSpPr>
        <p:spPr>
          <a:xfrm>
            <a:off x="8081091" y="3896337"/>
            <a:ext cx="3553063" cy="773957"/>
          </a:xfrm>
          <a:prstGeom prst="wedgeRoundRectCallout">
            <a:avLst>
              <a:gd name="adj1" fmla="val -64196"/>
              <a:gd name="adj2" fmla="val -1090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to link two sentences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B9733-5B93-9DED-30BD-D3AAD5175C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9200" y="4909507"/>
            <a:ext cx="8337756" cy="8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5B1B8-B47C-868F-1379-0B69BE55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008"/>
            <a:ext cx="1840035" cy="495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55E29-3338-2E90-1A35-9AC28607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" y="1021123"/>
            <a:ext cx="1924319" cy="514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F8B4EB-3053-E376-8455-D7F98E0DA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706" y="575422"/>
            <a:ext cx="9663106" cy="773958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F0236A5-6352-97D6-596A-909D35D77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7173954"/>
              </p:ext>
            </p:extLst>
          </p:nvPr>
        </p:nvGraphicFramePr>
        <p:xfrm>
          <a:off x="3193443" y="1690090"/>
          <a:ext cx="6537153" cy="373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9C7559-2210-186C-2B41-1AD667438D11}"/>
              </a:ext>
            </a:extLst>
          </p:cNvPr>
          <p:cNvSpPr/>
          <p:nvPr/>
        </p:nvSpPr>
        <p:spPr>
          <a:xfrm>
            <a:off x="779165" y="4133789"/>
            <a:ext cx="3505195" cy="773957"/>
          </a:xfrm>
          <a:prstGeom prst="wedgeRoundRectCallout">
            <a:avLst>
              <a:gd name="adj1" fmla="val 68140"/>
              <a:gd name="adj2" fmla="val -1077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 link contrasting ideas in one sentence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40D4F39-230E-57F1-1877-5D79604B6BA5}"/>
              </a:ext>
            </a:extLst>
          </p:cNvPr>
          <p:cNvSpPr/>
          <p:nvPr/>
        </p:nvSpPr>
        <p:spPr>
          <a:xfrm>
            <a:off x="8016816" y="4133790"/>
            <a:ext cx="3553063" cy="773957"/>
          </a:xfrm>
          <a:prstGeom prst="wedgeRoundRectCallout">
            <a:avLst>
              <a:gd name="adj1" fmla="val -64196"/>
              <a:gd name="adj2" fmla="val -1090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to link two sentences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B322C-316B-2201-AA1C-B575C73BF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0077" y="5383642"/>
            <a:ext cx="7972772" cy="8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5B1B8-B47C-868F-1379-0B69BE55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008"/>
            <a:ext cx="1840035" cy="495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255E29-3338-2E90-1A35-9AC28607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2" y="1021123"/>
            <a:ext cx="1924319" cy="5144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EF8B4EB-3053-E376-8455-D7F98E0DA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706" y="575422"/>
            <a:ext cx="9663106" cy="773958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F0236A5-6352-97D6-596A-909D35D77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419958"/>
              </p:ext>
            </p:extLst>
          </p:nvPr>
        </p:nvGraphicFramePr>
        <p:xfrm>
          <a:off x="3193443" y="1690090"/>
          <a:ext cx="5279923" cy="373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79C7559-2210-186C-2B41-1AD667438D11}"/>
              </a:ext>
            </a:extLst>
          </p:cNvPr>
          <p:cNvSpPr/>
          <p:nvPr/>
        </p:nvSpPr>
        <p:spPr>
          <a:xfrm>
            <a:off x="339218" y="3657895"/>
            <a:ext cx="3505195" cy="773957"/>
          </a:xfrm>
          <a:prstGeom prst="wedgeRoundRectCallout">
            <a:avLst>
              <a:gd name="adj1" fmla="val 72085"/>
              <a:gd name="adj2" fmla="val -1528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to talk about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E5728-4A9B-C43D-E3EC-DDADA74F30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0983" y="4772562"/>
            <a:ext cx="9477383" cy="5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1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8EDFC7-718A-4D9A-37CA-BC66456AE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37" y="139114"/>
            <a:ext cx="9736173" cy="768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C4B5F9-237E-1240-8D66-6BDB60C6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11"/>
          <a:stretch/>
        </p:blipFill>
        <p:spPr>
          <a:xfrm>
            <a:off x="3146322" y="834602"/>
            <a:ext cx="6691390" cy="602339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453FFC-CCB0-6BD8-FD55-3D040ACC1719}"/>
              </a:ext>
            </a:extLst>
          </p:cNvPr>
          <p:cNvCxnSpPr>
            <a:cxnSpLocks/>
          </p:cNvCxnSpPr>
          <p:nvPr/>
        </p:nvCxnSpPr>
        <p:spPr>
          <a:xfrm>
            <a:off x="6243483" y="3249302"/>
            <a:ext cx="3834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9FFBC-9C3E-B8A0-AB5A-993BBC20FDBA}"/>
              </a:ext>
            </a:extLst>
          </p:cNvPr>
          <p:cNvCxnSpPr>
            <a:cxnSpLocks/>
          </p:cNvCxnSpPr>
          <p:nvPr/>
        </p:nvCxnSpPr>
        <p:spPr>
          <a:xfrm>
            <a:off x="8903109" y="4070296"/>
            <a:ext cx="3834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705335-74BB-0D5B-3E14-10F4ECF79505}"/>
              </a:ext>
            </a:extLst>
          </p:cNvPr>
          <p:cNvCxnSpPr>
            <a:cxnSpLocks/>
          </p:cNvCxnSpPr>
          <p:nvPr/>
        </p:nvCxnSpPr>
        <p:spPr>
          <a:xfrm>
            <a:off x="7870722" y="4296438"/>
            <a:ext cx="7423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9AFA4-E690-4C9E-C101-2DD588468089}"/>
              </a:ext>
            </a:extLst>
          </p:cNvPr>
          <p:cNvCxnSpPr>
            <a:cxnSpLocks/>
          </p:cNvCxnSpPr>
          <p:nvPr/>
        </p:nvCxnSpPr>
        <p:spPr>
          <a:xfrm>
            <a:off x="7487264" y="4561908"/>
            <a:ext cx="38345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4B58ED1-9B86-3EE3-25A0-1F8641156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379209"/>
              </p:ext>
            </p:extLst>
          </p:nvPr>
        </p:nvGraphicFramePr>
        <p:xfrm>
          <a:off x="381406" y="1690091"/>
          <a:ext cx="2499434" cy="2144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41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F57AB-B117-A45A-08CF-4A755718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6" y="652283"/>
            <a:ext cx="6386441" cy="458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40D9-B6DE-F3AC-05CB-2F255C75FF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8" r="964"/>
          <a:stretch/>
        </p:blipFill>
        <p:spPr>
          <a:xfrm>
            <a:off x="0" y="1481256"/>
            <a:ext cx="12217363" cy="299242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F93B3ED-31DC-0BDE-FC03-F732DB8A3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80214"/>
              </p:ext>
            </p:extLst>
          </p:nvPr>
        </p:nvGraphicFramePr>
        <p:xfrm>
          <a:off x="4018040" y="1707103"/>
          <a:ext cx="1542787" cy="518160"/>
        </p:xfrm>
        <a:graphic>
          <a:graphicData uri="http://schemas.openxmlformats.org/drawingml/2006/table">
            <a:tbl>
              <a:tblPr/>
              <a:tblGrid>
                <a:gridCol w="1542787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However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CD4CA9-E941-FBDF-5298-C6678F39AE08}"/>
              </a:ext>
            </a:extLst>
          </p:cNvPr>
          <p:cNvCxnSpPr>
            <a:cxnSpLocks/>
          </p:cNvCxnSpPr>
          <p:nvPr/>
        </p:nvCxnSpPr>
        <p:spPr>
          <a:xfrm>
            <a:off x="10649140" y="3349470"/>
            <a:ext cx="8481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753033-BA95-FDF0-61E8-BE853216F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82954"/>
              </p:ext>
            </p:extLst>
          </p:nvPr>
        </p:nvGraphicFramePr>
        <p:xfrm>
          <a:off x="5031679" y="2183029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so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2A0027-6535-8ACF-23E0-D3B31D51AB42}"/>
              </a:ext>
            </a:extLst>
          </p:cNvPr>
          <p:cNvCxnSpPr>
            <a:cxnSpLocks/>
          </p:cNvCxnSpPr>
          <p:nvPr/>
        </p:nvCxnSpPr>
        <p:spPr>
          <a:xfrm>
            <a:off x="10919637" y="3740288"/>
            <a:ext cx="2870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6B37A1F-1A6F-5405-348A-81843FD34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1495"/>
              </p:ext>
            </p:extLst>
          </p:nvPr>
        </p:nvGraphicFramePr>
        <p:xfrm>
          <a:off x="4599288" y="2658955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but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868AA-98D7-8300-DE2C-EAE8DB99613D}"/>
              </a:ext>
            </a:extLst>
          </p:cNvPr>
          <p:cNvCxnSpPr>
            <a:cxnSpLocks/>
          </p:cNvCxnSpPr>
          <p:nvPr/>
        </p:nvCxnSpPr>
        <p:spPr>
          <a:xfrm>
            <a:off x="10919636" y="3010535"/>
            <a:ext cx="396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5FFCF09-7455-0886-4164-D39335770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78436"/>
              </p:ext>
            </p:extLst>
          </p:nvPr>
        </p:nvGraphicFramePr>
        <p:xfrm>
          <a:off x="5423409" y="3090390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and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922AB2-A533-C318-CD52-01EB999FFF06}"/>
              </a:ext>
            </a:extLst>
          </p:cNvPr>
          <p:cNvCxnSpPr>
            <a:cxnSpLocks/>
          </p:cNvCxnSpPr>
          <p:nvPr/>
        </p:nvCxnSpPr>
        <p:spPr>
          <a:xfrm>
            <a:off x="10891282" y="2225263"/>
            <a:ext cx="425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26F12FB-7A2F-C2C4-B299-233CCDEA7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46827"/>
              </p:ext>
            </p:extLst>
          </p:nvPr>
        </p:nvGraphicFramePr>
        <p:xfrm>
          <a:off x="4958120" y="3522953"/>
          <a:ext cx="1345181" cy="518160"/>
        </p:xfrm>
        <a:graphic>
          <a:graphicData uri="http://schemas.openxmlformats.org/drawingml/2006/table">
            <a:tbl>
              <a:tblPr/>
              <a:tblGrid>
                <a:gridCol w="1345181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also</a:t>
                      </a:r>
                      <a:endParaRPr lang="en-US" sz="44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79DA24-073A-9546-ABCF-EDBE3143F303}"/>
              </a:ext>
            </a:extLst>
          </p:cNvPr>
          <p:cNvCxnSpPr>
            <a:cxnSpLocks/>
          </p:cNvCxnSpPr>
          <p:nvPr/>
        </p:nvCxnSpPr>
        <p:spPr>
          <a:xfrm>
            <a:off x="10891282" y="2633660"/>
            <a:ext cx="425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90774" y="165815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93882" y="2668972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96991" y="457553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09434" y="564234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87658" y="363314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09434" y="64734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26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20" y="463412"/>
            <a:ext cx="7565390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Combine the sentences using conjunctions.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C03C2-7957-92E9-DC32-FE80EDDF6A0C}"/>
              </a:ext>
            </a:extLst>
          </p:cNvPr>
          <p:cNvSpPr/>
          <p:nvPr/>
        </p:nvSpPr>
        <p:spPr>
          <a:xfrm>
            <a:off x="325016" y="1278713"/>
            <a:ext cx="11541967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1.	It has long battery life. It's very expensive.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2.	It has a great screen. It has a really good speaker.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3.	It has a lot of storage. It can store lots of music and photos.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22DB2-29FA-EB37-1FCF-787A65248CB4}"/>
              </a:ext>
            </a:extLst>
          </p:cNvPr>
          <p:cNvSpPr txBox="1"/>
          <p:nvPr/>
        </p:nvSpPr>
        <p:spPr>
          <a:xfrm>
            <a:off x="150269" y="2906852"/>
            <a:ext cx="3167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>
                <a:solidFill>
                  <a:srgbClr val="00B050"/>
                </a:solidFill>
              </a:rPr>
              <a:t>Check answers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C8E8E-B25F-0563-1DF1-746E0273E432}"/>
              </a:ext>
            </a:extLst>
          </p:cNvPr>
          <p:cNvSpPr/>
          <p:nvPr/>
        </p:nvSpPr>
        <p:spPr>
          <a:xfrm>
            <a:off x="499764" y="3558499"/>
            <a:ext cx="11541967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It has long battery life, </a:t>
            </a:r>
            <a:r>
              <a:rPr lang="en-US" sz="3200" b="1" dirty="0">
                <a:solidFill>
                  <a:srgbClr val="7030A0"/>
                </a:solidFill>
              </a:rPr>
              <a:t>but </a:t>
            </a:r>
            <a:r>
              <a:rPr lang="en-US" sz="3200" dirty="0">
                <a:solidFill>
                  <a:srgbClr val="7030A0"/>
                </a:solidFill>
              </a:rPr>
              <a:t>it's very expensive./</a:t>
            </a:r>
          </a:p>
          <a:p>
            <a:r>
              <a:rPr lang="en-US" sz="3200" dirty="0">
                <a:solidFill>
                  <a:srgbClr val="7030A0"/>
                </a:solidFill>
              </a:rPr>
              <a:t>It has a great screen. It </a:t>
            </a:r>
            <a:r>
              <a:rPr lang="en-US" sz="3200" b="1" dirty="0">
                <a:solidFill>
                  <a:srgbClr val="7030A0"/>
                </a:solidFill>
              </a:rPr>
              <a:t>also</a:t>
            </a:r>
            <a:r>
              <a:rPr lang="en-US" sz="3200" dirty="0">
                <a:solidFill>
                  <a:srgbClr val="7030A0"/>
                </a:solidFill>
              </a:rPr>
              <a:t> has a really good speaker.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2. It has a great screen, </a:t>
            </a:r>
            <a:r>
              <a:rPr lang="en-US" sz="3200" b="1" dirty="0">
                <a:solidFill>
                  <a:srgbClr val="7030A0"/>
                </a:solidFill>
              </a:rPr>
              <a:t>and</a:t>
            </a:r>
            <a:r>
              <a:rPr lang="en-US" sz="3200" dirty="0">
                <a:solidFill>
                  <a:srgbClr val="7030A0"/>
                </a:solidFill>
              </a:rPr>
              <a:t> the speaker is really good./</a:t>
            </a:r>
          </a:p>
          <a:p>
            <a:r>
              <a:rPr lang="en-US" sz="3200" dirty="0">
                <a:solidFill>
                  <a:srgbClr val="7030A0"/>
                </a:solidFill>
              </a:rPr>
              <a:t>It has long battery life. </a:t>
            </a:r>
            <a:r>
              <a:rPr lang="en-US" sz="3200" b="1" dirty="0">
                <a:solidFill>
                  <a:srgbClr val="7030A0"/>
                </a:solidFill>
              </a:rPr>
              <a:t>However</a:t>
            </a:r>
            <a:r>
              <a:rPr lang="en-US" sz="3200" dirty="0">
                <a:solidFill>
                  <a:srgbClr val="7030A0"/>
                </a:solidFill>
              </a:rPr>
              <a:t>, it's very expensive.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3. It has a lot of storage, </a:t>
            </a:r>
            <a:r>
              <a:rPr lang="en-US" sz="3200" b="1" dirty="0">
                <a:solidFill>
                  <a:srgbClr val="7030A0"/>
                </a:solidFill>
              </a:rPr>
              <a:t>so</a:t>
            </a:r>
            <a:r>
              <a:rPr lang="en-US" sz="3200" dirty="0">
                <a:solidFill>
                  <a:srgbClr val="7030A0"/>
                </a:solidFill>
              </a:rPr>
              <a:t> it can store lots of music and photos. </a:t>
            </a: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435" y="2228671"/>
            <a:ext cx="10473686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Reading about an email about a new smartphone.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Learning about using conjunctions to make longer, more interesting sentences.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Do the exercises in WB: Listening and Reading (page 36).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vocabulary exercise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</a:t>
            </a:r>
            <a:r>
              <a:rPr lang="en-US" sz="3600" i="1" dirty="0" smtClean="0">
                <a:solidFill>
                  <a:srgbClr val="0070C0"/>
                </a:solidFill>
              </a:rPr>
              <a:t>Notebook </a:t>
            </a:r>
            <a:r>
              <a:rPr lang="en-US" sz="3600" i="1" smtClean="0">
                <a:solidFill>
                  <a:srgbClr val="0070C0"/>
                </a:solidFill>
              </a:rPr>
              <a:t>(page 44).</a:t>
            </a:r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 Play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6 - Lesson 3 – Speaking and Writing (page 63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reading for specific information.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writing longer and more interesting sentences using conjunctions.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2B567-491B-1293-8F28-46A564E8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12" y="1902750"/>
            <a:ext cx="9767976" cy="427485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939B5D9-CD36-CC2A-E5B6-0C74C005C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0662"/>
              </p:ext>
            </p:extLst>
          </p:nvPr>
        </p:nvGraphicFramePr>
        <p:xfrm>
          <a:off x="1777581" y="515432"/>
          <a:ext cx="9712804" cy="1310640"/>
        </p:xfrm>
        <a:graphic>
          <a:graphicData uri="http://schemas.openxmlformats.org/drawingml/2006/table">
            <a:tbl>
              <a:tblPr/>
              <a:tblGrid>
                <a:gridCol w="9712804">
                  <a:extLst>
                    <a:ext uri="{9D8B030D-6E8A-4147-A177-3AD203B41FA5}">
                      <a16:colId xmlns:a16="http://schemas.microsoft.com/office/drawing/2014/main" val="3849586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Look at the pictures. </a:t>
                      </a:r>
                    </a:p>
                    <a:p>
                      <a:r>
                        <a:rPr lang="en-US" sz="28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What are the people using their smartphones for?</a:t>
                      </a:r>
                      <a:br>
                        <a:rPr lang="en-US" sz="28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8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What do you use your smartphone for?</a:t>
                      </a:r>
                      <a:endParaRPr lang="en-US" sz="4000" b="1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594796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A8D98AE6-F086-8D39-2F21-CCBBFF77A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CB2F60B-DD67-406C-DFAA-9896DC31EE06}"/>
              </a:ext>
            </a:extLst>
          </p:cNvPr>
          <p:cNvSpPr txBox="1"/>
          <p:nvPr/>
        </p:nvSpPr>
        <p:spPr>
          <a:xfrm>
            <a:off x="0" y="475423"/>
            <a:ext cx="1492370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Let’s talk!</a:t>
            </a:r>
          </a:p>
        </p:txBody>
      </p:sp>
    </p:spTree>
    <p:extLst>
      <p:ext uri="{BB962C8B-B14F-4D97-AF65-F5344CB8AC3E}">
        <p14:creationId xmlns:p14="http://schemas.microsoft.com/office/powerpoint/2010/main" val="89962828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5339" cy="6860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094" y="3847373"/>
            <a:ext cx="3949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   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176082-23C1-3013-4224-27A77411D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06" y="514064"/>
            <a:ext cx="9279411" cy="7350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37935FC-0DB9-94DC-24EA-2BFECAB260A7}"/>
              </a:ext>
            </a:extLst>
          </p:cNvPr>
          <p:cNvSpPr/>
          <p:nvPr/>
        </p:nvSpPr>
        <p:spPr>
          <a:xfrm>
            <a:off x="2039408" y="872934"/>
            <a:ext cx="369535" cy="350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403EB91-84F7-4C73-FC9D-E175E27D7EE8}"/>
              </a:ext>
            </a:extLst>
          </p:cNvPr>
          <p:cNvSpPr/>
          <p:nvPr/>
        </p:nvSpPr>
        <p:spPr>
          <a:xfrm>
            <a:off x="7544632" y="5539878"/>
            <a:ext cx="2407442" cy="3647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C9726E68-89B2-49C7-B3E7-C1A4B8F3B75B}"/>
              </a:ext>
            </a:extLst>
          </p:cNvPr>
          <p:cNvSpPr txBox="1"/>
          <p:nvPr/>
        </p:nvSpPr>
        <p:spPr>
          <a:xfrm>
            <a:off x="904284" y="0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Pre-reading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13549-6E35-A26B-5F4E-3E467EBFD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11"/>
          <a:stretch/>
        </p:blipFill>
        <p:spPr>
          <a:xfrm>
            <a:off x="4825230" y="790867"/>
            <a:ext cx="6456212" cy="5811696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11CD606-6872-99EF-22F7-5B203440EF33}"/>
              </a:ext>
            </a:extLst>
          </p:cNvPr>
          <p:cNvSpPr/>
          <p:nvPr/>
        </p:nvSpPr>
        <p:spPr>
          <a:xfrm>
            <a:off x="5331321" y="3916392"/>
            <a:ext cx="646785" cy="2415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0DBC797-42DA-A012-5917-7A2301E272EB}"/>
              </a:ext>
            </a:extLst>
          </p:cNvPr>
          <p:cNvSpPr/>
          <p:nvPr/>
        </p:nvSpPr>
        <p:spPr>
          <a:xfrm>
            <a:off x="5578611" y="4193195"/>
            <a:ext cx="770431" cy="2415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B0A675-67E6-BA39-11A9-EFB668219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" y="542533"/>
            <a:ext cx="4001058" cy="476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2F2E9-6707-4541-792B-2AF5139899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068" y="1147191"/>
            <a:ext cx="5232370" cy="4778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52C2A-6473-5D21-EEE1-55AA0E26D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711"/>
          <a:stretch/>
        </p:blipFill>
        <p:spPr>
          <a:xfrm>
            <a:off x="5668853" y="523152"/>
            <a:ext cx="6456212" cy="58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3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30B9DF-DC97-30FA-8299-F055B65E0AA3}"/>
              </a:ext>
            </a:extLst>
          </p:cNvPr>
          <p:cNvSpPr/>
          <p:nvPr/>
        </p:nvSpPr>
        <p:spPr>
          <a:xfrm>
            <a:off x="513644" y="1065303"/>
            <a:ext cx="11457993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•	Skim the email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Look for context clues (</a:t>
            </a:r>
            <a:r>
              <a:rPr lang="en-US" sz="3600" i="1" dirty="0" smtClean="0">
                <a:solidFill>
                  <a:srgbClr val="0070C0"/>
                </a:solidFill>
              </a:rPr>
              <a:t>key words </a:t>
            </a:r>
            <a:r>
              <a:rPr lang="en-US" sz="3600" i="1" dirty="0">
                <a:solidFill>
                  <a:srgbClr val="0070C0"/>
                </a:solidFill>
              </a:rPr>
              <a:t>and the words before or after the blank)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Guess based tone of the email (positive or negative)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•	Read the email again slowly and carefully to check.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we going to do?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Read the email and fill in the blanks.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2933614-88FF-44D8-A404-39E0A17527D4}"/>
              </a:ext>
            </a:extLst>
          </p:cNvPr>
          <p:cNvSpPr txBox="1"/>
          <p:nvPr/>
        </p:nvSpPr>
        <p:spPr>
          <a:xfrm>
            <a:off x="513644" y="603638"/>
            <a:ext cx="2052734" cy="46166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2952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336</Words>
  <Application>Microsoft Office PowerPoint</Application>
  <PresentationFormat>Widescreen</PresentationFormat>
  <Paragraphs>86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20</cp:revision>
  <dcterms:created xsi:type="dcterms:W3CDTF">2023-02-01T04:45:54Z</dcterms:created>
  <dcterms:modified xsi:type="dcterms:W3CDTF">2023-04-09T15:58:37Z</dcterms:modified>
</cp:coreProperties>
</file>