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242719" y="2286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661319" y="1553408"/>
            <a:ext cx="1307287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bạn trong hình đã tham gia giao thông đúng chưa? Vì sao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Những hình ảnh học sinh vô tư vi phạm luật giao thông khiến phụ huynh thót  tim | Đèn đỏ | UBATG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4"/>
          <a:stretch/>
        </p:blipFill>
        <p:spPr bwMode="auto">
          <a:xfrm>
            <a:off x="7452519" y="2613473"/>
            <a:ext cx="8305800" cy="5342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94519" y="3191708"/>
            <a:ext cx="6705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bạn trong hình đã tham gia giao chưa đúng vì đã vượt đèn đỏ.</a:t>
            </a:r>
          </a:p>
          <a:p>
            <a:pPr indent="457200" algn="just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 ta không được vượt đèn đỏ sẽ dễ bị tai nạn 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 phạm luật giao thông.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59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156</cp:revision>
  <dcterms:created xsi:type="dcterms:W3CDTF">2022-07-10T01:37:20Z</dcterms:created>
  <dcterms:modified xsi:type="dcterms:W3CDTF">2022-07-28T02:59:26Z</dcterms:modified>
</cp:coreProperties>
</file>